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69B66-FE44-40FD-A317-D0A8F0D400E7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0BE5-435E-4C66-A5AB-716823EE53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00BE5-435E-4C66-A5AB-716823EE53E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2A12-EAB6-492F-A882-51B13F4D8C56}" type="datetimeFigureOut">
              <a:rPr lang="pt-BR" smtClean="0"/>
              <a:pPr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58B0-73EC-4D37-86CB-AE319524B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14414" y="357166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5" name="Losango 4"/>
          <p:cNvSpPr/>
          <p:nvPr/>
        </p:nvSpPr>
        <p:spPr>
          <a:xfrm>
            <a:off x="1214414" y="2285992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P3.2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42976" y="1214422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INICIALIZAÇÃO DO SISTEMA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1214414" y="3643314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P2.0 P2.7</a:t>
            </a:r>
            <a:endParaRPr lang="pt-BR" dirty="0"/>
          </a:p>
        </p:txBody>
      </p:sp>
      <p:sp>
        <p:nvSpPr>
          <p:cNvPr id="8" name="Losango 7"/>
          <p:cNvSpPr/>
          <p:nvPr/>
        </p:nvSpPr>
        <p:spPr>
          <a:xfrm>
            <a:off x="1285852" y="4929198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P2.0 P2.7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000232" y="6143644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072066" y="2500306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CHAVE GERAL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143504" y="3857628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SEQUENCIA 0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214942" y="5143512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SEQUENCIA 1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 rot="5400000">
            <a:off x="1856562" y="100010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5400000">
            <a:off x="1857356" y="207167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5400000">
            <a:off x="1857356" y="342900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>
            <a:off x="1857356" y="478632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3"/>
          </p:cNvCxnSpPr>
          <p:nvPr/>
        </p:nvCxnSpPr>
        <p:spPr>
          <a:xfrm>
            <a:off x="3000364" y="2786058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3000364" y="414338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3071802" y="5429264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5400000">
            <a:off x="2036348" y="6036090"/>
            <a:ext cx="2151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11" idx="3"/>
          </p:cNvCxnSpPr>
          <p:nvPr/>
        </p:nvCxnSpPr>
        <p:spPr>
          <a:xfrm flipH="1">
            <a:off x="2071670" y="2714620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angulado 43"/>
          <p:cNvCxnSpPr/>
          <p:nvPr/>
        </p:nvCxnSpPr>
        <p:spPr>
          <a:xfrm flipH="1">
            <a:off x="2143108" y="4071942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 flipH="1">
            <a:off x="2143108" y="5286388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428596" y="6143644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</a:t>
            </a:r>
            <a:endParaRPr lang="pt-BR" dirty="0"/>
          </a:p>
        </p:txBody>
      </p:sp>
      <p:cxnSp>
        <p:nvCxnSpPr>
          <p:cNvPr id="48" name="Conector angulado 47"/>
          <p:cNvCxnSpPr/>
          <p:nvPr/>
        </p:nvCxnSpPr>
        <p:spPr>
          <a:xfrm rot="5400000" flipH="1" flipV="1">
            <a:off x="-1285915" y="2786059"/>
            <a:ext cx="5214975" cy="1500199"/>
          </a:xfrm>
          <a:prstGeom prst="bentConnector3">
            <a:avLst>
              <a:gd name="adj1" fmla="val 9990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3786182" y="22859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786182" y="364331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3786182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285852" y="32146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285852" y="46434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285852" y="57864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cxnSp>
        <p:nvCxnSpPr>
          <p:cNvPr id="32" name="Conector angulado 31"/>
          <p:cNvCxnSpPr>
            <a:stCxn id="11" idx="0"/>
          </p:cNvCxnSpPr>
          <p:nvPr/>
        </p:nvCxnSpPr>
        <p:spPr>
          <a:xfrm rot="16200000" flipV="1">
            <a:off x="4250529" y="392885"/>
            <a:ext cx="1000132" cy="32147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sango 1"/>
          <p:cNvSpPr/>
          <p:nvPr/>
        </p:nvSpPr>
        <p:spPr>
          <a:xfrm>
            <a:off x="785786" y="785794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P2.0 P2.7</a:t>
            </a:r>
            <a:endParaRPr lang="pt-BR" dirty="0"/>
          </a:p>
        </p:txBody>
      </p:sp>
      <p:sp>
        <p:nvSpPr>
          <p:cNvPr id="3" name="Losango 2"/>
          <p:cNvSpPr/>
          <p:nvPr/>
        </p:nvSpPr>
        <p:spPr>
          <a:xfrm>
            <a:off x="785786" y="2143116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P2.0 P2.7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643438" y="1000108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SEQUENCIA 2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714876" y="2357430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SEQUENCIA 3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1428728" y="192880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2" idx="3"/>
          </p:cNvCxnSpPr>
          <p:nvPr/>
        </p:nvCxnSpPr>
        <p:spPr>
          <a:xfrm>
            <a:off x="2571736" y="128586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571736" y="2643182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6" idx="3"/>
          </p:cNvCxnSpPr>
          <p:nvPr/>
        </p:nvCxnSpPr>
        <p:spPr>
          <a:xfrm flipH="1">
            <a:off x="1643042" y="1214422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7" idx="3"/>
          </p:cNvCxnSpPr>
          <p:nvPr/>
        </p:nvCxnSpPr>
        <p:spPr>
          <a:xfrm flipH="1">
            <a:off x="1643042" y="2571744"/>
            <a:ext cx="5643602" cy="714380"/>
          </a:xfrm>
          <a:prstGeom prst="bentConnector3">
            <a:avLst>
              <a:gd name="adj1" fmla="val -40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1500166" y="142852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1500960" y="642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/>
          <p:nvPr/>
        </p:nvCxnSpPr>
        <p:spPr>
          <a:xfrm rot="5400000" flipH="1" flipV="1">
            <a:off x="-749337" y="1963727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357158" y="285728"/>
            <a:ext cx="35719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3357554" y="7857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3357554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857224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85722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cxnSp>
        <p:nvCxnSpPr>
          <p:cNvPr id="38" name="Conector reto 37"/>
          <p:cNvCxnSpPr/>
          <p:nvPr/>
        </p:nvCxnSpPr>
        <p:spPr>
          <a:xfrm rot="5400000">
            <a:off x="1036613" y="3606801"/>
            <a:ext cx="121444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rot="10800000">
            <a:off x="500034" y="4214818"/>
            <a:ext cx="113348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rot="5400000">
            <a:off x="-106395" y="3606801"/>
            <a:ext cx="121444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 de cantos arredondados 52"/>
          <p:cNvSpPr/>
          <p:nvPr/>
        </p:nvSpPr>
        <p:spPr>
          <a:xfrm>
            <a:off x="928662" y="5286388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</Words>
  <Application>Microsoft Office PowerPoint</Application>
  <PresentationFormat>Apresentação na tela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YhanChristian</dc:creator>
  <cp:lastModifiedBy>Familia Souza Lopes</cp:lastModifiedBy>
  <cp:revision>9</cp:revision>
  <dcterms:created xsi:type="dcterms:W3CDTF">2013-05-05T01:43:52Z</dcterms:created>
  <dcterms:modified xsi:type="dcterms:W3CDTF">2013-05-07T13:02:43Z</dcterms:modified>
</cp:coreProperties>
</file>