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80" r:id="rId17"/>
    <p:sldId id="281" r:id="rId18"/>
    <p:sldId id="282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2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1D7D3-F226-4D31-A048-52B637C40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1B73A-84CD-42BB-AF4E-3C156161F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652FE-1493-4B9C-AD16-D3B7F771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35320-8F23-4FAB-A656-09CE8DBD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F5B4B-2777-4082-94A3-D43505DD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92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ADCF-C566-4543-9EEC-6F5F2B85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00A7D-39B1-4C93-AD81-748EF68D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06DA2-6BD5-4869-A975-1BD04ABF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2A027-CD78-40C7-8367-0E5A9637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9790-9308-4079-8F1A-C8F0A336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00DD4B-495A-4075-A125-257908B4B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C008A-604E-45D4-A853-C185171E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0013-3061-4A23-B8FE-45CAAA9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B76C1-4AC6-450A-B054-0A40A85E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10C11-14D0-4494-9809-64F5E47D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1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83310-A6E9-4848-A619-B898903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75D10-7044-4227-BC03-A4D273E2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D187E-FCAE-4234-AA4D-53DA66D4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B81F3-9FAE-4100-B355-4A684FC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74C4F-1BC8-4007-B76C-C14EEA3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9BC12-8B99-433D-9546-69F02AE5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B9084-01E2-4BA2-A867-FDDAB6B9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79F1A-7973-43B9-888E-809906F4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71FCB-5687-4E58-BB43-6693BEF7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16136-6F36-445C-A4CA-645875D0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4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E1DF-071C-4E13-9A87-A31482AE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9F01A-70B1-4C7C-B744-0BD0BA8A1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06FAA-B66C-4295-87B9-5C1A0C47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FFE06-FEED-4B24-936B-C606F5C1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2765-1F72-407B-B4EA-755FC90A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6DEFD-2B4F-4EBC-9280-97EA3C39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186E6-C5F1-4CDD-8079-BFC105FD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41DDF-847D-4AC0-B6AD-D7C82708B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53823-998B-4533-9B86-515CD2FF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00411-4B57-436D-9AFF-1D8606BA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D75F5A-298F-4999-8A38-4D60E9C73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3C9F8-B296-4DFC-8FB4-AFA6FE2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7481FA-4ACC-4954-8A2A-2635BA46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34875B-527C-4BF8-A54D-6CAEE45A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725E-17C8-423F-95AC-62C153D6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1BC9A0-BD83-4E2D-ABF6-CB2D58B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95F64A-025D-430C-B1F9-9840E973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FCFCF-483F-4448-AB72-92888E4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69C4C-ED59-486F-A10A-25A56B3F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61D6F-FB4A-40B6-AB81-DF35DCB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80F33-9AB7-452D-A59E-5728DFF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DE510-9CA7-4A2C-AF71-61E33D67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A028-4D11-409A-BDB8-892E0020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8F39A-D31D-42DA-8CD1-65FB24D4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88C2-A116-4410-B60B-C7613875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B749E-2717-4FD8-9652-000E24C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89155-739F-4C15-9E6A-43E9CE69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BC3A3-B4F9-44D6-B1C9-1FF588CF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3284CE-394F-44E1-9390-34F28D0E5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C3C3B-D697-49B2-8EB4-931A539F1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8828B-441A-4628-AD06-E37B8B79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9878B-5CFD-46A1-8D88-5610BACF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6CCD4-0D2B-436A-8AA8-0333E246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95C988-20CD-4CA2-8C06-708A9AA6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F4F68-FEA9-40F5-B1F6-45A792CD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33FE3-19EC-4E93-BA65-5E7513718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849A-D4DF-4EFB-A336-D6A310AD8870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7E36-B1B3-47D2-88BD-E0C3D02AC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41818-98C0-487B-8703-176717611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609E-2613-482E-AC07-9B8FEE787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81A4-1DF2-4878-A729-9F605046C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的初步了解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131B0-9729-49B2-949E-727F049CF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77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A5CD-1DF3-4155-AEE7-ED520153E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的具体过程是什么？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87816-022A-4C35-A653-D228DCAA9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7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1B900D-901D-452F-9E91-DC759628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52" y="810529"/>
            <a:ext cx="7629896" cy="56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169FB8-10E7-4911-B41D-CCADD0752FD7}"/>
              </a:ext>
            </a:extLst>
          </p:cNvPr>
          <p:cNvSpPr/>
          <p:nvPr/>
        </p:nvSpPr>
        <p:spPr>
          <a:xfrm>
            <a:off x="1427018" y="956401"/>
            <a:ext cx="93379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曲线拟合具体步骤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假设函数形式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计算预测值与真实值误差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计算导数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更新系数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重复二三四步，直到自身满意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78F01A-07E7-4A1D-94DF-D405412F3E8A}"/>
              </a:ext>
            </a:extLst>
          </p:cNvPr>
          <p:cNvSpPr/>
          <p:nvPr/>
        </p:nvSpPr>
        <p:spPr>
          <a:xfrm>
            <a:off x="1110343" y="1032072"/>
            <a:ext cx="96427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实现步骤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收集数据。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先设计一个原始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模型出来，并对系数赋初值。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计算损失函数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。不同的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损失函数可能不同。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计算梯度。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更新参数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indent="-857250">
              <a:buFont typeface="+mj-ea"/>
              <a:buAutoNum type="ea1JpnChsDb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重复三四五步，直到合适。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5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FB70F-9D2A-46B2-BD19-447BFD152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一些问题的回答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D2FE9-301C-45EE-A826-562067328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0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3888-1632-4BE0-AD1A-522130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一、初始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就像是四次多项式一样，就已经完全决定了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的结构，对吗？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20575-6915-4A77-A15D-BAE07369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43710" y="-1356435"/>
            <a:ext cx="4421354" cy="1051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是的，后面的学习训练都只是求权重的过程。我们所谓的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chatgpt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LLama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他们最大的区别就是模型不同，也就是初始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的结构不同。如果只是权重不同，那其实算作同一个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。比如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Stable Diffusion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有很多版本，这些版本最大的区别一个就是权重数量不同，另一个就是权重值不同，但任何版本其实都是同一种模型。</a:t>
            </a:r>
          </a:p>
        </p:txBody>
      </p:sp>
    </p:spTree>
    <p:extLst>
      <p:ext uri="{BB962C8B-B14F-4D97-AF65-F5344CB8AC3E}">
        <p14:creationId xmlns:p14="http://schemas.microsoft.com/office/powerpoint/2010/main" val="84265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3888-1632-4BE0-AD1A-522130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怎么设计？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20575-6915-4A77-A15D-BAE07369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43710" y="-1356435"/>
            <a:ext cx="4421354" cy="10515600"/>
          </a:xfrm>
        </p:spPr>
        <p:txBody>
          <a:bodyPr vert="eaVert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学习前人验证过的模型，比如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等等。然后自己再选择一个比较合适的再针对性进行更改。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64077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3888-1632-4BE0-AD1A-522130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三、如果我是想从头设计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呢？设计一个和主流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都不同的模型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20575-6915-4A77-A15D-BAE07369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43710" y="-1356435"/>
            <a:ext cx="4421354" cy="10515600"/>
          </a:xfrm>
        </p:spPr>
        <p:txBody>
          <a:bodyPr vert="eaVert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你该不会觉得我会吧？</a:t>
            </a:r>
          </a:p>
        </p:txBody>
      </p:sp>
    </p:spTree>
    <p:extLst>
      <p:ext uri="{BB962C8B-B14F-4D97-AF65-F5344CB8AC3E}">
        <p14:creationId xmlns:p14="http://schemas.microsoft.com/office/powerpoint/2010/main" val="222689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3888-1632-4BE0-AD1A-522130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三、如果学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就是把别人设计好的模型拿过来训练学习一下，求个权重，那我们在学什么？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20575-6915-4A77-A15D-BAE07369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43710" y="-1356435"/>
            <a:ext cx="4421354" cy="10515600"/>
          </a:xfrm>
        </p:spPr>
        <p:txBody>
          <a:bodyPr vert="eaVert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首先是学不同模型的结构具体是什么，里面都是什么公式，数据是如何变化的？学了这些大家就会使用一个现成的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其次是学每一个公式的目的是什么？它是为了解决什么问题提出的？学了这些，就可以比较针对性的分析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模型遇到的问题了。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然后是。。。然后我也不知道，目前我也只学到这里。</a:t>
            </a:r>
          </a:p>
        </p:txBody>
      </p:sp>
    </p:spTree>
    <p:extLst>
      <p:ext uri="{BB962C8B-B14F-4D97-AF65-F5344CB8AC3E}">
        <p14:creationId xmlns:p14="http://schemas.microsoft.com/office/powerpoint/2010/main" val="282185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1BE43-C761-4B65-BF91-01D029100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F8E9A-E94A-4DAD-BCF8-7ED83C6B2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31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8BB3-68BF-42E0-9C03-063F0EB42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如何理解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8FB4D-4173-4935-A80C-A912AF6C3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D7B7955-DB68-476B-97A3-C582F56C9238}"/>
              </a:ext>
            </a:extLst>
          </p:cNvPr>
          <p:cNvGrpSpPr/>
          <p:nvPr/>
        </p:nvGrpSpPr>
        <p:grpSpPr>
          <a:xfrm>
            <a:off x="3669475" y="457200"/>
            <a:ext cx="4334494" cy="5896098"/>
            <a:chOff x="3669475" y="457200"/>
            <a:chExt cx="4334494" cy="589609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2E59AF6-05F3-4905-B343-EAA85EFBD07E}"/>
                </a:ext>
              </a:extLst>
            </p:cNvPr>
            <p:cNvSpPr/>
            <p:nvPr/>
          </p:nvSpPr>
          <p:spPr>
            <a:xfrm>
              <a:off x="3669475" y="457200"/>
              <a:ext cx="4334494" cy="147254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/>
                <a:t>输入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E4D7E9-386C-451D-A95A-ED9D8EE1D7EE}"/>
                </a:ext>
              </a:extLst>
            </p:cNvPr>
            <p:cNvSpPr/>
            <p:nvPr/>
          </p:nvSpPr>
          <p:spPr>
            <a:xfrm>
              <a:off x="3669475" y="4880757"/>
              <a:ext cx="4334494" cy="147254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/>
                <a:t>输出</a:t>
              </a:r>
            </a:p>
          </p:txBody>
        </p: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527B5F7C-BAA2-4061-882C-69E92EB20DA3}"/>
                </a:ext>
              </a:extLst>
            </p:cNvPr>
            <p:cNvSpPr/>
            <p:nvPr/>
          </p:nvSpPr>
          <p:spPr>
            <a:xfrm>
              <a:off x="3669475" y="2551175"/>
              <a:ext cx="4334494" cy="1708147"/>
            </a:xfrm>
            <a:prstGeom prst="flowChartDecis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/>
                <a:t>中译英</a:t>
              </a:r>
              <a:r>
                <a:rPr lang="en-US" altLang="zh-CN" sz="4000" dirty="0"/>
                <a:t>AI</a:t>
              </a:r>
              <a:endParaRPr lang="zh-CN" altLang="en-US" sz="4000" dirty="0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D60D47D1-3002-4025-8E43-6770F6A5A6B2}"/>
                </a:ext>
              </a:extLst>
            </p:cNvPr>
            <p:cNvSpPr/>
            <p:nvPr/>
          </p:nvSpPr>
          <p:spPr>
            <a:xfrm rot="5400000">
              <a:off x="5532179" y="3824625"/>
              <a:ext cx="609083" cy="147847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1725D6B1-9612-41ED-BEDB-636CA3CB685D}"/>
                </a:ext>
              </a:extLst>
            </p:cNvPr>
            <p:cNvSpPr/>
            <p:nvPr/>
          </p:nvSpPr>
          <p:spPr>
            <a:xfrm rot="5400000">
              <a:off x="5526242" y="1497062"/>
              <a:ext cx="609083" cy="147847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9E34C7-4C5A-4B46-9B48-747FDD08372F}"/>
              </a:ext>
            </a:extLst>
          </p:cNvPr>
          <p:cNvGrpSpPr/>
          <p:nvPr/>
        </p:nvGrpSpPr>
        <p:grpSpPr>
          <a:xfrm>
            <a:off x="5451473" y="956084"/>
            <a:ext cx="1577978" cy="4876843"/>
            <a:chOff x="5299073" y="956084"/>
            <a:chExt cx="2524126" cy="4876843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F90E9E83-6AD1-4583-8049-99697AF03069}"/>
                </a:ext>
              </a:extLst>
            </p:cNvPr>
            <p:cNvSpPr/>
            <p:nvPr/>
          </p:nvSpPr>
          <p:spPr>
            <a:xfrm>
              <a:off x="5299074" y="956084"/>
              <a:ext cx="2524125" cy="431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6214084-7EE1-4BC8-ACF1-7FC39C243209}"/>
                </a:ext>
              </a:extLst>
            </p:cNvPr>
            <p:cNvSpPr/>
            <p:nvPr/>
          </p:nvSpPr>
          <p:spPr>
            <a:xfrm>
              <a:off x="5299073" y="5401127"/>
              <a:ext cx="2524125" cy="431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D9647AE-5C81-45E5-9FD0-ED85052DBE81}"/>
              </a:ext>
            </a:extLst>
          </p:cNvPr>
          <p:cNvGrpSpPr/>
          <p:nvPr/>
        </p:nvGrpSpPr>
        <p:grpSpPr>
          <a:xfrm>
            <a:off x="7099300" y="165509"/>
            <a:ext cx="4121150" cy="6526982"/>
            <a:chOff x="7099300" y="165509"/>
            <a:chExt cx="4121150" cy="652698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1C71E-0C59-477B-A16B-338CD870D198}"/>
                </a:ext>
              </a:extLst>
            </p:cNvPr>
            <p:cNvSpPr txBox="1"/>
            <p:nvPr/>
          </p:nvSpPr>
          <p:spPr>
            <a:xfrm>
              <a:off x="7099300" y="165509"/>
              <a:ext cx="4121150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一句中文</a:t>
              </a:r>
              <a:endParaRPr lang="en-US" altLang="zh-CN" sz="3200" dirty="0"/>
            </a:p>
            <a:p>
              <a:pPr algn="ctr"/>
              <a:r>
                <a:rPr lang="zh-CN" altLang="en-US" b="1" dirty="0"/>
                <a:t>你好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男人</a:t>
              </a:r>
              <a:endParaRPr lang="en-US" altLang="zh-CN" sz="2000" dirty="0"/>
            </a:p>
            <a:p>
              <a:pPr algn="ctr"/>
              <a:r>
                <a:rPr lang="zh-CN" altLang="en-US" b="1" dirty="0"/>
                <a:t>没有什么是容易的</a:t>
              </a:r>
              <a:endParaRPr lang="zh-CN" altLang="en-US" dirty="0"/>
            </a:p>
            <a:p>
              <a:pPr algn="ctr"/>
              <a:r>
                <a:rPr lang="zh-CN" altLang="en-US" b="1" dirty="0"/>
                <a:t>我是钢铁侠</a:t>
              </a:r>
              <a:endParaRPr lang="zh-CN" altLang="en-US" dirty="0"/>
            </a:p>
            <a:p>
              <a:pPr algn="ctr"/>
              <a:r>
                <a:rPr lang="zh-CN" altLang="en-US" b="1" dirty="0"/>
                <a:t>我会给他一个他无法拒绝的提议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……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043DDBC-F640-469A-A057-2DB4D2934705}"/>
                </a:ext>
              </a:extLst>
            </p:cNvPr>
            <p:cNvSpPr txBox="1"/>
            <p:nvPr/>
          </p:nvSpPr>
          <p:spPr>
            <a:xfrm>
              <a:off x="7099300" y="4168723"/>
              <a:ext cx="4121150" cy="2523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一句英文</a:t>
              </a:r>
              <a:endParaRPr lang="en-US" altLang="zh-CN" sz="3200" dirty="0"/>
            </a:p>
            <a:p>
              <a:pPr algn="ctr"/>
              <a:r>
                <a:rPr lang="en-US" altLang="zh-CN" b="1" dirty="0"/>
                <a:t>Hello</a:t>
              </a:r>
            </a:p>
            <a:p>
              <a:pPr algn="ctr"/>
              <a:r>
                <a:rPr lang="en-US" altLang="zh-CN" b="1" dirty="0"/>
                <a:t>man</a:t>
              </a:r>
            </a:p>
            <a:p>
              <a:pPr algn="ctr"/>
              <a:r>
                <a:rPr lang="en-US" altLang="zh-CN" b="1" dirty="0"/>
                <a:t>Nothing is easy</a:t>
              </a:r>
            </a:p>
            <a:p>
              <a:pPr algn="ctr"/>
              <a:r>
                <a:rPr lang="en-US" altLang="zh-CN" b="1" dirty="0" err="1"/>
                <a:t>i'm</a:t>
              </a:r>
              <a:r>
                <a:rPr lang="en-US" altLang="zh-CN" b="1" dirty="0"/>
                <a:t> iron man</a:t>
              </a:r>
            </a:p>
            <a:p>
              <a:pPr algn="ctr"/>
              <a:r>
                <a:rPr lang="en-US" altLang="zh-CN" b="1" dirty="0"/>
                <a:t>I'm going to make him an offer he can't refuse</a:t>
              </a:r>
              <a:endParaRPr lang="en-US" altLang="zh-CN" dirty="0"/>
            </a:p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20938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>
            <a:extLst>
              <a:ext uri="{FF2B5EF4-FFF2-40B4-BE49-F238E27FC236}">
                <a16:creationId xmlns:a16="http://schemas.microsoft.com/office/drawing/2014/main" id="{6D8C4474-6EEE-4B6F-B83F-DEDA2AE7FBA2}"/>
              </a:ext>
            </a:extLst>
          </p:cNvPr>
          <p:cNvSpPr/>
          <p:nvPr/>
        </p:nvSpPr>
        <p:spPr>
          <a:xfrm>
            <a:off x="4997450" y="2548280"/>
            <a:ext cx="1625226" cy="141531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91212D-B66E-4E73-88B6-9A8BDFE88C17}"/>
              </a:ext>
            </a:extLst>
          </p:cNvPr>
          <p:cNvSpPr txBox="1"/>
          <p:nvPr/>
        </p:nvSpPr>
        <p:spPr>
          <a:xfrm>
            <a:off x="6622676" y="165509"/>
            <a:ext cx="4121150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x</a:t>
            </a:r>
          </a:p>
          <a:p>
            <a:pPr algn="ctr"/>
            <a:r>
              <a:rPr lang="en-US" altLang="zh-CN" b="1" dirty="0"/>
              <a:t>x1</a:t>
            </a:r>
          </a:p>
          <a:p>
            <a:pPr algn="ctr"/>
            <a:r>
              <a:rPr lang="en-US" altLang="zh-CN" b="1" dirty="0"/>
              <a:t>x2</a:t>
            </a:r>
          </a:p>
          <a:p>
            <a:pPr algn="ctr"/>
            <a:r>
              <a:rPr lang="en-US" altLang="zh-CN" b="1" dirty="0"/>
              <a:t>x3</a:t>
            </a:r>
          </a:p>
          <a:p>
            <a:pPr algn="ctr"/>
            <a:r>
              <a:rPr lang="en-US" altLang="zh-CN" b="1" dirty="0"/>
              <a:t>x4</a:t>
            </a:r>
          </a:p>
          <a:p>
            <a:pPr algn="ctr"/>
            <a:r>
              <a:rPr lang="en-US" altLang="zh-CN" b="1" dirty="0"/>
              <a:t>x5</a:t>
            </a:r>
          </a:p>
          <a:p>
            <a:pPr algn="ctr"/>
            <a:r>
              <a:rPr lang="en-US" altLang="zh-CN" b="1" dirty="0"/>
              <a:t>……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B2FA18-BB59-4EB3-AD45-F1CAFC61C186}"/>
              </a:ext>
            </a:extLst>
          </p:cNvPr>
          <p:cNvSpPr txBox="1"/>
          <p:nvPr/>
        </p:nvSpPr>
        <p:spPr>
          <a:xfrm>
            <a:off x="6622676" y="4168723"/>
            <a:ext cx="4121150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Y</a:t>
            </a:r>
          </a:p>
          <a:p>
            <a:pPr algn="ctr"/>
            <a:r>
              <a:rPr lang="en-US" altLang="zh-CN" b="1" dirty="0"/>
              <a:t>y1</a:t>
            </a:r>
          </a:p>
          <a:p>
            <a:pPr algn="ctr"/>
            <a:r>
              <a:rPr lang="en-US" altLang="zh-CN" b="1" dirty="0"/>
              <a:t>y2</a:t>
            </a:r>
          </a:p>
          <a:p>
            <a:pPr algn="ctr"/>
            <a:r>
              <a:rPr lang="en-US" altLang="zh-CN" b="1" dirty="0"/>
              <a:t>y3</a:t>
            </a:r>
          </a:p>
          <a:p>
            <a:pPr algn="ctr"/>
            <a:r>
              <a:rPr lang="en-US" altLang="zh-CN" b="1" dirty="0"/>
              <a:t>y4</a:t>
            </a:r>
          </a:p>
          <a:p>
            <a:pPr algn="ctr"/>
            <a:r>
              <a:rPr lang="en-US" altLang="zh-CN" b="1" dirty="0"/>
              <a:t>y5</a:t>
            </a:r>
          </a:p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254F10-3D7E-4839-9FE0-10B2071D3779}"/>
              </a:ext>
            </a:extLst>
          </p:cNvPr>
          <p:cNvGrpSpPr/>
          <p:nvPr/>
        </p:nvGrpSpPr>
        <p:grpSpPr>
          <a:xfrm>
            <a:off x="876300" y="165509"/>
            <a:ext cx="4121150" cy="6526982"/>
            <a:chOff x="876300" y="165509"/>
            <a:chExt cx="4121150" cy="652698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976194F-B8DF-4B5A-9EBD-5335750B57C3}"/>
                </a:ext>
              </a:extLst>
            </p:cNvPr>
            <p:cNvGrpSpPr/>
            <p:nvPr/>
          </p:nvGrpSpPr>
          <p:grpSpPr>
            <a:xfrm>
              <a:off x="876300" y="165509"/>
              <a:ext cx="4121150" cy="6526982"/>
              <a:chOff x="7099300" y="165509"/>
              <a:chExt cx="4121150" cy="652698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D175C0-D332-4485-AD2B-E20F627A21B2}"/>
                  </a:ext>
                </a:extLst>
              </p:cNvPr>
              <p:cNvSpPr txBox="1"/>
              <p:nvPr/>
            </p:nvSpPr>
            <p:spPr>
              <a:xfrm>
                <a:off x="7099300" y="165509"/>
                <a:ext cx="4121150" cy="2246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/>
                  <a:t>一句中文</a:t>
                </a:r>
                <a:endParaRPr lang="en-US" altLang="zh-CN" sz="3200" dirty="0"/>
              </a:p>
              <a:p>
                <a:pPr algn="ctr"/>
                <a:r>
                  <a:rPr lang="zh-CN" altLang="en-US" b="1" dirty="0"/>
                  <a:t>你好</a:t>
                </a:r>
                <a:endParaRPr lang="en-US" altLang="zh-CN" b="1" dirty="0"/>
              </a:p>
              <a:p>
                <a:pPr algn="ctr"/>
                <a:r>
                  <a:rPr lang="zh-CN" altLang="en-US" b="1" dirty="0"/>
                  <a:t>男人</a:t>
                </a:r>
                <a:endParaRPr lang="en-US" altLang="zh-CN" sz="2000" dirty="0"/>
              </a:p>
              <a:p>
                <a:pPr algn="ctr"/>
                <a:r>
                  <a:rPr lang="zh-CN" altLang="en-US" b="1" dirty="0"/>
                  <a:t>没有什么是容易的</a:t>
                </a:r>
                <a:endParaRPr lang="zh-CN" altLang="en-US" dirty="0"/>
              </a:p>
              <a:p>
                <a:pPr algn="ctr"/>
                <a:r>
                  <a:rPr lang="zh-CN" altLang="en-US" b="1" dirty="0"/>
                  <a:t>我是钢铁侠</a:t>
                </a:r>
                <a:endParaRPr lang="zh-CN" altLang="en-US" dirty="0"/>
              </a:p>
              <a:p>
                <a:pPr algn="ctr"/>
                <a:r>
                  <a:rPr lang="zh-CN" altLang="en-US" b="1" dirty="0"/>
                  <a:t>我会给他一个他无法拒绝的提议</a:t>
                </a:r>
                <a:endParaRPr lang="en-US" altLang="zh-CN" b="1" dirty="0"/>
              </a:p>
              <a:p>
                <a:pPr algn="ctr"/>
                <a:r>
                  <a:rPr lang="en-US" altLang="zh-CN" b="1" dirty="0"/>
                  <a:t>……</a:t>
                </a:r>
                <a:endParaRPr lang="zh-CN" altLang="en-US" dirty="0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6D02BF-6B66-4F0D-AA39-A4DBB8577CBE}"/>
                  </a:ext>
                </a:extLst>
              </p:cNvPr>
              <p:cNvSpPr txBox="1"/>
              <p:nvPr/>
            </p:nvSpPr>
            <p:spPr>
              <a:xfrm>
                <a:off x="7099300" y="4168723"/>
                <a:ext cx="4121150" cy="25237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/>
                  <a:t>一句英文</a:t>
                </a:r>
                <a:endParaRPr lang="en-US" altLang="zh-CN" sz="3200" dirty="0"/>
              </a:p>
              <a:p>
                <a:pPr algn="ctr"/>
                <a:r>
                  <a:rPr lang="en-US" altLang="zh-CN" b="1" dirty="0"/>
                  <a:t>Hello</a:t>
                </a:r>
              </a:p>
              <a:p>
                <a:pPr algn="ctr"/>
                <a:r>
                  <a:rPr lang="en-US" altLang="zh-CN" b="1" dirty="0"/>
                  <a:t>man</a:t>
                </a:r>
              </a:p>
              <a:p>
                <a:pPr algn="ctr"/>
                <a:r>
                  <a:rPr lang="en-US" altLang="zh-CN" b="1" dirty="0"/>
                  <a:t>Nothing is easy</a:t>
                </a:r>
              </a:p>
              <a:p>
                <a:pPr algn="ctr"/>
                <a:r>
                  <a:rPr lang="en-US" altLang="zh-CN" b="1" dirty="0" err="1"/>
                  <a:t>i'm</a:t>
                </a:r>
                <a:r>
                  <a:rPr lang="en-US" altLang="zh-CN" b="1" dirty="0"/>
                  <a:t> iron man</a:t>
                </a:r>
              </a:p>
              <a:p>
                <a:pPr algn="ctr"/>
                <a:r>
                  <a:rPr lang="en-US" altLang="zh-CN" b="1" dirty="0"/>
                  <a:t>I'm going to make him an offer he can't refuse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45D3DB82-4105-40C3-97DF-093F3C6DB39F}"/>
                </a:ext>
              </a:extLst>
            </p:cNvPr>
            <p:cNvSpPr/>
            <p:nvPr/>
          </p:nvSpPr>
          <p:spPr>
            <a:xfrm>
              <a:off x="1389677" y="2689277"/>
              <a:ext cx="3094396" cy="1133319"/>
            </a:xfrm>
            <a:prstGeom prst="flowChartDecisio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AI</a:t>
              </a:r>
              <a:endParaRPr lang="zh-CN" altLang="en-US" sz="2400" dirty="0"/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519C8274-4DC1-4E17-ABE6-3DED31425522}"/>
                </a:ext>
              </a:extLst>
            </p:cNvPr>
            <p:cNvSpPr/>
            <p:nvPr/>
          </p:nvSpPr>
          <p:spPr>
            <a:xfrm rot="5400000">
              <a:off x="2819169" y="2210760"/>
              <a:ext cx="235411" cy="68003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9C65C06B-0A90-434D-B559-75F349869CAE}"/>
                </a:ext>
              </a:extLst>
            </p:cNvPr>
            <p:cNvSpPr/>
            <p:nvPr/>
          </p:nvSpPr>
          <p:spPr>
            <a:xfrm rot="5400000">
              <a:off x="2819169" y="3641872"/>
              <a:ext cx="235411" cy="680035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52C9E0FF-E1A7-4870-839B-6261D95614AC}"/>
              </a:ext>
            </a:extLst>
          </p:cNvPr>
          <p:cNvSpPr/>
          <p:nvPr/>
        </p:nvSpPr>
        <p:spPr>
          <a:xfrm>
            <a:off x="7136053" y="2699674"/>
            <a:ext cx="3094396" cy="113331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f((x)</a:t>
            </a:r>
            <a:endParaRPr lang="zh-CN" altLang="en-US" sz="2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E2106FF-6A84-4328-919D-576AB8125F2F}"/>
              </a:ext>
            </a:extLst>
          </p:cNvPr>
          <p:cNvSpPr/>
          <p:nvPr/>
        </p:nvSpPr>
        <p:spPr>
          <a:xfrm rot="5400000">
            <a:off x="8565545" y="2210760"/>
            <a:ext cx="235411" cy="6800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0556B91-C583-4F52-B60D-C3E41F19FEF6}"/>
              </a:ext>
            </a:extLst>
          </p:cNvPr>
          <p:cNvSpPr/>
          <p:nvPr/>
        </p:nvSpPr>
        <p:spPr>
          <a:xfrm rot="5400000">
            <a:off x="8565545" y="3641872"/>
            <a:ext cx="235411" cy="6800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1A3231B-4E9C-48D9-97A5-247CF9B7F6A2}"/>
              </a:ext>
            </a:extLst>
          </p:cNvPr>
          <p:cNvSpPr txBox="1">
            <a:spLocks/>
          </p:cNvSpPr>
          <p:nvPr/>
        </p:nvSpPr>
        <p:spPr>
          <a:xfrm>
            <a:off x="1524000" y="3089461"/>
            <a:ext cx="9144000" cy="679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r>
              <a:rPr lang="zh-CN" alt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就是一个函数</a:t>
            </a:r>
          </a:p>
        </p:txBody>
      </p:sp>
    </p:spTree>
    <p:extLst>
      <p:ext uri="{BB962C8B-B14F-4D97-AF65-F5344CB8AC3E}">
        <p14:creationId xmlns:p14="http://schemas.microsoft.com/office/powerpoint/2010/main" val="255570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94C8A8-FDB7-47FF-BF31-A554D204D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用什么方法实现一个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86995AA-2354-46F8-BF75-672A235EB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029E10-CC52-49AA-B184-1A2B8BD36DFB}"/>
              </a:ext>
            </a:extLst>
          </p:cNvPr>
          <p:cNvSpPr/>
          <p:nvPr/>
        </p:nvSpPr>
        <p:spPr>
          <a:xfrm>
            <a:off x="440555" y="1659284"/>
            <a:ext cx="387798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200" b="0" dirty="0">
                <a:effectLst/>
                <a:latin typeface="Consolas" panose="020B0609020204030204" pitchFamily="49" charset="0"/>
              </a:rPr>
              <a:t>我们目前知道什么？</a:t>
            </a:r>
            <a:endParaRPr lang="en-US" altLang="zh-CN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E3922AC-E193-4F10-854B-6382D955C56B}"/>
              </a:ext>
            </a:extLst>
          </p:cNvPr>
          <p:cNvSpPr/>
          <p:nvPr/>
        </p:nvSpPr>
        <p:spPr>
          <a:xfrm>
            <a:off x="4382179" y="1777203"/>
            <a:ext cx="1322239" cy="3489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1EE220-A20E-439C-A91A-2BCC3BACC2E1}"/>
              </a:ext>
            </a:extLst>
          </p:cNvPr>
          <p:cNvSpPr/>
          <p:nvPr/>
        </p:nvSpPr>
        <p:spPr>
          <a:xfrm>
            <a:off x="5744428" y="936008"/>
            <a:ext cx="62622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你好</a:t>
            </a:r>
            <a:r>
              <a:rPr lang="en-US" altLang="zh-CN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男人</a:t>
            </a:r>
            <a:r>
              <a:rPr lang="en-US" altLang="zh-CN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man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没有什么是容易的</a:t>
            </a:r>
            <a:r>
              <a:rPr lang="en-US" altLang="zh-CN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Nothing is easy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我是钢铁侠</a:t>
            </a:r>
            <a:r>
              <a:rPr lang="en-US" altLang="zh-CN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I'm iron man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我会给他一个他无法拒绝的提议</a:t>
            </a:r>
            <a:r>
              <a:rPr lang="en-US" altLang="zh-CN" b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I'm going to</a:t>
            </a:r>
            <a:endParaRPr lang="zh-CN" altLang="en-US" dirty="0"/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make him an offer he can't refuse</a:t>
            </a: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1D26A0-1359-4A98-82A6-FC2FD03532DD}"/>
              </a:ext>
            </a:extLst>
          </p:cNvPr>
          <p:cNvSpPr/>
          <p:nvPr/>
        </p:nvSpPr>
        <p:spPr>
          <a:xfrm>
            <a:off x="5768057" y="4694022"/>
            <a:ext cx="62622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给出任意一句中文，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都能给出对应的英文翻译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7EB1B-A1D2-4D18-BF83-B785F62FE10F}"/>
              </a:ext>
            </a:extLst>
          </p:cNvPr>
          <p:cNvSpPr/>
          <p:nvPr/>
        </p:nvSpPr>
        <p:spPr>
          <a:xfrm>
            <a:off x="386982" y="4586300"/>
            <a:ext cx="387798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dk1"/>
                </a:solidFill>
                <a:latin typeface="Consolas" panose="020B0609020204030204" pitchFamily="49" charset="0"/>
              </a:rPr>
              <a:t>我们的目的是什么？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5F41B75-637F-418D-9D00-2638A600B7C8}"/>
              </a:ext>
            </a:extLst>
          </p:cNvPr>
          <p:cNvSpPr/>
          <p:nvPr/>
        </p:nvSpPr>
        <p:spPr>
          <a:xfrm>
            <a:off x="4318540" y="4694022"/>
            <a:ext cx="1322239" cy="3489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EF4093-38C0-4EF6-A548-D76B1767D595}"/>
              </a:ext>
            </a:extLst>
          </p:cNvPr>
          <p:cNvSpPr/>
          <p:nvPr/>
        </p:nvSpPr>
        <p:spPr>
          <a:xfrm>
            <a:off x="293655" y="936008"/>
            <a:ext cx="614871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你好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hello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男人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man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没有什么是容易的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Nothing is easy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我是钢铁侠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I'm iron man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我会给他一个他无法拒绝的提议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I'm going to</a:t>
            </a:r>
            <a:endParaRPr lang="zh-CN" altLang="en-US" dirty="0"/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make him an offer he can't refuse</a:t>
            </a: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B425C2D-C19D-4CAF-9E1B-B4A589A8E386}"/>
              </a:ext>
            </a:extLst>
          </p:cNvPr>
          <p:cNvSpPr/>
          <p:nvPr/>
        </p:nvSpPr>
        <p:spPr>
          <a:xfrm>
            <a:off x="6442365" y="1777202"/>
            <a:ext cx="1322239" cy="34893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B465D-CAD7-450B-86DC-5DDFBB7AA92C}"/>
              </a:ext>
            </a:extLst>
          </p:cNvPr>
          <p:cNvSpPr/>
          <p:nvPr/>
        </p:nvSpPr>
        <p:spPr>
          <a:xfrm>
            <a:off x="7764603" y="936007"/>
            <a:ext cx="420968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y1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y2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x3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y3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x4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y4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x5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----- </a:t>
            </a:r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y5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b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1BB2DB-0BF7-4819-9F09-25B291D9E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28" y="3156241"/>
            <a:ext cx="10481963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92FE-1812-4F2F-A2E0-E3F59F33F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梯度下降法</a:t>
            </a:r>
          </a:p>
        </p:txBody>
      </p:sp>
    </p:spTree>
    <p:extLst>
      <p:ext uri="{BB962C8B-B14F-4D97-AF65-F5344CB8AC3E}">
        <p14:creationId xmlns:p14="http://schemas.microsoft.com/office/powerpoint/2010/main" val="166543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655</Words>
  <Application>Microsoft Office PowerPoint</Application>
  <PresentationFormat>宽屏</PresentationFormat>
  <Paragraphs>110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黑体</vt:lpstr>
      <vt:lpstr>Arial</vt:lpstr>
      <vt:lpstr>Consolas</vt:lpstr>
      <vt:lpstr>Office 主题​​</vt:lpstr>
      <vt:lpstr>AI的初步了解</vt:lpstr>
      <vt:lpstr>如何理解AI？</vt:lpstr>
      <vt:lpstr>PowerPoint 演示文稿</vt:lpstr>
      <vt:lpstr>PowerPoint 演示文稿</vt:lpstr>
      <vt:lpstr>PowerPoint 演示文稿</vt:lpstr>
      <vt:lpstr>用什么方法实现一个AI？</vt:lpstr>
      <vt:lpstr>PowerPoint 演示文稿</vt:lpstr>
      <vt:lpstr>PowerPoint 演示文稿</vt:lpstr>
      <vt:lpstr>梯度下降法</vt:lpstr>
      <vt:lpstr>实现AI的具体过程是什么？</vt:lpstr>
      <vt:lpstr>PowerPoint 演示文稿</vt:lpstr>
      <vt:lpstr>PowerPoint 演示文稿</vt:lpstr>
      <vt:lpstr>PowerPoint 演示文稿</vt:lpstr>
      <vt:lpstr>一些问题的回答</vt:lpstr>
      <vt:lpstr>一、初始AI就像是四次多项式一样，就已经完全决定了AI的结构，对吗？</vt:lpstr>
      <vt:lpstr>二、AI模型怎么设计？</vt:lpstr>
      <vt:lpstr>三、如果我是想从头设计AI呢？设计一个和主流AI都不同的模型</vt:lpstr>
      <vt:lpstr>三、如果学AI就是把别人设计好的模型拿过来训练学习一下，求个权重，那我们在学什么？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AI的初步了解 </dc:title>
  <dc:creator>袁子恒</dc:creator>
  <cp:lastModifiedBy>袁子恒</cp:lastModifiedBy>
  <cp:revision>15</cp:revision>
  <dcterms:created xsi:type="dcterms:W3CDTF">2024-05-14T12:35:16Z</dcterms:created>
  <dcterms:modified xsi:type="dcterms:W3CDTF">2024-05-15T01:15:37Z</dcterms:modified>
</cp:coreProperties>
</file>