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7" r:id="rId12"/>
    <p:sldId id="265" r:id="rId13"/>
    <p:sldId id="268" r:id="rId14"/>
    <p:sldId id="269" r:id="rId15"/>
    <p:sldId id="286" r:id="rId16"/>
    <p:sldId id="288" r:id="rId17"/>
    <p:sldId id="28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399F-C6CF-420E-BDD0-5D6694A8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58D81-52DB-4C8F-8C6B-917DC1AC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6609-0861-4DFA-94B3-722CC34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B278-3F75-4406-A4B5-58D1898B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425B-88BF-45FB-9429-6AF83847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19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9C5C-60CE-4245-A0CD-1628DDFB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A77F-889C-4CDC-A16F-A0B68F3C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0146-F1E9-41C7-BDE1-3483B43E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B8D3-5A6B-4D3C-9994-E80468E5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4196-6566-4317-881E-80861BC2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3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09FA0-B558-428F-A267-6D9243CE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BFA1D-77D2-4110-ADEA-8330B033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996A-81A5-4B64-9187-57D98E5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2EF4-6C6E-4A12-A8F8-47EA5DA6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D48D-4E2E-48C5-8BAF-9B72543D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650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17A-F4BC-422A-8700-B04E73BE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DFF5-612B-41C5-92ED-BD30BE88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9D8D-5A97-44BC-8D85-0CE1194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B11F-DC46-4D88-87AC-6C3B94B3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4A0B-16EC-4BF7-AA01-E53929BA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85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41BE-2934-4C4B-92DF-C37B1AF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7E01-EC47-40EC-95CC-69E94E26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7942-98F3-4E5B-897D-7DEF35D8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1390-D30C-4B4D-8EC5-DB350444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963-1F7D-4D49-9E25-7895E60E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6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1E7F-8794-4F8C-93BD-2B8787B0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E5E4-C724-4931-B67D-1921C5B0F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6F273-6A47-44FF-8886-29B3A16DF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1FD34-17F4-4E53-87CF-87EFE83F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3F63-7AB0-4A4C-BD72-100385C5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C21D-4899-484E-9653-E65E4BC1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77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7598-3B5D-49BA-BFEF-C4B5DA12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6CED-2D8E-4DCD-B65E-12F81059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D88A-CDB6-4E54-A27A-27FE843D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4061-48B2-438C-AD7E-E7A711996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6AB32-AB60-47AE-9BB0-CFE56350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AF8F-8224-4ABD-90C3-A4C994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C3900-CB5E-4283-8305-D4C4DCC3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BBED0-A940-49DE-B6E9-9F5C9595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1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CDB9-7CDE-4C2D-9033-0267007A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28E0F-BE80-40F6-92E2-0415897B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E3B6-2FCD-47A8-962B-D64F7F95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9B8AB-8654-4A44-BE17-5C6921F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70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38B3C-C138-49B3-B08C-0F09D969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29CF5-D13A-4869-8547-000EDFD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960B2-1D12-4AB8-8A85-040C3C5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58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E420-AFAC-408A-9151-F849B8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325F-EA19-472C-8AA6-E28A57E7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D448B-9925-44BA-AE9B-BC8137B0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CF40-A841-47E1-BE8A-7B6BB504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91F2-258A-4BF6-BDC9-C490737F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CA899-E0DE-419E-9AB2-2971384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29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61C2-244A-4989-82FA-2C59A7F1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BE0D8-EB9B-4AAE-9286-F51E92197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59D9-19FA-4535-9FD5-141C07E20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4CF74-9768-455D-B603-DA83BF63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82A59-8AF8-4924-AFCF-5B2EC32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7AF24-5C94-4E9D-807B-A2CFB119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28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A0D69-83F8-4D26-A5F0-A9E31505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4AB4-E7D9-4EE7-ABF2-738B2314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4E75-9EBA-43E2-8DAA-2A6A02FE6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CC5F-177A-4F63-BD0A-1DFDF7047820}" type="datetimeFigureOut">
              <a:rPr lang="en-PH" smtClean="0"/>
              <a:t>04/11/2019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8052-4D63-46DA-A47C-5230268DB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F47C-08D8-4AD8-B831-8B737F48C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2A4E-FB42-41AD-A630-B4D5705D2F0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17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2435-1B7A-43B2-A9B5-7FEEDF191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PHP Essential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BDE39-224D-458F-9595-FD8498289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From Lynda &amp; W3Schools</a:t>
            </a:r>
          </a:p>
        </p:txBody>
      </p:sp>
    </p:spTree>
    <p:extLst>
      <p:ext uri="{BB962C8B-B14F-4D97-AF65-F5344CB8AC3E}">
        <p14:creationId xmlns:p14="http://schemas.microsoft.com/office/powerpoint/2010/main" val="294006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ABFF-A993-4307-A320-1D1961C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DEC-E489-4823-984A-0E7A170F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$username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</a:t>
            </a:r>
            <a:r>
              <a:rPr lang="en-PH" dirty="0" err="1">
                <a:latin typeface="Consolas" panose="020B0609020204030204" pitchFamily="49" charset="0"/>
              </a:rPr>
              <a:t>user_access</a:t>
            </a: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</a:t>
            </a:r>
            <a:r>
              <a:rPr lang="en-PH" dirty="0" err="1">
                <a:latin typeface="Consolas" panose="020B0609020204030204" pitchFamily="49" charset="0"/>
              </a:rPr>
              <a:t>accessControl</a:t>
            </a: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$SERVER_NAME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5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A6B7-D58B-4806-81CE-FE326F91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PHP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CB4A89-E467-4403-BE7C-C182534C9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662" y="1825625"/>
            <a:ext cx="9888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7BDA-F7EC-4343-A2FB-6CE920A0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is a loosely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DF8E-580C-4B4C-BE03-50657271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means PHP automatically associates a corresponding data type to a variable depending on its value.</a:t>
            </a:r>
          </a:p>
          <a:p>
            <a:endParaRPr lang="en-PH" dirty="0"/>
          </a:p>
          <a:p>
            <a:r>
              <a:rPr lang="en-PH" dirty="0"/>
              <a:t>BUT in PHP 7 we can specify what data type is to a given variable by enabling the “strict” requirement.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989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4278-C073-44F1-8E6E-BF235384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supported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9FF-1EB3-4930-9450-AEE485EB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String</a:t>
            </a:r>
          </a:p>
          <a:p>
            <a:r>
              <a:rPr lang="en-PH" dirty="0"/>
              <a:t>Integer</a:t>
            </a:r>
          </a:p>
          <a:p>
            <a:r>
              <a:rPr lang="en-PH" dirty="0"/>
              <a:t>Float (floating point numbers - also called double)</a:t>
            </a:r>
          </a:p>
          <a:p>
            <a:r>
              <a:rPr lang="en-PH" dirty="0"/>
              <a:t>Boolean</a:t>
            </a:r>
          </a:p>
          <a:p>
            <a:r>
              <a:rPr lang="en-PH" dirty="0"/>
              <a:t>Array</a:t>
            </a:r>
          </a:p>
          <a:p>
            <a:r>
              <a:rPr lang="en-PH" dirty="0"/>
              <a:t>Object</a:t>
            </a:r>
          </a:p>
          <a:p>
            <a:r>
              <a:rPr lang="en-PH" dirty="0"/>
              <a:t>NULL</a:t>
            </a:r>
          </a:p>
          <a:p>
            <a:r>
              <a:rPr lang="en-PH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81403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DD4C-7B4E-43C1-AADA-B1540B2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915D-D547-4CB0-8747-81212E5D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define(“</a:t>
            </a:r>
            <a:r>
              <a:rPr lang="en-PH" dirty="0" err="1">
                <a:latin typeface="Consolas" panose="020B0609020204030204" pitchFamily="49" charset="0"/>
              </a:rPr>
              <a:t>GREET”,”Hello</a:t>
            </a:r>
            <a:r>
              <a:rPr lang="en-PH" dirty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echo GREET;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0754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961C-3091-4943-A249-AC8005D7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7B65-9229-42E3-AA9A-0D5ACB73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Array is a special variable that can hold many values at once.</a:t>
            </a:r>
          </a:p>
          <a:p>
            <a:endParaRPr lang="en-PH" dirty="0"/>
          </a:p>
          <a:p>
            <a:r>
              <a:rPr lang="en-PH" dirty="0"/>
              <a:t>Indexed array</a:t>
            </a:r>
          </a:p>
          <a:p>
            <a:r>
              <a:rPr lang="en-PH" dirty="0"/>
              <a:t>Associative array</a:t>
            </a:r>
          </a:p>
          <a:p>
            <a:r>
              <a:rPr lang="en-PH" dirty="0"/>
              <a:t>Multidimensional array</a:t>
            </a:r>
          </a:p>
          <a:p>
            <a:r>
              <a:rPr lang="en-PH" dirty="0"/>
              <a:t>Sorting array</a:t>
            </a:r>
          </a:p>
        </p:txBody>
      </p:sp>
    </p:spTree>
    <p:extLst>
      <p:ext uri="{BB962C8B-B14F-4D97-AF65-F5344CB8AC3E}">
        <p14:creationId xmlns:p14="http://schemas.microsoft.com/office/powerpoint/2010/main" val="384105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22D5-BC56-4CF9-8605-DDBAA6FA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Indexed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5A73-DA6E-47BC-83D2-FB1BBFE5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&lt;?php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$cars = array("Honda", "Ford", "Toyota");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echo "I like " . $cars[0] . ", " . $cars[1] . " and " . $cars[2] . ".";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04369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22D5-BC56-4CF9-8605-DDBAA6FA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Associative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5A73-DA6E-47BC-83D2-FB1BBFE5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&lt;?php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$players[“</a:t>
            </a:r>
            <a:r>
              <a:rPr lang="en-PH" dirty="0" err="1">
                <a:latin typeface="Consolas" panose="020B0609020204030204" pitchFamily="49" charset="0"/>
              </a:rPr>
              <a:t>yhanskie</a:t>
            </a:r>
            <a:r>
              <a:rPr lang="en-PH" dirty="0">
                <a:latin typeface="Consolas" panose="020B0609020204030204" pitchFamily="49" charset="0"/>
              </a:rPr>
              <a:t>”] = 60;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$players[“dwaRfed34”] = 25;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$players[“jun_jun29”] = 94;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60514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23A4-7DA2-4099-8B9D-0136F068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arithmetic operators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142E3B-BFBC-4C4D-A21F-A954048E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413121"/>
            <a:ext cx="6667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B6CF-5A76-4C71-8E11-945BA519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assignment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C218F8-6CFE-4FE1-A642-DA243B13F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715419"/>
            <a:ext cx="8143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3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BB8-ED4A-4710-9C6C-B171A1B4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3F0-77B0-4EAB-8675-23E3FB2C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Server-side scripting language</a:t>
            </a:r>
          </a:p>
          <a:p>
            <a:r>
              <a:rPr lang="en-PH" dirty="0"/>
              <a:t>PHP is a widely-used, free, and efficient alternative to competitors such as Microsoft's ASP.</a:t>
            </a:r>
          </a:p>
          <a:p>
            <a:endParaRPr lang="en-PH" dirty="0"/>
          </a:p>
          <a:p>
            <a:r>
              <a:rPr lang="en-PH" dirty="0"/>
              <a:t>PHP 7 is the latest stable release.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134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407C-EA31-4F52-A50B-66069C1E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comparison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5B2264-5F93-43B9-87BB-8A47E9E0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57" y="1825625"/>
            <a:ext cx="65308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9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772-4DEC-458F-8F85-20DE1466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increment and decrement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B5514-9C21-4580-8A65-84FC1171E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3082131"/>
            <a:ext cx="6419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BFDA-4CDD-4F19-8AE0-3CD302EF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logical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1649F-A15B-4DC6-B3E3-F19C750CB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2724944"/>
            <a:ext cx="8096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4A4F-B2BB-4FFD-B322-E5CAB715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string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408CF-CD7B-4695-9349-D459AC52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3358356"/>
            <a:ext cx="7991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B1BB-0238-49D0-A6E2-846D8B86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B41A-CF75-4C73-9B78-CC6CC0D5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if statement - executes some code if one condition is true</a:t>
            </a:r>
          </a:p>
          <a:p>
            <a:r>
              <a:rPr lang="en-PH" dirty="0"/>
              <a:t>if...else statement - executes some code if a condition is true and another code if that condition is false</a:t>
            </a:r>
          </a:p>
          <a:p>
            <a:r>
              <a:rPr lang="en-PH" dirty="0"/>
              <a:t>if...elseif...else statement - executes different codes for more than two conditions</a:t>
            </a:r>
          </a:p>
          <a:p>
            <a:r>
              <a:rPr lang="en-PH" dirty="0"/>
              <a:t>switch statement - selects one of many blocks of code to be executed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809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067B-F2EF-44D4-BB9D-275FA871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20A8-8D3C-4298-A0A9-99E0FBFB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code to be executed if condition is true;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5568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A956-1C7C-4839-9AFE-D6965C8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F3D2-CC09-4F26-A9DD-757F1B86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switch (n)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case label1: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code to be executed if n=label1;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case label2: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code to be executed if n=label2;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case label3: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code to be executed if n=label3;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    code to be executed if n is different from all labels;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270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3E5D-2ADD-46A7-8409-35857530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10CC-62B3-4FD2-99E1-E0DA0882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while - loops through a block of code as long as the specified condition is true</a:t>
            </a:r>
          </a:p>
          <a:p>
            <a:r>
              <a:rPr lang="en-PH" dirty="0"/>
              <a:t>do...while - loops through a block of code once, and then repeats the loop as long as the specified condition is true</a:t>
            </a:r>
          </a:p>
          <a:p>
            <a:r>
              <a:rPr lang="en-PH" dirty="0"/>
              <a:t>for - loops through a block of code a specified number of times</a:t>
            </a:r>
          </a:p>
          <a:p>
            <a:r>
              <a:rPr lang="en-PH" dirty="0"/>
              <a:t>foreach - loops through a block of code for each element in an array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880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8979-D321-4E5B-B798-331987C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Do while and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D0D0-E375-4297-882D-7EB3DF1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while (condition is true)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code to be executed;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code to be executed;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while (condition is true); </a:t>
            </a:r>
          </a:p>
        </p:txBody>
      </p:sp>
    </p:spTree>
    <p:extLst>
      <p:ext uri="{BB962C8B-B14F-4D97-AF65-F5344CB8AC3E}">
        <p14:creationId xmlns:p14="http://schemas.microsoft.com/office/powerpoint/2010/main" val="319911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8979-D321-4E5B-B798-331987C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D0D0-E375-4297-882D-7EB3DF1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for (</a:t>
            </a:r>
            <a:r>
              <a:rPr lang="en-PH" dirty="0" err="1">
                <a:latin typeface="Consolas" panose="020B0609020204030204" pitchFamily="49" charset="0"/>
              </a:rPr>
              <a:t>init</a:t>
            </a:r>
            <a:r>
              <a:rPr lang="en-PH" dirty="0">
                <a:latin typeface="Consolas" panose="020B0609020204030204" pitchFamily="49" charset="0"/>
              </a:rPr>
              <a:t> counter; test counter; increment counter)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code to be executed for each iteration;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87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A12E-C6FD-4EE9-9851-D3EC01B8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8B14-693F-4391-8238-CCF9FA84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Script</a:t>
            </a:r>
          </a:p>
          <a:p>
            <a:pPr lvl="1"/>
            <a:r>
              <a:rPr lang="en-PH" dirty="0"/>
              <a:t>Runs in response to an event</a:t>
            </a:r>
          </a:p>
          <a:p>
            <a:pPr lvl="1"/>
            <a:r>
              <a:rPr lang="en-PH" dirty="0"/>
              <a:t>Performs instruction from top to bottom</a:t>
            </a:r>
          </a:p>
          <a:p>
            <a:pPr lvl="1"/>
            <a:r>
              <a:rPr lang="en-PH" dirty="0"/>
              <a:t>Little or no user interaction</a:t>
            </a:r>
          </a:p>
          <a:p>
            <a:r>
              <a:rPr lang="en-PH" dirty="0"/>
              <a:t>Program</a:t>
            </a:r>
          </a:p>
          <a:p>
            <a:pPr lvl="1"/>
            <a:r>
              <a:rPr lang="en-PH" dirty="0"/>
              <a:t>Runs even when not responding to events</a:t>
            </a:r>
          </a:p>
          <a:p>
            <a:pPr lvl="1"/>
            <a:r>
              <a:rPr lang="en-PH" dirty="0"/>
              <a:t>Jumps around instructions</a:t>
            </a:r>
          </a:p>
          <a:p>
            <a:pPr lvl="1"/>
            <a:r>
              <a:rPr lang="en-PH" dirty="0"/>
              <a:t>Lots of user interaction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4683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8979-D321-4E5B-B798-331987C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D0D0-E375-4297-882D-7EB3DF15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foreach ($array as $value)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code to be executed;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25923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3D54-379A-488E-92CC-3501833B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4BF8-B0D5-402F-B7D4-FC141F48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function is a block of statements that can be used repeatedly in a program.</a:t>
            </a:r>
          </a:p>
          <a:p>
            <a:r>
              <a:rPr lang="en-PH" dirty="0"/>
              <a:t>A function will not execute automatically when a page loads.</a:t>
            </a:r>
          </a:p>
          <a:p>
            <a:r>
              <a:rPr lang="en-PH" dirty="0"/>
              <a:t>A function will be executed by a call to the function.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81302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373B-9F25-47EC-9F50-023F6D35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14E1-AFE2-4A2E-8CDB-F427FFE8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function </a:t>
            </a:r>
            <a:r>
              <a:rPr lang="en-PH" dirty="0" err="1">
                <a:latin typeface="Consolas" panose="020B0609020204030204" pitchFamily="49" charset="0"/>
              </a:rPr>
              <a:t>functionName</a:t>
            </a:r>
            <a:r>
              <a:rPr lang="en-PH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    code to be executed;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077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EB83-89FB-412C-B5A8-7AB4613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8DF3-CC3D-49CD-B8D0-E7592B46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$_GET and $_POST are SUPER GLOBALS that collects user data.</a:t>
            </a:r>
          </a:p>
        </p:txBody>
      </p:sp>
    </p:spTree>
    <p:extLst>
      <p:ext uri="{BB962C8B-B14F-4D97-AF65-F5344CB8AC3E}">
        <p14:creationId xmlns:p14="http://schemas.microsoft.com/office/powerpoint/2010/main" val="296360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5AD0-D789-40DD-937B-820A2BE0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PHP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4CB3-527C-4796-82D5-1DF943BB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PHP can generate dynamic page content</a:t>
            </a:r>
          </a:p>
          <a:p>
            <a:r>
              <a:rPr lang="en-PH" dirty="0"/>
              <a:t>PHP can create, open, read, write, delete, and close files on the server</a:t>
            </a:r>
          </a:p>
          <a:p>
            <a:r>
              <a:rPr lang="en-PH" dirty="0"/>
              <a:t>PHP can collect form data</a:t>
            </a:r>
          </a:p>
          <a:p>
            <a:r>
              <a:rPr lang="en-PH" dirty="0"/>
              <a:t>PHP can send and receive cookies</a:t>
            </a:r>
          </a:p>
          <a:p>
            <a:r>
              <a:rPr lang="en-PH" dirty="0"/>
              <a:t>PHP can add, delete, modify data in your database</a:t>
            </a:r>
          </a:p>
          <a:p>
            <a:r>
              <a:rPr lang="en-PH" dirty="0"/>
              <a:t>PHP can be used to control user-access</a:t>
            </a:r>
          </a:p>
          <a:p>
            <a:r>
              <a:rPr lang="en-PH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78733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D2B-E6F4-4CEB-9F0E-FEB3CC1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625D-E504-4DAF-9852-00ADA3EE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PHP Web Server (XAMPP)</a:t>
            </a:r>
          </a:p>
          <a:p>
            <a:r>
              <a:rPr lang="en-PH" dirty="0"/>
              <a:t>With MySQL Server (XAMPP)</a:t>
            </a:r>
          </a:p>
          <a:p>
            <a:endParaRPr lang="en-PH" dirty="0"/>
          </a:p>
          <a:p>
            <a:r>
              <a:rPr lang="en-PH" dirty="0"/>
              <a:t>XAMPP – It includes Apache web server with PHP support built in.</a:t>
            </a:r>
          </a:p>
          <a:p>
            <a:r>
              <a:rPr lang="en-PH" dirty="0"/>
              <a:t>XAMPP stands for cross platform support for Apache, MariaDB (MySQL), PHP and Perl.</a:t>
            </a:r>
          </a:p>
          <a:p>
            <a:endParaRPr lang="en-PH" dirty="0"/>
          </a:p>
          <a:p>
            <a:r>
              <a:rPr lang="en-PH" dirty="0"/>
              <a:t>Always start Apache and MySQL</a:t>
            </a:r>
          </a:p>
        </p:txBody>
      </p:sp>
    </p:spTree>
    <p:extLst>
      <p:ext uri="{BB962C8B-B14F-4D97-AF65-F5344CB8AC3E}">
        <p14:creationId xmlns:p14="http://schemas.microsoft.com/office/powerpoint/2010/main" val="319731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B203-6316-4A37-8552-BFDC22DB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XAMPP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BCBE-6888-463B-919C-89C0016D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Commonly found in \user\</a:t>
            </a:r>
            <a:r>
              <a:rPr lang="en-PH" dirty="0" err="1"/>
              <a:t>xampp</a:t>
            </a:r>
            <a:r>
              <a:rPr lang="en-PH" dirty="0"/>
              <a:t> or in windows C:\xampp</a:t>
            </a:r>
          </a:p>
          <a:p>
            <a:r>
              <a:rPr lang="en-PH" dirty="0" err="1"/>
              <a:t>htdocs</a:t>
            </a:r>
            <a:r>
              <a:rPr lang="en-PH" dirty="0"/>
              <a:t> folder – Where Apache web server will expose to the web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754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1689-D3EF-479D-AEF8-99871B35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0E2E-2251-409D-B1B2-96C09CDA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&lt;?php </a:t>
            </a:r>
            <a:r>
              <a:rPr lang="en-PH" dirty="0" err="1">
                <a:latin typeface="Consolas" panose="020B0609020204030204" pitchFamily="49" charset="0"/>
              </a:rPr>
              <a:t>phpinfo</a:t>
            </a:r>
            <a:r>
              <a:rPr lang="en-PH" dirty="0">
                <a:latin typeface="Consolas" panose="020B0609020204030204" pitchFamily="49" charset="0"/>
              </a:rPr>
              <a:t>(); ?&gt;</a:t>
            </a:r>
          </a:p>
          <a:p>
            <a:pPr marL="0" indent="0">
              <a:buNone/>
            </a:pPr>
            <a:endParaRPr lang="en-P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B4FB-FE29-4DA6-8929-CFECBEB4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B517-1FB0-482D-A44F-345C1BAA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PH" dirty="0">
                <a:solidFill>
                  <a:srgbClr val="002060"/>
                </a:solidFill>
                <a:latin typeface="Consolas" panose="020B0609020204030204" pitchFamily="49" charset="0"/>
              </a:rPr>
              <a:t>echo</a:t>
            </a:r>
            <a:r>
              <a:rPr lang="en-PH" dirty="0">
                <a:latin typeface="Consolas" panose="020B0609020204030204" pitchFamily="49" charset="0"/>
              </a:rPr>
              <a:t> “hello world”;</a:t>
            </a:r>
          </a:p>
          <a:p>
            <a:pPr marL="0" indent="0">
              <a:buNone/>
            </a:pPr>
            <a:r>
              <a:rPr lang="en-PH" dirty="0"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831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DF20-8105-433F-BF8D-62EF8658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B98-1FB4-44C6-8E8C-450F2A4E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  <a:latin typeface="Consolas" panose="020B0609020204030204" pitchFamily="49" charset="0"/>
              </a:rPr>
              <a:t>// This is a line comment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  <a:latin typeface="Consolas" panose="020B0609020204030204" pitchFamily="49" charset="0"/>
              </a:rPr>
              <a:t># This is another line comment</a:t>
            </a:r>
          </a:p>
          <a:p>
            <a:pPr marL="0" indent="0">
              <a:buNone/>
            </a:pPr>
            <a:endParaRPr lang="en-PH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  <a:latin typeface="Consolas" panose="020B0609020204030204" pitchFamily="49" charset="0"/>
              </a:rPr>
              <a:t> * This is a block comment</a:t>
            </a:r>
          </a:p>
          <a:p>
            <a:pPr marL="0" indent="0">
              <a:buNone/>
            </a:pPr>
            <a:r>
              <a:rPr lang="en-PH" dirty="0">
                <a:solidFill>
                  <a:srgbClr val="00B050"/>
                </a:solidFill>
                <a:latin typeface="Consolas" panose="020B0609020204030204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08138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848</Words>
  <Application>Microsoft Office PowerPoint</Application>
  <PresentationFormat>Widescreen</PresentationFormat>
  <Paragraphs>155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PHP Essential Training</vt:lpstr>
      <vt:lpstr>What is PHP?</vt:lpstr>
      <vt:lpstr>PowerPoint Presentation</vt:lpstr>
      <vt:lpstr>What PHP can do?</vt:lpstr>
      <vt:lpstr>What do you need?</vt:lpstr>
      <vt:lpstr>XAMPP folder structure</vt:lpstr>
      <vt:lpstr>Basic syntax</vt:lpstr>
      <vt:lpstr>Basic output</vt:lpstr>
      <vt:lpstr>PHP Comments</vt:lpstr>
      <vt:lpstr>Variables</vt:lpstr>
      <vt:lpstr>How PHP works?</vt:lpstr>
      <vt:lpstr>PHP is a loosely typed language</vt:lpstr>
      <vt:lpstr>PHP supported data types</vt:lpstr>
      <vt:lpstr>PHP constants</vt:lpstr>
      <vt:lpstr>PHP arrays</vt:lpstr>
      <vt:lpstr>Indexed array</vt:lpstr>
      <vt:lpstr>Associative array</vt:lpstr>
      <vt:lpstr>PHP arithmetic operators</vt:lpstr>
      <vt:lpstr>PHP assignment operators</vt:lpstr>
      <vt:lpstr>PHP comparison operators</vt:lpstr>
      <vt:lpstr>PHP increment and decrement operators</vt:lpstr>
      <vt:lpstr>PHP logical operators</vt:lpstr>
      <vt:lpstr>PHP string operators</vt:lpstr>
      <vt:lpstr>PHP conditional statements</vt:lpstr>
      <vt:lpstr>PowerPoint Presentation</vt:lpstr>
      <vt:lpstr>Switch statement</vt:lpstr>
      <vt:lpstr>Loops</vt:lpstr>
      <vt:lpstr>Do while and While loop</vt:lpstr>
      <vt:lpstr>For loop</vt:lpstr>
      <vt:lpstr>Foreach loop</vt:lpstr>
      <vt:lpstr>PHP functions</vt:lpstr>
      <vt:lpstr>PHP functions</vt:lpstr>
      <vt:lpstr>Form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Essential Training</dc:title>
  <dc:creator>Patrick Villar</dc:creator>
  <cp:lastModifiedBy>Patrick Villar</cp:lastModifiedBy>
  <cp:revision>7</cp:revision>
  <dcterms:created xsi:type="dcterms:W3CDTF">2019-11-04T07:50:19Z</dcterms:created>
  <dcterms:modified xsi:type="dcterms:W3CDTF">2019-11-04T08:52:36Z</dcterms:modified>
</cp:coreProperties>
</file>