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30_1DBDE468.xml" ContentType="application/vnd.ms-powerpoint.comments+xml"/>
  <Override PartName="/ppt/notesSlides/notesSlide6.xml" ContentType="application/vnd.openxmlformats-officedocument.presentationml.notesSlide+xml"/>
  <Override PartName="/ppt/comments/modernComment_134_A97906BF.xml" ContentType="application/vnd.ms-powerpoint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comments/modernComment_129_6D390F58.xml" ContentType="application/vnd.ms-powerpoint.comments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modernComment_12A_D11E166A.xml" ContentType="application/vnd.ms-powerpoint.comments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modernComment_132_88375179.xml" ContentType="application/vnd.ms-powerpoint.comments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8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ata6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ata9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94" r:id="rId4"/>
    <p:sldId id="301" r:id="rId5"/>
    <p:sldId id="305" r:id="rId6"/>
    <p:sldId id="304" r:id="rId7"/>
    <p:sldId id="308" r:id="rId8"/>
    <p:sldId id="296" r:id="rId9"/>
    <p:sldId id="297" r:id="rId10"/>
    <p:sldId id="302" r:id="rId11"/>
    <p:sldId id="298" r:id="rId12"/>
    <p:sldId id="306" r:id="rId13"/>
    <p:sldId id="293" r:id="rId14"/>
    <p:sldId id="290" r:id="rId15"/>
    <p:sldId id="264" r:id="rId16"/>
    <p:sldId id="309" r:id="rId17"/>
    <p:sldId id="295" r:id="rId18"/>
    <p:sldId id="299" r:id="rId19"/>
    <p:sldId id="300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6CC7C24-4F15-4E9D-8457-F8EBF6F036D7}">
          <p14:sldIdLst>
            <p14:sldId id="256"/>
            <p14:sldId id="257"/>
            <p14:sldId id="294"/>
            <p14:sldId id="301"/>
            <p14:sldId id="305"/>
            <p14:sldId id="304"/>
            <p14:sldId id="308"/>
            <p14:sldId id="296"/>
            <p14:sldId id="297"/>
            <p14:sldId id="302"/>
            <p14:sldId id="298"/>
            <p14:sldId id="306"/>
            <p14:sldId id="293"/>
            <p14:sldId id="290"/>
            <p14:sldId id="264"/>
            <p14:sldId id="309"/>
            <p14:sldId id="295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2E3DC03-23AF-B919-B901-213596EE5666}" name="SERGIO DE AVILA CABRAL" initials="SD" userId="S::sergio.deavilac@upm.es::f28ce292-a9a3-4c75-94f9-ecdf4ea0ac2a" providerId="AD"/>
  <p188:author id="{49A63A45-3F9E-1D62-1727-0E95FDEFF77B}" name="ALBERTO GARCIA RINCON" initials="AR" userId="S::a.grincon@upm.es::06465fbf-401e-485b-879a-c53e4fff9a33" providerId="AD"/>
  <p188:author id="{147B2DB8-0501-A927-4157-54355F60F66B}" name="SANDRA DOMINGUEZ GOMEZ" initials="SG" userId="S::sandra.dominguez.gomez@upm.es::f63156e5-53a5-47a9-9f48-3fad07d8680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CC00"/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1BBC0E-3914-4E5D-8F0E-E82B5C1A37BF}" v="212" dt="2024-04-15T13:46:51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29" autoAdjust="0"/>
  </p:normalViewPr>
  <p:slideViewPr>
    <p:cSldViewPr snapToGrid="0">
      <p:cViewPr varScale="1">
        <p:scale>
          <a:sx n="67" d="100"/>
          <a:sy n="67" d="100"/>
        </p:scale>
        <p:origin x="6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1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A DOMINGUEZ GOMEZ" userId="S::sandra.dominguez.gomez@upm.es::f63156e5-53a5-47a9-9f48-3fad07d86804" providerId="AD" clId="Web-{8C86D688-2F24-EE6A-2D1A-33C486ACD354}"/>
    <pc:docChg chg="mod">
      <pc:chgData name="SANDRA DOMINGUEZ GOMEZ" userId="S::sandra.dominguez.gomez@upm.es::f63156e5-53a5-47a9-9f48-3fad07d86804" providerId="AD" clId="Web-{8C86D688-2F24-EE6A-2D1A-33C486ACD354}" dt="2024-01-24T18:11:31.344" v="1"/>
      <pc:docMkLst>
        <pc:docMk/>
      </pc:docMkLst>
      <pc:sldChg chg="addCm">
        <pc:chgData name="SANDRA DOMINGUEZ GOMEZ" userId="S::sandra.dominguez.gomez@upm.es::f63156e5-53a5-47a9-9f48-3fad07d86804" providerId="AD" clId="Web-{8C86D688-2F24-EE6A-2D1A-33C486ACD354}" dt="2024-01-24T18:11:31.344" v="1"/>
        <pc:sldMkLst>
          <pc:docMk/>
          <pc:sldMk cId="498984040" sldId="30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ANDRA DOMINGUEZ GOMEZ" userId="S::sandra.dominguez.gomez@upm.es::f63156e5-53a5-47a9-9f48-3fad07d86804" providerId="AD" clId="Web-{8C86D688-2F24-EE6A-2D1A-33C486ACD354}" dt="2024-01-24T18:11:31.344" v="1"/>
              <pc2:cmMkLst xmlns:pc2="http://schemas.microsoft.com/office/powerpoint/2019/9/main/command">
                <pc:docMk/>
                <pc:sldMk cId="498984040" sldId="304"/>
                <pc2:cmMk id="{45B2E8AC-C49E-4939-92E1-68BAC2864943}"/>
              </pc2:cmMkLst>
            </pc226:cmChg>
          </p:ext>
        </pc:extLst>
      </pc:sldChg>
    </pc:docChg>
  </pc:docChgLst>
  <pc:docChgLst>
    <pc:chgData name="SERGIO DE AVILA CABRAL" userId="f28ce292-a9a3-4c75-94f9-ecdf4ea0ac2a" providerId="ADAL" clId="{C6EEF075-3CAC-46E9-9479-E214B035B322}"/>
    <pc:docChg chg="undo redo custSel addSld delSld modSld sldOrd modMainMaster modSection">
      <pc:chgData name="SERGIO DE AVILA CABRAL" userId="f28ce292-a9a3-4c75-94f9-ecdf4ea0ac2a" providerId="ADAL" clId="{C6EEF075-3CAC-46E9-9479-E214B035B322}" dt="2024-01-24T20:47:26.790" v="4083" actId="1076"/>
      <pc:docMkLst>
        <pc:docMk/>
      </pc:docMkLst>
      <pc:sldChg chg="modSp mod">
        <pc:chgData name="SERGIO DE AVILA CABRAL" userId="f28ce292-a9a3-4c75-94f9-ecdf4ea0ac2a" providerId="ADAL" clId="{C6EEF075-3CAC-46E9-9479-E214B035B322}" dt="2024-01-24T18:39:05.576" v="2490" actId="20577"/>
        <pc:sldMkLst>
          <pc:docMk/>
          <pc:sldMk cId="3225234912" sldId="256"/>
        </pc:sldMkLst>
        <pc:spChg chg="mod">
          <ac:chgData name="SERGIO DE AVILA CABRAL" userId="f28ce292-a9a3-4c75-94f9-ecdf4ea0ac2a" providerId="ADAL" clId="{C6EEF075-3CAC-46E9-9479-E214B035B322}" dt="2024-01-24T18:39:05.576" v="2490" actId="20577"/>
          <ac:spMkLst>
            <pc:docMk/>
            <pc:sldMk cId="3225234912" sldId="256"/>
            <ac:spMk id="2" creationId="{453328E6-F9A0-26F7-84CF-F3008FB0FF24}"/>
          </ac:spMkLst>
        </pc:spChg>
      </pc:sldChg>
      <pc:sldChg chg="addSp modSp mod">
        <pc:chgData name="SERGIO DE AVILA CABRAL" userId="f28ce292-a9a3-4c75-94f9-ecdf4ea0ac2a" providerId="ADAL" clId="{C6EEF075-3CAC-46E9-9479-E214B035B322}" dt="2024-01-24T19:33:32.102" v="3284"/>
        <pc:sldMkLst>
          <pc:docMk/>
          <pc:sldMk cId="848566506" sldId="257"/>
        </pc:sldMkLst>
        <pc:spChg chg="add mod">
          <ac:chgData name="SERGIO DE AVILA CABRAL" userId="f28ce292-a9a3-4c75-94f9-ecdf4ea0ac2a" providerId="ADAL" clId="{C6EEF075-3CAC-46E9-9479-E214B035B322}" dt="2024-01-24T19:32:46.805" v="3256"/>
          <ac:spMkLst>
            <pc:docMk/>
            <pc:sldMk cId="848566506" sldId="257"/>
            <ac:spMk id="2" creationId="{C9E17F5C-1C14-43F8-B726-301BEDD2ECE3}"/>
          </ac:spMkLst>
        </pc:spChg>
        <pc:spChg chg="add mod">
          <ac:chgData name="SERGIO DE AVILA CABRAL" userId="f28ce292-a9a3-4c75-94f9-ecdf4ea0ac2a" providerId="ADAL" clId="{C6EEF075-3CAC-46E9-9479-E214B035B322}" dt="2024-01-24T19:32:49.095" v="3259"/>
          <ac:spMkLst>
            <pc:docMk/>
            <pc:sldMk cId="848566506" sldId="257"/>
            <ac:spMk id="3" creationId="{380E88DE-F598-D36A-BF93-D12223032A54}"/>
          </ac:spMkLst>
        </pc:spChg>
        <pc:spChg chg="add mod">
          <ac:chgData name="SERGIO DE AVILA CABRAL" userId="f28ce292-a9a3-4c75-94f9-ecdf4ea0ac2a" providerId="ADAL" clId="{C6EEF075-3CAC-46E9-9479-E214B035B322}" dt="2024-01-24T19:32:52.689" v="3268"/>
          <ac:spMkLst>
            <pc:docMk/>
            <pc:sldMk cId="848566506" sldId="257"/>
            <ac:spMk id="4" creationId="{1E32E14A-FB3F-2EFD-71F1-C65D65AC5F72}"/>
          </ac:spMkLst>
        </pc:spChg>
        <pc:spChg chg="add mod">
          <ac:chgData name="SERGIO DE AVILA CABRAL" userId="f28ce292-a9a3-4c75-94f9-ecdf4ea0ac2a" providerId="ADAL" clId="{C6EEF075-3CAC-46E9-9479-E214B035B322}" dt="2024-01-24T19:32:58.105" v="3270"/>
          <ac:spMkLst>
            <pc:docMk/>
            <pc:sldMk cId="848566506" sldId="257"/>
            <ac:spMk id="5" creationId="{23828458-E276-0821-9CE5-D2C683C39B45}"/>
          </ac:spMkLst>
        </pc:spChg>
        <pc:spChg chg="add mod">
          <ac:chgData name="SERGIO DE AVILA CABRAL" userId="f28ce292-a9a3-4c75-94f9-ecdf4ea0ac2a" providerId="ADAL" clId="{C6EEF075-3CAC-46E9-9479-E214B035B322}" dt="2024-01-24T19:33:01.651" v="3273"/>
          <ac:spMkLst>
            <pc:docMk/>
            <pc:sldMk cId="848566506" sldId="257"/>
            <ac:spMk id="6" creationId="{3FAB6214-8D45-CF27-ADEF-FD68E2675B37}"/>
          </ac:spMkLst>
        </pc:spChg>
        <pc:spChg chg="mod">
          <ac:chgData name="SERGIO DE AVILA CABRAL" userId="f28ce292-a9a3-4c75-94f9-ecdf4ea0ac2a" providerId="ADAL" clId="{C6EEF075-3CAC-46E9-9479-E214B035B322}" dt="2024-01-24T19:33:32.102" v="3284"/>
          <ac:spMkLst>
            <pc:docMk/>
            <pc:sldMk cId="848566506" sldId="257"/>
            <ac:spMk id="10" creationId="{8660D23A-80EC-17D7-E9C0-955D49B7E4CC}"/>
          </ac:spMkLst>
        </pc:spChg>
      </pc:sldChg>
      <pc:sldChg chg="modSp mod">
        <pc:chgData name="SERGIO DE AVILA CABRAL" userId="f28ce292-a9a3-4c75-94f9-ecdf4ea0ac2a" providerId="ADAL" clId="{C6EEF075-3CAC-46E9-9479-E214B035B322}" dt="2024-01-24T16:55:53.690" v="2218"/>
        <pc:sldMkLst>
          <pc:docMk/>
          <pc:sldMk cId="924794459" sldId="264"/>
        </pc:sldMkLst>
        <pc:graphicFrameChg chg="mod modGraphic">
          <ac:chgData name="SERGIO DE AVILA CABRAL" userId="f28ce292-a9a3-4c75-94f9-ecdf4ea0ac2a" providerId="ADAL" clId="{C6EEF075-3CAC-46E9-9479-E214B035B322}" dt="2024-01-24T16:55:53.690" v="2218"/>
          <ac:graphicFrameMkLst>
            <pc:docMk/>
            <pc:sldMk cId="924794459" sldId="264"/>
            <ac:graphicFrameMk id="9" creationId="{E6B80940-E79B-00EC-17B5-16856F4C0D3E}"/>
          </ac:graphicFrameMkLst>
        </pc:graphicFrameChg>
      </pc:sldChg>
      <pc:sldChg chg="modSp mod">
        <pc:chgData name="SERGIO DE AVILA CABRAL" userId="f28ce292-a9a3-4c75-94f9-ecdf4ea0ac2a" providerId="ADAL" clId="{C6EEF075-3CAC-46E9-9479-E214B035B322}" dt="2024-01-24T19:43:46.517" v="3873" actId="12"/>
        <pc:sldMkLst>
          <pc:docMk/>
          <pc:sldMk cId="3841207228" sldId="293"/>
        </pc:sldMkLst>
        <pc:spChg chg="mod">
          <ac:chgData name="SERGIO DE AVILA CABRAL" userId="f28ce292-a9a3-4c75-94f9-ecdf4ea0ac2a" providerId="ADAL" clId="{C6EEF075-3CAC-46E9-9479-E214B035B322}" dt="2024-01-24T19:43:46.517" v="3873" actId="12"/>
          <ac:spMkLst>
            <pc:docMk/>
            <pc:sldMk cId="3841207228" sldId="293"/>
            <ac:spMk id="7" creationId="{4CB904F8-52F1-CE85-6592-3B40A84B8070}"/>
          </ac:spMkLst>
        </pc:spChg>
      </pc:sldChg>
      <pc:sldChg chg="addSp modSp mod modNotesTx">
        <pc:chgData name="SERGIO DE AVILA CABRAL" userId="f28ce292-a9a3-4c75-94f9-ecdf4ea0ac2a" providerId="ADAL" clId="{C6EEF075-3CAC-46E9-9479-E214B035B322}" dt="2024-01-24T19:18:24.539" v="3240" actId="1076"/>
        <pc:sldMkLst>
          <pc:docMk/>
          <pc:sldMk cId="3581525808" sldId="294"/>
        </pc:sldMkLst>
        <pc:spChg chg="add mod">
          <ac:chgData name="SERGIO DE AVILA CABRAL" userId="f28ce292-a9a3-4c75-94f9-ecdf4ea0ac2a" providerId="ADAL" clId="{C6EEF075-3CAC-46E9-9479-E214B035B322}" dt="2024-01-24T19:18:24.539" v="3240" actId="1076"/>
          <ac:spMkLst>
            <pc:docMk/>
            <pc:sldMk cId="3581525808" sldId="294"/>
            <ac:spMk id="4" creationId="{673E7D6E-5269-0861-3F90-E35C9BFA254F}"/>
          </ac:spMkLst>
        </pc:spChg>
        <pc:graphicFrameChg chg="mod">
          <ac:chgData name="SERGIO DE AVILA CABRAL" userId="f28ce292-a9a3-4c75-94f9-ecdf4ea0ac2a" providerId="ADAL" clId="{C6EEF075-3CAC-46E9-9479-E214B035B322}" dt="2024-01-24T19:18:17.657" v="3238" actId="14100"/>
          <ac:graphicFrameMkLst>
            <pc:docMk/>
            <pc:sldMk cId="3581525808" sldId="294"/>
            <ac:graphicFrameMk id="5" creationId="{273B1382-2FF9-F409-425B-A2253AF38A53}"/>
          </ac:graphicFrameMkLst>
        </pc:graphicFrameChg>
        <pc:picChg chg="mod">
          <ac:chgData name="SERGIO DE AVILA CABRAL" userId="f28ce292-a9a3-4c75-94f9-ecdf4ea0ac2a" providerId="ADAL" clId="{C6EEF075-3CAC-46E9-9479-E214B035B322}" dt="2024-01-24T19:18:20.728" v="3239" actId="14100"/>
          <ac:picMkLst>
            <pc:docMk/>
            <pc:sldMk cId="3581525808" sldId="294"/>
            <ac:picMk id="3" creationId="{6C4CABF0-DDC0-C5D9-6EAB-6C45160AD179}"/>
          </ac:picMkLst>
        </pc:picChg>
      </pc:sldChg>
      <pc:sldChg chg="modSp add mod">
        <pc:chgData name="SERGIO DE AVILA CABRAL" userId="f28ce292-a9a3-4c75-94f9-ecdf4ea0ac2a" providerId="ADAL" clId="{C6EEF075-3CAC-46E9-9479-E214B035B322}" dt="2024-01-24T19:47:44.648" v="3920" actId="790"/>
        <pc:sldMkLst>
          <pc:docMk/>
          <pc:sldMk cId="1693905935" sldId="295"/>
        </pc:sldMkLst>
        <pc:spChg chg="mod">
          <ac:chgData name="SERGIO DE AVILA CABRAL" userId="f28ce292-a9a3-4c75-94f9-ecdf4ea0ac2a" providerId="ADAL" clId="{C6EEF075-3CAC-46E9-9479-E214B035B322}" dt="2024-01-24T19:47:44.648" v="3920" actId="790"/>
          <ac:spMkLst>
            <pc:docMk/>
            <pc:sldMk cId="1693905935" sldId="295"/>
            <ac:spMk id="2" creationId="{FCA3C36F-AFE1-5C17-7D86-82900E198759}"/>
          </ac:spMkLst>
        </pc:spChg>
      </pc:sldChg>
      <pc:sldChg chg="del mod modShow">
        <pc:chgData name="SERGIO DE AVILA CABRAL" userId="f28ce292-a9a3-4c75-94f9-ecdf4ea0ac2a" providerId="ADAL" clId="{C6EEF075-3CAC-46E9-9479-E214B035B322}" dt="2024-01-23T21:33:38.885" v="220" actId="2696"/>
        <pc:sldMkLst>
          <pc:docMk/>
          <pc:sldMk cId="2488791918" sldId="295"/>
        </pc:sldMkLst>
      </pc:sldChg>
      <pc:sldChg chg="addSp delSp modSp mod modAnim">
        <pc:chgData name="SERGIO DE AVILA CABRAL" userId="f28ce292-a9a3-4c75-94f9-ecdf4ea0ac2a" providerId="ADAL" clId="{C6EEF075-3CAC-46E9-9479-E214B035B322}" dt="2024-01-24T20:41:41.651" v="4022" actId="20577"/>
        <pc:sldMkLst>
          <pc:docMk/>
          <pc:sldMk cId="1909860949" sldId="296"/>
        </pc:sldMkLst>
        <pc:spChg chg="add mod">
          <ac:chgData name="SERGIO DE AVILA CABRAL" userId="f28ce292-a9a3-4c75-94f9-ecdf4ea0ac2a" providerId="ADAL" clId="{C6EEF075-3CAC-46E9-9479-E214B035B322}" dt="2024-01-24T19:36:36.287" v="3389" actId="20577"/>
          <ac:spMkLst>
            <pc:docMk/>
            <pc:sldMk cId="1909860949" sldId="296"/>
            <ac:spMk id="2" creationId="{BD7CAFC6-59CB-7FD2-B3AE-C524FFBD1B9E}"/>
          </ac:spMkLst>
        </pc:spChg>
        <pc:spChg chg="add del mod">
          <ac:chgData name="SERGIO DE AVILA CABRAL" userId="f28ce292-a9a3-4c75-94f9-ecdf4ea0ac2a" providerId="ADAL" clId="{C6EEF075-3CAC-46E9-9479-E214B035B322}" dt="2024-01-24T18:50:17.221" v="2877" actId="12084"/>
          <ac:spMkLst>
            <pc:docMk/>
            <pc:sldMk cId="1909860949" sldId="296"/>
            <ac:spMk id="3" creationId="{429B2AA1-B58B-7F9B-6F70-DE3C6AE8194E}"/>
          </ac:spMkLst>
        </pc:spChg>
        <pc:spChg chg="add mod">
          <ac:chgData name="SERGIO DE AVILA CABRAL" userId="f28ce292-a9a3-4c75-94f9-ecdf4ea0ac2a" providerId="ADAL" clId="{C6EEF075-3CAC-46E9-9479-E214B035B322}" dt="2024-01-24T19:36:39.509" v="3390" actId="1076"/>
          <ac:spMkLst>
            <pc:docMk/>
            <pc:sldMk cId="1909860949" sldId="296"/>
            <ac:spMk id="3" creationId="{D9B749F5-8456-DF96-0F0B-4E7D253FD1EF}"/>
          </ac:spMkLst>
        </pc:spChg>
        <pc:spChg chg="ord">
          <ac:chgData name="SERGIO DE AVILA CABRAL" userId="f28ce292-a9a3-4c75-94f9-ecdf4ea0ac2a" providerId="ADAL" clId="{C6EEF075-3CAC-46E9-9479-E214B035B322}" dt="2024-01-24T13:23:39.527" v="444" actId="13244"/>
          <ac:spMkLst>
            <pc:docMk/>
            <pc:sldMk cId="1909860949" sldId="296"/>
            <ac:spMk id="7" creationId="{797FB749-BA09-9715-816D-E9BD510CA32B}"/>
          </ac:spMkLst>
        </pc:spChg>
        <pc:spChg chg="add mod">
          <ac:chgData name="SERGIO DE AVILA CABRAL" userId="f28ce292-a9a3-4c75-94f9-ecdf4ea0ac2a" providerId="ADAL" clId="{C6EEF075-3CAC-46E9-9479-E214B035B322}" dt="2024-01-24T18:59:47.028" v="3056" actId="1037"/>
          <ac:spMkLst>
            <pc:docMk/>
            <pc:sldMk cId="1909860949" sldId="296"/>
            <ac:spMk id="9" creationId="{9E0AFFAE-81E3-BF1E-022A-87606491BB3D}"/>
          </ac:spMkLst>
        </pc:spChg>
        <pc:spChg chg="mod">
          <ac:chgData name="SERGIO DE AVILA CABRAL" userId="f28ce292-a9a3-4c75-94f9-ecdf4ea0ac2a" providerId="ADAL" clId="{C6EEF075-3CAC-46E9-9479-E214B035B322}" dt="2024-01-24T19:33:27.231" v="3283" actId="20577"/>
          <ac:spMkLst>
            <pc:docMk/>
            <pc:sldMk cId="1909860949" sldId="296"/>
            <ac:spMk id="11" creationId="{45792FEF-E4C6-61FB-22D2-3AF1C5C5083B}"/>
          </ac:spMkLst>
        </pc:spChg>
        <pc:graphicFrameChg chg="add del mod">
          <ac:chgData name="SERGIO DE AVILA CABRAL" userId="f28ce292-a9a3-4c75-94f9-ecdf4ea0ac2a" providerId="ADAL" clId="{C6EEF075-3CAC-46E9-9479-E214B035B322}" dt="2024-01-24T18:46:53.731" v="2660" actId="478"/>
          <ac:graphicFrameMkLst>
            <pc:docMk/>
            <pc:sldMk cId="1909860949" sldId="296"/>
            <ac:graphicFrameMk id="2" creationId="{4E95EE76-04B0-37B4-BE62-8CE6B5A9E508}"/>
          </ac:graphicFrameMkLst>
        </pc:graphicFrameChg>
        <pc:graphicFrameChg chg="add mod modGraphic">
          <ac:chgData name="SERGIO DE AVILA CABRAL" userId="f28ce292-a9a3-4c75-94f9-ecdf4ea0ac2a" providerId="ADAL" clId="{C6EEF075-3CAC-46E9-9479-E214B035B322}" dt="2024-01-24T13:23:38.746" v="442" actId="1076"/>
          <ac:graphicFrameMkLst>
            <pc:docMk/>
            <pc:sldMk cId="1909860949" sldId="296"/>
            <ac:graphicFrameMk id="2" creationId="{9C528AA4-EAE3-B6CC-D278-31B7E40120D5}"/>
          </ac:graphicFrameMkLst>
        </pc:graphicFrameChg>
        <pc:graphicFrameChg chg="add mod">
          <ac:chgData name="SERGIO DE AVILA CABRAL" userId="f28ce292-a9a3-4c75-94f9-ecdf4ea0ac2a" providerId="ADAL" clId="{C6EEF075-3CAC-46E9-9479-E214B035B322}" dt="2024-01-24T20:41:41.651" v="4022" actId="20577"/>
          <ac:graphicFrameMkLst>
            <pc:docMk/>
            <pc:sldMk cId="1909860949" sldId="296"/>
            <ac:graphicFrameMk id="7" creationId="{2D6EA9CA-5136-D644-C73A-CAF727EC428C}"/>
          </ac:graphicFrameMkLst>
        </pc:graphicFrameChg>
        <pc:picChg chg="add mod">
          <ac:chgData name="SERGIO DE AVILA CABRAL" userId="f28ce292-a9a3-4c75-94f9-ecdf4ea0ac2a" providerId="ADAL" clId="{C6EEF075-3CAC-46E9-9479-E214B035B322}" dt="2024-01-23T21:36:21.403" v="237" actId="14826"/>
          <ac:picMkLst>
            <pc:docMk/>
            <pc:sldMk cId="1909860949" sldId="296"/>
            <ac:picMk id="4" creationId="{2DB30BAF-5E06-B8C7-1703-12328EEE7537}"/>
          </ac:picMkLst>
        </pc:picChg>
        <pc:picChg chg="add mod">
          <ac:chgData name="SERGIO DE AVILA CABRAL" userId="f28ce292-a9a3-4c75-94f9-ecdf4ea0ac2a" providerId="ADAL" clId="{C6EEF075-3CAC-46E9-9479-E214B035B322}" dt="2024-01-23T21:35:18.549" v="232"/>
          <ac:picMkLst>
            <pc:docMk/>
            <pc:sldMk cId="1909860949" sldId="296"/>
            <ac:picMk id="5" creationId="{76DCED5F-B4F0-A804-897A-92167780D106}"/>
          </ac:picMkLst>
        </pc:picChg>
        <pc:picChg chg="mod">
          <ac:chgData name="SERGIO DE AVILA CABRAL" userId="f28ce292-a9a3-4c75-94f9-ecdf4ea0ac2a" providerId="ADAL" clId="{C6EEF075-3CAC-46E9-9479-E214B035B322}" dt="2024-01-24T18:46:03.391" v="2652" actId="1038"/>
          <ac:picMkLst>
            <pc:docMk/>
            <pc:sldMk cId="1909860949" sldId="296"/>
            <ac:picMk id="5" creationId="{E87822D3-85C7-94AF-0125-7FC0FBFCC594}"/>
          </ac:picMkLst>
        </pc:picChg>
        <pc:picChg chg="mod">
          <ac:chgData name="SERGIO DE AVILA CABRAL" userId="f28ce292-a9a3-4c75-94f9-ecdf4ea0ac2a" providerId="ADAL" clId="{C6EEF075-3CAC-46E9-9479-E214B035B322}" dt="2024-01-24T18:46:03.391" v="2652" actId="1038"/>
          <ac:picMkLst>
            <pc:docMk/>
            <pc:sldMk cId="1909860949" sldId="296"/>
            <ac:picMk id="6" creationId="{E87822D3-85C7-94AF-0125-7FC0FBFCC594}"/>
          </ac:picMkLst>
        </pc:picChg>
      </pc:sldChg>
      <pc:sldChg chg="addSp delSp modSp mod modTransition">
        <pc:chgData name="SERGIO DE AVILA CABRAL" userId="f28ce292-a9a3-4c75-94f9-ecdf4ea0ac2a" providerId="ADAL" clId="{C6EEF075-3CAC-46E9-9479-E214B035B322}" dt="2024-01-24T19:40:18.911" v="3606" actId="1076"/>
        <pc:sldMkLst>
          <pc:docMk/>
          <pc:sldMk cId="1832456024" sldId="297"/>
        </pc:sldMkLst>
        <pc:spChg chg="add mod">
          <ac:chgData name="SERGIO DE AVILA CABRAL" userId="f28ce292-a9a3-4c75-94f9-ecdf4ea0ac2a" providerId="ADAL" clId="{C6EEF075-3CAC-46E9-9479-E214B035B322}" dt="2024-01-24T19:40:18.911" v="3606" actId="1076"/>
          <ac:spMkLst>
            <pc:docMk/>
            <pc:sldMk cId="1832456024" sldId="297"/>
            <ac:spMk id="2" creationId="{EAB7A258-BBCD-23D5-A46B-7C3AC8E661E3}"/>
          </ac:spMkLst>
        </pc:spChg>
        <pc:spChg chg="mod">
          <ac:chgData name="SERGIO DE AVILA CABRAL" userId="f28ce292-a9a3-4c75-94f9-ecdf4ea0ac2a" providerId="ADAL" clId="{C6EEF075-3CAC-46E9-9479-E214B035B322}" dt="2024-01-24T18:35:38.026" v="2481" actId="1076"/>
          <ac:spMkLst>
            <pc:docMk/>
            <pc:sldMk cId="1832456024" sldId="297"/>
            <ac:spMk id="5" creationId="{BA14A6EC-09B4-9AB0-44CA-B43728C460BD}"/>
          </ac:spMkLst>
        </pc:spChg>
        <pc:spChg chg="ord">
          <ac:chgData name="SERGIO DE AVILA CABRAL" userId="f28ce292-a9a3-4c75-94f9-ecdf4ea0ac2a" providerId="ADAL" clId="{C6EEF075-3CAC-46E9-9479-E214B035B322}" dt="2024-01-23T15:10:30.685" v="77" actId="166"/>
          <ac:spMkLst>
            <pc:docMk/>
            <pc:sldMk cId="1832456024" sldId="297"/>
            <ac:spMk id="7" creationId="{797FB749-BA09-9715-816D-E9BD510CA32B}"/>
          </ac:spMkLst>
        </pc:spChg>
        <pc:graphicFrameChg chg="mod">
          <ac:chgData name="SERGIO DE AVILA CABRAL" userId="f28ce292-a9a3-4c75-94f9-ecdf4ea0ac2a" providerId="ADAL" clId="{C6EEF075-3CAC-46E9-9479-E214B035B322}" dt="2024-01-24T19:17:40.629" v="3235" actId="255"/>
          <ac:graphicFrameMkLst>
            <pc:docMk/>
            <pc:sldMk cId="1832456024" sldId="297"/>
            <ac:graphicFrameMk id="9" creationId="{2BE2385E-8596-CFFC-F24D-6587D5AFA3D9}"/>
          </ac:graphicFrameMkLst>
        </pc:graphicFrameChg>
        <pc:picChg chg="add del mod">
          <ac:chgData name="SERGIO DE AVILA CABRAL" userId="f28ce292-a9a3-4c75-94f9-ecdf4ea0ac2a" providerId="ADAL" clId="{C6EEF075-3CAC-46E9-9479-E214B035B322}" dt="2024-01-23T15:13:05.727" v="101" actId="478"/>
          <ac:picMkLst>
            <pc:docMk/>
            <pc:sldMk cId="1832456024" sldId="297"/>
            <ac:picMk id="4" creationId="{FB28FF94-D511-453E-A2BD-572465B46E10}"/>
          </ac:picMkLst>
        </pc:picChg>
        <pc:picChg chg="add del mod">
          <ac:chgData name="SERGIO DE AVILA CABRAL" userId="f28ce292-a9a3-4c75-94f9-ecdf4ea0ac2a" providerId="ADAL" clId="{C6EEF075-3CAC-46E9-9479-E214B035B322}" dt="2024-01-23T15:13:04.628" v="100" actId="478"/>
          <ac:picMkLst>
            <pc:docMk/>
            <pc:sldMk cId="1832456024" sldId="297"/>
            <ac:picMk id="6" creationId="{79CDDE8C-0D11-4215-0ECB-A29A2400A60D}"/>
          </ac:picMkLst>
        </pc:picChg>
        <pc:picChg chg="add del mod">
          <ac:chgData name="SERGIO DE AVILA CABRAL" userId="f28ce292-a9a3-4c75-94f9-ecdf4ea0ac2a" providerId="ADAL" clId="{C6EEF075-3CAC-46E9-9479-E214B035B322}" dt="2024-01-23T15:13:04.150" v="99" actId="478"/>
          <ac:picMkLst>
            <pc:docMk/>
            <pc:sldMk cId="1832456024" sldId="297"/>
            <ac:picMk id="9" creationId="{8A8BF614-36D8-0FA7-4CB3-CDDAD9359CBA}"/>
          </ac:picMkLst>
        </pc:picChg>
        <pc:picChg chg="add mod">
          <ac:chgData name="SERGIO DE AVILA CABRAL" userId="f28ce292-a9a3-4c75-94f9-ecdf4ea0ac2a" providerId="ADAL" clId="{C6EEF075-3CAC-46E9-9479-E214B035B322}" dt="2024-01-24T19:40:06.478" v="3590" actId="1035"/>
          <ac:picMkLst>
            <pc:docMk/>
            <pc:sldMk cId="1832456024" sldId="297"/>
            <ac:picMk id="11" creationId="{6E1E81C2-F107-139D-052E-55CFE8FAFB4A}"/>
          </ac:picMkLst>
        </pc:picChg>
        <pc:picChg chg="add mod">
          <ac:chgData name="SERGIO DE AVILA CABRAL" userId="f28ce292-a9a3-4c75-94f9-ecdf4ea0ac2a" providerId="ADAL" clId="{C6EEF075-3CAC-46E9-9479-E214B035B322}" dt="2024-01-24T19:40:10.496" v="3605" actId="1038"/>
          <ac:picMkLst>
            <pc:docMk/>
            <pc:sldMk cId="1832456024" sldId="297"/>
            <ac:picMk id="13" creationId="{D5614943-59E3-E09C-D5FA-253C7D304182}"/>
          </ac:picMkLst>
        </pc:picChg>
      </pc:sldChg>
      <pc:sldChg chg="addSp delSp modSp mod modCm">
        <pc:chgData name="SERGIO DE AVILA CABRAL" userId="f28ce292-a9a3-4c75-94f9-ecdf4ea0ac2a" providerId="ADAL" clId="{C6EEF075-3CAC-46E9-9479-E214B035B322}" dt="2024-01-24T20:45:37.393" v="4039" actId="20577"/>
        <pc:sldMkLst>
          <pc:docMk/>
          <pc:sldMk cId="3508409962" sldId="298"/>
        </pc:sldMkLst>
        <pc:spChg chg="add mod">
          <ac:chgData name="SERGIO DE AVILA CABRAL" userId="f28ce292-a9a3-4c75-94f9-ecdf4ea0ac2a" providerId="ADAL" clId="{C6EEF075-3CAC-46E9-9479-E214B035B322}" dt="2024-01-24T20:45:35.224" v="4037" actId="20577"/>
          <ac:spMkLst>
            <pc:docMk/>
            <pc:sldMk cId="3508409962" sldId="298"/>
            <ac:spMk id="2" creationId="{5E389C1D-3884-12D9-F6B3-C20EC84896C4}"/>
          </ac:spMkLst>
        </pc:spChg>
        <pc:spChg chg="add mod">
          <ac:chgData name="SERGIO DE AVILA CABRAL" userId="f28ce292-a9a3-4c75-94f9-ecdf4ea0ac2a" providerId="ADAL" clId="{C6EEF075-3CAC-46E9-9479-E214B035B322}" dt="2024-01-24T13:41:32.560" v="591"/>
          <ac:spMkLst>
            <pc:docMk/>
            <pc:sldMk cId="3508409962" sldId="298"/>
            <ac:spMk id="3" creationId="{886EB024-9499-3ABE-1C79-F7E5C44B8C4A}"/>
          </ac:spMkLst>
        </pc:spChg>
        <pc:spChg chg="add mod">
          <ac:chgData name="SERGIO DE AVILA CABRAL" userId="f28ce292-a9a3-4c75-94f9-ecdf4ea0ac2a" providerId="ADAL" clId="{C6EEF075-3CAC-46E9-9479-E214B035B322}" dt="2024-01-24T20:45:37.393" v="4039" actId="20577"/>
          <ac:spMkLst>
            <pc:docMk/>
            <pc:sldMk cId="3508409962" sldId="298"/>
            <ac:spMk id="3" creationId="{8924F87D-82CB-22C9-96F6-FF473340FBDB}"/>
          </ac:spMkLst>
        </pc:spChg>
        <pc:graphicFrameChg chg="add del mod modGraphic">
          <ac:chgData name="SERGIO DE AVILA CABRAL" userId="f28ce292-a9a3-4c75-94f9-ecdf4ea0ac2a" providerId="ADAL" clId="{C6EEF075-3CAC-46E9-9479-E214B035B322}" dt="2024-01-24T13:41:21.360" v="587" actId="478"/>
          <ac:graphicFrameMkLst>
            <pc:docMk/>
            <pc:sldMk cId="3508409962" sldId="298"/>
            <ac:graphicFrameMk id="2" creationId="{8D9ED69A-7162-94FD-C74D-BBD291C96ABD}"/>
          </ac:graphicFrameMkLst>
        </pc:graphicFrameChg>
        <pc:graphicFrameChg chg="add del mod">
          <ac:chgData name="SERGIO DE AVILA CABRAL" userId="f28ce292-a9a3-4c75-94f9-ecdf4ea0ac2a" providerId="ADAL" clId="{C6EEF075-3CAC-46E9-9479-E214B035B322}" dt="2024-01-24T19:09:43.059" v="3102" actId="478"/>
          <ac:graphicFrameMkLst>
            <pc:docMk/>
            <pc:sldMk cId="3508409962" sldId="298"/>
            <ac:graphicFrameMk id="2" creationId="{FD0399FA-00E7-D9A1-820B-803DBBE5F926}"/>
          </ac:graphicFrameMkLst>
        </pc:graphicFrameChg>
        <pc:graphicFrameChg chg="add del mod">
          <ac:chgData name="SERGIO DE AVILA CABRAL" userId="f28ce292-a9a3-4c75-94f9-ecdf4ea0ac2a" providerId="ADAL" clId="{C6EEF075-3CAC-46E9-9479-E214B035B322}" dt="2024-01-24T19:17:26.657" v="3233" actId="478"/>
          <ac:graphicFrameMkLst>
            <pc:docMk/>
            <pc:sldMk cId="3508409962" sldId="298"/>
            <ac:graphicFrameMk id="3" creationId="{4BA75F2A-0658-7B9A-FFA8-39F4481B7174}"/>
          </ac:graphicFrameMkLst>
        </pc:graphicFrameChg>
        <pc:graphicFrameChg chg="add del mod">
          <ac:chgData name="SERGIO DE AVILA CABRAL" userId="f28ce292-a9a3-4c75-94f9-ecdf4ea0ac2a" providerId="ADAL" clId="{C6EEF075-3CAC-46E9-9479-E214B035B322}" dt="2024-01-24T13:49:05.604" v="921" actId="478"/>
          <ac:graphicFrameMkLst>
            <pc:docMk/>
            <pc:sldMk cId="3508409962" sldId="298"/>
            <ac:graphicFrameMk id="4" creationId="{E4DD5B4F-D632-C274-CBD9-DE19A880E931}"/>
          </ac:graphicFrameMkLst>
        </pc:graphicFrameChg>
        <pc:graphicFrameChg chg="add del mod">
          <ac:chgData name="SERGIO DE AVILA CABRAL" userId="f28ce292-a9a3-4c75-94f9-ecdf4ea0ac2a" providerId="ADAL" clId="{C6EEF075-3CAC-46E9-9479-E214B035B322}" dt="2024-01-24T18:54:19.158" v="2971" actId="478"/>
          <ac:graphicFrameMkLst>
            <pc:docMk/>
            <pc:sldMk cId="3508409962" sldId="298"/>
            <ac:graphicFrameMk id="5" creationId="{1D69E5E4-7C3E-D446-46C5-FB7DA9F176CF}"/>
          </ac:graphicFrameMkLst>
        </pc:graphicFrameChg>
        <pc:graphicFrameChg chg="add del mod">
          <ac:chgData name="SERGIO DE AVILA CABRAL" userId="f28ce292-a9a3-4c75-94f9-ecdf4ea0ac2a" providerId="ADAL" clId="{C6EEF075-3CAC-46E9-9479-E214B035B322}" dt="2024-01-24T16:06:16.774" v="1657" actId="478"/>
          <ac:graphicFrameMkLst>
            <pc:docMk/>
            <pc:sldMk cId="3508409962" sldId="298"/>
            <ac:graphicFrameMk id="5" creationId="{B745F04C-B477-B926-AE11-F69DB7751EBC}"/>
          </ac:graphicFrameMkLst>
        </pc:graphicFrameChg>
        <pc:graphicFrameChg chg="add del mod">
          <ac:chgData name="SERGIO DE AVILA CABRAL" userId="f28ce292-a9a3-4c75-94f9-ecdf4ea0ac2a" providerId="ADAL" clId="{C6EEF075-3CAC-46E9-9479-E214B035B322}" dt="2024-01-24T16:07:10.555" v="1706" actId="478"/>
          <ac:graphicFrameMkLst>
            <pc:docMk/>
            <pc:sldMk cId="3508409962" sldId="298"/>
            <ac:graphicFrameMk id="6" creationId="{0075A293-D2E0-A969-6082-C55B0D6465DC}"/>
          </ac:graphicFrameMkLst>
        </pc:graphicFrameChg>
        <pc:graphicFrameChg chg="add del mod">
          <ac:chgData name="SERGIO DE AVILA CABRAL" userId="f28ce292-a9a3-4c75-94f9-ecdf4ea0ac2a" providerId="ADAL" clId="{C6EEF075-3CAC-46E9-9479-E214B035B322}" dt="2024-01-24T17:09:28.099" v="2414" actId="478"/>
          <ac:graphicFrameMkLst>
            <pc:docMk/>
            <pc:sldMk cId="3508409962" sldId="298"/>
            <ac:graphicFrameMk id="9" creationId="{4F2D12C2-C145-84DB-E62E-BDD3452491C1}"/>
          </ac:graphicFrameMkLst>
        </pc:graphicFrameChg>
        <pc:graphicFrameChg chg="add mod">
          <ac:chgData name="SERGIO DE AVILA CABRAL" userId="f28ce292-a9a3-4c75-94f9-ecdf4ea0ac2a" providerId="ADAL" clId="{C6EEF075-3CAC-46E9-9479-E214B035B322}" dt="2024-01-24T19:17:27.398" v="3234"/>
          <ac:graphicFrameMkLst>
            <pc:docMk/>
            <pc:sldMk cId="3508409962" sldId="298"/>
            <ac:graphicFrameMk id="14" creationId="{40490423-99F4-AB30-1443-0B076B0C3309}"/>
          </ac:graphicFrameMkLst>
        </pc:graphicFrameChg>
        <pc:graphicFrameChg chg="del mod">
          <ac:chgData name="SERGIO DE AVILA CABRAL" userId="f28ce292-a9a3-4c75-94f9-ecdf4ea0ac2a" providerId="ADAL" clId="{C6EEF075-3CAC-46E9-9479-E214B035B322}" dt="2024-01-24T13:41:12.477" v="584" actId="478"/>
          <ac:graphicFrameMkLst>
            <pc:docMk/>
            <pc:sldMk cId="3508409962" sldId="298"/>
            <ac:graphicFrameMk id="14" creationId="{CCA5A6E1-13A5-A9FC-848E-5EEA3446AB03}"/>
          </ac:graphicFrameMkLst>
        </pc:graphicFrameChg>
        <pc:picChg chg="add mod modCrop">
          <ac:chgData name="SERGIO DE AVILA CABRAL" userId="f28ce292-a9a3-4c75-94f9-ecdf4ea0ac2a" providerId="ADAL" clId="{C6EEF075-3CAC-46E9-9479-E214B035B322}" dt="2024-01-23T21:30:08.791" v="204" actId="732"/>
          <ac:picMkLst>
            <pc:docMk/>
            <pc:sldMk cId="3508409962" sldId="298"/>
            <ac:picMk id="4" creationId="{6211A53C-2577-DAB4-14AC-DCDC146CD537}"/>
          </ac:picMkLst>
        </pc:picChg>
        <pc:picChg chg="add mod modCrop">
          <ac:chgData name="SERGIO DE AVILA CABRAL" userId="f28ce292-a9a3-4c75-94f9-ecdf4ea0ac2a" providerId="ADAL" clId="{C6EEF075-3CAC-46E9-9479-E214B035B322}" dt="2024-01-23T21:30:08.525" v="203" actId="1076"/>
          <ac:picMkLst>
            <pc:docMk/>
            <pc:sldMk cId="3508409962" sldId="298"/>
            <ac:picMk id="6" creationId="{2D58729B-FE74-79F1-A195-711420737F44}"/>
          </ac:picMkLst>
        </pc:picChg>
        <pc:picChg chg="add del mod">
          <ac:chgData name="SERGIO DE AVILA CABRAL" userId="f28ce292-a9a3-4c75-94f9-ecdf4ea0ac2a" providerId="ADAL" clId="{C6EEF075-3CAC-46E9-9479-E214B035B322}" dt="2024-01-24T19:14:00.203" v="3165" actId="21"/>
          <ac:picMkLst>
            <pc:docMk/>
            <pc:sldMk cId="3508409962" sldId="298"/>
            <ac:picMk id="7" creationId="{5CF04A61-2F00-44E4-E683-7CDEA9BCA131}"/>
          </ac:picMkLst>
        </pc:picChg>
        <pc:picChg chg="add mod ord">
          <ac:chgData name="SERGIO DE AVILA CABRAL" userId="f28ce292-a9a3-4c75-94f9-ecdf4ea0ac2a" providerId="ADAL" clId="{C6EEF075-3CAC-46E9-9479-E214B035B322}" dt="2024-01-23T21:30:07.900" v="201" actId="1076"/>
          <ac:picMkLst>
            <pc:docMk/>
            <pc:sldMk cId="3508409962" sldId="298"/>
            <ac:picMk id="9" creationId="{2CC6C164-B8E8-7767-CC8F-D488DF742CF5}"/>
          </ac:picMkLst>
        </pc:picChg>
        <pc:picChg chg="add mod">
          <ac:chgData name="SERGIO DE AVILA CABRAL" userId="f28ce292-a9a3-4c75-94f9-ecdf4ea0ac2a" providerId="ADAL" clId="{C6EEF075-3CAC-46E9-9479-E214B035B322}" dt="2024-01-24T19:50:42.475" v="4020" actId="1036"/>
          <ac:picMkLst>
            <pc:docMk/>
            <pc:sldMk cId="3508409962" sldId="298"/>
            <ac:picMk id="10" creationId="{6CC99CB5-4487-5890-CFFA-E6454E807D6D}"/>
          </ac:picMkLst>
        </pc:picChg>
        <pc:picChg chg="mod ord">
          <ac:chgData name="SERGIO DE AVILA CABRAL" userId="f28ce292-a9a3-4c75-94f9-ecdf4ea0ac2a" providerId="ADAL" clId="{C6EEF075-3CAC-46E9-9479-E214B035B322}" dt="2024-01-24T19:50:33.213" v="3981" actId="1037"/>
          <ac:picMkLst>
            <pc:docMk/>
            <pc:sldMk cId="3508409962" sldId="298"/>
            <ac:picMk id="11" creationId="{FF43EA37-E4FC-1BED-2B54-D649183DD368}"/>
          </ac:picMkLst>
        </pc:picChg>
        <pc:picChg chg="add mod">
          <ac:chgData name="SERGIO DE AVILA CABRAL" userId="f28ce292-a9a3-4c75-94f9-ecdf4ea0ac2a" providerId="ADAL" clId="{C6EEF075-3CAC-46E9-9479-E214B035B322}" dt="2024-01-24T19:50:42.475" v="4020" actId="1036"/>
          <ac:picMkLst>
            <pc:docMk/>
            <pc:sldMk cId="3508409962" sldId="298"/>
            <ac:picMk id="12" creationId="{F402E9E2-F244-F061-08A8-17096F464702}"/>
          </ac:picMkLst>
        </pc:picChg>
        <pc:picChg chg="mod">
          <ac:chgData name="SERGIO DE AVILA CABRAL" userId="f28ce292-a9a3-4c75-94f9-ecdf4ea0ac2a" providerId="ADAL" clId="{C6EEF075-3CAC-46E9-9479-E214B035B322}" dt="2024-01-24T19:50:42.475" v="4020" actId="1036"/>
          <ac:picMkLst>
            <pc:docMk/>
            <pc:sldMk cId="3508409962" sldId="298"/>
            <ac:picMk id="13" creationId="{1AE9863F-4FBA-6070-8C73-EE9C6557D4B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ERGIO DE AVILA CABRAL" userId="f28ce292-a9a3-4c75-94f9-ecdf4ea0ac2a" providerId="ADAL" clId="{C6EEF075-3CAC-46E9-9479-E214B035B322}" dt="2024-01-24T18:54:19.173" v="2972" actId="2056"/>
              <pc2:cmMkLst xmlns:pc2="http://schemas.microsoft.com/office/powerpoint/2019/9/main/command">
                <pc:docMk/>
                <pc:sldMk cId="3508409962" sldId="298"/>
                <pc2:cmMk id="{A1161926-DA8B-4139-90AC-40BDDE87569A}"/>
              </pc2:cmMkLst>
            </pc226:cmChg>
          </p:ext>
        </pc:extLst>
      </pc:sldChg>
      <pc:sldChg chg="addSp delSp modSp add mod">
        <pc:chgData name="SERGIO DE AVILA CABRAL" userId="f28ce292-a9a3-4c75-94f9-ecdf4ea0ac2a" providerId="ADAL" clId="{C6EEF075-3CAC-46E9-9479-E214B035B322}" dt="2024-01-24T19:47:52.289" v="3923"/>
        <pc:sldMkLst>
          <pc:docMk/>
          <pc:sldMk cId="1540045718" sldId="299"/>
        </pc:sldMkLst>
        <pc:spChg chg="del">
          <ac:chgData name="SERGIO DE AVILA CABRAL" userId="f28ce292-a9a3-4c75-94f9-ecdf4ea0ac2a" providerId="ADAL" clId="{C6EEF075-3CAC-46E9-9479-E214B035B322}" dt="2024-01-24T19:47:49.116" v="3921" actId="478"/>
          <ac:spMkLst>
            <pc:docMk/>
            <pc:sldMk cId="1540045718" sldId="299"/>
            <ac:spMk id="2" creationId="{FCA3C36F-AFE1-5C17-7D86-82900E198759}"/>
          </ac:spMkLst>
        </pc:spChg>
        <pc:spChg chg="add del mod">
          <ac:chgData name="SERGIO DE AVILA CABRAL" userId="f28ce292-a9a3-4c75-94f9-ecdf4ea0ac2a" providerId="ADAL" clId="{C6EEF075-3CAC-46E9-9479-E214B035B322}" dt="2024-01-24T19:47:52.051" v="3922" actId="478"/>
          <ac:spMkLst>
            <pc:docMk/>
            <pc:sldMk cId="1540045718" sldId="299"/>
            <ac:spMk id="5" creationId="{5A79577F-8767-914E-8EF3-EB278AA7ECEF}"/>
          </ac:spMkLst>
        </pc:spChg>
        <pc:spChg chg="add mod">
          <ac:chgData name="SERGIO DE AVILA CABRAL" userId="f28ce292-a9a3-4c75-94f9-ecdf4ea0ac2a" providerId="ADAL" clId="{C6EEF075-3CAC-46E9-9479-E214B035B322}" dt="2024-01-24T19:47:52.289" v="3923"/>
          <ac:spMkLst>
            <pc:docMk/>
            <pc:sldMk cId="1540045718" sldId="299"/>
            <ac:spMk id="6" creationId="{DD7B3BEE-F66F-BC85-1311-888F59B70FD2}"/>
          </ac:spMkLst>
        </pc:spChg>
      </pc:sldChg>
      <pc:sldChg chg="del">
        <pc:chgData name="SERGIO DE AVILA CABRAL" userId="f28ce292-a9a3-4c75-94f9-ecdf4ea0ac2a" providerId="ADAL" clId="{C6EEF075-3CAC-46E9-9479-E214B035B322}" dt="2024-01-23T21:33:38.885" v="220" actId="2696"/>
        <pc:sldMkLst>
          <pc:docMk/>
          <pc:sldMk cId="1909152760" sldId="299"/>
        </pc:sldMkLst>
      </pc:sldChg>
      <pc:sldChg chg="addSp delSp modSp add mod">
        <pc:chgData name="SERGIO DE AVILA CABRAL" userId="f28ce292-a9a3-4c75-94f9-ecdf4ea0ac2a" providerId="ADAL" clId="{C6EEF075-3CAC-46E9-9479-E214B035B322}" dt="2024-01-24T19:48:00.749" v="3928"/>
        <pc:sldMkLst>
          <pc:docMk/>
          <pc:sldMk cId="196689538" sldId="300"/>
        </pc:sldMkLst>
        <pc:spChg chg="del">
          <ac:chgData name="SERGIO DE AVILA CABRAL" userId="f28ce292-a9a3-4c75-94f9-ecdf4ea0ac2a" providerId="ADAL" clId="{C6EEF075-3CAC-46E9-9479-E214B035B322}" dt="2024-01-24T19:47:56.051" v="3924" actId="478"/>
          <ac:spMkLst>
            <pc:docMk/>
            <pc:sldMk cId="196689538" sldId="300"/>
            <ac:spMk id="2" creationId="{FCA3C36F-AFE1-5C17-7D86-82900E198759}"/>
          </ac:spMkLst>
        </pc:spChg>
        <pc:spChg chg="add del mod">
          <ac:chgData name="SERGIO DE AVILA CABRAL" userId="f28ce292-a9a3-4c75-94f9-ecdf4ea0ac2a" providerId="ADAL" clId="{C6EEF075-3CAC-46E9-9479-E214B035B322}" dt="2024-01-24T19:48:00.198" v="3927" actId="478"/>
          <ac:spMkLst>
            <pc:docMk/>
            <pc:sldMk cId="196689538" sldId="300"/>
            <ac:spMk id="5" creationId="{44059DE4-5B27-1209-4005-E441329367C8}"/>
          </ac:spMkLst>
        </pc:spChg>
        <pc:spChg chg="add mod">
          <ac:chgData name="SERGIO DE AVILA CABRAL" userId="f28ce292-a9a3-4c75-94f9-ecdf4ea0ac2a" providerId="ADAL" clId="{C6EEF075-3CAC-46E9-9479-E214B035B322}" dt="2024-01-24T19:47:57.499" v="3926"/>
          <ac:spMkLst>
            <pc:docMk/>
            <pc:sldMk cId="196689538" sldId="300"/>
            <ac:spMk id="6" creationId="{5E063AB7-1B05-3D0F-B6C3-0BD1A7EA4CA7}"/>
          </ac:spMkLst>
        </pc:spChg>
        <pc:spChg chg="add mod">
          <ac:chgData name="SERGIO DE AVILA CABRAL" userId="f28ce292-a9a3-4c75-94f9-ecdf4ea0ac2a" providerId="ADAL" clId="{C6EEF075-3CAC-46E9-9479-E214B035B322}" dt="2024-01-24T19:48:00.749" v="3928"/>
          <ac:spMkLst>
            <pc:docMk/>
            <pc:sldMk cId="196689538" sldId="300"/>
            <ac:spMk id="7" creationId="{C5F20FE3-CE54-57B0-A454-88A277D41E08}"/>
          </ac:spMkLst>
        </pc:spChg>
      </pc:sldChg>
      <pc:sldChg chg="del">
        <pc:chgData name="SERGIO DE AVILA CABRAL" userId="f28ce292-a9a3-4c75-94f9-ecdf4ea0ac2a" providerId="ADAL" clId="{C6EEF075-3CAC-46E9-9479-E214B035B322}" dt="2024-01-23T21:33:38.885" v="220" actId="2696"/>
        <pc:sldMkLst>
          <pc:docMk/>
          <pc:sldMk cId="1214612825" sldId="300"/>
        </pc:sldMkLst>
      </pc:sldChg>
      <pc:sldChg chg="addSp delSp modSp add del mod ord delAnim modAnim modShow modNotesTx">
        <pc:chgData name="SERGIO DE AVILA CABRAL" userId="f28ce292-a9a3-4c75-94f9-ecdf4ea0ac2a" providerId="ADAL" clId="{C6EEF075-3CAC-46E9-9479-E214B035B322}" dt="2024-01-24T18:17:50.045" v="2468" actId="20577"/>
        <pc:sldMkLst>
          <pc:docMk/>
          <pc:sldMk cId="1361796737" sldId="301"/>
        </pc:sldMkLst>
        <pc:spChg chg="mod">
          <ac:chgData name="SERGIO DE AVILA CABRAL" userId="f28ce292-a9a3-4c75-94f9-ecdf4ea0ac2a" providerId="ADAL" clId="{C6EEF075-3CAC-46E9-9479-E214B035B322}" dt="2024-01-23T21:33:20.822" v="219" actId="20577"/>
          <ac:spMkLst>
            <pc:docMk/>
            <pc:sldMk cId="1361796737" sldId="301"/>
            <ac:spMk id="2" creationId="{FCA3C36F-AFE1-5C17-7D86-82900E198759}"/>
          </ac:spMkLst>
        </pc:spChg>
        <pc:spChg chg="add del mod">
          <ac:chgData name="SERGIO DE AVILA CABRAL" userId="f28ce292-a9a3-4c75-94f9-ecdf4ea0ac2a" providerId="ADAL" clId="{C6EEF075-3CAC-46E9-9479-E214B035B322}" dt="2024-01-24T16:49:00.170" v="2013" actId="22"/>
          <ac:spMkLst>
            <pc:docMk/>
            <pc:sldMk cId="1361796737" sldId="301"/>
            <ac:spMk id="3" creationId="{B1250370-F836-9407-8870-73582B5B20DA}"/>
          </ac:spMkLst>
        </pc:spChg>
        <pc:spChg chg="add mod">
          <ac:chgData name="SERGIO DE AVILA CABRAL" userId="f28ce292-a9a3-4c75-94f9-ecdf4ea0ac2a" providerId="ADAL" clId="{C6EEF075-3CAC-46E9-9479-E214B035B322}" dt="2024-01-24T16:49:42.059" v="2051" actId="1036"/>
          <ac:spMkLst>
            <pc:docMk/>
            <pc:sldMk cId="1361796737" sldId="301"/>
            <ac:spMk id="5" creationId="{E3881F7D-5A93-95E9-5766-66CF99CBA211}"/>
          </ac:spMkLst>
        </pc:spChg>
        <pc:picChg chg="add mod">
          <ac:chgData name="SERGIO DE AVILA CABRAL" userId="f28ce292-a9a3-4c75-94f9-ecdf4ea0ac2a" providerId="ADAL" clId="{C6EEF075-3CAC-46E9-9479-E214B035B322}" dt="2024-01-24T16:49:11.819" v="2014"/>
          <ac:picMkLst>
            <pc:docMk/>
            <pc:sldMk cId="1361796737" sldId="301"/>
            <ac:picMk id="4" creationId="{668B868A-6BC7-7DE4-1BC1-D5426B845345}"/>
          </ac:picMkLst>
        </pc:picChg>
        <pc:picChg chg="mod">
          <ac:chgData name="SERGIO DE AVILA CABRAL" userId="f28ce292-a9a3-4c75-94f9-ecdf4ea0ac2a" providerId="ADAL" clId="{C6EEF075-3CAC-46E9-9479-E214B035B322}" dt="2024-01-24T16:49:22.804" v="2031" actId="1035"/>
          <ac:picMkLst>
            <pc:docMk/>
            <pc:sldMk cId="1361796737" sldId="301"/>
            <ac:picMk id="25" creationId="{2164AF63-C998-C512-5C06-A3B38906DFA0}"/>
          </ac:picMkLst>
        </pc:picChg>
        <pc:picChg chg="mod">
          <ac:chgData name="SERGIO DE AVILA CABRAL" userId="f28ce292-a9a3-4c75-94f9-ecdf4ea0ac2a" providerId="ADAL" clId="{C6EEF075-3CAC-46E9-9479-E214B035B322}" dt="2024-01-24T16:49:22.804" v="2031" actId="1035"/>
          <ac:picMkLst>
            <pc:docMk/>
            <pc:sldMk cId="1361796737" sldId="301"/>
            <ac:picMk id="27" creationId="{91E8B402-442F-A8B9-9407-1EDFA6914435}"/>
          </ac:picMkLst>
        </pc:picChg>
        <pc:picChg chg="mod">
          <ac:chgData name="SERGIO DE AVILA CABRAL" userId="f28ce292-a9a3-4c75-94f9-ecdf4ea0ac2a" providerId="ADAL" clId="{C6EEF075-3CAC-46E9-9479-E214B035B322}" dt="2024-01-24T16:49:22.804" v="2031" actId="1035"/>
          <ac:picMkLst>
            <pc:docMk/>
            <pc:sldMk cId="1361796737" sldId="301"/>
            <ac:picMk id="31" creationId="{C98F156D-7D9B-9D9A-7472-3398507F7CCE}"/>
          </ac:picMkLst>
        </pc:picChg>
        <pc:picChg chg="del">
          <ac:chgData name="SERGIO DE AVILA CABRAL" userId="f28ce292-a9a3-4c75-94f9-ecdf4ea0ac2a" providerId="ADAL" clId="{C6EEF075-3CAC-46E9-9479-E214B035B322}" dt="2024-01-23T15:07:13.814" v="18" actId="478"/>
          <ac:picMkLst>
            <pc:docMk/>
            <pc:sldMk cId="1361796737" sldId="301"/>
            <ac:picMk id="33" creationId="{3DDA71B5-B7F7-F3FA-0A82-DB351AC42465}"/>
          </ac:picMkLst>
        </pc:picChg>
        <pc:picChg chg="del">
          <ac:chgData name="SERGIO DE AVILA CABRAL" userId="f28ce292-a9a3-4c75-94f9-ecdf4ea0ac2a" providerId="ADAL" clId="{C6EEF075-3CAC-46E9-9479-E214B035B322}" dt="2024-01-23T15:07:13.814" v="18" actId="478"/>
          <ac:picMkLst>
            <pc:docMk/>
            <pc:sldMk cId="1361796737" sldId="301"/>
            <ac:picMk id="35" creationId="{B33E6C1C-597A-E362-B18E-89409349A596}"/>
          </ac:picMkLst>
        </pc:picChg>
        <pc:picChg chg="del">
          <ac:chgData name="SERGIO DE AVILA CABRAL" userId="f28ce292-a9a3-4c75-94f9-ecdf4ea0ac2a" providerId="ADAL" clId="{C6EEF075-3CAC-46E9-9479-E214B035B322}" dt="2024-01-23T15:07:13.814" v="18" actId="478"/>
          <ac:picMkLst>
            <pc:docMk/>
            <pc:sldMk cId="1361796737" sldId="301"/>
            <ac:picMk id="37" creationId="{E6B244EB-4C1B-E8F9-7628-125D188021FB}"/>
          </ac:picMkLst>
        </pc:picChg>
        <pc:picChg chg="del">
          <ac:chgData name="SERGIO DE AVILA CABRAL" userId="f28ce292-a9a3-4c75-94f9-ecdf4ea0ac2a" providerId="ADAL" clId="{C6EEF075-3CAC-46E9-9479-E214B035B322}" dt="2024-01-23T15:07:15.219" v="19" actId="478"/>
          <ac:picMkLst>
            <pc:docMk/>
            <pc:sldMk cId="1361796737" sldId="301"/>
            <ac:picMk id="39" creationId="{FDF8A772-1B1C-017B-B786-8BB5614A94B0}"/>
          </ac:picMkLst>
        </pc:picChg>
        <pc:picChg chg="del">
          <ac:chgData name="SERGIO DE AVILA CABRAL" userId="f28ce292-a9a3-4c75-94f9-ecdf4ea0ac2a" providerId="ADAL" clId="{C6EEF075-3CAC-46E9-9479-E214B035B322}" dt="2024-01-23T15:07:17.166" v="20" actId="478"/>
          <ac:picMkLst>
            <pc:docMk/>
            <pc:sldMk cId="1361796737" sldId="301"/>
            <ac:picMk id="41" creationId="{77C92A72-FFAC-6E6E-52F9-47DC66EF6889}"/>
          </ac:picMkLst>
        </pc:picChg>
        <pc:picChg chg="del">
          <ac:chgData name="SERGIO DE AVILA CABRAL" userId="f28ce292-a9a3-4c75-94f9-ecdf4ea0ac2a" providerId="ADAL" clId="{C6EEF075-3CAC-46E9-9479-E214B035B322}" dt="2024-01-23T15:07:13.814" v="18" actId="478"/>
          <ac:picMkLst>
            <pc:docMk/>
            <pc:sldMk cId="1361796737" sldId="301"/>
            <ac:picMk id="43" creationId="{9FBC1CB6-2471-7E38-3E28-395261CF857D}"/>
          </ac:picMkLst>
        </pc:picChg>
      </pc:sldChg>
      <pc:sldChg chg="addSp delSp modSp add mod modAnim">
        <pc:chgData name="SERGIO DE AVILA CABRAL" userId="f28ce292-a9a3-4c75-94f9-ecdf4ea0ac2a" providerId="ADAL" clId="{C6EEF075-3CAC-46E9-9479-E214B035B322}" dt="2024-01-24T20:47:26.790" v="4083" actId="1076"/>
        <pc:sldMkLst>
          <pc:docMk/>
          <pc:sldMk cId="1937332744" sldId="302"/>
        </pc:sldMkLst>
        <pc:spChg chg="add mod">
          <ac:chgData name="SERGIO DE AVILA CABRAL" userId="f28ce292-a9a3-4c75-94f9-ecdf4ea0ac2a" providerId="ADAL" clId="{C6EEF075-3CAC-46E9-9479-E214B035B322}" dt="2024-01-24T19:45:52.509" v="3886" actId="1076"/>
          <ac:spMkLst>
            <pc:docMk/>
            <pc:sldMk cId="1937332744" sldId="302"/>
            <ac:spMk id="2" creationId="{E198C4E4-70B0-BD48-2F6B-7DB6FBFC39AF}"/>
          </ac:spMkLst>
        </pc:spChg>
        <pc:spChg chg="add mod">
          <ac:chgData name="SERGIO DE AVILA CABRAL" userId="f28ce292-a9a3-4c75-94f9-ecdf4ea0ac2a" providerId="ADAL" clId="{C6EEF075-3CAC-46E9-9479-E214B035B322}" dt="2024-01-24T19:45:52.509" v="3886" actId="1076"/>
          <ac:spMkLst>
            <pc:docMk/>
            <pc:sldMk cId="1937332744" sldId="302"/>
            <ac:spMk id="3" creationId="{5112BE9C-09F1-C635-162C-C7EE00525661}"/>
          </ac:spMkLst>
        </pc:spChg>
        <pc:spChg chg="add mod">
          <ac:chgData name="SERGIO DE AVILA CABRAL" userId="f28ce292-a9a3-4c75-94f9-ecdf4ea0ac2a" providerId="ADAL" clId="{C6EEF075-3CAC-46E9-9479-E214B035B322}" dt="2024-01-24T19:37:57.183" v="3480"/>
          <ac:spMkLst>
            <pc:docMk/>
            <pc:sldMk cId="1937332744" sldId="302"/>
            <ac:spMk id="7" creationId="{E3E6F4FB-ED63-35F0-5C3F-B4A16D343EF4}"/>
          </ac:spMkLst>
        </pc:spChg>
        <pc:spChg chg="add mod">
          <ac:chgData name="SERGIO DE AVILA CABRAL" userId="f28ce292-a9a3-4c75-94f9-ecdf4ea0ac2a" providerId="ADAL" clId="{C6EEF075-3CAC-46E9-9479-E214B035B322}" dt="2024-01-24T19:45:59.156" v="3887" actId="1076"/>
          <ac:spMkLst>
            <pc:docMk/>
            <pc:sldMk cId="1937332744" sldId="302"/>
            <ac:spMk id="8" creationId="{B5F61072-94C0-EFD8-6EDC-33588624B70C}"/>
          </ac:spMkLst>
        </pc:spChg>
        <pc:spChg chg="add mod">
          <ac:chgData name="SERGIO DE AVILA CABRAL" userId="f28ce292-a9a3-4c75-94f9-ecdf4ea0ac2a" providerId="ADAL" clId="{C6EEF075-3CAC-46E9-9479-E214B035B322}" dt="2024-01-24T20:45:46.648" v="4042"/>
          <ac:spMkLst>
            <pc:docMk/>
            <pc:sldMk cId="1937332744" sldId="302"/>
            <ac:spMk id="12" creationId="{E9B985E9-A8B2-AD51-17CA-33F4A30B9AE9}"/>
          </ac:spMkLst>
        </pc:spChg>
        <pc:spChg chg="add mod">
          <ac:chgData name="SERGIO DE AVILA CABRAL" userId="f28ce292-a9a3-4c75-94f9-ecdf4ea0ac2a" providerId="ADAL" clId="{C6EEF075-3CAC-46E9-9479-E214B035B322}" dt="2024-01-24T20:47:26.790" v="4083" actId="1076"/>
          <ac:spMkLst>
            <pc:docMk/>
            <pc:sldMk cId="1937332744" sldId="302"/>
            <ac:spMk id="14" creationId="{B0E3E313-E72D-4411-12EC-0AB0587A1801}"/>
          </ac:spMkLst>
        </pc:spChg>
        <pc:picChg chg="mod">
          <ac:chgData name="SERGIO DE AVILA CABRAL" userId="f28ce292-a9a3-4c75-94f9-ecdf4ea0ac2a" providerId="ADAL" clId="{C6EEF075-3CAC-46E9-9479-E214B035B322}" dt="2024-01-24T19:46:12.392" v="3892" actId="1037"/>
          <ac:picMkLst>
            <pc:docMk/>
            <pc:sldMk cId="1937332744" sldId="302"/>
            <ac:picMk id="4" creationId="{FB28FF94-D511-453E-A2BD-572465B46E10}"/>
          </ac:picMkLst>
        </pc:picChg>
        <pc:picChg chg="mod">
          <ac:chgData name="SERGIO DE AVILA CABRAL" userId="f28ce292-a9a3-4c75-94f9-ecdf4ea0ac2a" providerId="ADAL" clId="{C6EEF075-3CAC-46E9-9479-E214B035B322}" dt="2024-01-24T20:45:48.885" v="4044" actId="1076"/>
          <ac:picMkLst>
            <pc:docMk/>
            <pc:sldMk cId="1937332744" sldId="302"/>
            <ac:picMk id="9" creationId="{8A8BF614-36D8-0FA7-4CB3-CDDAD9359CBA}"/>
          </ac:picMkLst>
        </pc:picChg>
        <pc:picChg chg="add del mod modCrop">
          <ac:chgData name="SERGIO DE AVILA CABRAL" userId="f28ce292-a9a3-4c75-94f9-ecdf4ea0ac2a" providerId="ADAL" clId="{C6EEF075-3CAC-46E9-9479-E214B035B322}" dt="2024-01-24T20:44:47.849" v="4031" actId="21"/>
          <ac:picMkLst>
            <pc:docMk/>
            <pc:sldMk cId="1937332744" sldId="302"/>
            <ac:picMk id="10" creationId="{DEF4D289-C376-DDFF-0241-7E5002812714}"/>
          </ac:picMkLst>
        </pc:picChg>
        <pc:picChg chg="add mod ord">
          <ac:chgData name="SERGIO DE AVILA CABRAL" userId="f28ce292-a9a3-4c75-94f9-ecdf4ea0ac2a" providerId="ADAL" clId="{C6EEF075-3CAC-46E9-9479-E214B035B322}" dt="2024-01-24T20:45:05.580" v="4034" actId="13244"/>
          <ac:picMkLst>
            <pc:docMk/>
            <pc:sldMk cId="1937332744" sldId="302"/>
            <ac:picMk id="11" creationId="{DEF4D289-C376-DDFF-0241-7E5002812714}"/>
          </ac:picMkLst>
        </pc:picChg>
      </pc:sldChg>
      <pc:sldChg chg="add del">
        <pc:chgData name="SERGIO DE AVILA CABRAL" userId="f28ce292-a9a3-4c75-94f9-ecdf4ea0ac2a" providerId="ADAL" clId="{C6EEF075-3CAC-46E9-9479-E214B035B322}" dt="2024-01-23T21:36:40.264" v="238" actId="47"/>
        <pc:sldMkLst>
          <pc:docMk/>
          <pc:sldMk cId="1142837191" sldId="303"/>
        </pc:sldMkLst>
      </pc:sldChg>
      <pc:sldChg chg="addSp delSp modSp mod modCm">
        <pc:chgData name="SERGIO DE AVILA CABRAL" userId="f28ce292-a9a3-4c75-94f9-ecdf4ea0ac2a" providerId="ADAL" clId="{C6EEF075-3CAC-46E9-9479-E214B035B322}" dt="2024-01-24T18:45:18.165" v="2589"/>
        <pc:sldMkLst>
          <pc:docMk/>
          <pc:sldMk cId="498984040" sldId="304"/>
        </pc:sldMkLst>
        <pc:spChg chg="add mod">
          <ac:chgData name="SERGIO DE AVILA CABRAL" userId="f28ce292-a9a3-4c75-94f9-ecdf4ea0ac2a" providerId="ADAL" clId="{C6EEF075-3CAC-46E9-9479-E214B035B322}" dt="2024-01-24T18:44:29.601" v="2543" actId="1076"/>
          <ac:spMkLst>
            <pc:docMk/>
            <pc:sldMk cId="498984040" sldId="304"/>
            <ac:spMk id="2" creationId="{F2F06434-7C56-FB84-1264-6BE711BC8E8C}"/>
          </ac:spMkLst>
        </pc:spChg>
        <pc:spChg chg="add mod">
          <ac:chgData name="SERGIO DE AVILA CABRAL" userId="f28ce292-a9a3-4c75-94f9-ecdf4ea0ac2a" providerId="ADAL" clId="{C6EEF075-3CAC-46E9-9479-E214B035B322}" dt="2024-01-24T18:45:14.338" v="2588" actId="20577"/>
          <ac:spMkLst>
            <pc:docMk/>
            <pc:sldMk cId="498984040" sldId="304"/>
            <ac:spMk id="5" creationId="{CB8AE117-16E2-92D5-643D-7E218F0D1BCF}"/>
          </ac:spMkLst>
        </pc:spChg>
        <pc:spChg chg="mod">
          <ac:chgData name="SERGIO DE AVILA CABRAL" userId="f28ce292-a9a3-4c75-94f9-ecdf4ea0ac2a" providerId="ADAL" clId="{C6EEF075-3CAC-46E9-9479-E214B035B322}" dt="2024-01-24T18:44:20.008" v="2540" actId="20577"/>
          <ac:spMkLst>
            <pc:docMk/>
            <pc:sldMk cId="498984040" sldId="304"/>
            <ac:spMk id="54" creationId="{63391EA1-AB6F-6745-4598-5808977CA6DE}"/>
          </ac:spMkLst>
        </pc:spChg>
        <pc:spChg chg="mod">
          <ac:chgData name="SERGIO DE AVILA CABRAL" userId="f28ce292-a9a3-4c75-94f9-ecdf4ea0ac2a" providerId="ADAL" clId="{C6EEF075-3CAC-46E9-9479-E214B035B322}" dt="2024-01-24T18:39:52.730" v="2493" actId="255"/>
          <ac:spMkLst>
            <pc:docMk/>
            <pc:sldMk cId="498984040" sldId="304"/>
            <ac:spMk id="55" creationId="{1217EE62-944A-F6C9-75F0-A998F8F0117A}"/>
          </ac:spMkLst>
        </pc:spChg>
        <pc:spChg chg="mod">
          <ac:chgData name="SERGIO DE AVILA CABRAL" userId="f28ce292-a9a3-4c75-94f9-ecdf4ea0ac2a" providerId="ADAL" clId="{C6EEF075-3CAC-46E9-9479-E214B035B322}" dt="2024-01-24T18:45:18.165" v="2589"/>
          <ac:spMkLst>
            <pc:docMk/>
            <pc:sldMk cId="498984040" sldId="304"/>
            <ac:spMk id="56" creationId="{EC5C4DC7-53C0-1A6F-B2C7-44937B93A98C}"/>
          </ac:spMkLst>
        </pc:spChg>
        <pc:spChg chg="mod">
          <ac:chgData name="SERGIO DE AVILA CABRAL" userId="f28ce292-a9a3-4c75-94f9-ecdf4ea0ac2a" providerId="ADAL" clId="{C6EEF075-3CAC-46E9-9479-E214B035B322}" dt="2024-01-24T18:39:52.730" v="2493" actId="255"/>
          <ac:spMkLst>
            <pc:docMk/>
            <pc:sldMk cId="498984040" sldId="304"/>
            <ac:spMk id="57" creationId="{10FAF9B2-D026-AAF3-1D91-F665B2AB0B25}"/>
          </ac:spMkLst>
        </pc:spChg>
        <pc:spChg chg="mod">
          <ac:chgData name="SERGIO DE AVILA CABRAL" userId="f28ce292-a9a3-4c75-94f9-ecdf4ea0ac2a" providerId="ADAL" clId="{C6EEF075-3CAC-46E9-9479-E214B035B322}" dt="2024-01-24T18:39:52.730" v="2493" actId="255"/>
          <ac:spMkLst>
            <pc:docMk/>
            <pc:sldMk cId="498984040" sldId="304"/>
            <ac:spMk id="58" creationId="{B57898EC-955A-D73E-151B-5F3B1FEEE3A7}"/>
          </ac:spMkLst>
        </pc:spChg>
        <pc:spChg chg="mod">
          <ac:chgData name="SERGIO DE AVILA CABRAL" userId="f28ce292-a9a3-4c75-94f9-ecdf4ea0ac2a" providerId="ADAL" clId="{C6EEF075-3CAC-46E9-9479-E214B035B322}" dt="2024-01-24T18:39:52.730" v="2493" actId="255"/>
          <ac:spMkLst>
            <pc:docMk/>
            <pc:sldMk cId="498984040" sldId="304"/>
            <ac:spMk id="59" creationId="{86673254-BADA-3496-873D-9EAC00134E7C}"/>
          </ac:spMkLst>
        </pc:spChg>
        <pc:spChg chg="mod">
          <ac:chgData name="SERGIO DE AVILA CABRAL" userId="f28ce292-a9a3-4c75-94f9-ecdf4ea0ac2a" providerId="ADAL" clId="{C6EEF075-3CAC-46E9-9479-E214B035B322}" dt="2024-01-24T18:39:52.730" v="2493" actId="255"/>
          <ac:spMkLst>
            <pc:docMk/>
            <pc:sldMk cId="498984040" sldId="304"/>
            <ac:spMk id="60" creationId="{7B34F0FD-395D-0E1B-142A-1BDB5F35C37E}"/>
          </ac:spMkLst>
        </pc:spChg>
        <pc:spChg chg="mod">
          <ac:chgData name="SERGIO DE AVILA CABRAL" userId="f28ce292-a9a3-4c75-94f9-ecdf4ea0ac2a" providerId="ADAL" clId="{C6EEF075-3CAC-46E9-9479-E214B035B322}" dt="2024-01-24T18:39:52.730" v="2493" actId="255"/>
          <ac:spMkLst>
            <pc:docMk/>
            <pc:sldMk cId="498984040" sldId="304"/>
            <ac:spMk id="61" creationId="{4984C975-C714-CF28-7A86-EEC20CA428F1}"/>
          </ac:spMkLst>
        </pc:spChg>
        <pc:spChg chg="mod">
          <ac:chgData name="SERGIO DE AVILA CABRAL" userId="f28ce292-a9a3-4c75-94f9-ecdf4ea0ac2a" providerId="ADAL" clId="{C6EEF075-3CAC-46E9-9479-E214B035B322}" dt="2024-01-24T15:42:13.130" v="1652" actId="20577"/>
          <ac:spMkLst>
            <pc:docMk/>
            <pc:sldMk cId="498984040" sldId="304"/>
            <ac:spMk id="70" creationId="{A3EEADB9-C68B-9754-9628-31FAF16410A4}"/>
          </ac:spMkLst>
        </pc:spChg>
        <pc:picChg chg="add del mod">
          <ac:chgData name="SERGIO DE AVILA CABRAL" userId="f28ce292-a9a3-4c75-94f9-ecdf4ea0ac2a" providerId="ADAL" clId="{C6EEF075-3CAC-46E9-9479-E214B035B322}" dt="2024-01-24T18:40:24.873" v="2497" actId="478"/>
          <ac:picMkLst>
            <pc:docMk/>
            <pc:sldMk cId="498984040" sldId="304"/>
            <ac:picMk id="3" creationId="{8BFB3C33-ABCA-6028-6BBA-B49C2283C27C}"/>
          </ac:picMkLst>
        </pc:picChg>
        <pc:picChg chg="add mod">
          <ac:chgData name="SERGIO DE AVILA CABRAL" userId="f28ce292-a9a3-4c75-94f9-ecdf4ea0ac2a" providerId="ADAL" clId="{C6EEF075-3CAC-46E9-9479-E214B035B322}" dt="2024-01-24T18:40:28.712" v="2499" actId="1076"/>
          <ac:picMkLst>
            <pc:docMk/>
            <pc:sldMk cId="498984040" sldId="304"/>
            <ac:picMk id="4" creationId="{5B4E7E5D-747F-065A-3D23-43E2895EE91E}"/>
          </ac:picMkLst>
        </pc:picChg>
        <pc:picChg chg="del">
          <ac:chgData name="SERGIO DE AVILA CABRAL" userId="f28ce292-a9a3-4c75-94f9-ecdf4ea0ac2a" providerId="ADAL" clId="{C6EEF075-3CAC-46E9-9479-E214B035B322}" dt="2024-01-24T16:48:36.847" v="2009" actId="478"/>
          <ac:picMkLst>
            <pc:docMk/>
            <pc:sldMk cId="498984040" sldId="304"/>
            <ac:picMk id="37" creationId="{B96B301F-D5C2-204B-7BFA-4E43400EDD9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SERGIO DE AVILA CABRAL" userId="f28ce292-a9a3-4c75-94f9-ecdf4ea0ac2a" providerId="ADAL" clId="{C6EEF075-3CAC-46E9-9479-E214B035B322}" dt="2024-01-24T18:14:13.513" v="2416"/>
              <pc2:cmMkLst xmlns:pc2="http://schemas.microsoft.com/office/powerpoint/2019/9/main/command">
                <pc:docMk/>
                <pc:sldMk cId="498984040" sldId="304"/>
                <pc2:cmMk id="{45B2E8AC-C49E-4939-92E1-68BAC2864943}"/>
              </pc2:cmMkLst>
              <pc226:cmRplyChg chg="add">
                <pc226:chgData name="SERGIO DE AVILA CABRAL" userId="f28ce292-a9a3-4c75-94f9-ecdf4ea0ac2a" providerId="ADAL" clId="{C6EEF075-3CAC-46E9-9479-E214B035B322}" dt="2024-01-24T18:14:13.513" v="2416"/>
                <pc2:cmRplyMkLst xmlns:pc2="http://schemas.microsoft.com/office/powerpoint/2019/9/main/command">
                  <pc:docMk/>
                  <pc:sldMk cId="498984040" sldId="304"/>
                  <pc2:cmMk id="{45B2E8AC-C49E-4939-92E1-68BAC2864943}"/>
                  <pc2:cmRplyMk id="{700CC497-84CD-4678-9B3F-7830A011084F}"/>
                </pc2:cmRplyMkLst>
              </pc226:cmRplyChg>
            </pc226:cmChg>
          </p:ext>
        </pc:extLst>
      </pc:sldChg>
      <pc:sldChg chg="modSp add mod">
        <pc:chgData name="SERGIO DE AVILA CABRAL" userId="f28ce292-a9a3-4c75-94f9-ecdf4ea0ac2a" providerId="ADAL" clId="{C6EEF075-3CAC-46E9-9479-E214B035B322}" dt="2024-01-23T21:36:00.319" v="236" actId="14826"/>
        <pc:sldMkLst>
          <pc:docMk/>
          <pc:sldMk cId="2874289161" sldId="304"/>
        </pc:sldMkLst>
        <pc:picChg chg="mod">
          <ac:chgData name="SERGIO DE AVILA CABRAL" userId="f28ce292-a9a3-4c75-94f9-ecdf4ea0ac2a" providerId="ADAL" clId="{C6EEF075-3CAC-46E9-9479-E214B035B322}" dt="2024-01-23T21:36:00.319" v="236" actId="14826"/>
          <ac:picMkLst>
            <pc:docMk/>
            <pc:sldMk cId="2874289161" sldId="304"/>
            <ac:picMk id="4" creationId="{2DB30BAF-5E06-B8C7-1703-12328EEE7537}"/>
          </ac:picMkLst>
        </pc:picChg>
      </pc:sldChg>
      <pc:sldChg chg="addSp modSp mod ord modAnim modNotesTx">
        <pc:chgData name="SERGIO DE AVILA CABRAL" userId="f28ce292-a9a3-4c75-94f9-ecdf4ea0ac2a" providerId="ADAL" clId="{C6EEF075-3CAC-46E9-9479-E214B035B322}" dt="2024-01-24T19:07:07.847" v="3088" actId="14429"/>
        <pc:sldMkLst>
          <pc:docMk/>
          <pc:sldMk cId="1682290014" sldId="305"/>
        </pc:sldMkLst>
        <pc:spChg chg="add mod">
          <ac:chgData name="SERGIO DE AVILA CABRAL" userId="f28ce292-a9a3-4c75-94f9-ecdf4ea0ac2a" providerId="ADAL" clId="{C6EEF075-3CAC-46E9-9479-E214B035B322}" dt="2024-01-24T16:49:32.631" v="2036" actId="20577"/>
          <ac:spMkLst>
            <pc:docMk/>
            <pc:sldMk cId="1682290014" sldId="305"/>
            <ac:spMk id="2" creationId="{76D93881-871E-D4F4-5E5A-86877D857DFD}"/>
          </ac:spMkLst>
        </pc:spChg>
        <pc:spChg chg="mod">
          <ac:chgData name="SERGIO DE AVILA CABRAL" userId="f28ce292-a9a3-4c75-94f9-ecdf4ea0ac2a" providerId="ADAL" clId="{C6EEF075-3CAC-46E9-9479-E214B035B322}" dt="2024-01-24T16:48:10.761" v="1897" actId="1035"/>
          <ac:spMkLst>
            <pc:docMk/>
            <pc:sldMk cId="1682290014" sldId="305"/>
            <ac:spMk id="7" creationId="{797FB749-BA09-9715-816D-E9BD510CA32B}"/>
          </ac:spMkLst>
        </pc:spChg>
        <pc:spChg chg="mod">
          <ac:chgData name="SERGIO DE AVILA CABRAL" userId="f28ce292-a9a3-4c75-94f9-ecdf4ea0ac2a" providerId="ADAL" clId="{C6EEF075-3CAC-46E9-9479-E214B035B322}" dt="2024-01-24T18:40:05.110" v="2494" actId="255"/>
          <ac:spMkLst>
            <pc:docMk/>
            <pc:sldMk cId="1682290014" sldId="305"/>
            <ac:spMk id="44" creationId="{A254601C-65E3-4574-06B0-24542BDCFACB}"/>
          </ac:spMkLst>
        </pc:spChg>
        <pc:spChg chg="mod">
          <ac:chgData name="SERGIO DE AVILA CABRAL" userId="f28ce292-a9a3-4c75-94f9-ecdf4ea0ac2a" providerId="ADAL" clId="{C6EEF075-3CAC-46E9-9479-E214B035B322}" dt="2024-01-24T18:40:05.110" v="2494" actId="255"/>
          <ac:spMkLst>
            <pc:docMk/>
            <pc:sldMk cId="1682290014" sldId="305"/>
            <ac:spMk id="45" creationId="{31949E08-98E7-AE57-A429-9DA0190EFD79}"/>
          </ac:spMkLst>
        </pc:spChg>
        <pc:spChg chg="mod">
          <ac:chgData name="SERGIO DE AVILA CABRAL" userId="f28ce292-a9a3-4c75-94f9-ecdf4ea0ac2a" providerId="ADAL" clId="{C6EEF075-3CAC-46E9-9479-E214B035B322}" dt="2024-01-24T18:45:29.492" v="2594" actId="20577"/>
          <ac:spMkLst>
            <pc:docMk/>
            <pc:sldMk cId="1682290014" sldId="305"/>
            <ac:spMk id="46" creationId="{8683284E-3BAA-F891-E49D-CCC314A1CBFE}"/>
          </ac:spMkLst>
        </pc:spChg>
        <pc:spChg chg="mod">
          <ac:chgData name="SERGIO DE AVILA CABRAL" userId="f28ce292-a9a3-4c75-94f9-ecdf4ea0ac2a" providerId="ADAL" clId="{C6EEF075-3CAC-46E9-9479-E214B035B322}" dt="2024-01-24T18:40:05.110" v="2494" actId="255"/>
          <ac:spMkLst>
            <pc:docMk/>
            <pc:sldMk cId="1682290014" sldId="305"/>
            <ac:spMk id="47" creationId="{93E2A9A2-5E8F-8E15-DB19-1D4E71EB5B44}"/>
          </ac:spMkLst>
        </pc:spChg>
        <pc:spChg chg="mod">
          <ac:chgData name="SERGIO DE AVILA CABRAL" userId="f28ce292-a9a3-4c75-94f9-ecdf4ea0ac2a" providerId="ADAL" clId="{C6EEF075-3CAC-46E9-9479-E214B035B322}" dt="2024-01-24T19:06:19.833" v="3059" actId="20577"/>
          <ac:spMkLst>
            <pc:docMk/>
            <pc:sldMk cId="1682290014" sldId="305"/>
            <ac:spMk id="48" creationId="{EE2E44E8-58C0-C58D-0D88-3F4D718CAF02}"/>
          </ac:spMkLst>
        </pc:spChg>
        <pc:spChg chg="mod">
          <ac:chgData name="SERGIO DE AVILA CABRAL" userId="f28ce292-a9a3-4c75-94f9-ecdf4ea0ac2a" providerId="ADAL" clId="{C6EEF075-3CAC-46E9-9479-E214B035B322}" dt="2024-01-24T18:40:05.110" v="2494" actId="255"/>
          <ac:spMkLst>
            <pc:docMk/>
            <pc:sldMk cId="1682290014" sldId="305"/>
            <ac:spMk id="49" creationId="{967A315A-E18E-107E-31D8-61476DA36787}"/>
          </ac:spMkLst>
        </pc:spChg>
        <pc:spChg chg="mod">
          <ac:chgData name="SERGIO DE AVILA CABRAL" userId="f28ce292-a9a3-4c75-94f9-ecdf4ea0ac2a" providerId="ADAL" clId="{C6EEF075-3CAC-46E9-9479-E214B035B322}" dt="2024-01-24T18:40:05.110" v="2494" actId="255"/>
          <ac:spMkLst>
            <pc:docMk/>
            <pc:sldMk cId="1682290014" sldId="305"/>
            <ac:spMk id="50" creationId="{1CE653A2-55F9-5286-0F40-FA609E308AE4}"/>
          </ac:spMkLst>
        </pc:spChg>
        <pc:spChg chg="mod">
          <ac:chgData name="SERGIO DE AVILA CABRAL" userId="f28ce292-a9a3-4c75-94f9-ecdf4ea0ac2a" providerId="ADAL" clId="{C6EEF075-3CAC-46E9-9479-E214B035B322}" dt="2024-01-24T18:40:05.110" v="2494" actId="255"/>
          <ac:spMkLst>
            <pc:docMk/>
            <pc:sldMk cId="1682290014" sldId="305"/>
            <ac:spMk id="52" creationId="{88D6569E-3D8C-00D3-189D-D21185183F8E}"/>
          </ac:spMkLst>
        </pc:spChg>
        <pc:spChg chg="mod">
          <ac:chgData name="SERGIO DE AVILA CABRAL" userId="f28ce292-a9a3-4c75-94f9-ecdf4ea0ac2a" providerId="ADAL" clId="{C6EEF075-3CAC-46E9-9479-E214B035B322}" dt="2024-01-24T18:40:05.110" v="2494" actId="255"/>
          <ac:spMkLst>
            <pc:docMk/>
            <pc:sldMk cId="1682290014" sldId="305"/>
            <ac:spMk id="63" creationId="{15CF4CDF-04BA-6770-A3A8-FFE0198ACC2E}"/>
          </ac:spMkLst>
        </pc:spChg>
        <pc:spChg chg="mod">
          <ac:chgData name="SERGIO DE AVILA CABRAL" userId="f28ce292-a9a3-4c75-94f9-ecdf4ea0ac2a" providerId="ADAL" clId="{C6EEF075-3CAC-46E9-9479-E214B035B322}" dt="2024-01-24T18:40:16.371" v="2495" actId="14100"/>
          <ac:spMkLst>
            <pc:docMk/>
            <pc:sldMk cId="1682290014" sldId="305"/>
            <ac:spMk id="64" creationId="{DEBAFB21-C0A0-35CB-BC5B-2D7CF6ABD71C}"/>
          </ac:spMkLst>
        </pc:spChg>
        <pc:spChg chg="mod">
          <ac:chgData name="SERGIO DE AVILA CABRAL" userId="f28ce292-a9a3-4c75-94f9-ecdf4ea0ac2a" providerId="ADAL" clId="{C6EEF075-3CAC-46E9-9479-E214B035B322}" dt="2024-01-24T13:15:41.609" v="331" actId="20577"/>
          <ac:spMkLst>
            <pc:docMk/>
            <pc:sldMk cId="1682290014" sldId="305"/>
            <ac:spMk id="71" creationId="{00D4DABD-EC98-C47D-DBD0-81661450C2AF}"/>
          </ac:spMkLst>
        </pc:spChg>
        <pc:grpChg chg="mod">
          <ac:chgData name="SERGIO DE AVILA CABRAL" userId="f28ce292-a9a3-4c75-94f9-ecdf4ea0ac2a" providerId="ADAL" clId="{C6EEF075-3CAC-46E9-9479-E214B035B322}" dt="2024-01-24T16:48:14.618" v="1910" actId="1035"/>
          <ac:grpSpMkLst>
            <pc:docMk/>
            <pc:sldMk cId="1682290014" sldId="305"/>
            <ac:grpSpMk id="65" creationId="{B9DA6D2B-9E80-1D11-4078-EBFFEFF264FD}"/>
          </ac:grpSpMkLst>
        </pc:grpChg>
        <pc:picChg chg="mod modVis">
          <ac:chgData name="SERGIO DE AVILA CABRAL" userId="f28ce292-a9a3-4c75-94f9-ecdf4ea0ac2a" providerId="ADAL" clId="{C6EEF075-3CAC-46E9-9479-E214B035B322}" dt="2024-01-24T19:07:07.847" v="3088" actId="14429"/>
          <ac:picMkLst>
            <pc:docMk/>
            <pc:sldMk cId="1682290014" sldId="305"/>
            <ac:picMk id="35" creationId="{DABF4E1D-5AAE-FC7A-A834-E372ADC52ACC}"/>
          </ac:picMkLst>
        </pc:picChg>
        <pc:picChg chg="mod ord">
          <ac:chgData name="SERGIO DE AVILA CABRAL" userId="f28ce292-a9a3-4c75-94f9-ecdf4ea0ac2a" providerId="ADAL" clId="{C6EEF075-3CAC-46E9-9479-E214B035B322}" dt="2024-01-24T18:40:20.411" v="2496" actId="1076"/>
          <ac:picMkLst>
            <pc:docMk/>
            <pc:sldMk cId="1682290014" sldId="305"/>
            <ac:picMk id="37" creationId="{B96B301F-D5C2-204B-7BFA-4E43400EDD94}"/>
          </ac:picMkLst>
        </pc:picChg>
        <pc:picChg chg="mod">
          <ac:chgData name="SERGIO DE AVILA CABRAL" userId="f28ce292-a9a3-4c75-94f9-ecdf4ea0ac2a" providerId="ADAL" clId="{C6EEF075-3CAC-46E9-9479-E214B035B322}" dt="2024-01-24T16:48:10.761" v="1897" actId="1035"/>
          <ac:picMkLst>
            <pc:docMk/>
            <pc:sldMk cId="1682290014" sldId="305"/>
            <ac:picMk id="38" creationId="{C5BD840D-7DAA-E856-F5B0-508F7FCB5A8A}"/>
          </ac:picMkLst>
        </pc:picChg>
        <pc:picChg chg="mod">
          <ac:chgData name="SERGIO DE AVILA CABRAL" userId="f28ce292-a9a3-4c75-94f9-ecdf4ea0ac2a" providerId="ADAL" clId="{C6EEF075-3CAC-46E9-9479-E214B035B322}" dt="2024-01-24T16:48:10.761" v="1897" actId="1035"/>
          <ac:picMkLst>
            <pc:docMk/>
            <pc:sldMk cId="1682290014" sldId="305"/>
            <ac:picMk id="40" creationId="{B98A3756-2FD1-5C11-9823-1984B39ADDE8}"/>
          </ac:picMkLst>
        </pc:picChg>
        <pc:picChg chg="ord">
          <ac:chgData name="SERGIO DE AVILA CABRAL" userId="f28ce292-a9a3-4c75-94f9-ecdf4ea0ac2a" providerId="ADAL" clId="{C6EEF075-3CAC-46E9-9479-E214B035B322}" dt="2024-01-24T13:15:56.394" v="334" actId="166"/>
          <ac:picMkLst>
            <pc:docMk/>
            <pc:sldMk cId="1682290014" sldId="305"/>
            <ac:picMk id="51" creationId="{1F050737-EC23-1884-0283-DCF36CF258EE}"/>
          </ac:picMkLst>
        </pc:picChg>
      </pc:sldChg>
      <pc:sldChg chg="addSp delSp modSp mod modAnim">
        <pc:chgData name="SERGIO DE AVILA CABRAL" userId="f28ce292-a9a3-4c75-94f9-ecdf4ea0ac2a" providerId="ADAL" clId="{C6EEF075-3CAC-46E9-9479-E214B035B322}" dt="2024-01-24T20:45:41.193" v="4041" actId="20577"/>
        <pc:sldMkLst>
          <pc:docMk/>
          <pc:sldMk cId="2285326713" sldId="306"/>
        </pc:sldMkLst>
        <pc:spChg chg="add mod">
          <ac:chgData name="SERGIO DE AVILA CABRAL" userId="f28ce292-a9a3-4c75-94f9-ecdf4ea0ac2a" providerId="ADAL" clId="{C6EEF075-3CAC-46E9-9479-E214B035B322}" dt="2024-01-24T20:45:41.193" v="4041" actId="20577"/>
          <ac:spMkLst>
            <pc:docMk/>
            <pc:sldMk cId="2285326713" sldId="306"/>
            <ac:spMk id="5" creationId="{F63F665D-E880-1377-B37F-356BED31B6B9}"/>
          </ac:spMkLst>
        </pc:spChg>
        <pc:spChg chg="ord">
          <ac:chgData name="SERGIO DE AVILA CABRAL" userId="f28ce292-a9a3-4c75-94f9-ecdf4ea0ac2a" providerId="ADAL" clId="{C6EEF075-3CAC-46E9-9479-E214B035B322}" dt="2024-01-24T16:06:50.167" v="1684" actId="13244"/>
          <ac:spMkLst>
            <pc:docMk/>
            <pc:sldMk cId="2285326713" sldId="306"/>
            <ac:spMk id="7" creationId="{797FB749-BA09-9715-816D-E9BD510CA32B}"/>
          </ac:spMkLst>
        </pc:spChg>
        <pc:graphicFrameChg chg="add del mod">
          <ac:chgData name="SERGIO DE AVILA CABRAL" userId="f28ce292-a9a3-4c75-94f9-ecdf4ea0ac2a" providerId="ADAL" clId="{C6EEF075-3CAC-46E9-9479-E214B035B322}" dt="2024-01-24T19:17:15.399" v="3232" actId="255"/>
          <ac:graphicFrameMkLst>
            <pc:docMk/>
            <pc:sldMk cId="2285326713" sldId="306"/>
            <ac:graphicFrameMk id="3" creationId="{A36F6751-F9F7-E6CC-F056-8CB79717FE75}"/>
          </ac:graphicFrameMkLst>
        </pc:graphicFrameChg>
        <pc:graphicFrameChg chg="add mod">
          <ac:chgData name="SERGIO DE AVILA CABRAL" userId="f28ce292-a9a3-4c75-94f9-ecdf4ea0ac2a" providerId="ADAL" clId="{C6EEF075-3CAC-46E9-9479-E214B035B322}" dt="2024-01-24T15:32:47.909" v="1605"/>
          <ac:graphicFrameMkLst>
            <pc:docMk/>
            <pc:sldMk cId="2285326713" sldId="306"/>
            <ac:graphicFrameMk id="5" creationId="{3AFB6253-DCB3-DA61-0A75-14CFEBA03764}"/>
          </ac:graphicFrameMkLst>
        </pc:graphicFrameChg>
        <pc:graphicFrameChg chg="add mod">
          <ac:chgData name="SERGIO DE AVILA CABRAL" userId="f28ce292-a9a3-4c75-94f9-ecdf4ea0ac2a" providerId="ADAL" clId="{C6EEF075-3CAC-46E9-9479-E214B035B322}" dt="2024-01-24T19:17:10.817" v="3231"/>
          <ac:graphicFrameMkLst>
            <pc:docMk/>
            <pc:sldMk cId="2285326713" sldId="306"/>
            <ac:graphicFrameMk id="10" creationId="{B7E38246-A288-ADE1-A000-811280BAF267}"/>
          </ac:graphicFrameMkLst>
        </pc:graphicFrameChg>
        <pc:picChg chg="add mod">
          <ac:chgData name="SERGIO DE AVILA CABRAL" userId="f28ce292-a9a3-4c75-94f9-ecdf4ea0ac2a" providerId="ADAL" clId="{C6EEF075-3CAC-46E9-9479-E214B035B322}" dt="2024-01-24T19:43:36.310" v="3871" actId="1035"/>
          <ac:picMkLst>
            <pc:docMk/>
            <pc:sldMk cId="2285326713" sldId="306"/>
            <ac:picMk id="2" creationId="{F2041DB1-0CC7-1578-84F5-4017507C537E}"/>
          </ac:picMkLst>
        </pc:picChg>
        <pc:picChg chg="mod ord modVis">
          <ac:chgData name="SERGIO DE AVILA CABRAL" userId="f28ce292-a9a3-4c75-94f9-ecdf4ea0ac2a" providerId="ADAL" clId="{C6EEF075-3CAC-46E9-9479-E214B035B322}" dt="2024-01-24T19:43:36.310" v="3871" actId="1035"/>
          <ac:picMkLst>
            <pc:docMk/>
            <pc:sldMk cId="2285326713" sldId="306"/>
            <ac:picMk id="4" creationId="{6211A53C-2577-DAB4-14AC-DCDC146CD537}"/>
          </ac:picMkLst>
        </pc:picChg>
        <pc:picChg chg="mod ord modVis modCrop">
          <ac:chgData name="SERGIO DE AVILA CABRAL" userId="f28ce292-a9a3-4c75-94f9-ecdf4ea0ac2a" providerId="ADAL" clId="{C6EEF075-3CAC-46E9-9479-E214B035B322}" dt="2024-01-24T19:43:36.310" v="3871" actId="1035"/>
          <ac:picMkLst>
            <pc:docMk/>
            <pc:sldMk cId="2285326713" sldId="306"/>
            <ac:picMk id="6" creationId="{2D58729B-FE74-79F1-A195-711420737F44}"/>
          </ac:picMkLst>
        </pc:picChg>
        <pc:picChg chg="add mod">
          <ac:chgData name="SERGIO DE AVILA CABRAL" userId="f28ce292-a9a3-4c75-94f9-ecdf4ea0ac2a" providerId="ADAL" clId="{C6EEF075-3CAC-46E9-9479-E214B035B322}" dt="2024-01-24T13:47:29.835" v="852"/>
          <ac:picMkLst>
            <pc:docMk/>
            <pc:sldMk cId="2285326713" sldId="306"/>
            <ac:picMk id="9" creationId="{2CC6C164-B8E8-7767-CC8F-D488DF742CF5}"/>
          </ac:picMkLst>
        </pc:picChg>
      </pc:sldChg>
      <pc:sldChg chg="delSp del mod">
        <pc:chgData name="SERGIO DE AVILA CABRAL" userId="f28ce292-a9a3-4c75-94f9-ecdf4ea0ac2a" providerId="ADAL" clId="{C6EEF075-3CAC-46E9-9479-E214B035B322}" dt="2024-01-24T13:47:26.926" v="851" actId="47"/>
        <pc:sldMkLst>
          <pc:docMk/>
          <pc:sldMk cId="1526974200" sldId="307"/>
        </pc:sldMkLst>
        <pc:picChg chg="del">
          <ac:chgData name="SERGIO DE AVILA CABRAL" userId="f28ce292-a9a3-4c75-94f9-ecdf4ea0ac2a" providerId="ADAL" clId="{C6EEF075-3CAC-46E9-9479-E214B035B322}" dt="2024-01-24T13:47:25.152" v="850" actId="21"/>
          <ac:picMkLst>
            <pc:docMk/>
            <pc:sldMk cId="1526974200" sldId="307"/>
            <ac:picMk id="9" creationId="{2CC6C164-B8E8-7767-CC8F-D488DF742CF5}"/>
          </ac:picMkLst>
        </pc:picChg>
      </pc:sldChg>
      <pc:sldChg chg="addSp delSp modSp add mod delAnim">
        <pc:chgData name="SERGIO DE AVILA CABRAL" userId="f28ce292-a9a3-4c75-94f9-ecdf4ea0ac2a" providerId="ADAL" clId="{C6EEF075-3CAC-46E9-9479-E214B035B322}" dt="2024-01-24T19:17:57.996" v="3236" actId="14734"/>
        <pc:sldMkLst>
          <pc:docMk/>
          <pc:sldMk cId="2843281087" sldId="308"/>
        </pc:sldMkLst>
        <pc:spChg chg="add mod">
          <ac:chgData name="SERGIO DE AVILA CABRAL" userId="f28ce292-a9a3-4c75-94f9-ecdf4ea0ac2a" providerId="ADAL" clId="{C6EEF075-3CAC-46E9-9479-E214B035B322}" dt="2024-01-24T16:46:53.533" v="1793" actId="2711"/>
          <ac:spMkLst>
            <pc:docMk/>
            <pc:sldMk cId="2843281087" sldId="308"/>
            <ac:spMk id="2" creationId="{4FE73C6C-9A2E-CA2D-7A2E-5D2CA7593800}"/>
          </ac:spMkLst>
        </pc:spChg>
        <pc:spChg chg="add mod">
          <ac:chgData name="SERGIO DE AVILA CABRAL" userId="f28ce292-a9a3-4c75-94f9-ecdf4ea0ac2a" providerId="ADAL" clId="{C6EEF075-3CAC-46E9-9479-E214B035B322}" dt="2024-01-24T16:46:57.814" v="1794" actId="2711"/>
          <ac:spMkLst>
            <pc:docMk/>
            <pc:sldMk cId="2843281087" sldId="308"/>
            <ac:spMk id="3" creationId="{C63ED340-8A5A-8B2C-7207-A0FE9A62D5BD}"/>
          </ac:spMkLst>
        </pc:spChg>
        <pc:spChg chg="mod">
          <ac:chgData name="SERGIO DE AVILA CABRAL" userId="f28ce292-a9a3-4c75-94f9-ecdf4ea0ac2a" providerId="ADAL" clId="{C6EEF075-3CAC-46E9-9479-E214B035B322}" dt="2024-01-24T13:15:30.975" v="304" actId="20577"/>
          <ac:spMkLst>
            <pc:docMk/>
            <pc:sldMk cId="2843281087" sldId="308"/>
            <ac:spMk id="71" creationId="{00D4DABD-EC98-C47D-DBD0-81661450C2AF}"/>
          </ac:spMkLst>
        </pc:spChg>
        <pc:grpChg chg="del">
          <ac:chgData name="SERGIO DE AVILA CABRAL" userId="f28ce292-a9a3-4c75-94f9-ecdf4ea0ac2a" providerId="ADAL" clId="{C6EEF075-3CAC-46E9-9479-E214B035B322}" dt="2024-01-24T13:15:11.971" v="256" actId="478"/>
          <ac:grpSpMkLst>
            <pc:docMk/>
            <pc:sldMk cId="2843281087" sldId="308"/>
            <ac:grpSpMk id="65" creationId="{B9DA6D2B-9E80-1D11-4078-EBFFEFF264FD}"/>
          </ac:grpSpMkLst>
        </pc:grpChg>
        <pc:graphicFrameChg chg="add del mod">
          <ac:chgData name="SERGIO DE AVILA CABRAL" userId="f28ce292-a9a3-4c75-94f9-ecdf4ea0ac2a" providerId="ADAL" clId="{C6EEF075-3CAC-46E9-9479-E214B035B322}" dt="2024-01-24T13:20:17.093" v="338" actId="478"/>
          <ac:graphicFrameMkLst>
            <pc:docMk/>
            <pc:sldMk cId="2843281087" sldId="308"/>
            <ac:graphicFrameMk id="2" creationId="{F819DA1C-C94F-3EBD-3A73-7467FD1A073B}"/>
          </ac:graphicFrameMkLst>
        </pc:graphicFrameChg>
        <pc:graphicFrameChg chg="add mod">
          <ac:chgData name="SERGIO DE AVILA CABRAL" userId="f28ce292-a9a3-4c75-94f9-ecdf4ea0ac2a" providerId="ADAL" clId="{C6EEF075-3CAC-46E9-9479-E214B035B322}" dt="2024-01-24T13:20:17.479" v="339"/>
          <ac:graphicFrameMkLst>
            <pc:docMk/>
            <pc:sldMk cId="2843281087" sldId="308"/>
            <ac:graphicFrameMk id="3" creationId="{02AB3513-1EFB-D2DB-2D76-6A92B5F63FFB}"/>
          </ac:graphicFrameMkLst>
        </pc:graphicFrameChg>
        <pc:graphicFrameChg chg="add mod modGraphic">
          <ac:chgData name="SERGIO DE AVILA CABRAL" userId="f28ce292-a9a3-4c75-94f9-ecdf4ea0ac2a" providerId="ADAL" clId="{C6EEF075-3CAC-46E9-9479-E214B035B322}" dt="2024-01-24T13:35:48.639" v="509"/>
          <ac:graphicFrameMkLst>
            <pc:docMk/>
            <pc:sldMk cId="2843281087" sldId="308"/>
            <ac:graphicFrameMk id="4" creationId="{F26C2DEB-2D15-60F0-3368-78867617485C}"/>
          </ac:graphicFrameMkLst>
        </pc:graphicFrameChg>
        <pc:graphicFrameChg chg="add mod">
          <ac:chgData name="SERGIO DE AVILA CABRAL" userId="f28ce292-a9a3-4c75-94f9-ecdf4ea0ac2a" providerId="ADAL" clId="{C6EEF075-3CAC-46E9-9479-E214B035B322}" dt="2024-01-24T13:27:22.117" v="457"/>
          <ac:graphicFrameMkLst>
            <pc:docMk/>
            <pc:sldMk cId="2843281087" sldId="308"/>
            <ac:graphicFrameMk id="5" creationId="{6AA1D5CE-F546-D0F8-0DD9-FA2FBAF84A4F}"/>
          </ac:graphicFrameMkLst>
        </pc:graphicFrameChg>
        <pc:graphicFrameChg chg="add mod">
          <ac:chgData name="SERGIO DE AVILA CABRAL" userId="f28ce292-a9a3-4c75-94f9-ecdf4ea0ac2a" providerId="ADAL" clId="{C6EEF075-3CAC-46E9-9479-E214B035B322}" dt="2024-01-24T13:27:26.861" v="460"/>
          <ac:graphicFrameMkLst>
            <pc:docMk/>
            <pc:sldMk cId="2843281087" sldId="308"/>
            <ac:graphicFrameMk id="6" creationId="{EA3CC007-4BC9-87B1-FDCA-513326A98C8A}"/>
          </ac:graphicFrameMkLst>
        </pc:graphicFrameChg>
        <pc:graphicFrameChg chg="add mod modGraphic">
          <ac:chgData name="SERGIO DE AVILA CABRAL" userId="f28ce292-a9a3-4c75-94f9-ecdf4ea0ac2a" providerId="ADAL" clId="{C6EEF075-3CAC-46E9-9479-E214B035B322}" dt="2024-01-24T19:17:57.996" v="3236" actId="14734"/>
          <ac:graphicFrameMkLst>
            <pc:docMk/>
            <pc:sldMk cId="2843281087" sldId="308"/>
            <ac:graphicFrameMk id="8" creationId="{ACCAE549-2ED3-48EB-3A0F-62C03956BAE8}"/>
          </ac:graphicFrameMkLst>
        </pc:graphicFrameChg>
        <pc:picChg chg="del mod">
          <ac:chgData name="SERGIO DE AVILA CABRAL" userId="f28ce292-a9a3-4c75-94f9-ecdf4ea0ac2a" providerId="ADAL" clId="{C6EEF075-3CAC-46E9-9479-E214B035B322}" dt="2024-01-24T13:15:14.618" v="262" actId="478"/>
          <ac:picMkLst>
            <pc:docMk/>
            <pc:sldMk cId="2843281087" sldId="308"/>
            <ac:picMk id="33" creationId="{7060F01A-2F47-8C35-8DD6-17C23B86D264}"/>
          </ac:picMkLst>
        </pc:picChg>
        <pc:picChg chg="del mod">
          <ac:chgData name="SERGIO DE AVILA CABRAL" userId="f28ce292-a9a3-4c75-94f9-ecdf4ea0ac2a" providerId="ADAL" clId="{C6EEF075-3CAC-46E9-9479-E214B035B322}" dt="2024-01-24T13:15:14.125" v="260" actId="478"/>
          <ac:picMkLst>
            <pc:docMk/>
            <pc:sldMk cId="2843281087" sldId="308"/>
            <ac:picMk id="35" creationId="{DABF4E1D-5AAE-FC7A-A834-E372ADC52ACC}"/>
          </ac:picMkLst>
        </pc:picChg>
        <pc:picChg chg="del">
          <ac:chgData name="SERGIO DE AVILA CABRAL" userId="f28ce292-a9a3-4c75-94f9-ecdf4ea0ac2a" providerId="ADAL" clId="{C6EEF075-3CAC-46E9-9479-E214B035B322}" dt="2024-01-24T13:16:36.579" v="335" actId="478"/>
          <ac:picMkLst>
            <pc:docMk/>
            <pc:sldMk cId="2843281087" sldId="308"/>
            <ac:picMk id="37" creationId="{B96B301F-D5C2-204B-7BFA-4E43400EDD94}"/>
          </ac:picMkLst>
        </pc:picChg>
        <pc:picChg chg="del">
          <ac:chgData name="SERGIO DE AVILA CABRAL" userId="f28ce292-a9a3-4c75-94f9-ecdf4ea0ac2a" providerId="ADAL" clId="{C6EEF075-3CAC-46E9-9479-E214B035B322}" dt="2024-01-24T13:15:12.384" v="257" actId="478"/>
          <ac:picMkLst>
            <pc:docMk/>
            <pc:sldMk cId="2843281087" sldId="308"/>
            <ac:picMk id="38" creationId="{C5BD840D-7DAA-E856-F5B0-508F7FCB5A8A}"/>
          </ac:picMkLst>
        </pc:picChg>
        <pc:picChg chg="del">
          <ac:chgData name="SERGIO DE AVILA CABRAL" userId="f28ce292-a9a3-4c75-94f9-ecdf4ea0ac2a" providerId="ADAL" clId="{C6EEF075-3CAC-46E9-9479-E214B035B322}" dt="2024-01-24T13:15:13.601" v="258" actId="478"/>
          <ac:picMkLst>
            <pc:docMk/>
            <pc:sldMk cId="2843281087" sldId="308"/>
            <ac:picMk id="40" creationId="{B98A3756-2FD1-5C11-9823-1984B39ADDE8}"/>
          </ac:picMkLst>
        </pc:picChg>
        <pc:picChg chg="del">
          <ac:chgData name="SERGIO DE AVILA CABRAL" userId="f28ce292-a9a3-4c75-94f9-ecdf4ea0ac2a" providerId="ADAL" clId="{C6EEF075-3CAC-46E9-9479-E214B035B322}" dt="2024-01-24T13:16:37.281" v="336" actId="478"/>
          <ac:picMkLst>
            <pc:docMk/>
            <pc:sldMk cId="2843281087" sldId="308"/>
            <ac:picMk id="51" creationId="{1F050737-EC23-1884-0283-DCF36CF258EE}"/>
          </ac:picMkLst>
        </pc:picChg>
      </pc:sldChg>
      <pc:sldChg chg="new del">
        <pc:chgData name="SERGIO DE AVILA CABRAL" userId="f28ce292-a9a3-4c75-94f9-ecdf4ea0ac2a" providerId="ADAL" clId="{C6EEF075-3CAC-46E9-9479-E214B035B322}" dt="2024-01-24T13:36:09.454" v="513" actId="680"/>
        <pc:sldMkLst>
          <pc:docMk/>
          <pc:sldMk cId="1515710700" sldId="309"/>
        </pc:sldMkLst>
      </pc:sldChg>
      <pc:sldChg chg="modSp add mod">
        <pc:chgData name="SERGIO DE AVILA CABRAL" userId="f28ce292-a9a3-4c75-94f9-ecdf4ea0ac2a" providerId="ADAL" clId="{C6EEF075-3CAC-46E9-9479-E214B035B322}" dt="2024-01-24T16:58:00.160" v="2307" actId="20577"/>
        <pc:sldMkLst>
          <pc:docMk/>
          <pc:sldMk cId="2286902784" sldId="309"/>
        </pc:sldMkLst>
        <pc:graphicFrameChg chg="mod modGraphic">
          <ac:chgData name="SERGIO DE AVILA CABRAL" userId="f28ce292-a9a3-4c75-94f9-ecdf4ea0ac2a" providerId="ADAL" clId="{C6EEF075-3CAC-46E9-9479-E214B035B322}" dt="2024-01-24T16:58:00.160" v="2307" actId="20577"/>
          <ac:graphicFrameMkLst>
            <pc:docMk/>
            <pc:sldMk cId="2286902784" sldId="309"/>
            <ac:graphicFrameMk id="9" creationId="{E6B80940-E79B-00EC-17B5-16856F4C0D3E}"/>
          </ac:graphicFrameMkLst>
        </pc:graphicFrameChg>
      </pc:sldChg>
      <pc:sldMasterChg chg="modSldLayout">
        <pc:chgData name="SERGIO DE AVILA CABRAL" userId="f28ce292-a9a3-4c75-94f9-ecdf4ea0ac2a" providerId="ADAL" clId="{C6EEF075-3CAC-46E9-9479-E214B035B322}" dt="2024-01-24T16:50:49.710" v="2098" actId="20577"/>
        <pc:sldMasterMkLst>
          <pc:docMk/>
          <pc:sldMasterMk cId="2432412788" sldId="2147483648"/>
        </pc:sldMasterMkLst>
        <pc:sldLayoutChg chg="modSp mod">
          <pc:chgData name="SERGIO DE AVILA CABRAL" userId="f28ce292-a9a3-4c75-94f9-ecdf4ea0ac2a" providerId="ADAL" clId="{C6EEF075-3CAC-46E9-9479-E214B035B322}" dt="2024-01-24T16:50:49.710" v="2098" actId="20577"/>
          <pc:sldLayoutMkLst>
            <pc:docMk/>
            <pc:sldMasterMk cId="2432412788" sldId="2147483648"/>
            <pc:sldLayoutMk cId="4241107407" sldId="2147483650"/>
          </pc:sldLayoutMkLst>
          <pc:spChg chg="mod">
            <ac:chgData name="SERGIO DE AVILA CABRAL" userId="f28ce292-a9a3-4c75-94f9-ecdf4ea0ac2a" providerId="ADAL" clId="{C6EEF075-3CAC-46E9-9479-E214B035B322}" dt="2024-01-24T16:50:49.710" v="2098" actId="20577"/>
            <ac:spMkLst>
              <pc:docMk/>
              <pc:sldMasterMk cId="2432412788" sldId="2147483648"/>
              <pc:sldLayoutMk cId="4241107407" sldId="2147483650"/>
              <ac:spMk id="9" creationId="{800E44EE-3405-CA12-EEF7-7CA6649952F6}"/>
            </ac:spMkLst>
          </pc:spChg>
        </pc:sldLayoutChg>
      </pc:sldMasterChg>
    </pc:docChg>
  </pc:docChgLst>
  <pc:docChgLst>
    <pc:chgData name="SANDRA DOMINGUEZ GOMEZ" userId="f63156e5-53a5-47a9-9f48-3fad07d86804" providerId="ADAL" clId="{9B9AADC3-7D79-4413-8EB0-84C3777FCBDA}"/>
    <pc:docChg chg="modSld">
      <pc:chgData name="SANDRA DOMINGUEZ GOMEZ" userId="f63156e5-53a5-47a9-9f48-3fad07d86804" providerId="ADAL" clId="{9B9AADC3-7D79-4413-8EB0-84C3777FCBDA}" dt="2024-01-24T18:25:11.756" v="30"/>
      <pc:docMkLst>
        <pc:docMk/>
      </pc:docMkLst>
      <pc:sldChg chg="modSp addCm modCm">
        <pc:chgData name="SANDRA DOMINGUEZ GOMEZ" userId="f63156e5-53a5-47a9-9f48-3fad07d86804" providerId="ADAL" clId="{9B9AADC3-7D79-4413-8EB0-84C3777FCBDA}" dt="2024-01-24T18:21:38.481" v="27"/>
        <pc:sldMkLst>
          <pc:docMk/>
          <pc:sldMk cId="1832456024" sldId="297"/>
        </pc:sldMkLst>
        <pc:graphicFrameChg chg="mod">
          <ac:chgData name="SANDRA DOMINGUEZ GOMEZ" userId="f63156e5-53a5-47a9-9f48-3fad07d86804" providerId="ADAL" clId="{9B9AADC3-7D79-4413-8EB0-84C3777FCBDA}" dt="2024-01-24T18:21:03.534" v="25" actId="20577"/>
          <ac:graphicFrameMkLst>
            <pc:docMk/>
            <pc:sldMk cId="1832456024" sldId="297"/>
            <ac:graphicFrameMk id="9" creationId="{2BE2385E-8596-CFFC-F24D-6587D5AFA3D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ANDRA DOMINGUEZ GOMEZ" userId="f63156e5-53a5-47a9-9f48-3fad07d86804" providerId="ADAL" clId="{9B9AADC3-7D79-4413-8EB0-84C3777FCBDA}" dt="2024-01-24T18:21:38.481" v="27"/>
              <pc2:cmMkLst xmlns:pc2="http://schemas.microsoft.com/office/powerpoint/2019/9/main/command">
                <pc:docMk/>
                <pc:sldMk cId="1832456024" sldId="297"/>
                <pc2:cmMk id="{FD58926A-0DCA-4E12-9963-E257BE80C7DA}"/>
              </pc2:cmMkLst>
              <pc226:cmRplyChg chg="add">
                <pc226:chgData name="SANDRA DOMINGUEZ GOMEZ" userId="f63156e5-53a5-47a9-9f48-3fad07d86804" providerId="ADAL" clId="{9B9AADC3-7D79-4413-8EB0-84C3777FCBDA}" dt="2024-01-24T18:21:38.481" v="27"/>
                <pc2:cmRplyMkLst xmlns:pc2="http://schemas.microsoft.com/office/powerpoint/2019/9/main/command">
                  <pc:docMk/>
                  <pc:sldMk cId="1832456024" sldId="297"/>
                  <pc2:cmMk id="{FD58926A-0DCA-4E12-9963-E257BE80C7DA}"/>
                  <pc2:cmRplyMk id="{9522DDA8-6976-4F1C-AF4E-F2F2A55FD1EF}"/>
                </pc2:cmRplyMkLst>
              </pc226:cmRplyChg>
            </pc226:cmChg>
          </p:ext>
        </pc:extLst>
      </pc:sldChg>
      <pc:sldChg chg="addCm">
        <pc:chgData name="SANDRA DOMINGUEZ GOMEZ" userId="f63156e5-53a5-47a9-9f48-3fad07d86804" providerId="ADAL" clId="{9B9AADC3-7D79-4413-8EB0-84C3777FCBDA}" dt="2024-01-24T18:23:06.557" v="28"/>
        <pc:sldMkLst>
          <pc:docMk/>
          <pc:sldMk cId="3508409962" sldId="29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ANDRA DOMINGUEZ GOMEZ" userId="f63156e5-53a5-47a9-9f48-3fad07d86804" providerId="ADAL" clId="{9B9AADC3-7D79-4413-8EB0-84C3777FCBDA}" dt="2024-01-24T18:23:06.557" v="28"/>
              <pc2:cmMkLst xmlns:pc2="http://schemas.microsoft.com/office/powerpoint/2019/9/main/command">
                <pc:docMk/>
                <pc:sldMk cId="3508409962" sldId="298"/>
                <pc2:cmMk id="{A1161926-DA8B-4139-90AC-40BDDE87569A}"/>
              </pc2:cmMkLst>
            </pc226:cmChg>
          </p:ext>
        </pc:extLst>
      </pc:sldChg>
      <pc:sldChg chg="modCm">
        <pc:chgData name="SANDRA DOMINGUEZ GOMEZ" userId="f63156e5-53a5-47a9-9f48-3fad07d86804" providerId="ADAL" clId="{9B9AADC3-7D79-4413-8EB0-84C3777FCBDA}" dt="2024-01-24T18:15:06.338" v="0"/>
        <pc:sldMkLst>
          <pc:docMk/>
          <pc:sldMk cId="498984040" sldId="30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SANDRA DOMINGUEZ GOMEZ" userId="f63156e5-53a5-47a9-9f48-3fad07d86804" providerId="ADAL" clId="{9B9AADC3-7D79-4413-8EB0-84C3777FCBDA}" dt="2024-01-24T18:15:06.338" v="0"/>
              <pc2:cmMkLst xmlns:pc2="http://schemas.microsoft.com/office/powerpoint/2019/9/main/command">
                <pc:docMk/>
                <pc:sldMk cId="498984040" sldId="304"/>
                <pc2:cmMk id="{45B2E8AC-C49E-4939-92E1-68BAC2864943}"/>
              </pc2:cmMkLst>
              <pc226:cmRplyChg chg="add">
                <pc226:chgData name="SANDRA DOMINGUEZ GOMEZ" userId="f63156e5-53a5-47a9-9f48-3fad07d86804" providerId="ADAL" clId="{9B9AADC3-7D79-4413-8EB0-84C3777FCBDA}" dt="2024-01-24T18:15:06.338" v="0"/>
                <pc2:cmRplyMkLst xmlns:pc2="http://schemas.microsoft.com/office/powerpoint/2019/9/main/command">
                  <pc:docMk/>
                  <pc:sldMk cId="498984040" sldId="304"/>
                  <pc2:cmMk id="{45B2E8AC-C49E-4939-92E1-68BAC2864943}"/>
                  <pc2:cmRplyMk id="{F9BCF6C9-8679-4F90-A1C7-3D5949C4F9DD}"/>
                </pc2:cmRplyMkLst>
              </pc226:cmRplyChg>
            </pc226:cmChg>
          </p:ext>
        </pc:extLst>
      </pc:sldChg>
      <pc:sldChg chg="addCm modCm">
        <pc:chgData name="SANDRA DOMINGUEZ GOMEZ" userId="f63156e5-53a5-47a9-9f48-3fad07d86804" providerId="ADAL" clId="{9B9AADC3-7D79-4413-8EB0-84C3777FCBDA}" dt="2024-01-24T18:25:11.756" v="30"/>
        <pc:sldMkLst>
          <pc:docMk/>
          <pc:sldMk cId="2285326713" sldId="30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ANDRA DOMINGUEZ GOMEZ" userId="f63156e5-53a5-47a9-9f48-3fad07d86804" providerId="ADAL" clId="{9B9AADC3-7D79-4413-8EB0-84C3777FCBDA}" dt="2024-01-24T18:25:11.756" v="30"/>
              <pc2:cmMkLst xmlns:pc2="http://schemas.microsoft.com/office/powerpoint/2019/9/main/command">
                <pc:docMk/>
                <pc:sldMk cId="2285326713" sldId="306"/>
                <pc2:cmMk id="{096395B4-6213-4A37-BE38-8D07DA4E53F1}"/>
              </pc2:cmMkLst>
              <pc226:cmRplyChg chg="add">
                <pc226:chgData name="SANDRA DOMINGUEZ GOMEZ" userId="f63156e5-53a5-47a9-9f48-3fad07d86804" providerId="ADAL" clId="{9B9AADC3-7D79-4413-8EB0-84C3777FCBDA}" dt="2024-01-24T18:25:11.756" v="30"/>
                <pc2:cmRplyMkLst xmlns:pc2="http://schemas.microsoft.com/office/powerpoint/2019/9/main/command">
                  <pc:docMk/>
                  <pc:sldMk cId="2285326713" sldId="306"/>
                  <pc2:cmMk id="{096395B4-6213-4A37-BE38-8D07DA4E53F1}"/>
                  <pc2:cmRplyMk id="{C7D4DCEA-149C-4F6D-B06F-35A8A260519E}"/>
                </pc2:cmRplyMkLst>
              </pc226:cmRplyChg>
            </pc226:cmChg>
          </p:ext>
        </pc:extLst>
      </pc:sldChg>
      <pc:sldChg chg="addCm">
        <pc:chgData name="SANDRA DOMINGUEZ GOMEZ" userId="f63156e5-53a5-47a9-9f48-3fad07d86804" providerId="ADAL" clId="{9B9AADC3-7D79-4413-8EB0-84C3777FCBDA}" dt="2024-01-24T18:19:05.655" v="1"/>
        <pc:sldMkLst>
          <pc:docMk/>
          <pc:sldMk cId="2843281087" sldId="30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ANDRA DOMINGUEZ GOMEZ" userId="f63156e5-53a5-47a9-9f48-3fad07d86804" providerId="ADAL" clId="{9B9AADC3-7D79-4413-8EB0-84C3777FCBDA}" dt="2024-01-24T18:19:05.655" v="1"/>
              <pc2:cmMkLst xmlns:pc2="http://schemas.microsoft.com/office/powerpoint/2019/9/main/command">
                <pc:docMk/>
                <pc:sldMk cId="2843281087" sldId="308"/>
                <pc2:cmMk id="{DF52B033-2103-47BD-9127-B8A80C50E79E}"/>
              </pc2:cmMkLst>
            </pc226:cmChg>
          </p:ext>
        </pc:extLst>
      </pc:sldChg>
    </pc:docChg>
  </pc:docChgLst>
  <pc:docChgLst>
    <pc:chgData name="SERGIO DE AVILA CABRAL" userId="f28ce292-a9a3-4c75-94f9-ecdf4ea0ac2a" providerId="ADAL" clId="{BC1BBC0E-3914-4E5D-8F0E-E82B5C1A37BF}"/>
    <pc:docChg chg="undo redo custSel modSld modMainMaster">
      <pc:chgData name="SERGIO DE AVILA CABRAL" userId="f28ce292-a9a3-4c75-94f9-ecdf4ea0ac2a" providerId="ADAL" clId="{BC1BBC0E-3914-4E5D-8F0E-E82B5C1A37BF}" dt="2024-04-15T13:47:18.896" v="1457" actId="12789"/>
      <pc:docMkLst>
        <pc:docMk/>
      </pc:docMkLst>
      <pc:sldChg chg="addSp delSp modSp mod">
        <pc:chgData name="SERGIO DE AVILA CABRAL" userId="f28ce292-a9a3-4c75-94f9-ecdf4ea0ac2a" providerId="ADAL" clId="{BC1BBC0E-3914-4E5D-8F0E-E82B5C1A37BF}" dt="2024-04-15T10:55:15.144" v="645"/>
        <pc:sldMkLst>
          <pc:docMk/>
          <pc:sldMk cId="3225234912" sldId="256"/>
        </pc:sldMkLst>
        <pc:spChg chg="mod">
          <ac:chgData name="SERGIO DE AVILA CABRAL" userId="f28ce292-a9a3-4c75-94f9-ecdf4ea0ac2a" providerId="ADAL" clId="{BC1BBC0E-3914-4E5D-8F0E-E82B5C1A37BF}" dt="2024-04-15T08:21:41.008" v="0" actId="2711"/>
          <ac:spMkLst>
            <pc:docMk/>
            <pc:sldMk cId="3225234912" sldId="256"/>
            <ac:spMk id="2" creationId="{453328E6-F9A0-26F7-84CF-F3008FB0FF24}"/>
          </ac:spMkLst>
        </pc:spChg>
        <pc:spChg chg="mod">
          <ac:chgData name="SERGIO DE AVILA CABRAL" userId="f28ce292-a9a3-4c75-94f9-ecdf4ea0ac2a" providerId="ADAL" clId="{BC1BBC0E-3914-4E5D-8F0E-E82B5C1A37BF}" dt="2024-04-15T08:22:01.690" v="9" actId="20577"/>
          <ac:spMkLst>
            <pc:docMk/>
            <pc:sldMk cId="3225234912" sldId="256"/>
            <ac:spMk id="3" creationId="{A393A9AF-ABE3-9460-D760-5A7A054DA2E8}"/>
          </ac:spMkLst>
        </pc:spChg>
        <pc:picChg chg="add del mod">
          <ac:chgData name="SERGIO DE AVILA CABRAL" userId="f28ce292-a9a3-4c75-94f9-ecdf4ea0ac2a" providerId="ADAL" clId="{BC1BBC0E-3914-4E5D-8F0E-E82B5C1A37BF}" dt="2024-04-15T10:53:38.904" v="643" actId="478"/>
          <ac:picMkLst>
            <pc:docMk/>
            <pc:sldMk cId="3225234912" sldId="256"/>
            <ac:picMk id="5" creationId="{12B2CC01-406A-689B-9FCD-D46952E38C6B}"/>
          </ac:picMkLst>
        </pc:picChg>
        <pc:picChg chg="del">
          <ac:chgData name="SERGIO DE AVILA CABRAL" userId="f28ce292-a9a3-4c75-94f9-ecdf4ea0ac2a" providerId="ADAL" clId="{BC1BBC0E-3914-4E5D-8F0E-E82B5C1A37BF}" dt="2024-04-15T10:52:21.760" v="439" actId="478"/>
          <ac:picMkLst>
            <pc:docMk/>
            <pc:sldMk cId="3225234912" sldId="256"/>
            <ac:picMk id="6" creationId="{88755DBF-3E26-5179-E354-97439FEC86FC}"/>
          </ac:picMkLst>
        </pc:picChg>
        <pc:picChg chg="del mod">
          <ac:chgData name="SERGIO DE AVILA CABRAL" userId="f28ce292-a9a3-4c75-94f9-ecdf4ea0ac2a" providerId="ADAL" clId="{BC1BBC0E-3914-4E5D-8F0E-E82B5C1A37BF}" dt="2024-04-15T10:53:38.904" v="643" actId="478"/>
          <ac:picMkLst>
            <pc:docMk/>
            <pc:sldMk cId="3225234912" sldId="256"/>
            <ac:picMk id="7" creationId="{F655F073-4F62-E6EC-5D32-EE1BDD27AE81}"/>
          </ac:picMkLst>
        </pc:picChg>
        <pc:picChg chg="add del mod">
          <ac:chgData name="SERGIO DE AVILA CABRAL" userId="f28ce292-a9a3-4c75-94f9-ecdf4ea0ac2a" providerId="ADAL" clId="{BC1BBC0E-3914-4E5D-8F0E-E82B5C1A37BF}" dt="2024-04-15T10:53:29.265" v="642" actId="478"/>
          <ac:picMkLst>
            <pc:docMk/>
            <pc:sldMk cId="3225234912" sldId="256"/>
            <ac:picMk id="9" creationId="{F5E47905-0D19-B4D6-02D2-761A21AB9D45}"/>
          </ac:picMkLst>
        </pc:picChg>
        <pc:picChg chg="add del mod">
          <ac:chgData name="SERGIO DE AVILA CABRAL" userId="f28ce292-a9a3-4c75-94f9-ecdf4ea0ac2a" providerId="ADAL" clId="{BC1BBC0E-3914-4E5D-8F0E-E82B5C1A37BF}" dt="2024-04-15T10:53:29.265" v="642" actId="478"/>
          <ac:picMkLst>
            <pc:docMk/>
            <pc:sldMk cId="3225234912" sldId="256"/>
            <ac:picMk id="10" creationId="{4DEBACD8-D49A-86DF-41CB-8B8594A698A3}"/>
          </ac:picMkLst>
        </pc:picChg>
        <pc:picChg chg="del mod">
          <ac:chgData name="SERGIO DE AVILA CABRAL" userId="f28ce292-a9a3-4c75-94f9-ecdf4ea0ac2a" providerId="ADAL" clId="{BC1BBC0E-3914-4E5D-8F0E-E82B5C1A37BF}" dt="2024-04-15T10:53:38.904" v="643" actId="478"/>
          <ac:picMkLst>
            <pc:docMk/>
            <pc:sldMk cId="3225234912" sldId="256"/>
            <ac:picMk id="11" creationId="{855BD6F0-0D2A-8704-C3A0-82EE3C6EEDED}"/>
          </ac:picMkLst>
        </pc:picChg>
        <pc:picChg chg="del mod">
          <ac:chgData name="SERGIO DE AVILA CABRAL" userId="f28ce292-a9a3-4c75-94f9-ecdf4ea0ac2a" providerId="ADAL" clId="{BC1BBC0E-3914-4E5D-8F0E-E82B5C1A37BF}" dt="2024-04-15T10:53:38.904" v="643" actId="478"/>
          <ac:picMkLst>
            <pc:docMk/>
            <pc:sldMk cId="3225234912" sldId="256"/>
            <ac:picMk id="12" creationId="{69EB4284-98D2-0A36-BCF8-05D12628FFF4}"/>
          </ac:picMkLst>
        </pc:picChg>
        <pc:picChg chg="add del mod">
          <ac:chgData name="SERGIO DE AVILA CABRAL" userId="f28ce292-a9a3-4c75-94f9-ecdf4ea0ac2a" providerId="ADAL" clId="{BC1BBC0E-3914-4E5D-8F0E-E82B5C1A37BF}" dt="2024-04-15T10:53:29.265" v="642" actId="478"/>
          <ac:picMkLst>
            <pc:docMk/>
            <pc:sldMk cId="3225234912" sldId="256"/>
            <ac:picMk id="13" creationId="{38017536-2C3A-2CEA-9BD4-E886D52DC9FA}"/>
          </ac:picMkLst>
        </pc:picChg>
        <pc:picChg chg="add del mod">
          <ac:chgData name="SERGIO DE AVILA CABRAL" userId="f28ce292-a9a3-4c75-94f9-ecdf4ea0ac2a" providerId="ADAL" clId="{BC1BBC0E-3914-4E5D-8F0E-E82B5C1A37BF}" dt="2024-04-15T10:53:29.265" v="642" actId="478"/>
          <ac:picMkLst>
            <pc:docMk/>
            <pc:sldMk cId="3225234912" sldId="256"/>
            <ac:picMk id="14" creationId="{B6BEBB44-1CFB-EF3B-5EA3-9555F08D863C}"/>
          </ac:picMkLst>
        </pc:picChg>
        <pc:picChg chg="add mod">
          <ac:chgData name="SERGIO DE AVILA CABRAL" userId="f28ce292-a9a3-4c75-94f9-ecdf4ea0ac2a" providerId="ADAL" clId="{BC1BBC0E-3914-4E5D-8F0E-E82B5C1A37BF}" dt="2024-04-15T10:55:15.144" v="645"/>
          <ac:picMkLst>
            <pc:docMk/>
            <pc:sldMk cId="3225234912" sldId="256"/>
            <ac:picMk id="15" creationId="{804E564A-CF74-4045-2AD0-725BFA21CB74}"/>
          </ac:picMkLst>
        </pc:picChg>
        <pc:picChg chg="add mod">
          <ac:chgData name="SERGIO DE AVILA CABRAL" userId="f28ce292-a9a3-4c75-94f9-ecdf4ea0ac2a" providerId="ADAL" clId="{BC1BBC0E-3914-4E5D-8F0E-E82B5C1A37BF}" dt="2024-04-15T10:55:15.144" v="645"/>
          <ac:picMkLst>
            <pc:docMk/>
            <pc:sldMk cId="3225234912" sldId="256"/>
            <ac:picMk id="16" creationId="{AB428F09-1906-A6B4-79A5-DF8339117EC3}"/>
          </ac:picMkLst>
        </pc:picChg>
        <pc:picChg chg="add mod">
          <ac:chgData name="SERGIO DE AVILA CABRAL" userId="f28ce292-a9a3-4c75-94f9-ecdf4ea0ac2a" providerId="ADAL" clId="{BC1BBC0E-3914-4E5D-8F0E-E82B5C1A37BF}" dt="2024-04-15T10:55:15.144" v="645"/>
          <ac:picMkLst>
            <pc:docMk/>
            <pc:sldMk cId="3225234912" sldId="256"/>
            <ac:picMk id="17" creationId="{637F8545-82B1-2273-A47A-512CA8B164F9}"/>
          </ac:picMkLst>
        </pc:picChg>
        <pc:picChg chg="add mod">
          <ac:chgData name="SERGIO DE AVILA CABRAL" userId="f28ce292-a9a3-4c75-94f9-ecdf4ea0ac2a" providerId="ADAL" clId="{BC1BBC0E-3914-4E5D-8F0E-E82B5C1A37BF}" dt="2024-04-15T10:55:15.144" v="645"/>
          <ac:picMkLst>
            <pc:docMk/>
            <pc:sldMk cId="3225234912" sldId="256"/>
            <ac:picMk id="18" creationId="{665CB3F7-B3C4-8E35-B834-100B3C9F4A8C}"/>
          </ac:picMkLst>
        </pc:picChg>
      </pc:sldChg>
      <pc:sldChg chg="modSp mod">
        <pc:chgData name="SERGIO DE AVILA CABRAL" userId="f28ce292-a9a3-4c75-94f9-ecdf4ea0ac2a" providerId="ADAL" clId="{BC1BBC0E-3914-4E5D-8F0E-E82B5C1A37BF}" dt="2024-04-15T10:54:47.304" v="644" actId="20577"/>
        <pc:sldMkLst>
          <pc:docMk/>
          <pc:sldMk cId="848566506" sldId="257"/>
        </pc:sldMkLst>
        <pc:spChg chg="mod">
          <ac:chgData name="SERGIO DE AVILA CABRAL" userId="f28ce292-a9a3-4c75-94f9-ecdf4ea0ac2a" providerId="ADAL" clId="{BC1BBC0E-3914-4E5D-8F0E-E82B5C1A37BF}" dt="2024-04-15T10:54:47.304" v="644" actId="20577"/>
          <ac:spMkLst>
            <pc:docMk/>
            <pc:sldMk cId="848566506" sldId="257"/>
            <ac:spMk id="10" creationId="{8660D23A-80EC-17D7-E9C0-955D49B7E4CC}"/>
          </ac:spMkLst>
        </pc:spChg>
      </pc:sldChg>
      <pc:sldChg chg="modSp mod">
        <pc:chgData name="SERGIO DE AVILA CABRAL" userId="f28ce292-a9a3-4c75-94f9-ecdf4ea0ac2a" providerId="ADAL" clId="{BC1BBC0E-3914-4E5D-8F0E-E82B5C1A37BF}" dt="2024-04-15T09:43:44.390" v="437" actId="2711"/>
        <pc:sldMkLst>
          <pc:docMk/>
          <pc:sldMk cId="3581525808" sldId="294"/>
        </pc:sldMkLst>
        <pc:spChg chg="mod">
          <ac:chgData name="SERGIO DE AVILA CABRAL" userId="f28ce292-a9a3-4c75-94f9-ecdf4ea0ac2a" providerId="ADAL" clId="{BC1BBC0E-3914-4E5D-8F0E-E82B5C1A37BF}" dt="2024-04-15T08:22:14.044" v="10" actId="2711"/>
          <ac:spMkLst>
            <pc:docMk/>
            <pc:sldMk cId="3581525808" sldId="294"/>
            <ac:spMk id="2" creationId="{FCA3C36F-AFE1-5C17-7D86-82900E198759}"/>
          </ac:spMkLst>
        </pc:spChg>
        <pc:spChg chg="mod">
          <ac:chgData name="SERGIO DE AVILA CABRAL" userId="f28ce292-a9a3-4c75-94f9-ecdf4ea0ac2a" providerId="ADAL" clId="{BC1BBC0E-3914-4E5D-8F0E-E82B5C1A37BF}" dt="2024-04-15T09:43:44.390" v="437" actId="2711"/>
          <ac:spMkLst>
            <pc:docMk/>
            <pc:sldMk cId="3581525808" sldId="294"/>
            <ac:spMk id="4" creationId="{673E7D6E-5269-0861-3F90-E35C9BFA254F}"/>
          </ac:spMkLst>
        </pc:spChg>
        <pc:graphicFrameChg chg="mod">
          <ac:chgData name="SERGIO DE AVILA CABRAL" userId="f28ce292-a9a3-4c75-94f9-ecdf4ea0ac2a" providerId="ADAL" clId="{BC1BBC0E-3914-4E5D-8F0E-E82B5C1A37BF}" dt="2024-04-15T08:22:19.979" v="11" actId="2711"/>
          <ac:graphicFrameMkLst>
            <pc:docMk/>
            <pc:sldMk cId="3581525808" sldId="294"/>
            <ac:graphicFrameMk id="5" creationId="{273B1382-2FF9-F409-425B-A2253AF38A53}"/>
          </ac:graphicFrameMkLst>
        </pc:graphicFrameChg>
      </pc:sldChg>
      <pc:sldChg chg="addSp delSp modSp mod modAnim">
        <pc:chgData name="SERGIO DE AVILA CABRAL" userId="f28ce292-a9a3-4c75-94f9-ecdf4ea0ac2a" providerId="ADAL" clId="{BC1BBC0E-3914-4E5D-8F0E-E82B5C1A37BF}" dt="2024-04-15T13:04:54.161" v="864"/>
        <pc:sldMkLst>
          <pc:docMk/>
          <pc:sldMk cId="1909860949" sldId="296"/>
        </pc:sldMkLst>
        <pc:spChg chg="mod ord">
          <ac:chgData name="SERGIO DE AVILA CABRAL" userId="f28ce292-a9a3-4c75-94f9-ecdf4ea0ac2a" providerId="ADAL" clId="{BC1BBC0E-3914-4E5D-8F0E-E82B5C1A37BF}" dt="2024-04-15T13:00:04.607" v="818" actId="1076"/>
          <ac:spMkLst>
            <pc:docMk/>
            <pc:sldMk cId="1909860949" sldId="296"/>
            <ac:spMk id="2" creationId="{BD7CAFC6-59CB-7FD2-B3AE-C524FFBD1B9E}"/>
          </ac:spMkLst>
        </pc:spChg>
        <pc:spChg chg="mod ord">
          <ac:chgData name="SERGIO DE AVILA CABRAL" userId="f28ce292-a9a3-4c75-94f9-ecdf4ea0ac2a" providerId="ADAL" clId="{BC1BBC0E-3914-4E5D-8F0E-E82B5C1A37BF}" dt="2024-04-15T13:00:04.607" v="818" actId="1076"/>
          <ac:spMkLst>
            <pc:docMk/>
            <pc:sldMk cId="1909860949" sldId="296"/>
            <ac:spMk id="3" creationId="{D9B749F5-8456-DF96-0F0B-4E7D253FD1EF}"/>
          </ac:spMkLst>
        </pc:spChg>
        <pc:spChg chg="add mod">
          <ac:chgData name="SERGIO DE AVILA CABRAL" userId="f28ce292-a9a3-4c75-94f9-ecdf4ea0ac2a" providerId="ADAL" clId="{BC1BBC0E-3914-4E5D-8F0E-E82B5C1A37BF}" dt="2024-04-15T12:46:28.099" v="703" actId="164"/>
          <ac:spMkLst>
            <pc:docMk/>
            <pc:sldMk cId="1909860949" sldId="296"/>
            <ac:spMk id="8" creationId="{F9566AEE-BB07-6B0F-D6F4-D5B90D571388}"/>
          </ac:spMkLst>
        </pc:spChg>
        <pc:spChg chg="mod">
          <ac:chgData name="SERGIO DE AVILA CABRAL" userId="f28ce292-a9a3-4c75-94f9-ecdf4ea0ac2a" providerId="ADAL" clId="{BC1BBC0E-3914-4E5D-8F0E-E82B5C1A37BF}" dt="2024-04-15T12:55:17.433" v="722" actId="20577"/>
          <ac:spMkLst>
            <pc:docMk/>
            <pc:sldMk cId="1909860949" sldId="296"/>
            <ac:spMk id="14" creationId="{28AD2065-B1F7-C650-A4B9-5182A13463EF}"/>
          </ac:spMkLst>
        </pc:spChg>
        <pc:spChg chg="mod">
          <ac:chgData name="SERGIO DE AVILA CABRAL" userId="f28ce292-a9a3-4c75-94f9-ecdf4ea0ac2a" providerId="ADAL" clId="{BC1BBC0E-3914-4E5D-8F0E-E82B5C1A37BF}" dt="2024-04-15T12:57:50.678" v="749" actId="20577"/>
          <ac:spMkLst>
            <pc:docMk/>
            <pc:sldMk cId="1909860949" sldId="296"/>
            <ac:spMk id="17" creationId="{0C5D3FD4-52C2-9DCF-3DDF-15E3E895C0D4}"/>
          </ac:spMkLst>
        </pc:spChg>
        <pc:spChg chg="mod">
          <ac:chgData name="SERGIO DE AVILA CABRAL" userId="f28ce292-a9a3-4c75-94f9-ecdf4ea0ac2a" providerId="ADAL" clId="{BC1BBC0E-3914-4E5D-8F0E-E82B5C1A37BF}" dt="2024-04-15T12:58:05.299" v="757" actId="20577"/>
          <ac:spMkLst>
            <pc:docMk/>
            <pc:sldMk cId="1909860949" sldId="296"/>
            <ac:spMk id="20" creationId="{708EEC45-7576-7F8E-F38F-FF211786BAA5}"/>
          </ac:spMkLst>
        </pc:spChg>
        <pc:spChg chg="add mod">
          <ac:chgData name="SERGIO DE AVILA CABRAL" userId="f28ce292-a9a3-4c75-94f9-ecdf4ea0ac2a" providerId="ADAL" clId="{BC1BBC0E-3914-4E5D-8F0E-E82B5C1A37BF}" dt="2024-04-15T13:00:04.607" v="818" actId="1076"/>
          <ac:spMkLst>
            <pc:docMk/>
            <pc:sldMk cId="1909860949" sldId="296"/>
            <ac:spMk id="21" creationId="{C4A539D2-C166-4094-E7D5-D67CE59E130B}"/>
          </ac:spMkLst>
        </pc:spChg>
        <pc:spChg chg="add mod">
          <ac:chgData name="SERGIO DE AVILA CABRAL" userId="f28ce292-a9a3-4c75-94f9-ecdf4ea0ac2a" providerId="ADAL" clId="{BC1BBC0E-3914-4E5D-8F0E-E82B5C1A37BF}" dt="2024-04-15T13:00:04.607" v="818" actId="1076"/>
          <ac:spMkLst>
            <pc:docMk/>
            <pc:sldMk cId="1909860949" sldId="296"/>
            <ac:spMk id="22" creationId="{95B5070A-05D1-530C-C9C0-A87B99000E8B}"/>
          </ac:spMkLst>
        </pc:spChg>
        <pc:grpChg chg="add mod">
          <ac:chgData name="SERGIO DE AVILA CABRAL" userId="f28ce292-a9a3-4c75-94f9-ecdf4ea0ac2a" providerId="ADAL" clId="{BC1BBC0E-3914-4E5D-8F0E-E82B5C1A37BF}" dt="2024-04-15T12:58:42.331" v="765" actId="1076"/>
          <ac:grpSpMkLst>
            <pc:docMk/>
            <pc:sldMk cId="1909860949" sldId="296"/>
            <ac:grpSpMk id="10" creationId="{C692BAF8-48D7-EB29-EA93-40222E7CF9FF}"/>
          </ac:grpSpMkLst>
        </pc:grpChg>
        <pc:grpChg chg="add mod">
          <ac:chgData name="SERGIO DE AVILA CABRAL" userId="f28ce292-a9a3-4c75-94f9-ecdf4ea0ac2a" providerId="ADAL" clId="{BC1BBC0E-3914-4E5D-8F0E-E82B5C1A37BF}" dt="2024-04-15T12:58:42.331" v="765" actId="1076"/>
          <ac:grpSpMkLst>
            <pc:docMk/>
            <pc:sldMk cId="1909860949" sldId="296"/>
            <ac:grpSpMk id="12" creationId="{29C03692-E104-D748-29EA-AA5C9A04F44B}"/>
          </ac:grpSpMkLst>
        </pc:grpChg>
        <pc:grpChg chg="add mod">
          <ac:chgData name="SERGIO DE AVILA CABRAL" userId="f28ce292-a9a3-4c75-94f9-ecdf4ea0ac2a" providerId="ADAL" clId="{BC1BBC0E-3914-4E5D-8F0E-E82B5C1A37BF}" dt="2024-04-15T12:58:42.331" v="765" actId="1076"/>
          <ac:grpSpMkLst>
            <pc:docMk/>
            <pc:sldMk cId="1909860949" sldId="296"/>
            <ac:grpSpMk id="15" creationId="{B3DD8BCD-7C2E-BF42-6A6D-BAA61EC4F6AB}"/>
          </ac:grpSpMkLst>
        </pc:grpChg>
        <pc:grpChg chg="add mod">
          <ac:chgData name="SERGIO DE AVILA CABRAL" userId="f28ce292-a9a3-4c75-94f9-ecdf4ea0ac2a" providerId="ADAL" clId="{BC1BBC0E-3914-4E5D-8F0E-E82B5C1A37BF}" dt="2024-04-15T12:58:42.331" v="765" actId="1076"/>
          <ac:grpSpMkLst>
            <pc:docMk/>
            <pc:sldMk cId="1909860949" sldId="296"/>
            <ac:grpSpMk id="18" creationId="{5DF4E498-648A-955A-776D-C09B178C8E49}"/>
          </ac:grpSpMkLst>
        </pc:grpChg>
        <pc:picChg chg="mod">
          <ac:chgData name="SERGIO DE AVILA CABRAL" userId="f28ce292-a9a3-4c75-94f9-ecdf4ea0ac2a" providerId="ADAL" clId="{BC1BBC0E-3914-4E5D-8F0E-E82B5C1A37BF}" dt="2024-04-15T12:54:45.397" v="710" actId="1076"/>
          <ac:picMkLst>
            <pc:docMk/>
            <pc:sldMk cId="1909860949" sldId="296"/>
            <ac:picMk id="5" creationId="{E87822D3-85C7-94AF-0125-7FC0FBFCC594}"/>
          </ac:picMkLst>
        </pc:picChg>
        <pc:picChg chg="add del">
          <ac:chgData name="SERGIO DE AVILA CABRAL" userId="f28ce292-a9a3-4c75-94f9-ecdf4ea0ac2a" providerId="ADAL" clId="{BC1BBC0E-3914-4E5D-8F0E-E82B5C1A37BF}" dt="2024-04-15T12:57:30.038" v="732" actId="478"/>
          <ac:picMkLst>
            <pc:docMk/>
            <pc:sldMk cId="1909860949" sldId="296"/>
            <ac:picMk id="6" creationId="{E87822D3-85C7-94AF-0125-7FC0FBFCC594}"/>
          </ac:picMkLst>
        </pc:picChg>
        <pc:picChg chg="mod">
          <ac:chgData name="SERGIO DE AVILA CABRAL" userId="f28ce292-a9a3-4c75-94f9-ecdf4ea0ac2a" providerId="ADAL" clId="{BC1BBC0E-3914-4E5D-8F0E-E82B5C1A37BF}" dt="2024-04-15T12:55:13.256" v="715" actId="14826"/>
          <ac:picMkLst>
            <pc:docMk/>
            <pc:sldMk cId="1909860949" sldId="296"/>
            <ac:picMk id="13" creationId="{DE010E7F-2FBE-D89A-8922-DFDB1150FEC3}"/>
          </ac:picMkLst>
        </pc:picChg>
        <pc:picChg chg="mod">
          <ac:chgData name="SERGIO DE AVILA CABRAL" userId="f28ce292-a9a3-4c75-94f9-ecdf4ea0ac2a" providerId="ADAL" clId="{BC1BBC0E-3914-4E5D-8F0E-E82B5C1A37BF}" dt="2024-04-15T12:57:41.482" v="735" actId="14826"/>
          <ac:picMkLst>
            <pc:docMk/>
            <pc:sldMk cId="1909860949" sldId="296"/>
            <ac:picMk id="16" creationId="{852DB3CC-E2C6-9E71-3DBC-8A8A97328F92}"/>
          </ac:picMkLst>
        </pc:picChg>
        <pc:picChg chg="mod">
          <ac:chgData name="SERGIO DE AVILA CABRAL" userId="f28ce292-a9a3-4c75-94f9-ecdf4ea0ac2a" providerId="ADAL" clId="{BC1BBC0E-3914-4E5D-8F0E-E82B5C1A37BF}" dt="2024-04-15T12:58:11.442" v="758" actId="14826"/>
          <ac:picMkLst>
            <pc:docMk/>
            <pc:sldMk cId="1909860949" sldId="296"/>
            <ac:picMk id="19" creationId="{841F3977-AAF2-BB32-40EE-419520B6D628}"/>
          </ac:picMkLst>
        </pc:picChg>
      </pc:sldChg>
      <pc:sldChg chg="modSp mod">
        <pc:chgData name="SERGIO DE AVILA CABRAL" userId="f28ce292-a9a3-4c75-94f9-ecdf4ea0ac2a" providerId="ADAL" clId="{BC1BBC0E-3914-4E5D-8F0E-E82B5C1A37BF}" dt="2024-04-15T13:00:44.396" v="820" actId="20577"/>
        <pc:sldMkLst>
          <pc:docMk/>
          <pc:sldMk cId="1832456024" sldId="297"/>
        </pc:sldMkLst>
        <pc:spChg chg="mod">
          <ac:chgData name="SERGIO DE AVILA CABRAL" userId="f28ce292-a9a3-4c75-94f9-ecdf4ea0ac2a" providerId="ADAL" clId="{BC1BBC0E-3914-4E5D-8F0E-E82B5C1A37BF}" dt="2024-04-15T13:00:44.396" v="820" actId="20577"/>
          <ac:spMkLst>
            <pc:docMk/>
            <pc:sldMk cId="1832456024" sldId="297"/>
            <ac:spMk id="2" creationId="{EAB7A258-BBCD-23D5-A46B-7C3AC8E661E3}"/>
          </ac:spMkLst>
        </pc:spChg>
      </pc:sldChg>
      <pc:sldChg chg="mod modShow">
        <pc:chgData name="SERGIO DE AVILA CABRAL" userId="f28ce292-a9a3-4c75-94f9-ecdf4ea0ac2a" providerId="ADAL" clId="{BC1BBC0E-3914-4E5D-8F0E-E82B5C1A37BF}" dt="2024-04-15T09:35:17.931" v="355" actId="729"/>
        <pc:sldMkLst>
          <pc:docMk/>
          <pc:sldMk cId="3508409962" sldId="298"/>
        </pc:sldMkLst>
      </pc:sldChg>
      <pc:sldChg chg="modSp mod">
        <pc:chgData name="SERGIO DE AVILA CABRAL" userId="f28ce292-a9a3-4c75-94f9-ecdf4ea0ac2a" providerId="ADAL" clId="{BC1BBC0E-3914-4E5D-8F0E-E82B5C1A37BF}" dt="2024-04-15T09:43:35.703" v="436" actId="2711"/>
        <pc:sldMkLst>
          <pc:docMk/>
          <pc:sldMk cId="1361796737" sldId="301"/>
        </pc:sldMkLst>
        <pc:spChg chg="mod">
          <ac:chgData name="SERGIO DE AVILA CABRAL" userId="f28ce292-a9a3-4c75-94f9-ecdf4ea0ac2a" providerId="ADAL" clId="{BC1BBC0E-3914-4E5D-8F0E-E82B5C1A37BF}" dt="2024-04-15T09:43:35.703" v="436" actId="2711"/>
          <ac:spMkLst>
            <pc:docMk/>
            <pc:sldMk cId="1361796737" sldId="301"/>
            <ac:spMk id="5" creationId="{E3881F7D-5A93-95E9-5766-66CF99CBA211}"/>
          </ac:spMkLst>
        </pc:spChg>
      </pc:sldChg>
      <pc:sldChg chg="modSp mod modAnim">
        <pc:chgData name="SERGIO DE AVILA CABRAL" userId="f28ce292-a9a3-4c75-94f9-ecdf4ea0ac2a" providerId="ADAL" clId="{BC1BBC0E-3914-4E5D-8F0E-E82B5C1A37BF}" dt="2024-04-15T13:47:18.896" v="1457" actId="12789"/>
        <pc:sldMkLst>
          <pc:docMk/>
          <pc:sldMk cId="1937332744" sldId="302"/>
        </pc:sldMkLst>
        <pc:spChg chg="mod">
          <ac:chgData name="SERGIO DE AVILA CABRAL" userId="f28ce292-a9a3-4c75-94f9-ecdf4ea0ac2a" providerId="ADAL" clId="{BC1BBC0E-3914-4E5D-8F0E-E82B5C1A37BF}" dt="2024-04-15T13:47:18.896" v="1457" actId="12789"/>
          <ac:spMkLst>
            <pc:docMk/>
            <pc:sldMk cId="1937332744" sldId="302"/>
            <ac:spMk id="2" creationId="{E198C4E4-70B0-BD48-2F6B-7DB6FBFC39AF}"/>
          </ac:spMkLst>
        </pc:spChg>
        <pc:spChg chg="mod">
          <ac:chgData name="SERGIO DE AVILA CABRAL" userId="f28ce292-a9a3-4c75-94f9-ecdf4ea0ac2a" providerId="ADAL" clId="{BC1BBC0E-3914-4E5D-8F0E-E82B5C1A37BF}" dt="2024-04-15T13:47:18.896" v="1457" actId="12789"/>
          <ac:spMkLst>
            <pc:docMk/>
            <pc:sldMk cId="1937332744" sldId="302"/>
            <ac:spMk id="3" creationId="{5112BE9C-09F1-C635-162C-C7EE00525661}"/>
          </ac:spMkLst>
        </pc:spChg>
        <pc:spChg chg="mod">
          <ac:chgData name="SERGIO DE AVILA CABRAL" userId="f28ce292-a9a3-4c75-94f9-ecdf4ea0ac2a" providerId="ADAL" clId="{BC1BBC0E-3914-4E5D-8F0E-E82B5C1A37BF}" dt="2024-04-15T13:47:18.896" v="1457" actId="12789"/>
          <ac:spMkLst>
            <pc:docMk/>
            <pc:sldMk cId="1937332744" sldId="302"/>
            <ac:spMk id="8" creationId="{B5F61072-94C0-EFD8-6EDC-33588624B70C}"/>
          </ac:spMkLst>
        </pc:spChg>
        <pc:spChg chg="mod">
          <ac:chgData name="SERGIO DE AVILA CABRAL" userId="f28ce292-a9a3-4c75-94f9-ecdf4ea0ac2a" providerId="ADAL" clId="{BC1BBC0E-3914-4E5D-8F0E-E82B5C1A37BF}" dt="2024-04-15T13:47:18.896" v="1457" actId="12789"/>
          <ac:spMkLst>
            <pc:docMk/>
            <pc:sldMk cId="1937332744" sldId="302"/>
            <ac:spMk id="14" creationId="{B0E3E313-E72D-4411-12EC-0AB0587A1801}"/>
          </ac:spMkLst>
        </pc:spChg>
      </pc:sldChg>
      <pc:sldChg chg="addSp delSp modSp mod modAnim">
        <pc:chgData name="SERGIO DE AVILA CABRAL" userId="f28ce292-a9a3-4c75-94f9-ecdf4ea0ac2a" providerId="ADAL" clId="{BC1BBC0E-3914-4E5D-8F0E-E82B5C1A37BF}" dt="2024-04-15T13:32:04.039" v="1440" actId="1076"/>
        <pc:sldMkLst>
          <pc:docMk/>
          <pc:sldMk cId="498984040" sldId="304"/>
        </pc:sldMkLst>
        <pc:spChg chg="mod">
          <ac:chgData name="SERGIO DE AVILA CABRAL" userId="f28ce292-a9a3-4c75-94f9-ecdf4ea0ac2a" providerId="ADAL" clId="{BC1BBC0E-3914-4E5D-8F0E-E82B5C1A37BF}" dt="2024-04-15T13:30:37.179" v="1352" actId="1036"/>
          <ac:spMkLst>
            <pc:docMk/>
            <pc:sldMk cId="498984040" sldId="304"/>
            <ac:spMk id="2" creationId="{F2F06434-7C56-FB84-1264-6BE711BC8E8C}"/>
          </ac:spMkLst>
        </pc:spChg>
        <pc:spChg chg="mod">
          <ac:chgData name="SERGIO DE AVILA CABRAL" userId="f28ce292-a9a3-4c75-94f9-ecdf4ea0ac2a" providerId="ADAL" clId="{BC1BBC0E-3914-4E5D-8F0E-E82B5C1A37BF}" dt="2024-04-15T09:42:38.132" v="430" actId="2711"/>
          <ac:spMkLst>
            <pc:docMk/>
            <pc:sldMk cId="498984040" sldId="304"/>
            <ac:spMk id="5" creationId="{CB8AE117-16E2-92D5-643D-7E218F0D1BCF}"/>
          </ac:spMkLst>
        </pc:spChg>
        <pc:spChg chg="mod">
          <ac:chgData name="SERGIO DE AVILA CABRAL" userId="f28ce292-a9a3-4c75-94f9-ecdf4ea0ac2a" providerId="ADAL" clId="{BC1BBC0E-3914-4E5D-8F0E-E82B5C1A37BF}" dt="2024-04-15T13:29:18.106" v="1180" actId="1036"/>
          <ac:spMkLst>
            <pc:docMk/>
            <pc:sldMk cId="498984040" sldId="304"/>
            <ac:spMk id="54" creationId="{63391EA1-AB6F-6745-4598-5808977CA6DE}"/>
          </ac:spMkLst>
        </pc:spChg>
        <pc:spChg chg="mod">
          <ac:chgData name="SERGIO DE AVILA CABRAL" userId="f28ce292-a9a3-4c75-94f9-ecdf4ea0ac2a" providerId="ADAL" clId="{BC1BBC0E-3914-4E5D-8F0E-E82B5C1A37BF}" dt="2024-04-15T13:29:20.860" v="1185" actId="1036"/>
          <ac:spMkLst>
            <pc:docMk/>
            <pc:sldMk cId="498984040" sldId="304"/>
            <ac:spMk id="55" creationId="{1217EE62-944A-F6C9-75F0-A998F8F0117A}"/>
          </ac:spMkLst>
        </pc:spChg>
        <pc:spChg chg="mod">
          <ac:chgData name="SERGIO DE AVILA CABRAL" userId="f28ce292-a9a3-4c75-94f9-ecdf4ea0ac2a" providerId="ADAL" clId="{BC1BBC0E-3914-4E5D-8F0E-E82B5C1A37BF}" dt="2024-04-15T13:29:22.766" v="1190" actId="1036"/>
          <ac:spMkLst>
            <pc:docMk/>
            <pc:sldMk cId="498984040" sldId="304"/>
            <ac:spMk id="56" creationId="{EC5C4DC7-53C0-1A6F-B2C7-44937B93A98C}"/>
          </ac:spMkLst>
        </pc:spChg>
        <pc:spChg chg="mod">
          <ac:chgData name="SERGIO DE AVILA CABRAL" userId="f28ce292-a9a3-4c75-94f9-ecdf4ea0ac2a" providerId="ADAL" clId="{BC1BBC0E-3914-4E5D-8F0E-E82B5C1A37BF}" dt="2024-04-15T13:29:24.464" v="1195" actId="1036"/>
          <ac:spMkLst>
            <pc:docMk/>
            <pc:sldMk cId="498984040" sldId="304"/>
            <ac:spMk id="57" creationId="{10FAF9B2-D026-AAF3-1D91-F665B2AB0B25}"/>
          </ac:spMkLst>
        </pc:spChg>
        <pc:spChg chg="del">
          <ac:chgData name="SERGIO DE AVILA CABRAL" userId="f28ce292-a9a3-4c75-94f9-ecdf4ea0ac2a" providerId="ADAL" clId="{BC1BBC0E-3914-4E5D-8F0E-E82B5C1A37BF}" dt="2024-04-15T09:36:11.500" v="357" actId="478"/>
          <ac:spMkLst>
            <pc:docMk/>
            <pc:sldMk cId="498984040" sldId="304"/>
            <ac:spMk id="58" creationId="{B57898EC-955A-D73E-151B-5F3B1FEEE3A7}"/>
          </ac:spMkLst>
        </pc:spChg>
        <pc:spChg chg="mod">
          <ac:chgData name="SERGIO DE AVILA CABRAL" userId="f28ce292-a9a3-4c75-94f9-ecdf4ea0ac2a" providerId="ADAL" clId="{BC1BBC0E-3914-4E5D-8F0E-E82B5C1A37BF}" dt="2024-04-15T13:29:26.176" v="1199" actId="1036"/>
          <ac:spMkLst>
            <pc:docMk/>
            <pc:sldMk cId="498984040" sldId="304"/>
            <ac:spMk id="59" creationId="{86673254-BADA-3496-873D-9EAC00134E7C}"/>
          </ac:spMkLst>
        </pc:spChg>
        <pc:spChg chg="mod">
          <ac:chgData name="SERGIO DE AVILA CABRAL" userId="f28ce292-a9a3-4c75-94f9-ecdf4ea0ac2a" providerId="ADAL" clId="{BC1BBC0E-3914-4E5D-8F0E-E82B5C1A37BF}" dt="2024-04-15T13:29:27.981" v="1203" actId="1036"/>
          <ac:spMkLst>
            <pc:docMk/>
            <pc:sldMk cId="498984040" sldId="304"/>
            <ac:spMk id="60" creationId="{7B34F0FD-395D-0E1B-142A-1BDB5F35C37E}"/>
          </ac:spMkLst>
        </pc:spChg>
        <pc:spChg chg="mod">
          <ac:chgData name="SERGIO DE AVILA CABRAL" userId="f28ce292-a9a3-4c75-94f9-ecdf4ea0ac2a" providerId="ADAL" clId="{BC1BBC0E-3914-4E5D-8F0E-E82B5C1A37BF}" dt="2024-04-15T13:29:29.262" v="1205" actId="1036"/>
          <ac:spMkLst>
            <pc:docMk/>
            <pc:sldMk cId="498984040" sldId="304"/>
            <ac:spMk id="61" creationId="{4984C975-C714-CF28-7A86-EEC20CA428F1}"/>
          </ac:spMkLst>
        </pc:spChg>
        <pc:picChg chg="add mod ord">
          <ac:chgData name="SERGIO DE AVILA CABRAL" userId="f28ce292-a9a3-4c75-94f9-ecdf4ea0ac2a" providerId="ADAL" clId="{BC1BBC0E-3914-4E5D-8F0E-E82B5C1A37BF}" dt="2024-04-15T13:32:04.039" v="1440" actId="1076"/>
          <ac:picMkLst>
            <pc:docMk/>
            <pc:sldMk cId="498984040" sldId="304"/>
            <ac:picMk id="3" creationId="{D672A106-9BB6-4707-CDF6-EC74E7CF04D5}"/>
          </ac:picMkLst>
        </pc:picChg>
        <pc:picChg chg="mod">
          <ac:chgData name="SERGIO DE AVILA CABRAL" userId="f28ce292-a9a3-4c75-94f9-ecdf4ea0ac2a" providerId="ADAL" clId="{BC1BBC0E-3914-4E5D-8F0E-E82B5C1A37BF}" dt="2024-04-15T13:30:54.481" v="1400" actId="1036"/>
          <ac:picMkLst>
            <pc:docMk/>
            <pc:sldMk cId="498984040" sldId="304"/>
            <ac:picMk id="4" creationId="{5B4E7E5D-747F-065A-3D23-43E2895EE91E}"/>
          </ac:picMkLst>
        </pc:picChg>
        <pc:picChg chg="mod">
          <ac:chgData name="SERGIO DE AVILA CABRAL" userId="f28ce292-a9a3-4c75-94f9-ecdf4ea0ac2a" providerId="ADAL" clId="{BC1BBC0E-3914-4E5D-8F0E-E82B5C1A37BF}" dt="2024-04-15T13:30:51.073" v="1388" actId="1036"/>
          <ac:picMkLst>
            <pc:docMk/>
            <pc:sldMk cId="498984040" sldId="304"/>
            <ac:picMk id="23" creationId="{A6EC858F-702A-BBDC-92E6-1B1BF1727FB4}"/>
          </ac:picMkLst>
        </pc:picChg>
        <pc:picChg chg="mod">
          <ac:chgData name="SERGIO DE AVILA CABRAL" userId="f28ce292-a9a3-4c75-94f9-ecdf4ea0ac2a" providerId="ADAL" clId="{BC1BBC0E-3914-4E5D-8F0E-E82B5C1A37BF}" dt="2024-04-15T13:30:51.073" v="1388" actId="1036"/>
          <ac:picMkLst>
            <pc:docMk/>
            <pc:sldMk cId="498984040" sldId="304"/>
            <ac:picMk id="26" creationId="{67EFE0A4-4C1C-4451-ED19-0CF70C863862}"/>
          </ac:picMkLst>
        </pc:picChg>
        <pc:picChg chg="del mod">
          <ac:chgData name="SERGIO DE AVILA CABRAL" userId="f28ce292-a9a3-4c75-94f9-ecdf4ea0ac2a" providerId="ADAL" clId="{BC1BBC0E-3914-4E5D-8F0E-E82B5C1A37BF}" dt="2024-04-15T13:31:26.740" v="1429" actId="478"/>
          <ac:picMkLst>
            <pc:docMk/>
            <pc:sldMk cId="498984040" sldId="304"/>
            <ac:picMk id="29" creationId="{D0E7504F-DD9C-DD41-A65B-ECC954998EBD}"/>
          </ac:picMkLst>
        </pc:picChg>
        <pc:picChg chg="mod">
          <ac:chgData name="SERGIO DE AVILA CABRAL" userId="f28ce292-a9a3-4c75-94f9-ecdf4ea0ac2a" providerId="ADAL" clId="{BC1BBC0E-3914-4E5D-8F0E-E82B5C1A37BF}" dt="2024-04-15T13:32:04.039" v="1440" actId="1076"/>
          <ac:picMkLst>
            <pc:docMk/>
            <pc:sldMk cId="498984040" sldId="304"/>
            <ac:picMk id="32" creationId="{388FA2FC-BAB8-B1B9-6DE3-863B40071D38}"/>
          </ac:picMkLst>
        </pc:picChg>
        <pc:picChg chg="mod">
          <ac:chgData name="SERGIO DE AVILA CABRAL" userId="f28ce292-a9a3-4c75-94f9-ecdf4ea0ac2a" providerId="ADAL" clId="{BC1BBC0E-3914-4E5D-8F0E-E82B5C1A37BF}" dt="2024-04-15T13:29:12.893" v="1174" actId="14826"/>
          <ac:picMkLst>
            <pc:docMk/>
            <pc:sldMk cId="498984040" sldId="304"/>
            <ac:picMk id="53" creationId="{E14F43B2-8987-34DA-8EFA-2762BC92830D}"/>
          </ac:picMkLst>
        </pc:picChg>
      </pc:sldChg>
      <pc:sldChg chg="addSp delSp modSp mod">
        <pc:chgData name="SERGIO DE AVILA CABRAL" userId="f28ce292-a9a3-4c75-94f9-ecdf4ea0ac2a" providerId="ADAL" clId="{BC1BBC0E-3914-4E5D-8F0E-E82B5C1A37BF}" dt="2024-04-15T13:26:14.145" v="1169" actId="1036"/>
        <pc:sldMkLst>
          <pc:docMk/>
          <pc:sldMk cId="1682290014" sldId="305"/>
        </pc:sldMkLst>
        <pc:spChg chg="add mod">
          <ac:chgData name="SERGIO DE AVILA CABRAL" userId="f28ce292-a9a3-4c75-94f9-ecdf4ea0ac2a" providerId="ADAL" clId="{BC1BBC0E-3914-4E5D-8F0E-E82B5C1A37BF}" dt="2024-04-15T13:20:05.667" v="1069" actId="20577"/>
          <ac:spMkLst>
            <pc:docMk/>
            <pc:sldMk cId="1682290014" sldId="305"/>
            <ac:spMk id="3" creationId="{1A623C67-9437-B2E7-67B6-A3537C0D1D4D}"/>
          </ac:spMkLst>
        </pc:spChg>
        <pc:spChg chg="mod">
          <ac:chgData name="SERGIO DE AVILA CABRAL" userId="f28ce292-a9a3-4c75-94f9-ecdf4ea0ac2a" providerId="ADAL" clId="{BC1BBC0E-3914-4E5D-8F0E-E82B5C1A37BF}" dt="2024-04-15T09:35:30.639" v="356" actId="2711"/>
          <ac:spMkLst>
            <pc:docMk/>
            <pc:sldMk cId="1682290014" sldId="305"/>
            <ac:spMk id="44" creationId="{A254601C-65E3-4574-06B0-24542BDCFACB}"/>
          </ac:spMkLst>
        </pc:spChg>
        <pc:spChg chg="del mod">
          <ac:chgData name="SERGIO DE AVILA CABRAL" userId="f28ce292-a9a3-4c75-94f9-ecdf4ea0ac2a" providerId="ADAL" clId="{BC1BBC0E-3914-4E5D-8F0E-E82B5C1A37BF}" dt="2024-04-15T13:19:13.301" v="1015" actId="21"/>
          <ac:spMkLst>
            <pc:docMk/>
            <pc:sldMk cId="1682290014" sldId="305"/>
            <ac:spMk id="45" creationId="{31949E08-98E7-AE57-A429-9DA0190EFD79}"/>
          </ac:spMkLst>
        </pc:spChg>
        <pc:spChg chg="mod">
          <ac:chgData name="SERGIO DE AVILA CABRAL" userId="f28ce292-a9a3-4c75-94f9-ecdf4ea0ac2a" providerId="ADAL" clId="{BC1BBC0E-3914-4E5D-8F0E-E82B5C1A37BF}" dt="2024-04-15T13:19:56.931" v="1063" actId="20577"/>
          <ac:spMkLst>
            <pc:docMk/>
            <pc:sldMk cId="1682290014" sldId="305"/>
            <ac:spMk id="46" creationId="{8683284E-3BAA-F891-E49D-CCC314A1CBFE}"/>
          </ac:spMkLst>
        </pc:spChg>
        <pc:spChg chg="mod">
          <ac:chgData name="SERGIO DE AVILA CABRAL" userId="f28ce292-a9a3-4c75-94f9-ecdf4ea0ac2a" providerId="ADAL" clId="{BC1BBC0E-3914-4E5D-8F0E-E82B5C1A37BF}" dt="2024-04-15T13:19:17.427" v="1037" actId="1035"/>
          <ac:spMkLst>
            <pc:docMk/>
            <pc:sldMk cId="1682290014" sldId="305"/>
            <ac:spMk id="47" creationId="{93E2A9A2-5E8F-8E15-DB19-1D4E71EB5B44}"/>
          </ac:spMkLst>
        </pc:spChg>
        <pc:spChg chg="mod">
          <ac:chgData name="SERGIO DE AVILA CABRAL" userId="f28ce292-a9a3-4c75-94f9-ecdf4ea0ac2a" providerId="ADAL" clId="{BC1BBC0E-3914-4E5D-8F0E-E82B5C1A37BF}" dt="2024-04-15T13:20:42.576" v="1071" actId="6549"/>
          <ac:spMkLst>
            <pc:docMk/>
            <pc:sldMk cId="1682290014" sldId="305"/>
            <ac:spMk id="48" creationId="{EE2E44E8-58C0-C58D-0D88-3F4D718CAF02}"/>
          </ac:spMkLst>
        </pc:spChg>
        <pc:spChg chg="mod">
          <ac:chgData name="SERGIO DE AVILA CABRAL" userId="f28ce292-a9a3-4c75-94f9-ecdf4ea0ac2a" providerId="ADAL" clId="{BC1BBC0E-3914-4E5D-8F0E-E82B5C1A37BF}" dt="2024-04-15T09:35:30.639" v="356" actId="2711"/>
          <ac:spMkLst>
            <pc:docMk/>
            <pc:sldMk cId="1682290014" sldId="305"/>
            <ac:spMk id="49" creationId="{967A315A-E18E-107E-31D8-61476DA36787}"/>
          </ac:spMkLst>
        </pc:spChg>
        <pc:spChg chg="mod">
          <ac:chgData name="SERGIO DE AVILA CABRAL" userId="f28ce292-a9a3-4c75-94f9-ecdf4ea0ac2a" providerId="ADAL" clId="{BC1BBC0E-3914-4E5D-8F0E-E82B5C1A37BF}" dt="2024-04-15T13:20:39.600" v="1070" actId="1035"/>
          <ac:spMkLst>
            <pc:docMk/>
            <pc:sldMk cId="1682290014" sldId="305"/>
            <ac:spMk id="50" creationId="{1CE653A2-55F9-5286-0F40-FA609E308AE4}"/>
          </ac:spMkLst>
        </pc:spChg>
        <pc:spChg chg="mod">
          <ac:chgData name="SERGIO DE AVILA CABRAL" userId="f28ce292-a9a3-4c75-94f9-ecdf4ea0ac2a" providerId="ADAL" clId="{BC1BBC0E-3914-4E5D-8F0E-E82B5C1A37BF}" dt="2024-04-15T13:18:18.086" v="920" actId="1035"/>
          <ac:spMkLst>
            <pc:docMk/>
            <pc:sldMk cId="1682290014" sldId="305"/>
            <ac:spMk id="52" creationId="{88D6569E-3D8C-00D3-189D-D21185183F8E}"/>
          </ac:spMkLst>
        </pc:spChg>
        <pc:spChg chg="mod">
          <ac:chgData name="SERGIO DE AVILA CABRAL" userId="f28ce292-a9a3-4c75-94f9-ecdf4ea0ac2a" providerId="ADAL" clId="{BC1BBC0E-3914-4E5D-8F0E-E82B5C1A37BF}" dt="2024-04-15T13:18:12.586" v="903" actId="1036"/>
          <ac:spMkLst>
            <pc:docMk/>
            <pc:sldMk cId="1682290014" sldId="305"/>
            <ac:spMk id="63" creationId="{15CF4CDF-04BA-6770-A3A8-FFE0198ACC2E}"/>
          </ac:spMkLst>
        </pc:spChg>
        <pc:spChg chg="mod">
          <ac:chgData name="SERGIO DE AVILA CABRAL" userId="f28ce292-a9a3-4c75-94f9-ecdf4ea0ac2a" providerId="ADAL" clId="{BC1BBC0E-3914-4E5D-8F0E-E82B5C1A37BF}" dt="2024-04-15T13:18:07.194" v="883" actId="1036"/>
          <ac:spMkLst>
            <pc:docMk/>
            <pc:sldMk cId="1682290014" sldId="305"/>
            <ac:spMk id="64" creationId="{DEBAFB21-C0A0-35CB-BC5B-2D7CF6ABD71C}"/>
          </ac:spMkLst>
        </pc:spChg>
        <pc:picChg chg="mod">
          <ac:chgData name="SERGIO DE AVILA CABRAL" userId="f28ce292-a9a3-4c75-94f9-ecdf4ea0ac2a" providerId="ADAL" clId="{BC1BBC0E-3914-4E5D-8F0E-E82B5C1A37BF}" dt="2024-04-15T13:22:46.199" v="1096" actId="1035"/>
          <ac:picMkLst>
            <pc:docMk/>
            <pc:sldMk cId="1682290014" sldId="305"/>
            <ac:picMk id="33" creationId="{7060F01A-2F47-8C35-8DD6-17C23B86D264}"/>
          </ac:picMkLst>
        </pc:picChg>
        <pc:picChg chg="mod">
          <ac:chgData name="SERGIO DE AVILA CABRAL" userId="f28ce292-a9a3-4c75-94f9-ecdf4ea0ac2a" providerId="ADAL" clId="{BC1BBC0E-3914-4E5D-8F0E-E82B5C1A37BF}" dt="2024-04-15T13:22:46.199" v="1096" actId="1035"/>
          <ac:picMkLst>
            <pc:docMk/>
            <pc:sldMk cId="1682290014" sldId="305"/>
            <ac:picMk id="35" creationId="{DABF4E1D-5AAE-FC7A-A834-E372ADC52ACC}"/>
          </ac:picMkLst>
        </pc:picChg>
        <pc:picChg chg="mod">
          <ac:chgData name="SERGIO DE AVILA CABRAL" userId="f28ce292-a9a3-4c75-94f9-ecdf4ea0ac2a" providerId="ADAL" clId="{BC1BBC0E-3914-4E5D-8F0E-E82B5C1A37BF}" dt="2024-04-15T13:26:14.145" v="1169" actId="1036"/>
          <ac:picMkLst>
            <pc:docMk/>
            <pc:sldMk cId="1682290014" sldId="305"/>
            <ac:picMk id="38" creationId="{C5BD840D-7DAA-E856-F5B0-508F7FCB5A8A}"/>
          </ac:picMkLst>
        </pc:picChg>
        <pc:picChg chg="mod">
          <ac:chgData name="SERGIO DE AVILA CABRAL" userId="f28ce292-a9a3-4c75-94f9-ecdf4ea0ac2a" providerId="ADAL" clId="{BC1BBC0E-3914-4E5D-8F0E-E82B5C1A37BF}" dt="2024-04-15T13:26:14.145" v="1169" actId="1036"/>
          <ac:picMkLst>
            <pc:docMk/>
            <pc:sldMk cId="1682290014" sldId="305"/>
            <ac:picMk id="40" creationId="{B98A3756-2FD1-5C11-9823-1984B39ADDE8}"/>
          </ac:picMkLst>
        </pc:picChg>
        <pc:picChg chg="mod">
          <ac:chgData name="SERGIO DE AVILA CABRAL" userId="f28ce292-a9a3-4c75-94f9-ecdf4ea0ac2a" providerId="ADAL" clId="{BC1BBC0E-3914-4E5D-8F0E-E82B5C1A37BF}" dt="2024-04-15T13:17:44.249" v="868" actId="14100"/>
          <ac:picMkLst>
            <pc:docMk/>
            <pc:sldMk cId="1682290014" sldId="305"/>
            <ac:picMk id="42" creationId="{D4490964-DA54-C5A3-DFC5-189F41E02302}"/>
          </ac:picMkLst>
        </pc:picChg>
      </pc:sldChg>
      <pc:sldChg chg="mod modShow">
        <pc:chgData name="SERGIO DE AVILA CABRAL" userId="f28ce292-a9a3-4c75-94f9-ecdf4ea0ac2a" providerId="ADAL" clId="{BC1BBC0E-3914-4E5D-8F0E-E82B5C1A37BF}" dt="2024-04-15T09:35:17.931" v="355" actId="729"/>
        <pc:sldMkLst>
          <pc:docMk/>
          <pc:sldMk cId="2285326713" sldId="306"/>
        </pc:sldMkLst>
      </pc:sldChg>
      <pc:sldChg chg="modSp mod">
        <pc:chgData name="SERGIO DE AVILA CABRAL" userId="f28ce292-a9a3-4c75-94f9-ecdf4ea0ac2a" providerId="ADAL" clId="{BC1BBC0E-3914-4E5D-8F0E-E82B5C1A37BF}" dt="2024-04-15T09:42:21.368" v="428" actId="120"/>
        <pc:sldMkLst>
          <pc:docMk/>
          <pc:sldMk cId="2843281087" sldId="308"/>
        </pc:sldMkLst>
        <pc:spChg chg="mod">
          <ac:chgData name="SERGIO DE AVILA CABRAL" userId="f28ce292-a9a3-4c75-94f9-ecdf4ea0ac2a" providerId="ADAL" clId="{BC1BBC0E-3914-4E5D-8F0E-E82B5C1A37BF}" dt="2024-04-15T09:42:09.787" v="426" actId="2711"/>
          <ac:spMkLst>
            <pc:docMk/>
            <pc:sldMk cId="2843281087" sldId="308"/>
            <ac:spMk id="2" creationId="{4FE73C6C-9A2E-CA2D-7A2E-5D2CA7593800}"/>
          </ac:spMkLst>
        </pc:spChg>
        <pc:spChg chg="mod">
          <ac:chgData name="SERGIO DE AVILA CABRAL" userId="f28ce292-a9a3-4c75-94f9-ecdf4ea0ac2a" providerId="ADAL" clId="{BC1BBC0E-3914-4E5D-8F0E-E82B5C1A37BF}" dt="2024-04-15T09:42:09.787" v="426" actId="2711"/>
          <ac:spMkLst>
            <pc:docMk/>
            <pc:sldMk cId="2843281087" sldId="308"/>
            <ac:spMk id="3" creationId="{C63ED340-8A5A-8B2C-7207-A0FE9A62D5BD}"/>
          </ac:spMkLst>
        </pc:spChg>
        <pc:spChg chg="mod">
          <ac:chgData name="SERGIO DE AVILA CABRAL" userId="f28ce292-a9a3-4c75-94f9-ecdf4ea0ac2a" providerId="ADAL" clId="{BC1BBC0E-3914-4E5D-8F0E-E82B5C1A37BF}" dt="2024-04-15T09:42:09.787" v="426" actId="2711"/>
          <ac:spMkLst>
            <pc:docMk/>
            <pc:sldMk cId="2843281087" sldId="308"/>
            <ac:spMk id="9" creationId="{2437768E-FFCB-637B-AF1C-2F6E208E06D4}"/>
          </ac:spMkLst>
        </pc:spChg>
        <pc:spChg chg="mod">
          <ac:chgData name="SERGIO DE AVILA CABRAL" userId="f28ce292-a9a3-4c75-94f9-ecdf4ea0ac2a" providerId="ADAL" clId="{BC1BBC0E-3914-4E5D-8F0E-E82B5C1A37BF}" dt="2024-04-15T09:42:09.787" v="426" actId="2711"/>
          <ac:spMkLst>
            <pc:docMk/>
            <pc:sldMk cId="2843281087" sldId="308"/>
            <ac:spMk id="71" creationId="{00D4DABD-EC98-C47D-DBD0-81661450C2AF}"/>
          </ac:spMkLst>
        </pc:spChg>
        <pc:graphicFrameChg chg="modGraphic">
          <ac:chgData name="SERGIO DE AVILA CABRAL" userId="f28ce292-a9a3-4c75-94f9-ecdf4ea0ac2a" providerId="ADAL" clId="{BC1BBC0E-3914-4E5D-8F0E-E82B5C1A37BF}" dt="2024-04-15T09:42:21.368" v="428" actId="120"/>
          <ac:graphicFrameMkLst>
            <pc:docMk/>
            <pc:sldMk cId="2843281087" sldId="308"/>
            <ac:graphicFrameMk id="4" creationId="{F26C2DEB-2D15-60F0-3368-78867617485C}"/>
          </ac:graphicFrameMkLst>
        </pc:graphicFrameChg>
        <pc:graphicFrameChg chg="mod modGraphic">
          <ac:chgData name="SERGIO DE AVILA CABRAL" userId="f28ce292-a9a3-4c75-94f9-ecdf4ea0ac2a" providerId="ADAL" clId="{BC1BBC0E-3914-4E5D-8F0E-E82B5C1A37BF}" dt="2024-04-15T09:42:02.247" v="425" actId="2711"/>
          <ac:graphicFrameMkLst>
            <pc:docMk/>
            <pc:sldMk cId="2843281087" sldId="308"/>
            <ac:graphicFrameMk id="8" creationId="{ACCAE549-2ED3-48EB-3A0F-62C03956BAE8}"/>
          </ac:graphicFrameMkLst>
        </pc:graphicFrameChg>
      </pc:sldChg>
      <pc:sldMasterChg chg="modSldLayout">
        <pc:chgData name="SERGIO DE AVILA CABRAL" userId="f28ce292-a9a3-4c75-94f9-ecdf4ea0ac2a" providerId="ADAL" clId="{BC1BBC0E-3914-4E5D-8F0E-E82B5C1A37BF}" dt="2024-04-15T09:43:25.278" v="435" actId="2711"/>
        <pc:sldMasterMkLst>
          <pc:docMk/>
          <pc:sldMasterMk cId="2432412788" sldId="2147483648"/>
        </pc:sldMasterMkLst>
        <pc:sldLayoutChg chg="addSp delSp modSp mod">
          <pc:chgData name="SERGIO DE AVILA CABRAL" userId="f28ce292-a9a3-4c75-94f9-ecdf4ea0ac2a" providerId="ADAL" clId="{BC1BBC0E-3914-4E5D-8F0E-E82B5C1A37BF}" dt="2024-04-15T09:43:25.278" v="435" actId="2711"/>
          <pc:sldLayoutMkLst>
            <pc:docMk/>
            <pc:sldMasterMk cId="2432412788" sldId="2147483648"/>
            <pc:sldLayoutMk cId="4241107407" sldId="2147483650"/>
          </pc:sldLayoutMkLst>
          <pc:spChg chg="mod">
            <ac:chgData name="SERGIO DE AVILA CABRAL" userId="f28ce292-a9a3-4c75-94f9-ecdf4ea0ac2a" providerId="ADAL" clId="{BC1BBC0E-3914-4E5D-8F0E-E82B5C1A37BF}" dt="2024-04-15T09:43:20.758" v="434" actId="2711"/>
            <ac:spMkLst>
              <pc:docMk/>
              <pc:sldMasterMk cId="2432412788" sldId="2147483648"/>
              <pc:sldLayoutMk cId="4241107407" sldId="2147483650"/>
              <ac:spMk id="2" creationId="{FE0F6FB5-E057-523C-8F06-8B8966935898}"/>
            </ac:spMkLst>
          </pc:spChg>
          <pc:spChg chg="mod">
            <ac:chgData name="SERGIO DE AVILA CABRAL" userId="f28ce292-a9a3-4c75-94f9-ecdf4ea0ac2a" providerId="ADAL" clId="{BC1BBC0E-3914-4E5D-8F0E-E82B5C1A37BF}" dt="2024-04-15T09:43:25.278" v="435" actId="2711"/>
            <ac:spMkLst>
              <pc:docMk/>
              <pc:sldMasterMk cId="2432412788" sldId="2147483648"/>
              <pc:sldLayoutMk cId="4241107407" sldId="2147483650"/>
              <ac:spMk id="3" creationId="{934920F0-AFD8-C6D1-325F-A53D072A8FD8}"/>
            </ac:spMkLst>
          </pc:spChg>
          <pc:spChg chg="mod">
            <ac:chgData name="SERGIO DE AVILA CABRAL" userId="f28ce292-a9a3-4c75-94f9-ecdf4ea0ac2a" providerId="ADAL" clId="{BC1BBC0E-3914-4E5D-8F0E-E82B5C1A37BF}" dt="2024-04-15T09:43:03.407" v="433" actId="2711"/>
            <ac:spMkLst>
              <pc:docMk/>
              <pc:sldMasterMk cId="2432412788" sldId="2147483648"/>
              <pc:sldLayoutMk cId="4241107407" sldId="2147483650"/>
              <ac:spMk id="7" creationId="{F2CFB4A2-06A5-6F6A-140F-2E855B48782A}"/>
            </ac:spMkLst>
          </pc:spChg>
          <pc:spChg chg="mod">
            <ac:chgData name="SERGIO DE AVILA CABRAL" userId="f28ce292-a9a3-4c75-94f9-ecdf4ea0ac2a" providerId="ADAL" clId="{BC1BBC0E-3914-4E5D-8F0E-E82B5C1A37BF}" dt="2024-04-15T09:42:59.468" v="432" actId="2711"/>
            <ac:spMkLst>
              <pc:docMk/>
              <pc:sldMasterMk cId="2432412788" sldId="2147483648"/>
              <pc:sldLayoutMk cId="4241107407" sldId="2147483650"/>
              <ac:spMk id="9" creationId="{800E44EE-3405-CA12-EEF7-7CA6649952F6}"/>
            </ac:spMkLst>
          </pc:spChg>
          <pc:picChg chg="add mod">
            <ac:chgData name="SERGIO DE AVILA CABRAL" userId="f28ce292-a9a3-4c75-94f9-ecdf4ea0ac2a" providerId="ADAL" clId="{BC1BBC0E-3914-4E5D-8F0E-E82B5C1A37BF}" dt="2024-04-15T09:32:35.492" v="339" actId="12789"/>
            <ac:picMkLst>
              <pc:docMk/>
              <pc:sldMasterMk cId="2432412788" sldId="2147483648"/>
              <pc:sldLayoutMk cId="4241107407" sldId="2147483650"/>
              <ac:picMk id="4" creationId="{4AD64F4F-4211-D2FB-1CAC-36C358A6564D}"/>
            </ac:picMkLst>
          </pc:picChg>
          <pc:picChg chg="del">
            <ac:chgData name="SERGIO DE AVILA CABRAL" userId="f28ce292-a9a3-4c75-94f9-ecdf4ea0ac2a" providerId="ADAL" clId="{BC1BBC0E-3914-4E5D-8F0E-E82B5C1A37BF}" dt="2024-04-15T09:31:45.272" v="12" actId="478"/>
            <ac:picMkLst>
              <pc:docMk/>
              <pc:sldMasterMk cId="2432412788" sldId="2147483648"/>
              <pc:sldLayoutMk cId="4241107407" sldId="2147483650"/>
              <ac:picMk id="5" creationId="{0E93904B-9819-7EA9-BC5B-51B214DA6498}"/>
            </ac:picMkLst>
          </pc:picChg>
          <pc:picChg chg="mod">
            <ac:chgData name="SERGIO DE AVILA CABRAL" userId="f28ce292-a9a3-4c75-94f9-ecdf4ea0ac2a" providerId="ADAL" clId="{BC1BBC0E-3914-4E5D-8F0E-E82B5C1A37BF}" dt="2024-04-15T09:32:41.312" v="350" actId="1037"/>
            <ac:picMkLst>
              <pc:docMk/>
              <pc:sldMasterMk cId="2432412788" sldId="2147483648"/>
              <pc:sldLayoutMk cId="4241107407" sldId="2147483650"/>
              <ac:picMk id="6" creationId="{6AB5C491-8095-DDF8-9D1F-3076C372BFBA}"/>
            </ac:picMkLst>
          </pc:picChg>
          <pc:picChg chg="mod">
            <ac:chgData name="SERGIO DE AVILA CABRAL" userId="f28ce292-a9a3-4c75-94f9-ecdf4ea0ac2a" providerId="ADAL" clId="{BC1BBC0E-3914-4E5D-8F0E-E82B5C1A37BF}" dt="2024-04-15T09:32:41.312" v="350" actId="1037"/>
            <ac:picMkLst>
              <pc:docMk/>
              <pc:sldMasterMk cId="2432412788" sldId="2147483648"/>
              <pc:sldLayoutMk cId="4241107407" sldId="2147483650"/>
              <ac:picMk id="10" creationId="{0ACDD9EF-0A45-5649-3327-66C2FF2EE79B}"/>
            </ac:picMkLst>
          </pc:picChg>
          <pc:picChg chg="mod">
            <ac:chgData name="SERGIO DE AVILA CABRAL" userId="f28ce292-a9a3-4c75-94f9-ecdf4ea0ac2a" providerId="ADAL" clId="{BC1BBC0E-3914-4E5D-8F0E-E82B5C1A37BF}" dt="2024-04-15T09:32:35.492" v="339" actId="12789"/>
            <ac:picMkLst>
              <pc:docMk/>
              <pc:sldMasterMk cId="2432412788" sldId="2147483648"/>
              <pc:sldLayoutMk cId="4241107407" sldId="2147483650"/>
              <ac:picMk id="15" creationId="{505DEDB3-F91F-007B-57A9-C99AE830E8E3}"/>
            </ac:picMkLst>
          </pc:picChg>
          <pc:cxnChg chg="mod">
            <ac:chgData name="SERGIO DE AVILA CABRAL" userId="f28ce292-a9a3-4c75-94f9-ecdf4ea0ac2a" providerId="ADAL" clId="{BC1BBC0E-3914-4E5D-8F0E-E82B5C1A37BF}" dt="2024-04-15T09:32:58.782" v="354" actId="14100"/>
            <ac:cxnSpMkLst>
              <pc:docMk/>
              <pc:sldMasterMk cId="2432412788" sldId="2147483648"/>
              <pc:sldLayoutMk cId="4241107407" sldId="2147483650"/>
              <ac:cxnSpMk id="11" creationId="{80531608-C907-46E0-A85A-2719A4E54222}"/>
            </ac:cxnSpMkLst>
          </pc:cxnChg>
        </pc:sldLayoutChg>
      </pc:sldMasterChg>
    </pc:docChg>
  </pc:docChgLst>
  <pc:docChgLst>
    <pc:chgData name="SERGIO DE AVILA CABRAL" userId="f28ce292-a9a3-4c75-94f9-ecdf4ea0ac2a" providerId="ADAL" clId="{A2ABA8A8-EC60-0A4C-8647-7D99CF8E4EE0}"/>
    <pc:docChg chg="modSld">
      <pc:chgData name="SERGIO DE AVILA CABRAL" userId="f28ce292-a9a3-4c75-94f9-ecdf4ea0ac2a" providerId="ADAL" clId="{A2ABA8A8-EC60-0A4C-8647-7D99CF8E4EE0}" dt="2024-01-24T18:25:52.994" v="0" actId="1076"/>
      <pc:docMkLst>
        <pc:docMk/>
      </pc:docMkLst>
      <pc:sldChg chg="modSp">
        <pc:chgData name="SERGIO DE AVILA CABRAL" userId="f28ce292-a9a3-4c75-94f9-ecdf4ea0ac2a" providerId="ADAL" clId="{A2ABA8A8-EC60-0A4C-8647-7D99CF8E4EE0}" dt="2024-01-24T18:25:52.994" v="0" actId="1076"/>
        <pc:sldMkLst>
          <pc:docMk/>
          <pc:sldMk cId="3581525808" sldId="294"/>
        </pc:sldMkLst>
        <pc:picChg chg="mod">
          <ac:chgData name="SERGIO DE AVILA CABRAL" userId="f28ce292-a9a3-4c75-94f9-ecdf4ea0ac2a" providerId="ADAL" clId="{A2ABA8A8-EC60-0A4C-8647-7D99CF8E4EE0}" dt="2024-01-24T18:25:52.994" v="0" actId="1076"/>
          <ac:picMkLst>
            <pc:docMk/>
            <pc:sldMk cId="3581525808" sldId="294"/>
            <ac:picMk id="3" creationId="{6C4CABF0-DDC0-C5D9-6EAB-6C45160AD179}"/>
          </ac:picMkLst>
        </pc:picChg>
      </pc:sldChg>
    </pc:docChg>
  </pc:docChgLst>
  <pc:docChgLst>
    <pc:chgData name="SERGIO DE AVILA CABRAL" userId="f28ce292-a9a3-4c75-94f9-ecdf4ea0ac2a" providerId="ADAL" clId="{2C58C2AA-9C99-4721-8CBB-C0FA09859DBB}"/>
    <pc:docChg chg="undo redo custSel addSld delSld modSld modMainMaster modSection">
      <pc:chgData name="SERGIO DE AVILA CABRAL" userId="f28ce292-a9a3-4c75-94f9-ecdf4ea0ac2a" providerId="ADAL" clId="{2C58C2AA-9C99-4721-8CBB-C0FA09859DBB}" dt="2024-01-24T11:55:08.994" v="4590" actId="1076"/>
      <pc:docMkLst>
        <pc:docMk/>
      </pc:docMkLst>
      <pc:sldChg chg="addSp delSp modSp mod">
        <pc:chgData name="SERGIO DE AVILA CABRAL" userId="f28ce292-a9a3-4c75-94f9-ecdf4ea0ac2a" providerId="ADAL" clId="{2C58C2AA-9C99-4721-8CBB-C0FA09859DBB}" dt="2024-01-24T11:30:03.749" v="3966" actId="1076"/>
        <pc:sldMkLst>
          <pc:docMk/>
          <pc:sldMk cId="3225234912" sldId="256"/>
        </pc:sldMkLst>
        <pc:spChg chg="mod ord">
          <ac:chgData name="SERGIO DE AVILA CABRAL" userId="f28ce292-a9a3-4c75-94f9-ecdf4ea0ac2a" providerId="ADAL" clId="{2C58C2AA-9C99-4721-8CBB-C0FA09859DBB}" dt="2024-01-24T11:26:22.397" v="3960" actId="12788"/>
          <ac:spMkLst>
            <pc:docMk/>
            <pc:sldMk cId="3225234912" sldId="256"/>
            <ac:spMk id="2" creationId="{453328E6-F9A0-26F7-84CF-F3008FB0FF24}"/>
          </ac:spMkLst>
        </pc:spChg>
        <pc:spChg chg="mod">
          <ac:chgData name="SERGIO DE AVILA CABRAL" userId="f28ce292-a9a3-4c75-94f9-ecdf4ea0ac2a" providerId="ADAL" clId="{2C58C2AA-9C99-4721-8CBB-C0FA09859DBB}" dt="2024-01-24T11:26:22.397" v="3960" actId="12788"/>
          <ac:spMkLst>
            <pc:docMk/>
            <pc:sldMk cId="3225234912" sldId="256"/>
            <ac:spMk id="3" creationId="{A393A9AF-ABE3-9460-D760-5A7A054DA2E8}"/>
          </ac:spMkLst>
        </pc:spChg>
        <pc:graphicFrameChg chg="add del mod">
          <ac:chgData name="SERGIO DE AVILA CABRAL" userId="f28ce292-a9a3-4c75-94f9-ecdf4ea0ac2a" providerId="ADAL" clId="{2C58C2AA-9C99-4721-8CBB-C0FA09859DBB}" dt="2024-01-24T10:47:08.426" v="3859" actId="478"/>
          <ac:graphicFrameMkLst>
            <pc:docMk/>
            <pc:sldMk cId="3225234912" sldId="256"/>
            <ac:graphicFrameMk id="13" creationId="{2AB5ED24-8AD3-1D3B-91BD-F529C56CC84D}"/>
          </ac:graphicFrameMkLst>
        </pc:graphicFrameChg>
        <pc:graphicFrameChg chg="add del mod">
          <ac:chgData name="SERGIO DE AVILA CABRAL" userId="f28ce292-a9a3-4c75-94f9-ecdf4ea0ac2a" providerId="ADAL" clId="{2C58C2AA-9C99-4721-8CBB-C0FA09859DBB}" dt="2024-01-24T10:48:50.729" v="3862" actId="478"/>
          <ac:graphicFrameMkLst>
            <pc:docMk/>
            <pc:sldMk cId="3225234912" sldId="256"/>
            <ac:graphicFrameMk id="14" creationId="{E7779C64-BB73-BCBA-E54E-2D12C6390B7A}"/>
          </ac:graphicFrameMkLst>
        </pc:graphicFrameChg>
        <pc:graphicFrameChg chg="add del mod">
          <ac:chgData name="SERGIO DE AVILA CABRAL" userId="f28ce292-a9a3-4c75-94f9-ecdf4ea0ac2a" providerId="ADAL" clId="{2C58C2AA-9C99-4721-8CBB-C0FA09859DBB}" dt="2024-01-24T10:50:13.096" v="3864" actId="478"/>
          <ac:graphicFrameMkLst>
            <pc:docMk/>
            <pc:sldMk cId="3225234912" sldId="256"/>
            <ac:graphicFrameMk id="15" creationId="{A0F801E2-2E92-7525-20B2-D329618D3398}"/>
          </ac:graphicFrameMkLst>
        </pc:graphicFrameChg>
        <pc:graphicFrameChg chg="add del mod">
          <ac:chgData name="SERGIO DE AVILA CABRAL" userId="f28ce292-a9a3-4c75-94f9-ecdf4ea0ac2a" providerId="ADAL" clId="{2C58C2AA-9C99-4721-8CBB-C0FA09859DBB}" dt="2024-01-24T11:21:03.547" v="3866" actId="478"/>
          <ac:graphicFrameMkLst>
            <pc:docMk/>
            <pc:sldMk cId="3225234912" sldId="256"/>
            <ac:graphicFrameMk id="16" creationId="{66048EAD-0F3D-EFB9-37F2-23086C207F6F}"/>
          </ac:graphicFrameMkLst>
        </pc:graphicFrameChg>
        <pc:graphicFrameChg chg="add del mod">
          <ac:chgData name="SERGIO DE AVILA CABRAL" userId="f28ce292-a9a3-4c75-94f9-ecdf4ea0ac2a" providerId="ADAL" clId="{2C58C2AA-9C99-4721-8CBB-C0FA09859DBB}" dt="2024-01-24T11:22:51.326" v="3869" actId="21"/>
          <ac:graphicFrameMkLst>
            <pc:docMk/>
            <pc:sldMk cId="3225234912" sldId="256"/>
            <ac:graphicFrameMk id="17" creationId="{63E8A773-584F-D45C-FB7B-206AE9807DB3}"/>
          </ac:graphicFrameMkLst>
        </pc:graphicFrameChg>
        <pc:graphicFrameChg chg="add del mod">
          <ac:chgData name="SERGIO DE AVILA CABRAL" userId="f28ce292-a9a3-4c75-94f9-ecdf4ea0ac2a" providerId="ADAL" clId="{2C58C2AA-9C99-4721-8CBB-C0FA09859DBB}" dt="2024-01-24T11:24:11.557" v="3910" actId="21"/>
          <ac:graphicFrameMkLst>
            <pc:docMk/>
            <pc:sldMk cId="3225234912" sldId="256"/>
            <ac:graphicFrameMk id="20" creationId="{BAF2D54D-4D35-A758-3609-BE97BC14F6EF}"/>
          </ac:graphicFrameMkLst>
        </pc:graphicFrameChg>
        <pc:picChg chg="add del mod">
          <ac:chgData name="SERGIO DE AVILA CABRAL" userId="f28ce292-a9a3-4c75-94f9-ecdf4ea0ac2a" providerId="ADAL" clId="{2C58C2AA-9C99-4721-8CBB-C0FA09859DBB}" dt="2024-01-24T09:44:52.311" v="3157" actId="478"/>
          <ac:picMkLst>
            <pc:docMk/>
            <pc:sldMk cId="3225234912" sldId="256"/>
            <ac:picMk id="4" creationId="{BF4B2A85-559A-05A6-C778-85D5FB61DB0E}"/>
          </ac:picMkLst>
        </pc:picChg>
        <pc:picChg chg="add mod">
          <ac:chgData name="SERGIO DE AVILA CABRAL" userId="f28ce292-a9a3-4c75-94f9-ecdf4ea0ac2a" providerId="ADAL" clId="{2C58C2AA-9C99-4721-8CBB-C0FA09859DBB}" dt="2024-01-24T09:44:52.615" v="3158"/>
          <ac:picMkLst>
            <pc:docMk/>
            <pc:sldMk cId="3225234912" sldId="256"/>
            <ac:picMk id="6" creationId="{88755DBF-3E26-5179-E354-97439FEC86FC}"/>
          </ac:picMkLst>
        </pc:picChg>
        <pc:picChg chg="add mod">
          <ac:chgData name="SERGIO DE AVILA CABRAL" userId="f28ce292-a9a3-4c75-94f9-ecdf4ea0ac2a" providerId="ADAL" clId="{2C58C2AA-9C99-4721-8CBB-C0FA09859DBB}" dt="2024-01-24T09:44:52.615" v="3158"/>
          <ac:picMkLst>
            <pc:docMk/>
            <pc:sldMk cId="3225234912" sldId="256"/>
            <ac:picMk id="7" creationId="{F655F073-4F62-E6EC-5D32-EE1BDD27AE81}"/>
          </ac:picMkLst>
        </pc:picChg>
        <pc:picChg chg="del mod">
          <ac:chgData name="SERGIO DE AVILA CABRAL" userId="f28ce292-a9a3-4c75-94f9-ecdf4ea0ac2a" providerId="ADAL" clId="{2C58C2AA-9C99-4721-8CBB-C0FA09859DBB}" dt="2024-01-24T09:44:52.311" v="3157" actId="478"/>
          <ac:picMkLst>
            <pc:docMk/>
            <pc:sldMk cId="3225234912" sldId="256"/>
            <ac:picMk id="8" creationId="{59237395-8747-92CA-8DC5-A69EDD0B18A3}"/>
          </ac:picMkLst>
        </pc:picChg>
        <pc:picChg chg="del mod">
          <ac:chgData name="SERGIO DE AVILA CABRAL" userId="f28ce292-a9a3-4c75-94f9-ecdf4ea0ac2a" providerId="ADAL" clId="{2C58C2AA-9C99-4721-8CBB-C0FA09859DBB}" dt="2024-01-24T09:44:52.311" v="3157" actId="478"/>
          <ac:picMkLst>
            <pc:docMk/>
            <pc:sldMk cId="3225234912" sldId="256"/>
            <ac:picMk id="9" creationId="{C7C5A4FA-2897-611D-68B1-AAA52762305F}"/>
          </ac:picMkLst>
        </pc:picChg>
        <pc:picChg chg="del mod">
          <ac:chgData name="SERGIO DE AVILA CABRAL" userId="f28ce292-a9a3-4c75-94f9-ecdf4ea0ac2a" providerId="ADAL" clId="{2C58C2AA-9C99-4721-8CBB-C0FA09859DBB}" dt="2024-01-24T09:44:52.311" v="3157" actId="478"/>
          <ac:picMkLst>
            <pc:docMk/>
            <pc:sldMk cId="3225234912" sldId="256"/>
            <ac:picMk id="10" creationId="{CE138D09-F579-D7FF-3056-1DBE93707AEB}"/>
          </ac:picMkLst>
        </pc:picChg>
        <pc:picChg chg="add mod">
          <ac:chgData name="SERGIO DE AVILA CABRAL" userId="f28ce292-a9a3-4c75-94f9-ecdf4ea0ac2a" providerId="ADAL" clId="{2C58C2AA-9C99-4721-8CBB-C0FA09859DBB}" dt="2024-01-24T09:44:52.615" v="3158"/>
          <ac:picMkLst>
            <pc:docMk/>
            <pc:sldMk cId="3225234912" sldId="256"/>
            <ac:picMk id="11" creationId="{855BD6F0-0D2A-8704-C3A0-82EE3C6EEDED}"/>
          </ac:picMkLst>
        </pc:picChg>
        <pc:picChg chg="add mod">
          <ac:chgData name="SERGIO DE AVILA CABRAL" userId="f28ce292-a9a3-4c75-94f9-ecdf4ea0ac2a" providerId="ADAL" clId="{2C58C2AA-9C99-4721-8CBB-C0FA09859DBB}" dt="2024-01-24T09:44:52.615" v="3158"/>
          <ac:picMkLst>
            <pc:docMk/>
            <pc:sldMk cId="3225234912" sldId="256"/>
            <ac:picMk id="12" creationId="{69EB4284-98D2-0A36-BCF8-05D12628FFF4}"/>
          </ac:picMkLst>
        </pc:picChg>
        <pc:picChg chg="add del mod">
          <ac:chgData name="SERGIO DE AVILA CABRAL" userId="f28ce292-a9a3-4c75-94f9-ecdf4ea0ac2a" providerId="ADAL" clId="{2C58C2AA-9C99-4721-8CBB-C0FA09859DBB}" dt="2024-01-24T11:25:32.568" v="3921" actId="21"/>
          <ac:picMkLst>
            <pc:docMk/>
            <pc:sldMk cId="3225234912" sldId="256"/>
            <ac:picMk id="19" creationId="{78A8652F-2AC0-2DDD-5CF3-23DEE50CE1AC}"/>
          </ac:picMkLst>
        </pc:picChg>
        <pc:picChg chg="add mod ord">
          <ac:chgData name="SERGIO DE AVILA CABRAL" userId="f28ce292-a9a3-4c75-94f9-ecdf4ea0ac2a" providerId="ADAL" clId="{2C58C2AA-9C99-4721-8CBB-C0FA09859DBB}" dt="2024-01-24T11:30:03.749" v="3966" actId="1076"/>
          <ac:picMkLst>
            <pc:docMk/>
            <pc:sldMk cId="3225234912" sldId="256"/>
            <ac:picMk id="22" creationId="{DCF329A6-9CC6-63B5-ACFF-CF164125F4C8}"/>
          </ac:picMkLst>
        </pc:picChg>
      </pc:sldChg>
      <pc:sldChg chg="addSp delSp modSp mod">
        <pc:chgData name="SERGIO DE AVILA CABRAL" userId="f28ce292-a9a3-4c75-94f9-ecdf4ea0ac2a" providerId="ADAL" clId="{2C58C2AA-9C99-4721-8CBB-C0FA09859DBB}" dt="2024-01-24T09:50:25.475" v="3432" actId="20577"/>
        <pc:sldMkLst>
          <pc:docMk/>
          <pc:sldMk cId="848566506" sldId="257"/>
        </pc:sldMkLst>
        <pc:spChg chg="add del mod">
          <ac:chgData name="SERGIO DE AVILA CABRAL" userId="f28ce292-a9a3-4c75-94f9-ecdf4ea0ac2a" providerId="ADAL" clId="{2C58C2AA-9C99-4721-8CBB-C0FA09859DBB}" dt="2024-01-24T09:49:48.707" v="3395" actId="790"/>
          <ac:spMkLst>
            <pc:docMk/>
            <pc:sldMk cId="848566506" sldId="257"/>
            <ac:spMk id="9" creationId="{9C35907E-5F8C-5C98-F37A-8BAC9CE3CF2F}"/>
          </ac:spMkLst>
        </pc:spChg>
        <pc:spChg chg="mod">
          <ac:chgData name="SERGIO DE AVILA CABRAL" userId="f28ce292-a9a3-4c75-94f9-ecdf4ea0ac2a" providerId="ADAL" clId="{2C58C2AA-9C99-4721-8CBB-C0FA09859DBB}" dt="2024-01-24T09:50:25.475" v="3432" actId="20577"/>
          <ac:spMkLst>
            <pc:docMk/>
            <pc:sldMk cId="848566506" sldId="257"/>
            <ac:spMk id="10" creationId="{8660D23A-80EC-17D7-E9C0-955D49B7E4CC}"/>
          </ac:spMkLst>
        </pc:spChg>
      </pc:sldChg>
      <pc:sldChg chg="addSp delSp modSp mod">
        <pc:chgData name="SERGIO DE AVILA CABRAL" userId="f28ce292-a9a3-4c75-94f9-ecdf4ea0ac2a" providerId="ADAL" clId="{2C58C2AA-9C99-4721-8CBB-C0FA09859DBB}" dt="2024-01-24T10:14:05.418" v="3648" actId="790"/>
        <pc:sldMkLst>
          <pc:docMk/>
          <pc:sldMk cId="373523282" sldId="290"/>
        </pc:sldMkLst>
        <pc:spChg chg="mod">
          <ac:chgData name="SERGIO DE AVILA CABRAL" userId="f28ce292-a9a3-4c75-94f9-ecdf4ea0ac2a" providerId="ADAL" clId="{2C58C2AA-9C99-4721-8CBB-C0FA09859DBB}" dt="2024-01-24T10:14:05.418" v="3648" actId="790"/>
          <ac:spMkLst>
            <pc:docMk/>
            <pc:sldMk cId="373523282" sldId="290"/>
            <ac:spMk id="2" creationId="{453328E6-F9A0-26F7-84CF-F3008FB0FF24}"/>
          </ac:spMkLst>
        </pc:spChg>
        <pc:picChg chg="add mod">
          <ac:chgData name="SERGIO DE AVILA CABRAL" userId="f28ce292-a9a3-4c75-94f9-ecdf4ea0ac2a" providerId="ADAL" clId="{2C58C2AA-9C99-4721-8CBB-C0FA09859DBB}" dt="2024-01-23T12:11:01.136" v="1673"/>
          <ac:picMkLst>
            <pc:docMk/>
            <pc:sldMk cId="373523282" sldId="290"/>
            <ac:picMk id="3" creationId="{E3C122FD-ED44-9DDD-54E9-C285F1194D0D}"/>
          </ac:picMkLst>
        </pc:picChg>
        <pc:picChg chg="add mod">
          <ac:chgData name="SERGIO DE AVILA CABRAL" userId="f28ce292-a9a3-4c75-94f9-ecdf4ea0ac2a" providerId="ADAL" clId="{2C58C2AA-9C99-4721-8CBB-C0FA09859DBB}" dt="2024-01-23T12:11:01.136" v="1673"/>
          <ac:picMkLst>
            <pc:docMk/>
            <pc:sldMk cId="373523282" sldId="290"/>
            <ac:picMk id="4" creationId="{5F9359FD-CE9B-F606-DCB1-CC3944093517}"/>
          </ac:picMkLst>
        </pc:picChg>
        <pc:picChg chg="add mod">
          <ac:chgData name="SERGIO DE AVILA CABRAL" userId="f28ce292-a9a3-4c75-94f9-ecdf4ea0ac2a" providerId="ADAL" clId="{2C58C2AA-9C99-4721-8CBB-C0FA09859DBB}" dt="2024-01-23T12:11:01.136" v="1673"/>
          <ac:picMkLst>
            <pc:docMk/>
            <pc:sldMk cId="373523282" sldId="290"/>
            <ac:picMk id="5" creationId="{7B030D2B-0B03-595D-FA69-56F26EA7BF7A}"/>
          </ac:picMkLst>
        </pc:picChg>
        <pc:picChg chg="add mod">
          <ac:chgData name="SERGIO DE AVILA CABRAL" userId="f28ce292-a9a3-4c75-94f9-ecdf4ea0ac2a" providerId="ADAL" clId="{2C58C2AA-9C99-4721-8CBB-C0FA09859DBB}" dt="2024-01-23T12:11:01.136" v="1673"/>
          <ac:picMkLst>
            <pc:docMk/>
            <pc:sldMk cId="373523282" sldId="290"/>
            <ac:picMk id="6" creationId="{D7626D58-36D7-E1C6-8839-EDD65DDF4FD7}"/>
          </ac:picMkLst>
        </pc:picChg>
        <pc:picChg chg="del">
          <ac:chgData name="SERGIO DE AVILA CABRAL" userId="f28ce292-a9a3-4c75-94f9-ecdf4ea0ac2a" providerId="ADAL" clId="{2C58C2AA-9C99-4721-8CBB-C0FA09859DBB}" dt="2024-01-23T12:11:00.012" v="1671" actId="478"/>
          <ac:picMkLst>
            <pc:docMk/>
            <pc:sldMk cId="373523282" sldId="290"/>
            <ac:picMk id="8" creationId="{59237395-8747-92CA-8DC5-A69EDD0B18A3}"/>
          </ac:picMkLst>
        </pc:picChg>
        <pc:picChg chg="del">
          <ac:chgData name="SERGIO DE AVILA CABRAL" userId="f28ce292-a9a3-4c75-94f9-ecdf4ea0ac2a" providerId="ADAL" clId="{2C58C2AA-9C99-4721-8CBB-C0FA09859DBB}" dt="2024-01-23T12:11:00.348" v="1672" actId="478"/>
          <ac:picMkLst>
            <pc:docMk/>
            <pc:sldMk cId="373523282" sldId="290"/>
            <ac:picMk id="9" creationId="{C7C5A4FA-2897-611D-68B1-AAA52762305F}"/>
          </ac:picMkLst>
        </pc:picChg>
        <pc:picChg chg="del">
          <ac:chgData name="SERGIO DE AVILA CABRAL" userId="f28ce292-a9a3-4c75-94f9-ecdf4ea0ac2a" providerId="ADAL" clId="{2C58C2AA-9C99-4721-8CBB-C0FA09859DBB}" dt="2024-01-23T12:10:59.566" v="1670" actId="478"/>
          <ac:picMkLst>
            <pc:docMk/>
            <pc:sldMk cId="373523282" sldId="290"/>
            <ac:picMk id="10" creationId="{CE138D09-F579-D7FF-3056-1DBE93707AEB}"/>
          </ac:picMkLst>
        </pc:picChg>
      </pc:sldChg>
      <pc:sldChg chg="del">
        <pc:chgData name="SERGIO DE AVILA CABRAL" userId="f28ce292-a9a3-4c75-94f9-ecdf4ea0ac2a" providerId="ADAL" clId="{2C58C2AA-9C99-4721-8CBB-C0FA09859DBB}" dt="2024-01-23T07:38:10.177" v="23" actId="47"/>
        <pc:sldMkLst>
          <pc:docMk/>
          <pc:sldMk cId="3148869164" sldId="292"/>
        </pc:sldMkLst>
      </pc:sldChg>
      <pc:sldChg chg="addSp delSp modSp mod">
        <pc:chgData name="SERGIO DE AVILA CABRAL" userId="f28ce292-a9a3-4c75-94f9-ecdf4ea0ac2a" providerId="ADAL" clId="{2C58C2AA-9C99-4721-8CBB-C0FA09859DBB}" dt="2024-01-24T09:48:45.509" v="3335" actId="20577"/>
        <pc:sldMkLst>
          <pc:docMk/>
          <pc:sldMk cId="3841207228" sldId="293"/>
        </pc:sldMkLst>
        <pc:spChg chg="del mod">
          <ac:chgData name="SERGIO DE AVILA CABRAL" userId="f28ce292-a9a3-4c75-94f9-ecdf4ea0ac2a" providerId="ADAL" clId="{2C58C2AA-9C99-4721-8CBB-C0FA09859DBB}" dt="2024-01-24T09:48:36.710" v="3308" actId="478"/>
          <ac:spMkLst>
            <pc:docMk/>
            <pc:sldMk cId="3841207228" sldId="293"/>
            <ac:spMk id="2" creationId="{FCA3C36F-AFE1-5C17-7D86-82900E198759}"/>
          </ac:spMkLst>
        </pc:spChg>
        <pc:spChg chg="add mod">
          <ac:chgData name="SERGIO DE AVILA CABRAL" userId="f28ce292-a9a3-4c75-94f9-ecdf4ea0ac2a" providerId="ADAL" clId="{2C58C2AA-9C99-4721-8CBB-C0FA09859DBB}" dt="2024-01-24T09:48:45.509" v="3335" actId="20577"/>
          <ac:spMkLst>
            <pc:docMk/>
            <pc:sldMk cId="3841207228" sldId="293"/>
            <ac:spMk id="5" creationId="{298BC77A-90C5-39C1-EB8B-E9C0827A5375}"/>
          </ac:spMkLst>
        </pc:spChg>
        <pc:spChg chg="mod">
          <ac:chgData name="SERGIO DE AVILA CABRAL" userId="f28ce292-a9a3-4c75-94f9-ecdf4ea0ac2a" providerId="ADAL" clId="{2C58C2AA-9C99-4721-8CBB-C0FA09859DBB}" dt="2024-01-24T08:24:07.916" v="1932" actId="2711"/>
          <ac:spMkLst>
            <pc:docMk/>
            <pc:sldMk cId="3841207228" sldId="293"/>
            <ac:spMk id="7" creationId="{4CB904F8-52F1-CE85-6592-3B40A84B8070}"/>
          </ac:spMkLst>
        </pc:spChg>
      </pc:sldChg>
      <pc:sldChg chg="addSp delSp modSp mod modTransition setBg delAnim">
        <pc:chgData name="SERGIO DE AVILA CABRAL" userId="f28ce292-a9a3-4c75-94f9-ecdf4ea0ac2a" providerId="ADAL" clId="{2C58C2AA-9C99-4721-8CBB-C0FA09859DBB}" dt="2024-01-24T11:31:03.969" v="3977" actId="1037"/>
        <pc:sldMkLst>
          <pc:docMk/>
          <pc:sldMk cId="3581525808" sldId="294"/>
        </pc:sldMkLst>
        <pc:spChg chg="mod">
          <ac:chgData name="SERGIO DE AVILA CABRAL" userId="f28ce292-a9a3-4c75-94f9-ecdf4ea0ac2a" providerId="ADAL" clId="{2C58C2AA-9C99-4721-8CBB-C0FA09859DBB}" dt="2024-01-24T09:48:54.484" v="3336" actId="313"/>
          <ac:spMkLst>
            <pc:docMk/>
            <pc:sldMk cId="3581525808" sldId="294"/>
            <ac:spMk id="2" creationId="{FCA3C36F-AFE1-5C17-7D86-82900E198759}"/>
          </ac:spMkLst>
        </pc:spChg>
        <pc:spChg chg="mod">
          <ac:chgData name="SERGIO DE AVILA CABRAL" userId="f28ce292-a9a3-4c75-94f9-ecdf4ea0ac2a" providerId="ADAL" clId="{2C58C2AA-9C99-4721-8CBB-C0FA09859DBB}" dt="2024-01-23T12:12:30.318" v="1677" actId="26606"/>
          <ac:spMkLst>
            <pc:docMk/>
            <pc:sldMk cId="3581525808" sldId="294"/>
            <ac:spMk id="7" creationId="{797FB749-BA09-9715-816D-E9BD510CA32B}"/>
          </ac:spMkLst>
        </pc:spChg>
        <pc:spChg chg="add del">
          <ac:chgData name="SERGIO DE AVILA CABRAL" userId="f28ce292-a9a3-4c75-94f9-ecdf4ea0ac2a" providerId="ADAL" clId="{2C58C2AA-9C99-4721-8CBB-C0FA09859DBB}" dt="2024-01-23T12:12:28.750" v="1675" actId="26606"/>
          <ac:spMkLst>
            <pc:docMk/>
            <pc:sldMk cId="3581525808" sldId="294"/>
            <ac:spMk id="10" creationId="{BACC6370-2D7E-4714-9D71-7542949D7D5D}"/>
          </ac:spMkLst>
        </pc:spChg>
        <pc:spChg chg="del">
          <ac:chgData name="SERGIO DE AVILA CABRAL" userId="f28ce292-a9a3-4c75-94f9-ecdf4ea0ac2a" providerId="ADAL" clId="{2C58C2AA-9C99-4721-8CBB-C0FA09859DBB}" dt="2024-01-23T07:38:32.741" v="29" actId="478"/>
          <ac:spMkLst>
            <pc:docMk/>
            <pc:sldMk cId="3581525808" sldId="294"/>
            <ac:spMk id="12" creationId="{17E6A0EF-1719-A2A7-8733-43DA57FA50CA}"/>
          </ac:spMkLst>
        </pc:spChg>
        <pc:spChg chg="add del">
          <ac:chgData name="SERGIO DE AVILA CABRAL" userId="f28ce292-a9a3-4c75-94f9-ecdf4ea0ac2a" providerId="ADAL" clId="{2C58C2AA-9C99-4721-8CBB-C0FA09859DBB}" dt="2024-01-23T12:12:28.750" v="1675" actId="26606"/>
          <ac:spMkLst>
            <pc:docMk/>
            <pc:sldMk cId="3581525808" sldId="294"/>
            <ac:spMk id="14" creationId="{F68B3F68-107C-434F-AA38-110D5EA91B85}"/>
          </ac:spMkLst>
        </pc:spChg>
        <pc:spChg chg="add del">
          <ac:chgData name="SERGIO DE AVILA CABRAL" userId="f28ce292-a9a3-4c75-94f9-ecdf4ea0ac2a" providerId="ADAL" clId="{2C58C2AA-9C99-4721-8CBB-C0FA09859DBB}" dt="2024-01-23T12:12:28.750" v="1675" actId="26606"/>
          <ac:spMkLst>
            <pc:docMk/>
            <pc:sldMk cId="3581525808" sldId="294"/>
            <ac:spMk id="16" creationId="{AAD0DBB9-1A4B-4391-81D4-CB19F9AB918A}"/>
          </ac:spMkLst>
        </pc:spChg>
        <pc:spChg chg="add del">
          <ac:chgData name="SERGIO DE AVILA CABRAL" userId="f28ce292-a9a3-4c75-94f9-ecdf4ea0ac2a" providerId="ADAL" clId="{2C58C2AA-9C99-4721-8CBB-C0FA09859DBB}" dt="2024-01-23T12:12:28.750" v="1675" actId="26606"/>
          <ac:spMkLst>
            <pc:docMk/>
            <pc:sldMk cId="3581525808" sldId="294"/>
            <ac:spMk id="18" creationId="{063BBA22-50EA-4C4D-BE05-F1CE4E63AA56}"/>
          </ac:spMkLst>
        </pc:spChg>
        <pc:spChg chg="add del">
          <ac:chgData name="SERGIO DE AVILA CABRAL" userId="f28ce292-a9a3-4c75-94f9-ecdf4ea0ac2a" providerId="ADAL" clId="{2C58C2AA-9C99-4721-8CBB-C0FA09859DBB}" dt="2024-01-23T12:12:30.318" v="1677" actId="26606"/>
          <ac:spMkLst>
            <pc:docMk/>
            <pc:sldMk cId="3581525808" sldId="294"/>
            <ac:spMk id="20" creationId="{BACC6370-2D7E-4714-9D71-7542949D7D5D}"/>
          </ac:spMkLst>
        </pc:spChg>
        <pc:spChg chg="add del">
          <ac:chgData name="SERGIO DE AVILA CABRAL" userId="f28ce292-a9a3-4c75-94f9-ecdf4ea0ac2a" providerId="ADAL" clId="{2C58C2AA-9C99-4721-8CBB-C0FA09859DBB}" dt="2024-01-23T12:12:30.318" v="1677" actId="26606"/>
          <ac:spMkLst>
            <pc:docMk/>
            <pc:sldMk cId="3581525808" sldId="294"/>
            <ac:spMk id="21" creationId="{F68B3F68-107C-434F-AA38-110D5EA91B85}"/>
          </ac:spMkLst>
        </pc:spChg>
        <pc:spChg chg="add del">
          <ac:chgData name="SERGIO DE AVILA CABRAL" userId="f28ce292-a9a3-4c75-94f9-ecdf4ea0ac2a" providerId="ADAL" clId="{2C58C2AA-9C99-4721-8CBB-C0FA09859DBB}" dt="2024-01-23T12:12:30.318" v="1677" actId="26606"/>
          <ac:spMkLst>
            <pc:docMk/>
            <pc:sldMk cId="3581525808" sldId="294"/>
            <ac:spMk id="22" creationId="{AAD0DBB9-1A4B-4391-81D4-CB19F9AB918A}"/>
          </ac:spMkLst>
        </pc:spChg>
        <pc:spChg chg="add del">
          <ac:chgData name="SERGIO DE AVILA CABRAL" userId="f28ce292-a9a3-4c75-94f9-ecdf4ea0ac2a" providerId="ADAL" clId="{2C58C2AA-9C99-4721-8CBB-C0FA09859DBB}" dt="2024-01-23T12:12:30.318" v="1677" actId="26606"/>
          <ac:spMkLst>
            <pc:docMk/>
            <pc:sldMk cId="3581525808" sldId="294"/>
            <ac:spMk id="23" creationId="{063BBA22-50EA-4C4D-BE05-F1CE4E63AA56}"/>
          </ac:spMkLst>
        </pc:spChg>
        <pc:graphicFrameChg chg="del">
          <ac:chgData name="SERGIO DE AVILA CABRAL" userId="f28ce292-a9a3-4c75-94f9-ecdf4ea0ac2a" providerId="ADAL" clId="{2C58C2AA-9C99-4721-8CBB-C0FA09859DBB}" dt="2024-01-23T07:38:20.103" v="24" actId="478"/>
          <ac:graphicFrameMkLst>
            <pc:docMk/>
            <pc:sldMk cId="3581525808" sldId="294"/>
            <ac:graphicFrameMk id="3" creationId="{E4047D9C-0ACD-1904-B034-10BDFC653DAF}"/>
          </ac:graphicFrameMkLst>
        </pc:graphicFrameChg>
        <pc:graphicFrameChg chg="del">
          <ac:chgData name="SERGIO DE AVILA CABRAL" userId="f28ce292-a9a3-4c75-94f9-ecdf4ea0ac2a" providerId="ADAL" clId="{2C58C2AA-9C99-4721-8CBB-C0FA09859DBB}" dt="2024-01-23T07:38:28.798" v="26" actId="478"/>
          <ac:graphicFrameMkLst>
            <pc:docMk/>
            <pc:sldMk cId="3581525808" sldId="294"/>
            <ac:graphicFrameMk id="4" creationId="{A88AE0E9-45ED-628A-B2BE-2B4A02DB88C8}"/>
          </ac:graphicFrameMkLst>
        </pc:graphicFrameChg>
        <pc:graphicFrameChg chg="add mod modGraphic">
          <ac:chgData name="SERGIO DE AVILA CABRAL" userId="f28ce292-a9a3-4c75-94f9-ecdf4ea0ac2a" providerId="ADAL" clId="{2C58C2AA-9C99-4721-8CBB-C0FA09859DBB}" dt="2024-01-24T11:31:03.969" v="3977" actId="1037"/>
          <ac:graphicFrameMkLst>
            <pc:docMk/>
            <pc:sldMk cId="3581525808" sldId="294"/>
            <ac:graphicFrameMk id="5" creationId="{273B1382-2FF9-F409-425B-A2253AF38A53}"/>
          </ac:graphicFrameMkLst>
        </pc:graphicFrameChg>
        <pc:graphicFrameChg chg="del">
          <ac:chgData name="SERGIO DE AVILA CABRAL" userId="f28ce292-a9a3-4c75-94f9-ecdf4ea0ac2a" providerId="ADAL" clId="{2C58C2AA-9C99-4721-8CBB-C0FA09859DBB}" dt="2024-01-23T07:38:30.387" v="27" actId="478"/>
          <ac:graphicFrameMkLst>
            <pc:docMk/>
            <pc:sldMk cId="3581525808" sldId="294"/>
            <ac:graphicFrameMk id="6" creationId="{51B8C363-3D8A-D65D-1BF4-3BF5361FC382}"/>
          </ac:graphicFrameMkLst>
        </pc:graphicFrameChg>
        <pc:graphicFrameChg chg="add mod">
          <ac:chgData name="SERGIO DE AVILA CABRAL" userId="f28ce292-a9a3-4c75-94f9-ecdf4ea0ac2a" providerId="ADAL" clId="{2C58C2AA-9C99-4721-8CBB-C0FA09859DBB}" dt="2024-01-23T11:44:58.749" v="784" actId="571"/>
          <ac:graphicFrameMkLst>
            <pc:docMk/>
            <pc:sldMk cId="3581525808" sldId="294"/>
            <ac:graphicFrameMk id="8" creationId="{4DE14296-EC34-58D7-85E2-AF0C3ED719AB}"/>
          </ac:graphicFrameMkLst>
        </pc:graphicFrameChg>
        <pc:graphicFrameChg chg="add mod">
          <ac:chgData name="SERGIO DE AVILA CABRAL" userId="f28ce292-a9a3-4c75-94f9-ecdf4ea0ac2a" providerId="ADAL" clId="{2C58C2AA-9C99-4721-8CBB-C0FA09859DBB}" dt="2024-01-23T11:45:05.497" v="788" actId="571"/>
          <ac:graphicFrameMkLst>
            <pc:docMk/>
            <pc:sldMk cId="3581525808" sldId="294"/>
            <ac:graphicFrameMk id="9" creationId="{3B3F4CA4-73AA-8C05-6B97-D1320B0819E4}"/>
          </ac:graphicFrameMkLst>
        </pc:graphicFrameChg>
        <pc:graphicFrameChg chg="del">
          <ac:chgData name="SERGIO DE AVILA CABRAL" userId="f28ce292-a9a3-4c75-94f9-ecdf4ea0ac2a" providerId="ADAL" clId="{2C58C2AA-9C99-4721-8CBB-C0FA09859DBB}" dt="2024-01-23T07:38:31.660" v="28" actId="478"/>
          <ac:graphicFrameMkLst>
            <pc:docMk/>
            <pc:sldMk cId="3581525808" sldId="294"/>
            <ac:graphicFrameMk id="11" creationId="{A93EFB04-0A85-F647-0906-F4006C8A0B6E}"/>
          </ac:graphicFrameMkLst>
        </pc:graphicFrameChg>
        <pc:graphicFrameChg chg="del">
          <ac:chgData name="SERGIO DE AVILA CABRAL" userId="f28ce292-a9a3-4c75-94f9-ecdf4ea0ac2a" providerId="ADAL" clId="{2C58C2AA-9C99-4721-8CBB-C0FA09859DBB}" dt="2024-01-23T07:38:22.169" v="25" actId="478"/>
          <ac:graphicFrameMkLst>
            <pc:docMk/>
            <pc:sldMk cId="3581525808" sldId="294"/>
            <ac:graphicFrameMk id="13" creationId="{5279FCA8-7352-ABA7-C8E6-1177B950B2DF}"/>
          </ac:graphicFrameMkLst>
        </pc:graphicFrameChg>
        <pc:picChg chg="add mod">
          <ac:chgData name="SERGIO DE AVILA CABRAL" userId="f28ce292-a9a3-4c75-94f9-ecdf4ea0ac2a" providerId="ADAL" clId="{2C58C2AA-9C99-4721-8CBB-C0FA09859DBB}" dt="2024-01-24T10:44:02.530" v="3830" actId="1076"/>
          <ac:picMkLst>
            <pc:docMk/>
            <pc:sldMk cId="3581525808" sldId="294"/>
            <ac:picMk id="3" creationId="{6C4CABF0-DDC0-C5D9-6EAB-6C45160AD179}"/>
          </ac:picMkLst>
        </pc:picChg>
      </pc:sldChg>
      <pc:sldChg chg="addSp delSp modSp add mod modTransition modAnim">
        <pc:chgData name="SERGIO DE AVILA CABRAL" userId="f28ce292-a9a3-4c75-94f9-ecdf4ea0ac2a" providerId="ADAL" clId="{2C58C2AA-9C99-4721-8CBB-C0FA09859DBB}" dt="2024-01-23T12:10:17.190" v="1669" actId="14429"/>
        <pc:sldMkLst>
          <pc:docMk/>
          <pc:sldMk cId="2488791918" sldId="295"/>
        </pc:sldMkLst>
        <pc:spChg chg="mod modVis">
          <ac:chgData name="SERGIO DE AVILA CABRAL" userId="f28ce292-a9a3-4c75-94f9-ecdf4ea0ac2a" providerId="ADAL" clId="{2C58C2AA-9C99-4721-8CBB-C0FA09859DBB}" dt="2024-01-23T12:07:59.464" v="1651" actId="33935"/>
          <ac:spMkLst>
            <pc:docMk/>
            <pc:sldMk cId="2488791918" sldId="295"/>
            <ac:spMk id="2" creationId="{FCA3C36F-AFE1-5C17-7D86-82900E198759}"/>
          </ac:spMkLst>
        </pc:spChg>
        <pc:spChg chg="mod modVis">
          <ac:chgData name="SERGIO DE AVILA CABRAL" userId="f28ce292-a9a3-4c75-94f9-ecdf4ea0ac2a" providerId="ADAL" clId="{2C58C2AA-9C99-4721-8CBB-C0FA09859DBB}" dt="2024-01-23T12:07:59.464" v="1651" actId="33935"/>
          <ac:spMkLst>
            <pc:docMk/>
            <pc:sldMk cId="2488791918" sldId="295"/>
            <ac:spMk id="7" creationId="{797FB749-BA09-9715-816D-E9BD510CA32B}"/>
          </ac:spMkLst>
        </pc:spChg>
        <pc:picChg chg="add del mod modCrop">
          <ac:chgData name="SERGIO DE AVILA CABRAL" userId="f28ce292-a9a3-4c75-94f9-ecdf4ea0ac2a" providerId="ADAL" clId="{2C58C2AA-9C99-4721-8CBB-C0FA09859DBB}" dt="2024-01-23T08:43:41.482" v="441" actId="478"/>
          <ac:picMkLst>
            <pc:docMk/>
            <pc:sldMk cId="2488791918" sldId="295"/>
            <ac:picMk id="4" creationId="{D05288DC-1AE5-B67D-06BB-E48D9EBF83A2}"/>
          </ac:picMkLst>
        </pc:picChg>
        <pc:picChg chg="add mod">
          <ac:chgData name="SERGIO DE AVILA CABRAL" userId="f28ce292-a9a3-4c75-94f9-ecdf4ea0ac2a" providerId="ADAL" clId="{2C58C2AA-9C99-4721-8CBB-C0FA09859DBB}" dt="2024-01-23T08:44:13.504" v="452"/>
          <ac:picMkLst>
            <pc:docMk/>
            <pc:sldMk cId="2488791918" sldId="295"/>
            <ac:picMk id="6" creationId="{C47A66E5-67EB-2A5B-16C1-950953F3B647}"/>
          </ac:picMkLst>
        </pc:picChg>
        <pc:picChg chg="add mod">
          <ac:chgData name="SERGIO DE AVILA CABRAL" userId="f28ce292-a9a3-4c75-94f9-ecdf4ea0ac2a" providerId="ADAL" clId="{2C58C2AA-9C99-4721-8CBB-C0FA09859DBB}" dt="2024-01-23T08:44:13.504" v="452"/>
          <ac:picMkLst>
            <pc:docMk/>
            <pc:sldMk cId="2488791918" sldId="295"/>
            <ac:picMk id="9" creationId="{5C320670-2D79-4BD8-CA56-A2C7BB9B18A4}"/>
          </ac:picMkLst>
        </pc:picChg>
        <pc:picChg chg="add mod">
          <ac:chgData name="SERGIO DE AVILA CABRAL" userId="f28ce292-a9a3-4c75-94f9-ecdf4ea0ac2a" providerId="ADAL" clId="{2C58C2AA-9C99-4721-8CBB-C0FA09859DBB}" dt="2024-01-23T08:44:13.504" v="452"/>
          <ac:picMkLst>
            <pc:docMk/>
            <pc:sldMk cId="2488791918" sldId="295"/>
            <ac:picMk id="11" creationId="{09F41D44-9500-2762-BED1-3DB3FAE14611}"/>
          </ac:picMkLst>
        </pc:picChg>
        <pc:picChg chg="add mod">
          <ac:chgData name="SERGIO DE AVILA CABRAL" userId="f28ce292-a9a3-4c75-94f9-ecdf4ea0ac2a" providerId="ADAL" clId="{2C58C2AA-9C99-4721-8CBB-C0FA09859DBB}" dt="2024-01-23T08:44:13.504" v="452"/>
          <ac:picMkLst>
            <pc:docMk/>
            <pc:sldMk cId="2488791918" sldId="295"/>
            <ac:picMk id="13" creationId="{2305F178-8EDB-876A-4610-06FC9C0108BF}"/>
          </ac:picMkLst>
        </pc:picChg>
        <pc:picChg chg="add del mod">
          <ac:chgData name="SERGIO DE AVILA CABRAL" userId="f28ce292-a9a3-4c75-94f9-ecdf4ea0ac2a" providerId="ADAL" clId="{2C58C2AA-9C99-4721-8CBB-C0FA09859DBB}" dt="2024-01-23T08:44:21.267" v="465" actId="478"/>
          <ac:picMkLst>
            <pc:docMk/>
            <pc:sldMk cId="2488791918" sldId="295"/>
            <ac:picMk id="15" creationId="{BA39A531-5139-A0C1-3CB3-B482A5906286}"/>
          </ac:picMkLst>
        </pc:picChg>
        <pc:picChg chg="add del mod">
          <ac:chgData name="SERGIO DE AVILA CABRAL" userId="f28ce292-a9a3-4c75-94f9-ecdf4ea0ac2a" providerId="ADAL" clId="{2C58C2AA-9C99-4721-8CBB-C0FA09859DBB}" dt="2024-01-23T08:44:20.234" v="464" actId="478"/>
          <ac:picMkLst>
            <pc:docMk/>
            <pc:sldMk cId="2488791918" sldId="295"/>
            <ac:picMk id="17" creationId="{371FC721-CE55-D2B0-221B-2C0F83178728}"/>
          </ac:picMkLst>
        </pc:picChg>
        <pc:picChg chg="add del mod">
          <ac:chgData name="SERGIO DE AVILA CABRAL" userId="f28ce292-a9a3-4c75-94f9-ecdf4ea0ac2a" providerId="ADAL" clId="{2C58C2AA-9C99-4721-8CBB-C0FA09859DBB}" dt="2024-01-23T08:44:19.517" v="463" actId="478"/>
          <ac:picMkLst>
            <pc:docMk/>
            <pc:sldMk cId="2488791918" sldId="295"/>
            <ac:picMk id="19" creationId="{8A0B5A29-E866-7772-4793-5C0D8D564F02}"/>
          </ac:picMkLst>
        </pc:picChg>
        <pc:picChg chg="add del mod">
          <ac:chgData name="SERGIO DE AVILA CABRAL" userId="f28ce292-a9a3-4c75-94f9-ecdf4ea0ac2a" providerId="ADAL" clId="{2C58C2AA-9C99-4721-8CBB-C0FA09859DBB}" dt="2024-01-23T08:44:17.957" v="462" actId="478"/>
          <ac:picMkLst>
            <pc:docMk/>
            <pc:sldMk cId="2488791918" sldId="295"/>
            <ac:picMk id="21" creationId="{A0B1B611-3D81-519D-A37F-9F92426331B6}"/>
          </ac:picMkLst>
        </pc:picChg>
        <pc:picChg chg="add mod">
          <ac:chgData name="SERGIO DE AVILA CABRAL" userId="f28ce292-a9a3-4c75-94f9-ecdf4ea0ac2a" providerId="ADAL" clId="{2C58C2AA-9C99-4721-8CBB-C0FA09859DBB}" dt="2024-01-23T08:44:26.896" v="470"/>
          <ac:picMkLst>
            <pc:docMk/>
            <pc:sldMk cId="2488791918" sldId="295"/>
            <ac:picMk id="23" creationId="{A9DD9B9D-6414-739E-3E77-F5B5E33D6B65}"/>
          </ac:picMkLst>
        </pc:picChg>
        <pc:picChg chg="add mod ord modVis">
          <ac:chgData name="SERGIO DE AVILA CABRAL" userId="f28ce292-a9a3-4c75-94f9-ecdf4ea0ac2a" providerId="ADAL" clId="{2C58C2AA-9C99-4721-8CBB-C0FA09859DBB}" dt="2024-01-23T12:09:50.205" v="1662" actId="13244"/>
          <ac:picMkLst>
            <pc:docMk/>
            <pc:sldMk cId="2488791918" sldId="295"/>
            <ac:picMk id="25" creationId="{2164AF63-C998-C512-5C06-A3B38906DFA0}"/>
          </ac:picMkLst>
        </pc:picChg>
        <pc:picChg chg="add mod ord modVis">
          <ac:chgData name="SERGIO DE AVILA CABRAL" userId="f28ce292-a9a3-4c75-94f9-ecdf4ea0ac2a" providerId="ADAL" clId="{2C58C2AA-9C99-4721-8CBB-C0FA09859DBB}" dt="2024-01-23T12:07:59.464" v="1651" actId="33935"/>
          <ac:picMkLst>
            <pc:docMk/>
            <pc:sldMk cId="2488791918" sldId="295"/>
            <ac:picMk id="27" creationId="{91E8B402-442F-A8B9-9407-1EDFA6914435}"/>
          </ac:picMkLst>
        </pc:picChg>
        <pc:picChg chg="add del mod">
          <ac:chgData name="SERGIO DE AVILA CABRAL" userId="f28ce292-a9a3-4c75-94f9-ecdf4ea0ac2a" providerId="ADAL" clId="{2C58C2AA-9C99-4721-8CBB-C0FA09859DBB}" dt="2024-01-23T08:45:50.377" v="508" actId="478"/>
          <ac:picMkLst>
            <pc:docMk/>
            <pc:sldMk cId="2488791918" sldId="295"/>
            <ac:picMk id="29" creationId="{0B44EF2D-D4EC-8934-D071-22B7BDB38A8F}"/>
          </ac:picMkLst>
        </pc:picChg>
        <pc:picChg chg="add mod ord modVis">
          <ac:chgData name="SERGIO DE AVILA CABRAL" userId="f28ce292-a9a3-4c75-94f9-ecdf4ea0ac2a" providerId="ADAL" clId="{2C58C2AA-9C99-4721-8CBB-C0FA09859DBB}" dt="2024-01-23T12:10:17.190" v="1669" actId="14429"/>
          <ac:picMkLst>
            <pc:docMk/>
            <pc:sldMk cId="2488791918" sldId="295"/>
            <ac:picMk id="31" creationId="{C98F156D-7D9B-9D9A-7472-3398507F7CCE}"/>
          </ac:picMkLst>
        </pc:picChg>
        <pc:picChg chg="add mod ord modVis">
          <ac:chgData name="SERGIO DE AVILA CABRAL" userId="f28ce292-a9a3-4c75-94f9-ecdf4ea0ac2a" providerId="ADAL" clId="{2C58C2AA-9C99-4721-8CBB-C0FA09859DBB}" dt="2024-01-23T12:10:01.822" v="1665" actId="13244"/>
          <ac:picMkLst>
            <pc:docMk/>
            <pc:sldMk cId="2488791918" sldId="295"/>
            <ac:picMk id="33" creationId="{3DDA71B5-B7F7-F3FA-0A82-DB351AC42465}"/>
          </ac:picMkLst>
        </pc:picChg>
        <pc:picChg chg="add mod ord modVis">
          <ac:chgData name="SERGIO DE AVILA CABRAL" userId="f28ce292-a9a3-4c75-94f9-ecdf4ea0ac2a" providerId="ADAL" clId="{2C58C2AA-9C99-4721-8CBB-C0FA09859DBB}" dt="2024-01-23T12:07:59.464" v="1651" actId="33935"/>
          <ac:picMkLst>
            <pc:docMk/>
            <pc:sldMk cId="2488791918" sldId="295"/>
            <ac:picMk id="35" creationId="{B33E6C1C-597A-E362-B18E-89409349A596}"/>
          </ac:picMkLst>
        </pc:picChg>
        <pc:picChg chg="add mod ord modVis">
          <ac:chgData name="SERGIO DE AVILA CABRAL" userId="f28ce292-a9a3-4c75-94f9-ecdf4ea0ac2a" providerId="ADAL" clId="{2C58C2AA-9C99-4721-8CBB-C0FA09859DBB}" dt="2024-01-23T12:10:15.687" v="1667" actId="14429"/>
          <ac:picMkLst>
            <pc:docMk/>
            <pc:sldMk cId="2488791918" sldId="295"/>
            <ac:picMk id="37" creationId="{E6B244EB-4C1B-E8F9-7628-125D188021FB}"/>
          </ac:picMkLst>
        </pc:picChg>
        <pc:picChg chg="add mod ord modVis">
          <ac:chgData name="SERGIO DE AVILA CABRAL" userId="f28ce292-a9a3-4c75-94f9-ecdf4ea0ac2a" providerId="ADAL" clId="{2C58C2AA-9C99-4721-8CBB-C0FA09859DBB}" dt="2024-01-23T12:09:57.868" v="1663" actId="13244"/>
          <ac:picMkLst>
            <pc:docMk/>
            <pc:sldMk cId="2488791918" sldId="295"/>
            <ac:picMk id="39" creationId="{FDF8A772-1B1C-017B-B786-8BB5614A94B0}"/>
          </ac:picMkLst>
        </pc:picChg>
        <pc:picChg chg="add mod ord modVis">
          <ac:chgData name="SERGIO DE AVILA CABRAL" userId="f28ce292-a9a3-4c75-94f9-ecdf4ea0ac2a" providerId="ADAL" clId="{2C58C2AA-9C99-4721-8CBB-C0FA09859DBB}" dt="2024-01-23T12:07:59.464" v="1651" actId="33935"/>
          <ac:picMkLst>
            <pc:docMk/>
            <pc:sldMk cId="2488791918" sldId="295"/>
            <ac:picMk id="41" creationId="{77C92A72-FFAC-6E6E-52F9-47DC66EF6889}"/>
          </ac:picMkLst>
        </pc:picChg>
        <pc:picChg chg="add mod ord modVis">
          <ac:chgData name="SERGIO DE AVILA CABRAL" userId="f28ce292-a9a3-4c75-94f9-ecdf4ea0ac2a" providerId="ADAL" clId="{2C58C2AA-9C99-4721-8CBB-C0FA09859DBB}" dt="2024-01-23T12:10:16.305" v="1668" actId="14429"/>
          <ac:picMkLst>
            <pc:docMk/>
            <pc:sldMk cId="2488791918" sldId="295"/>
            <ac:picMk id="43" creationId="{9FBC1CB6-2471-7E38-3E28-395261CF857D}"/>
          </ac:picMkLst>
        </pc:picChg>
      </pc:sldChg>
      <pc:sldChg chg="del">
        <pc:chgData name="SERGIO DE AVILA CABRAL" userId="f28ce292-a9a3-4c75-94f9-ecdf4ea0ac2a" providerId="ADAL" clId="{2C58C2AA-9C99-4721-8CBB-C0FA09859DBB}" dt="2024-01-23T07:38:10.177" v="23" actId="47"/>
        <pc:sldMkLst>
          <pc:docMk/>
          <pc:sldMk cId="1431809741" sldId="296"/>
        </pc:sldMkLst>
      </pc:sldChg>
      <pc:sldChg chg="addSp delSp modSp add mod modAnim">
        <pc:chgData name="SERGIO DE AVILA CABRAL" userId="f28ce292-a9a3-4c75-94f9-ecdf4ea0ac2a" providerId="ADAL" clId="{2C58C2AA-9C99-4721-8CBB-C0FA09859DBB}" dt="2024-01-24T10:25:17.578" v="3657" actId="14429"/>
        <pc:sldMkLst>
          <pc:docMk/>
          <pc:sldMk cId="1909860949" sldId="296"/>
        </pc:sldMkLst>
        <pc:spChg chg="del mod">
          <ac:chgData name="SERGIO DE AVILA CABRAL" userId="f28ce292-a9a3-4c75-94f9-ecdf4ea0ac2a" providerId="ADAL" clId="{2C58C2AA-9C99-4721-8CBB-C0FA09859DBB}" dt="2024-01-24T09:47:15.481" v="3250" actId="478"/>
          <ac:spMkLst>
            <pc:docMk/>
            <pc:sldMk cId="1909860949" sldId="296"/>
            <ac:spMk id="2" creationId="{FCA3C36F-AFE1-5C17-7D86-82900E198759}"/>
          </ac:spMkLst>
        </pc:spChg>
        <pc:spChg chg="add del mod">
          <ac:chgData name="SERGIO DE AVILA CABRAL" userId="f28ce292-a9a3-4c75-94f9-ecdf4ea0ac2a" providerId="ADAL" clId="{2C58C2AA-9C99-4721-8CBB-C0FA09859DBB}" dt="2024-01-24T09:47:21.055" v="3253" actId="478"/>
          <ac:spMkLst>
            <pc:docMk/>
            <pc:sldMk cId="1909860949" sldId="296"/>
            <ac:spMk id="9" creationId="{97F3ADCB-83CE-8832-3F63-D47464DD7A05}"/>
          </ac:spMkLst>
        </pc:spChg>
        <pc:spChg chg="add del mod">
          <ac:chgData name="SERGIO DE AVILA CABRAL" userId="f28ce292-a9a3-4c75-94f9-ecdf4ea0ac2a" providerId="ADAL" clId="{2C58C2AA-9C99-4721-8CBB-C0FA09859DBB}" dt="2024-01-24T09:47:19.444" v="3252" actId="478"/>
          <ac:spMkLst>
            <pc:docMk/>
            <pc:sldMk cId="1909860949" sldId="296"/>
            <ac:spMk id="10" creationId="{1BAE1397-91E0-AED4-A061-5FD42C99C5FB}"/>
          </ac:spMkLst>
        </pc:spChg>
        <pc:spChg chg="add mod">
          <ac:chgData name="SERGIO DE AVILA CABRAL" userId="f28ce292-a9a3-4c75-94f9-ecdf4ea0ac2a" providerId="ADAL" clId="{2C58C2AA-9C99-4721-8CBB-C0FA09859DBB}" dt="2024-01-24T09:47:29.041" v="3263" actId="20577"/>
          <ac:spMkLst>
            <pc:docMk/>
            <pc:sldMk cId="1909860949" sldId="296"/>
            <ac:spMk id="11" creationId="{45792FEF-E4C6-61FB-22D2-3AF1C5C5083B}"/>
          </ac:spMkLst>
        </pc:spChg>
        <pc:picChg chg="del mod ord modCrop">
          <ac:chgData name="SERGIO DE AVILA CABRAL" userId="f28ce292-a9a3-4c75-94f9-ecdf4ea0ac2a" providerId="ADAL" clId="{2C58C2AA-9C99-4721-8CBB-C0FA09859DBB}" dt="2024-01-24T07:46:41.088" v="1835" actId="478"/>
          <ac:picMkLst>
            <pc:docMk/>
            <pc:sldMk cId="1909860949" sldId="296"/>
            <ac:picMk id="4" creationId="{2DB30BAF-5E06-B8C7-1703-12328EEE7537}"/>
          </ac:picMkLst>
        </pc:picChg>
        <pc:picChg chg="add mod modVis">
          <ac:chgData name="SERGIO DE AVILA CABRAL" userId="f28ce292-a9a3-4c75-94f9-ecdf4ea0ac2a" providerId="ADAL" clId="{2C58C2AA-9C99-4721-8CBB-C0FA09859DBB}" dt="2024-01-24T10:25:17.578" v="3657" actId="14429"/>
          <ac:picMkLst>
            <pc:docMk/>
            <pc:sldMk cId="1909860949" sldId="296"/>
            <ac:picMk id="5" creationId="{E87822D3-85C7-94AF-0125-7FC0FBFCC594}"/>
          </ac:picMkLst>
        </pc:picChg>
        <pc:picChg chg="add mod ord">
          <ac:chgData name="SERGIO DE AVILA CABRAL" userId="f28ce292-a9a3-4c75-94f9-ecdf4ea0ac2a" providerId="ADAL" clId="{2C58C2AA-9C99-4721-8CBB-C0FA09859DBB}" dt="2024-01-24T08:58:29.942" v="2370" actId="13244"/>
          <ac:picMkLst>
            <pc:docMk/>
            <pc:sldMk cId="1909860949" sldId="296"/>
            <ac:picMk id="6" creationId="{E87822D3-85C7-94AF-0125-7FC0FBFCC594}"/>
          </ac:picMkLst>
        </pc:picChg>
      </pc:sldChg>
      <pc:sldChg chg="addSp delSp modSp add mod">
        <pc:chgData name="SERGIO DE AVILA CABRAL" userId="f28ce292-a9a3-4c75-94f9-ecdf4ea0ac2a" providerId="ADAL" clId="{2C58C2AA-9C99-4721-8CBB-C0FA09859DBB}" dt="2024-01-24T11:32:45.203" v="4024" actId="20577"/>
        <pc:sldMkLst>
          <pc:docMk/>
          <pc:sldMk cId="1832456024" sldId="297"/>
        </pc:sldMkLst>
        <pc:spChg chg="del mod">
          <ac:chgData name="SERGIO DE AVILA CABRAL" userId="f28ce292-a9a3-4c75-94f9-ecdf4ea0ac2a" providerId="ADAL" clId="{2C58C2AA-9C99-4721-8CBB-C0FA09859DBB}" dt="2024-01-24T09:47:44.512" v="3264" actId="478"/>
          <ac:spMkLst>
            <pc:docMk/>
            <pc:sldMk cId="1832456024" sldId="297"/>
            <ac:spMk id="2" creationId="{FCA3C36F-AFE1-5C17-7D86-82900E198759}"/>
          </ac:spMkLst>
        </pc:spChg>
        <pc:spChg chg="add del">
          <ac:chgData name="SERGIO DE AVILA CABRAL" userId="f28ce292-a9a3-4c75-94f9-ecdf4ea0ac2a" providerId="ADAL" clId="{2C58C2AA-9C99-4721-8CBB-C0FA09859DBB}" dt="2024-01-23T08:37:39.679" v="401" actId="22"/>
          <ac:spMkLst>
            <pc:docMk/>
            <pc:sldMk cId="1832456024" sldId="297"/>
            <ac:spMk id="4" creationId="{657BB3B7-1BCF-9055-C48F-D7B8AAE8CCC9}"/>
          </ac:spMkLst>
        </pc:spChg>
        <pc:spChg chg="add del mod">
          <ac:chgData name="SERGIO DE AVILA CABRAL" userId="f28ce292-a9a3-4c75-94f9-ecdf4ea0ac2a" providerId="ADAL" clId="{2C58C2AA-9C99-4721-8CBB-C0FA09859DBB}" dt="2024-01-24T09:47:46.563" v="3265" actId="478"/>
          <ac:spMkLst>
            <pc:docMk/>
            <pc:sldMk cId="1832456024" sldId="297"/>
            <ac:spMk id="4" creationId="{FC0182DA-5426-F9D4-DF83-4F29F907A065}"/>
          </ac:spMkLst>
        </pc:spChg>
        <pc:spChg chg="add mod">
          <ac:chgData name="SERGIO DE AVILA CABRAL" userId="f28ce292-a9a3-4c75-94f9-ecdf4ea0ac2a" providerId="ADAL" clId="{2C58C2AA-9C99-4721-8CBB-C0FA09859DBB}" dt="2024-01-24T09:47:59.078" v="3275"/>
          <ac:spMkLst>
            <pc:docMk/>
            <pc:sldMk cId="1832456024" sldId="297"/>
            <ac:spMk id="5" creationId="{BA14A6EC-09B4-9AB0-44CA-B43728C460BD}"/>
          </ac:spMkLst>
        </pc:spChg>
        <pc:spChg chg="add del">
          <ac:chgData name="SERGIO DE AVILA CABRAL" userId="f28ce292-a9a3-4c75-94f9-ecdf4ea0ac2a" providerId="ADAL" clId="{2C58C2AA-9C99-4721-8CBB-C0FA09859DBB}" dt="2024-01-24T09:53:32.801" v="3436" actId="22"/>
          <ac:spMkLst>
            <pc:docMk/>
            <pc:sldMk cId="1832456024" sldId="297"/>
            <ac:spMk id="8" creationId="{3F538123-2C71-B5A3-0522-68F1518135AD}"/>
          </ac:spMkLst>
        </pc:spChg>
        <pc:graphicFrameChg chg="add mod">
          <ac:chgData name="SERGIO DE AVILA CABRAL" userId="f28ce292-a9a3-4c75-94f9-ecdf4ea0ac2a" providerId="ADAL" clId="{2C58C2AA-9C99-4721-8CBB-C0FA09859DBB}" dt="2024-01-24T11:32:45.203" v="4024" actId="20577"/>
          <ac:graphicFrameMkLst>
            <pc:docMk/>
            <pc:sldMk cId="1832456024" sldId="297"/>
            <ac:graphicFrameMk id="9" creationId="{2BE2385E-8596-CFFC-F24D-6587D5AFA3D9}"/>
          </ac:graphicFrameMkLst>
        </pc:graphicFrameChg>
        <pc:picChg chg="mod">
          <ac:chgData name="SERGIO DE AVILA CABRAL" userId="f28ce292-a9a3-4c75-94f9-ecdf4ea0ac2a" providerId="ADAL" clId="{2C58C2AA-9C99-4721-8CBB-C0FA09859DBB}" dt="2024-01-24T10:38:06.260" v="3795" actId="1038"/>
          <ac:picMkLst>
            <pc:docMk/>
            <pc:sldMk cId="1832456024" sldId="297"/>
            <ac:picMk id="11" creationId="{6E1E81C2-F107-139D-052E-55CFE8FAFB4A}"/>
          </ac:picMkLst>
        </pc:picChg>
        <pc:picChg chg="mod">
          <ac:chgData name="SERGIO DE AVILA CABRAL" userId="f28ce292-a9a3-4c75-94f9-ecdf4ea0ac2a" providerId="ADAL" clId="{2C58C2AA-9C99-4721-8CBB-C0FA09859DBB}" dt="2024-01-24T10:33:10.053" v="3704" actId="1038"/>
          <ac:picMkLst>
            <pc:docMk/>
            <pc:sldMk cId="1832456024" sldId="297"/>
            <ac:picMk id="13" creationId="{D5614943-59E3-E09C-D5FA-253C7D304182}"/>
          </ac:picMkLst>
        </pc:picChg>
      </pc:sldChg>
      <pc:sldChg chg="addSp delSp modSp add mod">
        <pc:chgData name="SERGIO DE AVILA CABRAL" userId="f28ce292-a9a3-4c75-94f9-ecdf4ea0ac2a" providerId="ADAL" clId="{2C58C2AA-9C99-4721-8CBB-C0FA09859DBB}" dt="2024-01-24T11:55:08.994" v="4590" actId="1076"/>
        <pc:sldMkLst>
          <pc:docMk/>
          <pc:sldMk cId="3508409962" sldId="298"/>
        </pc:sldMkLst>
        <pc:spChg chg="del mod">
          <ac:chgData name="SERGIO DE AVILA CABRAL" userId="f28ce292-a9a3-4c75-94f9-ecdf4ea0ac2a" providerId="ADAL" clId="{2C58C2AA-9C99-4721-8CBB-C0FA09859DBB}" dt="2024-01-24T09:48:15.530" v="3281" actId="478"/>
          <ac:spMkLst>
            <pc:docMk/>
            <pc:sldMk cId="3508409962" sldId="298"/>
            <ac:spMk id="2" creationId="{FCA3C36F-AFE1-5C17-7D86-82900E198759}"/>
          </ac:spMkLst>
        </pc:spChg>
        <pc:spChg chg="add del mod">
          <ac:chgData name="SERGIO DE AVILA CABRAL" userId="f28ce292-a9a3-4c75-94f9-ecdf4ea0ac2a" providerId="ADAL" clId="{2C58C2AA-9C99-4721-8CBB-C0FA09859DBB}" dt="2024-01-24T09:48:18.387" v="3282" actId="478"/>
          <ac:spMkLst>
            <pc:docMk/>
            <pc:sldMk cId="3508409962" sldId="298"/>
            <ac:spMk id="5" creationId="{84D579A2-34E6-D0F8-CE4D-AFEC293B616F}"/>
          </ac:spMkLst>
        </pc:spChg>
        <pc:spChg chg="add mod">
          <ac:chgData name="SERGIO DE AVILA CABRAL" userId="f28ce292-a9a3-4c75-94f9-ecdf4ea0ac2a" providerId="ADAL" clId="{2C58C2AA-9C99-4721-8CBB-C0FA09859DBB}" dt="2024-01-24T09:48:31.231" v="3307" actId="20577"/>
          <ac:spMkLst>
            <pc:docMk/>
            <pc:sldMk cId="3508409962" sldId="298"/>
            <ac:spMk id="8" creationId="{EDC6AE4F-705D-4AC5-D87D-3A5CDED6DA00}"/>
          </ac:spMkLst>
        </pc:spChg>
        <pc:graphicFrameChg chg="add mod">
          <ac:chgData name="SERGIO DE AVILA CABRAL" userId="f28ce292-a9a3-4c75-94f9-ecdf4ea0ac2a" providerId="ADAL" clId="{2C58C2AA-9C99-4721-8CBB-C0FA09859DBB}" dt="2024-01-24T11:55:08.994" v="4590" actId="1076"/>
          <ac:graphicFrameMkLst>
            <pc:docMk/>
            <pc:sldMk cId="3508409962" sldId="298"/>
            <ac:graphicFrameMk id="14" creationId="{CCA5A6E1-13A5-A9FC-848E-5EEA3446AB03}"/>
          </ac:graphicFrameMkLst>
        </pc:graphicFrameChg>
        <pc:picChg chg="del mod">
          <ac:chgData name="SERGIO DE AVILA CABRAL" userId="f28ce292-a9a3-4c75-94f9-ecdf4ea0ac2a" providerId="ADAL" clId="{2C58C2AA-9C99-4721-8CBB-C0FA09859DBB}" dt="2024-01-24T11:31:36.944" v="3981" actId="478"/>
          <ac:picMkLst>
            <pc:docMk/>
            <pc:sldMk cId="3508409962" sldId="298"/>
            <ac:picMk id="4" creationId="{6211A53C-2577-DAB4-14AC-DCDC146CD537}"/>
          </ac:picMkLst>
        </pc:picChg>
        <pc:picChg chg="del mod">
          <ac:chgData name="SERGIO DE AVILA CABRAL" userId="f28ce292-a9a3-4c75-94f9-ecdf4ea0ac2a" providerId="ADAL" clId="{2C58C2AA-9C99-4721-8CBB-C0FA09859DBB}" dt="2024-01-24T11:31:36.944" v="3981" actId="478"/>
          <ac:picMkLst>
            <pc:docMk/>
            <pc:sldMk cId="3508409962" sldId="298"/>
            <ac:picMk id="6" creationId="{2D58729B-FE74-79F1-A195-711420737F44}"/>
          </ac:picMkLst>
        </pc:picChg>
        <pc:picChg chg="del">
          <ac:chgData name="SERGIO DE AVILA CABRAL" userId="f28ce292-a9a3-4c75-94f9-ecdf4ea0ac2a" providerId="ADAL" clId="{2C58C2AA-9C99-4721-8CBB-C0FA09859DBB}" dt="2024-01-24T11:31:36.944" v="3981" actId="478"/>
          <ac:picMkLst>
            <pc:docMk/>
            <pc:sldMk cId="3508409962" sldId="298"/>
            <ac:picMk id="9" creationId="{2CC6C164-B8E8-7767-CC8F-D488DF742CF5}"/>
          </ac:picMkLst>
        </pc:picChg>
        <pc:picChg chg="add mod">
          <ac:chgData name="SERGIO DE AVILA CABRAL" userId="f28ce292-a9a3-4c75-94f9-ecdf4ea0ac2a" providerId="ADAL" clId="{2C58C2AA-9C99-4721-8CBB-C0FA09859DBB}" dt="2024-01-24T11:35:24.688" v="4096" actId="1076"/>
          <ac:picMkLst>
            <pc:docMk/>
            <pc:sldMk cId="3508409962" sldId="298"/>
            <ac:picMk id="11" creationId="{FF43EA37-E4FC-1BED-2B54-D649183DD368}"/>
          </ac:picMkLst>
        </pc:picChg>
        <pc:picChg chg="add mod ord">
          <ac:chgData name="SERGIO DE AVILA CABRAL" userId="f28ce292-a9a3-4c75-94f9-ecdf4ea0ac2a" providerId="ADAL" clId="{2C58C2AA-9C99-4721-8CBB-C0FA09859DBB}" dt="2024-01-24T11:35:35.914" v="4100" actId="167"/>
          <ac:picMkLst>
            <pc:docMk/>
            <pc:sldMk cId="3508409962" sldId="298"/>
            <ac:picMk id="13" creationId="{1AE9863F-4FBA-6070-8C73-EE9C6557D4B1}"/>
          </ac:picMkLst>
        </pc:picChg>
      </pc:sldChg>
      <pc:sldChg chg="del">
        <pc:chgData name="SERGIO DE AVILA CABRAL" userId="f28ce292-a9a3-4c75-94f9-ecdf4ea0ac2a" providerId="ADAL" clId="{2C58C2AA-9C99-4721-8CBB-C0FA09859DBB}" dt="2024-01-23T07:38:10.177" v="23" actId="47"/>
        <pc:sldMkLst>
          <pc:docMk/>
          <pc:sldMk cId="4131142506" sldId="298"/>
        </pc:sldMkLst>
      </pc:sldChg>
      <pc:sldChg chg="del">
        <pc:chgData name="SERGIO DE AVILA CABRAL" userId="f28ce292-a9a3-4c75-94f9-ecdf4ea0ac2a" providerId="ADAL" clId="{2C58C2AA-9C99-4721-8CBB-C0FA09859DBB}" dt="2024-01-23T07:38:10.177" v="23" actId="47"/>
        <pc:sldMkLst>
          <pc:docMk/>
          <pc:sldMk cId="133300709" sldId="299"/>
        </pc:sldMkLst>
      </pc:sldChg>
      <pc:sldChg chg="modSp add del mod">
        <pc:chgData name="SERGIO DE AVILA CABRAL" userId="f28ce292-a9a3-4c75-94f9-ecdf4ea0ac2a" providerId="ADAL" clId="{2C58C2AA-9C99-4721-8CBB-C0FA09859DBB}" dt="2024-01-23T10:02:14.588" v="711" actId="47"/>
        <pc:sldMkLst>
          <pc:docMk/>
          <pc:sldMk cId="732096621" sldId="299"/>
        </pc:sldMkLst>
        <pc:picChg chg="ord">
          <ac:chgData name="SERGIO DE AVILA CABRAL" userId="f28ce292-a9a3-4c75-94f9-ecdf4ea0ac2a" providerId="ADAL" clId="{2C58C2AA-9C99-4721-8CBB-C0FA09859DBB}" dt="2024-01-23T10:00:17.870" v="707" actId="167"/>
          <ac:picMkLst>
            <pc:docMk/>
            <pc:sldMk cId="732096621" sldId="299"/>
            <ac:picMk id="27" creationId="{91E8B402-442F-A8B9-9407-1EDFA6914435}"/>
          </ac:picMkLst>
        </pc:picChg>
        <pc:picChg chg="ord">
          <ac:chgData name="SERGIO DE AVILA CABRAL" userId="f28ce292-a9a3-4c75-94f9-ecdf4ea0ac2a" providerId="ADAL" clId="{2C58C2AA-9C99-4721-8CBB-C0FA09859DBB}" dt="2024-01-23T10:00:16.020" v="706" actId="167"/>
          <ac:picMkLst>
            <pc:docMk/>
            <pc:sldMk cId="732096621" sldId="299"/>
            <ac:picMk id="31" creationId="{C98F156D-7D9B-9D9A-7472-3398507F7CCE}"/>
          </ac:picMkLst>
        </pc:picChg>
        <pc:picChg chg="ord">
          <ac:chgData name="SERGIO DE AVILA CABRAL" userId="f28ce292-a9a3-4c75-94f9-ecdf4ea0ac2a" providerId="ADAL" clId="{2C58C2AA-9C99-4721-8CBB-C0FA09859DBB}" dt="2024-01-23T10:00:08.462" v="703" actId="167"/>
          <ac:picMkLst>
            <pc:docMk/>
            <pc:sldMk cId="732096621" sldId="299"/>
            <ac:picMk id="35" creationId="{B33E6C1C-597A-E362-B18E-89409349A596}"/>
          </ac:picMkLst>
        </pc:picChg>
        <pc:picChg chg="ord">
          <ac:chgData name="SERGIO DE AVILA CABRAL" userId="f28ce292-a9a3-4c75-94f9-ecdf4ea0ac2a" providerId="ADAL" clId="{2C58C2AA-9C99-4721-8CBB-C0FA09859DBB}" dt="2024-01-23T10:00:04.483" v="702" actId="167"/>
          <ac:picMkLst>
            <pc:docMk/>
            <pc:sldMk cId="732096621" sldId="299"/>
            <ac:picMk id="37" creationId="{E6B244EB-4C1B-E8F9-7628-125D188021FB}"/>
          </ac:picMkLst>
        </pc:picChg>
        <pc:picChg chg="ord">
          <ac:chgData name="SERGIO DE AVILA CABRAL" userId="f28ce292-a9a3-4c75-94f9-ecdf4ea0ac2a" providerId="ADAL" clId="{2C58C2AA-9C99-4721-8CBB-C0FA09859DBB}" dt="2024-01-23T10:00:12.395" v="705" actId="167"/>
          <ac:picMkLst>
            <pc:docMk/>
            <pc:sldMk cId="732096621" sldId="299"/>
            <ac:picMk id="41" creationId="{77C92A72-FFAC-6E6E-52F9-47DC66EF6889}"/>
          </ac:picMkLst>
        </pc:picChg>
        <pc:picChg chg="ord">
          <ac:chgData name="SERGIO DE AVILA CABRAL" userId="f28ce292-a9a3-4c75-94f9-ecdf4ea0ac2a" providerId="ADAL" clId="{2C58C2AA-9C99-4721-8CBB-C0FA09859DBB}" dt="2024-01-23T10:00:10.291" v="704" actId="167"/>
          <ac:picMkLst>
            <pc:docMk/>
            <pc:sldMk cId="732096621" sldId="299"/>
            <ac:picMk id="43" creationId="{9FBC1CB6-2471-7E38-3E28-395261CF857D}"/>
          </ac:picMkLst>
        </pc:picChg>
      </pc:sldChg>
      <pc:sldChg chg="modSp add del mod modTransition">
        <pc:chgData name="SERGIO DE AVILA CABRAL" userId="f28ce292-a9a3-4c75-94f9-ecdf4ea0ac2a" providerId="ADAL" clId="{2C58C2AA-9C99-4721-8CBB-C0FA09859DBB}" dt="2024-01-23T09:47:26.274" v="564" actId="47"/>
        <pc:sldMkLst>
          <pc:docMk/>
          <pc:sldMk cId="922177167" sldId="299"/>
        </pc:sldMkLst>
        <pc:picChg chg="ord">
          <ac:chgData name="SERGIO DE AVILA CABRAL" userId="f28ce292-a9a3-4c75-94f9-ecdf4ea0ac2a" providerId="ADAL" clId="{2C58C2AA-9C99-4721-8CBB-C0FA09859DBB}" dt="2024-01-23T09:31:26.697" v="547" actId="167"/>
          <ac:picMkLst>
            <pc:docMk/>
            <pc:sldMk cId="922177167" sldId="299"/>
            <ac:picMk id="27" creationId="{91E8B402-442F-A8B9-9407-1EDFA6914435}"/>
          </ac:picMkLst>
        </pc:picChg>
        <pc:picChg chg="ord">
          <ac:chgData name="SERGIO DE AVILA CABRAL" userId="f28ce292-a9a3-4c75-94f9-ecdf4ea0ac2a" providerId="ADAL" clId="{2C58C2AA-9C99-4721-8CBB-C0FA09859DBB}" dt="2024-01-23T09:31:23.385" v="546" actId="167"/>
          <ac:picMkLst>
            <pc:docMk/>
            <pc:sldMk cId="922177167" sldId="299"/>
            <ac:picMk id="31" creationId="{C98F156D-7D9B-9D9A-7472-3398507F7CCE}"/>
          </ac:picMkLst>
        </pc:picChg>
      </pc:sldChg>
      <pc:sldChg chg="modSp add del mod modTransition">
        <pc:chgData name="SERGIO DE AVILA CABRAL" userId="f28ce292-a9a3-4c75-94f9-ecdf4ea0ac2a" providerId="ADAL" clId="{2C58C2AA-9C99-4721-8CBB-C0FA09859DBB}" dt="2024-01-23T08:52:48.639" v="535" actId="47"/>
        <pc:sldMkLst>
          <pc:docMk/>
          <pc:sldMk cId="1196662657" sldId="299"/>
        </pc:sldMkLst>
        <pc:picChg chg="ord">
          <ac:chgData name="SERGIO DE AVILA CABRAL" userId="f28ce292-a9a3-4c75-94f9-ecdf4ea0ac2a" providerId="ADAL" clId="{2C58C2AA-9C99-4721-8CBB-C0FA09859DBB}" dt="2024-01-23T08:46:47.726" v="523" actId="167"/>
          <ac:picMkLst>
            <pc:docMk/>
            <pc:sldMk cId="1196662657" sldId="299"/>
            <ac:picMk id="27" creationId="{91E8B402-442F-A8B9-9407-1EDFA6914435}"/>
          </ac:picMkLst>
        </pc:picChg>
        <pc:picChg chg="ord">
          <ac:chgData name="SERGIO DE AVILA CABRAL" userId="f28ce292-a9a3-4c75-94f9-ecdf4ea0ac2a" providerId="ADAL" clId="{2C58C2AA-9C99-4721-8CBB-C0FA09859DBB}" dt="2024-01-23T08:46:40.751" v="522" actId="167"/>
          <ac:picMkLst>
            <pc:docMk/>
            <pc:sldMk cId="1196662657" sldId="299"/>
            <ac:picMk id="31" creationId="{C98F156D-7D9B-9D9A-7472-3398507F7CCE}"/>
          </ac:picMkLst>
        </pc:picChg>
      </pc:sldChg>
      <pc:sldChg chg="modSp add del mod">
        <pc:chgData name="SERGIO DE AVILA CABRAL" userId="f28ce292-a9a3-4c75-94f9-ecdf4ea0ac2a" providerId="ADAL" clId="{2C58C2AA-9C99-4721-8CBB-C0FA09859DBB}" dt="2024-01-23T08:46:24.983" v="516" actId="47"/>
        <pc:sldMkLst>
          <pc:docMk/>
          <pc:sldMk cId="1217832256" sldId="299"/>
        </pc:sldMkLst>
        <pc:picChg chg="ord">
          <ac:chgData name="SERGIO DE AVILA CABRAL" userId="f28ce292-a9a3-4c75-94f9-ecdf4ea0ac2a" providerId="ADAL" clId="{2C58C2AA-9C99-4721-8CBB-C0FA09859DBB}" dt="2024-01-23T08:46:19.497" v="515" actId="167"/>
          <ac:picMkLst>
            <pc:docMk/>
            <pc:sldMk cId="1217832256" sldId="299"/>
            <ac:picMk id="31" creationId="{C98F156D-7D9B-9D9A-7472-3398507F7CCE}"/>
          </ac:picMkLst>
        </pc:picChg>
      </pc:sldChg>
      <pc:sldChg chg="modSp add mod modShow">
        <pc:chgData name="SERGIO DE AVILA CABRAL" userId="f28ce292-a9a3-4c75-94f9-ecdf4ea0ac2a" providerId="ADAL" clId="{2C58C2AA-9C99-4721-8CBB-C0FA09859DBB}" dt="2024-01-23T12:08:23.774" v="1652" actId="729"/>
        <pc:sldMkLst>
          <pc:docMk/>
          <pc:sldMk cId="1909152760" sldId="299"/>
        </pc:sldMkLst>
        <pc:picChg chg="ord">
          <ac:chgData name="SERGIO DE AVILA CABRAL" userId="f28ce292-a9a3-4c75-94f9-ecdf4ea0ac2a" providerId="ADAL" clId="{2C58C2AA-9C99-4721-8CBB-C0FA09859DBB}" dt="2024-01-23T10:03:01.322" v="726" actId="167"/>
          <ac:picMkLst>
            <pc:docMk/>
            <pc:sldMk cId="1909152760" sldId="299"/>
            <ac:picMk id="27" creationId="{91E8B402-442F-A8B9-9407-1EDFA6914435}"/>
          </ac:picMkLst>
        </pc:picChg>
        <pc:picChg chg="ord">
          <ac:chgData name="SERGIO DE AVILA CABRAL" userId="f28ce292-a9a3-4c75-94f9-ecdf4ea0ac2a" providerId="ADAL" clId="{2C58C2AA-9C99-4721-8CBB-C0FA09859DBB}" dt="2024-01-23T10:02:58.793" v="725" actId="167"/>
          <ac:picMkLst>
            <pc:docMk/>
            <pc:sldMk cId="1909152760" sldId="299"/>
            <ac:picMk id="31" creationId="{C98F156D-7D9B-9D9A-7472-3398507F7CCE}"/>
          </ac:picMkLst>
        </pc:picChg>
        <pc:picChg chg="ord">
          <ac:chgData name="SERGIO DE AVILA CABRAL" userId="f28ce292-a9a3-4c75-94f9-ecdf4ea0ac2a" providerId="ADAL" clId="{2C58C2AA-9C99-4721-8CBB-C0FA09859DBB}" dt="2024-01-23T10:02:53.434" v="722" actId="167"/>
          <ac:picMkLst>
            <pc:docMk/>
            <pc:sldMk cId="1909152760" sldId="299"/>
            <ac:picMk id="35" creationId="{B33E6C1C-597A-E362-B18E-89409349A596}"/>
          </ac:picMkLst>
        </pc:picChg>
        <pc:picChg chg="ord">
          <ac:chgData name="SERGIO DE AVILA CABRAL" userId="f28ce292-a9a3-4c75-94f9-ecdf4ea0ac2a" providerId="ADAL" clId="{2C58C2AA-9C99-4721-8CBB-C0FA09859DBB}" dt="2024-01-23T10:02:51.618" v="721" actId="167"/>
          <ac:picMkLst>
            <pc:docMk/>
            <pc:sldMk cId="1909152760" sldId="299"/>
            <ac:picMk id="37" creationId="{E6B244EB-4C1B-E8F9-7628-125D188021FB}"/>
          </ac:picMkLst>
        </pc:picChg>
        <pc:picChg chg="ord">
          <ac:chgData name="SERGIO DE AVILA CABRAL" userId="f28ce292-a9a3-4c75-94f9-ecdf4ea0ac2a" providerId="ADAL" clId="{2C58C2AA-9C99-4721-8CBB-C0FA09859DBB}" dt="2024-01-23T10:02:57.082" v="724" actId="167"/>
          <ac:picMkLst>
            <pc:docMk/>
            <pc:sldMk cId="1909152760" sldId="299"/>
            <ac:picMk id="41" creationId="{77C92A72-FFAC-6E6E-52F9-47DC66EF6889}"/>
          </ac:picMkLst>
        </pc:picChg>
        <pc:picChg chg="ord">
          <ac:chgData name="SERGIO DE AVILA CABRAL" userId="f28ce292-a9a3-4c75-94f9-ecdf4ea0ac2a" providerId="ADAL" clId="{2C58C2AA-9C99-4721-8CBB-C0FA09859DBB}" dt="2024-01-23T10:02:55.457" v="723" actId="167"/>
          <ac:picMkLst>
            <pc:docMk/>
            <pc:sldMk cId="1909152760" sldId="299"/>
            <ac:picMk id="43" creationId="{9FBC1CB6-2471-7E38-3E28-395261CF857D}"/>
          </ac:picMkLst>
        </pc:picChg>
      </pc:sldChg>
      <pc:sldChg chg="addSp delSp add del mod">
        <pc:chgData name="SERGIO DE AVILA CABRAL" userId="f28ce292-a9a3-4c75-94f9-ecdf4ea0ac2a" providerId="ADAL" clId="{2C58C2AA-9C99-4721-8CBB-C0FA09859DBB}" dt="2024-01-23T08:45:44.574" v="506" actId="47"/>
        <pc:sldMkLst>
          <pc:docMk/>
          <pc:sldMk cId="3350137630" sldId="299"/>
        </pc:sldMkLst>
        <pc:picChg chg="add del">
          <ac:chgData name="SERGIO DE AVILA CABRAL" userId="f28ce292-a9a3-4c75-94f9-ecdf4ea0ac2a" providerId="ADAL" clId="{2C58C2AA-9C99-4721-8CBB-C0FA09859DBB}" dt="2024-01-23T08:45:42.479" v="504" actId="478"/>
          <ac:picMkLst>
            <pc:docMk/>
            <pc:sldMk cId="3350137630" sldId="299"/>
            <ac:picMk id="27" creationId="{91E8B402-442F-A8B9-9407-1EDFA6914435}"/>
          </ac:picMkLst>
        </pc:picChg>
        <pc:picChg chg="add del">
          <ac:chgData name="SERGIO DE AVILA CABRAL" userId="f28ce292-a9a3-4c75-94f9-ecdf4ea0ac2a" providerId="ADAL" clId="{2C58C2AA-9C99-4721-8CBB-C0FA09859DBB}" dt="2024-01-23T08:45:43.113" v="505" actId="478"/>
          <ac:picMkLst>
            <pc:docMk/>
            <pc:sldMk cId="3350137630" sldId="299"/>
            <ac:picMk id="29" creationId="{0B44EF2D-D4EC-8934-D071-22B7BDB38A8F}"/>
          </ac:picMkLst>
        </pc:picChg>
      </pc:sldChg>
      <pc:sldChg chg="modSp add del mod">
        <pc:chgData name="SERGIO DE AVILA CABRAL" userId="f28ce292-a9a3-4c75-94f9-ecdf4ea0ac2a" providerId="ADAL" clId="{2C58C2AA-9C99-4721-8CBB-C0FA09859DBB}" dt="2024-01-23T09:58:44.381" v="694" actId="47"/>
        <pc:sldMkLst>
          <pc:docMk/>
          <pc:sldMk cId="3897954133" sldId="299"/>
        </pc:sldMkLst>
        <pc:picChg chg="ord">
          <ac:chgData name="SERGIO DE AVILA CABRAL" userId="f28ce292-a9a3-4c75-94f9-ecdf4ea0ac2a" providerId="ADAL" clId="{2C58C2AA-9C99-4721-8CBB-C0FA09859DBB}" dt="2024-01-23T09:57:40.285" v="689" actId="167"/>
          <ac:picMkLst>
            <pc:docMk/>
            <pc:sldMk cId="3897954133" sldId="299"/>
            <ac:picMk id="27" creationId="{91E8B402-442F-A8B9-9407-1EDFA6914435}"/>
          </ac:picMkLst>
        </pc:picChg>
        <pc:picChg chg="ord">
          <ac:chgData name="SERGIO DE AVILA CABRAL" userId="f28ce292-a9a3-4c75-94f9-ecdf4ea0ac2a" providerId="ADAL" clId="{2C58C2AA-9C99-4721-8CBB-C0FA09859DBB}" dt="2024-01-23T09:57:26.755" v="688" actId="167"/>
          <ac:picMkLst>
            <pc:docMk/>
            <pc:sldMk cId="3897954133" sldId="299"/>
            <ac:picMk id="31" creationId="{C98F156D-7D9B-9D9A-7472-3398507F7CCE}"/>
          </ac:picMkLst>
        </pc:picChg>
        <pc:picChg chg="mod">
          <ac:chgData name="SERGIO DE AVILA CABRAL" userId="f28ce292-a9a3-4c75-94f9-ecdf4ea0ac2a" providerId="ADAL" clId="{2C58C2AA-9C99-4721-8CBB-C0FA09859DBB}" dt="2024-01-23T09:58:41.433" v="693" actId="1076"/>
          <ac:picMkLst>
            <pc:docMk/>
            <pc:sldMk cId="3897954133" sldId="299"/>
            <ac:picMk id="33" creationId="{3DDA71B5-B7F7-F3FA-0A82-DB351AC42465}"/>
          </ac:picMkLst>
        </pc:picChg>
        <pc:picChg chg="mod ord">
          <ac:chgData name="SERGIO DE AVILA CABRAL" userId="f28ce292-a9a3-4c75-94f9-ecdf4ea0ac2a" providerId="ADAL" clId="{2C58C2AA-9C99-4721-8CBB-C0FA09859DBB}" dt="2024-01-23T09:58:41.433" v="693" actId="1076"/>
          <ac:picMkLst>
            <pc:docMk/>
            <pc:sldMk cId="3897954133" sldId="299"/>
            <ac:picMk id="35" creationId="{B33E6C1C-597A-E362-B18E-89409349A596}"/>
          </ac:picMkLst>
        </pc:picChg>
        <pc:picChg chg="mod ord">
          <ac:chgData name="SERGIO DE AVILA CABRAL" userId="f28ce292-a9a3-4c75-94f9-ecdf4ea0ac2a" providerId="ADAL" clId="{2C58C2AA-9C99-4721-8CBB-C0FA09859DBB}" dt="2024-01-23T09:58:41.433" v="693" actId="1076"/>
          <ac:picMkLst>
            <pc:docMk/>
            <pc:sldMk cId="3897954133" sldId="299"/>
            <ac:picMk id="37" creationId="{E6B244EB-4C1B-E8F9-7628-125D188021FB}"/>
          </ac:picMkLst>
        </pc:picChg>
        <pc:picChg chg="mod">
          <ac:chgData name="SERGIO DE AVILA CABRAL" userId="f28ce292-a9a3-4c75-94f9-ecdf4ea0ac2a" providerId="ADAL" clId="{2C58C2AA-9C99-4721-8CBB-C0FA09859DBB}" dt="2024-01-23T09:57:48.400" v="690" actId="14100"/>
          <ac:picMkLst>
            <pc:docMk/>
            <pc:sldMk cId="3897954133" sldId="299"/>
            <ac:picMk id="39" creationId="{FDF8A772-1B1C-017B-B786-8BB5614A94B0}"/>
          </ac:picMkLst>
        </pc:picChg>
        <pc:picChg chg="mod ord">
          <ac:chgData name="SERGIO DE AVILA CABRAL" userId="f28ce292-a9a3-4c75-94f9-ecdf4ea0ac2a" providerId="ADAL" clId="{2C58C2AA-9C99-4721-8CBB-C0FA09859DBB}" dt="2024-01-23T09:57:48.400" v="690" actId="14100"/>
          <ac:picMkLst>
            <pc:docMk/>
            <pc:sldMk cId="3897954133" sldId="299"/>
            <ac:picMk id="41" creationId="{77C92A72-FFAC-6E6E-52F9-47DC66EF6889}"/>
          </ac:picMkLst>
        </pc:picChg>
        <pc:picChg chg="mod ord">
          <ac:chgData name="SERGIO DE AVILA CABRAL" userId="f28ce292-a9a3-4c75-94f9-ecdf4ea0ac2a" providerId="ADAL" clId="{2C58C2AA-9C99-4721-8CBB-C0FA09859DBB}" dt="2024-01-23T09:57:48.400" v="690" actId="14100"/>
          <ac:picMkLst>
            <pc:docMk/>
            <pc:sldMk cId="3897954133" sldId="299"/>
            <ac:picMk id="43" creationId="{9FBC1CB6-2471-7E38-3E28-395261CF857D}"/>
          </ac:picMkLst>
        </pc:picChg>
      </pc:sldChg>
      <pc:sldChg chg="modSp add del mod modTransition">
        <pc:chgData name="SERGIO DE AVILA CABRAL" userId="f28ce292-a9a3-4c75-94f9-ecdf4ea0ac2a" providerId="ADAL" clId="{2C58C2AA-9C99-4721-8CBB-C0FA09859DBB}" dt="2024-01-23T08:52:49.410" v="536" actId="47"/>
        <pc:sldMkLst>
          <pc:docMk/>
          <pc:sldMk cId="95045214" sldId="300"/>
        </pc:sldMkLst>
        <pc:picChg chg="ord">
          <ac:chgData name="SERGIO DE AVILA CABRAL" userId="f28ce292-a9a3-4c75-94f9-ecdf4ea0ac2a" providerId="ADAL" clId="{2C58C2AA-9C99-4721-8CBB-C0FA09859DBB}" dt="2024-01-23T08:46:53.357" v="525" actId="167"/>
          <ac:picMkLst>
            <pc:docMk/>
            <pc:sldMk cId="95045214" sldId="300"/>
            <ac:picMk id="25" creationId="{2164AF63-C998-C512-5C06-A3B38906DFA0}"/>
          </ac:picMkLst>
        </pc:picChg>
        <pc:picChg chg="ord">
          <ac:chgData name="SERGIO DE AVILA CABRAL" userId="f28ce292-a9a3-4c75-94f9-ecdf4ea0ac2a" providerId="ADAL" clId="{2C58C2AA-9C99-4721-8CBB-C0FA09859DBB}" dt="2024-01-23T08:46:56.431" v="526" actId="167"/>
          <ac:picMkLst>
            <pc:docMk/>
            <pc:sldMk cId="95045214" sldId="300"/>
            <ac:picMk id="31" creationId="{C98F156D-7D9B-9D9A-7472-3398507F7CCE}"/>
          </ac:picMkLst>
        </pc:picChg>
      </pc:sldChg>
      <pc:sldChg chg="add del">
        <pc:chgData name="SERGIO DE AVILA CABRAL" userId="f28ce292-a9a3-4c75-94f9-ecdf4ea0ac2a" providerId="ADAL" clId="{2C58C2AA-9C99-4721-8CBB-C0FA09859DBB}" dt="2024-01-23T09:58:44.381" v="694" actId="47"/>
        <pc:sldMkLst>
          <pc:docMk/>
          <pc:sldMk cId="227314877" sldId="300"/>
        </pc:sldMkLst>
      </pc:sldChg>
      <pc:sldChg chg="modSp add mod modShow">
        <pc:chgData name="SERGIO DE AVILA CABRAL" userId="f28ce292-a9a3-4c75-94f9-ecdf4ea0ac2a" providerId="ADAL" clId="{2C58C2AA-9C99-4721-8CBB-C0FA09859DBB}" dt="2024-01-23T12:08:23.774" v="1652" actId="729"/>
        <pc:sldMkLst>
          <pc:docMk/>
          <pc:sldMk cId="1214612825" sldId="300"/>
        </pc:sldMkLst>
        <pc:picChg chg="ord">
          <ac:chgData name="SERGIO DE AVILA CABRAL" userId="f28ce292-a9a3-4c75-94f9-ecdf4ea0ac2a" providerId="ADAL" clId="{2C58C2AA-9C99-4721-8CBB-C0FA09859DBB}" dt="2024-01-23T10:03:15.983" v="732" actId="167"/>
          <ac:picMkLst>
            <pc:docMk/>
            <pc:sldMk cId="1214612825" sldId="300"/>
            <ac:picMk id="25" creationId="{2164AF63-C998-C512-5C06-A3B38906DFA0}"/>
          </ac:picMkLst>
        </pc:picChg>
        <pc:picChg chg="ord">
          <ac:chgData name="SERGIO DE AVILA CABRAL" userId="f28ce292-a9a3-4c75-94f9-ecdf4ea0ac2a" providerId="ADAL" clId="{2C58C2AA-9C99-4721-8CBB-C0FA09859DBB}" dt="2024-01-23T10:03:19.615" v="733" actId="167"/>
          <ac:picMkLst>
            <pc:docMk/>
            <pc:sldMk cId="1214612825" sldId="300"/>
            <ac:picMk id="31" creationId="{C98F156D-7D9B-9D9A-7472-3398507F7CCE}"/>
          </ac:picMkLst>
        </pc:picChg>
        <pc:picChg chg="ord">
          <ac:chgData name="SERGIO DE AVILA CABRAL" userId="f28ce292-a9a3-4c75-94f9-ecdf4ea0ac2a" providerId="ADAL" clId="{2C58C2AA-9C99-4721-8CBB-C0FA09859DBB}" dt="2024-01-23T10:03:06.515" v="728" actId="167"/>
          <ac:picMkLst>
            <pc:docMk/>
            <pc:sldMk cId="1214612825" sldId="300"/>
            <ac:picMk id="33" creationId="{3DDA71B5-B7F7-F3FA-0A82-DB351AC42465}"/>
          </ac:picMkLst>
        </pc:picChg>
        <pc:picChg chg="ord">
          <ac:chgData name="SERGIO DE AVILA CABRAL" userId="f28ce292-a9a3-4c75-94f9-ecdf4ea0ac2a" providerId="ADAL" clId="{2C58C2AA-9C99-4721-8CBB-C0FA09859DBB}" dt="2024-01-23T10:03:08.332" v="729" actId="167"/>
          <ac:picMkLst>
            <pc:docMk/>
            <pc:sldMk cId="1214612825" sldId="300"/>
            <ac:picMk id="37" creationId="{E6B244EB-4C1B-E8F9-7628-125D188021FB}"/>
          </ac:picMkLst>
        </pc:picChg>
        <pc:picChg chg="ord">
          <ac:chgData name="SERGIO DE AVILA CABRAL" userId="f28ce292-a9a3-4c75-94f9-ecdf4ea0ac2a" providerId="ADAL" clId="{2C58C2AA-9C99-4721-8CBB-C0FA09859DBB}" dt="2024-01-23T10:03:10.456" v="730" actId="167"/>
          <ac:picMkLst>
            <pc:docMk/>
            <pc:sldMk cId="1214612825" sldId="300"/>
            <ac:picMk id="39" creationId="{FDF8A772-1B1C-017B-B786-8BB5614A94B0}"/>
          </ac:picMkLst>
        </pc:picChg>
        <pc:picChg chg="ord">
          <ac:chgData name="SERGIO DE AVILA CABRAL" userId="f28ce292-a9a3-4c75-94f9-ecdf4ea0ac2a" providerId="ADAL" clId="{2C58C2AA-9C99-4721-8CBB-C0FA09859DBB}" dt="2024-01-23T10:03:14.065" v="731" actId="167"/>
          <ac:picMkLst>
            <pc:docMk/>
            <pc:sldMk cId="1214612825" sldId="300"/>
            <ac:picMk id="43" creationId="{9FBC1CB6-2471-7E38-3E28-395261CF857D}"/>
          </ac:picMkLst>
        </pc:picChg>
      </pc:sldChg>
      <pc:sldChg chg="modSp add del mod">
        <pc:chgData name="SERGIO DE AVILA CABRAL" userId="f28ce292-a9a3-4c75-94f9-ecdf4ea0ac2a" providerId="ADAL" clId="{2C58C2AA-9C99-4721-8CBB-C0FA09859DBB}" dt="2024-01-23T10:02:14.588" v="711" actId="47"/>
        <pc:sldMkLst>
          <pc:docMk/>
          <pc:sldMk cId="1423054736" sldId="300"/>
        </pc:sldMkLst>
        <pc:picChg chg="ord">
          <ac:chgData name="SERGIO DE AVILA CABRAL" userId="f28ce292-a9a3-4c75-94f9-ecdf4ea0ac2a" providerId="ADAL" clId="{2C58C2AA-9C99-4721-8CBB-C0FA09859DBB}" dt="2024-01-23T10:00:25.838" v="710" actId="167"/>
          <ac:picMkLst>
            <pc:docMk/>
            <pc:sldMk cId="1423054736" sldId="300"/>
            <ac:picMk id="31" creationId="{C98F156D-7D9B-9D9A-7472-3398507F7CCE}"/>
          </ac:picMkLst>
        </pc:picChg>
        <pc:picChg chg="ord">
          <ac:chgData name="SERGIO DE AVILA CABRAL" userId="f28ce292-a9a3-4c75-94f9-ecdf4ea0ac2a" providerId="ADAL" clId="{2C58C2AA-9C99-4721-8CBB-C0FA09859DBB}" dt="2024-01-23T10:00:21.611" v="708" actId="167"/>
          <ac:picMkLst>
            <pc:docMk/>
            <pc:sldMk cId="1423054736" sldId="300"/>
            <ac:picMk id="37" creationId="{E6B244EB-4C1B-E8F9-7628-125D188021FB}"/>
          </ac:picMkLst>
        </pc:picChg>
        <pc:picChg chg="ord">
          <ac:chgData name="SERGIO DE AVILA CABRAL" userId="f28ce292-a9a3-4c75-94f9-ecdf4ea0ac2a" providerId="ADAL" clId="{2C58C2AA-9C99-4721-8CBB-C0FA09859DBB}" dt="2024-01-23T10:00:23.354" v="709" actId="167"/>
          <ac:picMkLst>
            <pc:docMk/>
            <pc:sldMk cId="1423054736" sldId="300"/>
            <ac:picMk id="43" creationId="{9FBC1CB6-2471-7E38-3E28-395261CF857D}"/>
          </ac:picMkLst>
        </pc:picChg>
      </pc:sldChg>
      <pc:sldChg chg="del">
        <pc:chgData name="SERGIO DE AVILA CABRAL" userId="f28ce292-a9a3-4c75-94f9-ecdf4ea0ac2a" providerId="ADAL" clId="{2C58C2AA-9C99-4721-8CBB-C0FA09859DBB}" dt="2024-01-23T07:38:10.177" v="23" actId="47"/>
        <pc:sldMkLst>
          <pc:docMk/>
          <pc:sldMk cId="1544787166" sldId="300"/>
        </pc:sldMkLst>
      </pc:sldChg>
      <pc:sldChg chg="modSp add del mod modTransition">
        <pc:chgData name="SERGIO DE AVILA CABRAL" userId="f28ce292-a9a3-4c75-94f9-ecdf4ea0ac2a" providerId="ADAL" clId="{2C58C2AA-9C99-4721-8CBB-C0FA09859DBB}" dt="2024-01-23T09:47:26.274" v="564" actId="47"/>
        <pc:sldMkLst>
          <pc:docMk/>
          <pc:sldMk cId="1617169705" sldId="300"/>
        </pc:sldMkLst>
        <pc:picChg chg="ord">
          <ac:chgData name="SERGIO DE AVILA CABRAL" userId="f28ce292-a9a3-4c75-94f9-ecdf4ea0ac2a" providerId="ADAL" clId="{2C58C2AA-9C99-4721-8CBB-C0FA09859DBB}" dt="2024-01-23T09:31:29.991" v="548" actId="167"/>
          <ac:picMkLst>
            <pc:docMk/>
            <pc:sldMk cId="1617169705" sldId="300"/>
            <ac:picMk id="31" creationId="{C98F156D-7D9B-9D9A-7472-3398507F7CCE}"/>
          </ac:picMkLst>
        </pc:picChg>
      </pc:sldChg>
      <pc:sldChg chg="addSp delSp modSp add del mod">
        <pc:chgData name="SERGIO DE AVILA CABRAL" userId="f28ce292-a9a3-4c75-94f9-ecdf4ea0ac2a" providerId="ADAL" clId="{2C58C2AA-9C99-4721-8CBB-C0FA09859DBB}" dt="2024-01-23T08:45:45.734" v="507" actId="47"/>
        <pc:sldMkLst>
          <pc:docMk/>
          <pc:sldMk cId="3157675792" sldId="300"/>
        </pc:sldMkLst>
        <pc:picChg chg="mod">
          <ac:chgData name="SERGIO DE AVILA CABRAL" userId="f28ce292-a9a3-4c75-94f9-ecdf4ea0ac2a" providerId="ADAL" clId="{2C58C2AA-9C99-4721-8CBB-C0FA09859DBB}" dt="2024-01-23T08:45:41.973" v="502" actId="1076"/>
          <ac:picMkLst>
            <pc:docMk/>
            <pc:sldMk cId="3157675792" sldId="300"/>
            <ac:picMk id="27" creationId="{91E8B402-442F-A8B9-9407-1EDFA6914435}"/>
          </ac:picMkLst>
        </pc:picChg>
        <pc:picChg chg="add del">
          <ac:chgData name="SERGIO DE AVILA CABRAL" userId="f28ce292-a9a3-4c75-94f9-ecdf4ea0ac2a" providerId="ADAL" clId="{2C58C2AA-9C99-4721-8CBB-C0FA09859DBB}" dt="2024-01-23T08:45:42.273" v="503" actId="478"/>
          <ac:picMkLst>
            <pc:docMk/>
            <pc:sldMk cId="3157675792" sldId="300"/>
            <ac:picMk id="29" creationId="{0B44EF2D-D4EC-8934-D071-22B7BDB38A8F}"/>
          </ac:picMkLst>
        </pc:picChg>
      </pc:sldChg>
      <pc:sldChg chg="addSp delSp modSp mod modAnim">
        <pc:chgData name="SERGIO DE AVILA CABRAL" userId="f28ce292-a9a3-4c75-94f9-ecdf4ea0ac2a" providerId="ADAL" clId="{2C58C2AA-9C99-4721-8CBB-C0FA09859DBB}" dt="2024-01-24T09:46:44.243" v="3241" actId="20577"/>
        <pc:sldMkLst>
          <pc:docMk/>
          <pc:sldMk cId="1361796737" sldId="301"/>
        </pc:sldMkLst>
        <pc:spChg chg="del">
          <ac:chgData name="SERGIO DE AVILA CABRAL" userId="f28ce292-a9a3-4c75-94f9-ecdf4ea0ac2a" providerId="ADAL" clId="{2C58C2AA-9C99-4721-8CBB-C0FA09859DBB}" dt="2024-01-24T09:27:48.050" v="2797" actId="478"/>
          <ac:spMkLst>
            <pc:docMk/>
            <pc:sldMk cId="1361796737" sldId="301"/>
            <ac:spMk id="2" creationId="{FCA3C36F-AFE1-5C17-7D86-82900E198759}"/>
          </ac:spMkLst>
        </pc:spChg>
        <pc:spChg chg="add del mod">
          <ac:chgData name="SERGIO DE AVILA CABRAL" userId="f28ce292-a9a3-4c75-94f9-ecdf4ea0ac2a" providerId="ADAL" clId="{2C58C2AA-9C99-4721-8CBB-C0FA09859DBB}" dt="2024-01-24T09:27:58.815" v="2799" actId="478"/>
          <ac:spMkLst>
            <pc:docMk/>
            <pc:sldMk cId="1361796737" sldId="301"/>
            <ac:spMk id="4" creationId="{E82D1640-10F3-79C8-F21B-0EB1EAE961D6}"/>
          </ac:spMkLst>
        </pc:spChg>
        <pc:spChg chg="add del mod">
          <ac:chgData name="SERGIO DE AVILA CABRAL" userId="f28ce292-a9a3-4c75-94f9-ecdf4ea0ac2a" providerId="ADAL" clId="{2C58C2AA-9C99-4721-8CBB-C0FA09859DBB}" dt="2024-01-24T09:46:33.911" v="3229" actId="478"/>
          <ac:spMkLst>
            <pc:docMk/>
            <pc:sldMk cId="1361796737" sldId="301"/>
            <ac:spMk id="5" creationId="{B8A8F47C-44F9-5096-24BF-A89B8BF0D3BC}"/>
          </ac:spMkLst>
        </pc:spChg>
        <pc:spChg chg="add mod">
          <ac:chgData name="SERGIO DE AVILA CABRAL" userId="f28ce292-a9a3-4c75-94f9-ecdf4ea0ac2a" providerId="ADAL" clId="{2C58C2AA-9C99-4721-8CBB-C0FA09859DBB}" dt="2024-01-24T09:46:44.243" v="3241" actId="20577"/>
          <ac:spMkLst>
            <pc:docMk/>
            <pc:sldMk cId="1361796737" sldId="301"/>
            <ac:spMk id="6" creationId="{B1140354-FC71-6FB3-5B0B-3CCF406E2AEE}"/>
          </ac:spMkLst>
        </pc:spChg>
        <pc:picChg chg="mod">
          <ac:chgData name="SERGIO DE AVILA CABRAL" userId="f28ce292-a9a3-4c75-94f9-ecdf4ea0ac2a" providerId="ADAL" clId="{2C58C2AA-9C99-4721-8CBB-C0FA09859DBB}" dt="2024-01-24T07:58:29.358" v="1886" actId="12789"/>
          <ac:picMkLst>
            <pc:docMk/>
            <pc:sldMk cId="1361796737" sldId="301"/>
            <ac:picMk id="25" creationId="{2164AF63-C998-C512-5C06-A3B38906DFA0}"/>
          </ac:picMkLst>
        </pc:picChg>
        <pc:picChg chg="mod">
          <ac:chgData name="SERGIO DE AVILA CABRAL" userId="f28ce292-a9a3-4c75-94f9-ecdf4ea0ac2a" providerId="ADAL" clId="{2C58C2AA-9C99-4721-8CBB-C0FA09859DBB}" dt="2024-01-24T07:58:29.358" v="1886" actId="12789"/>
          <ac:picMkLst>
            <pc:docMk/>
            <pc:sldMk cId="1361796737" sldId="301"/>
            <ac:picMk id="27" creationId="{91E8B402-442F-A8B9-9407-1EDFA6914435}"/>
          </ac:picMkLst>
        </pc:picChg>
        <pc:picChg chg="mod">
          <ac:chgData name="SERGIO DE AVILA CABRAL" userId="f28ce292-a9a3-4c75-94f9-ecdf4ea0ac2a" providerId="ADAL" clId="{2C58C2AA-9C99-4721-8CBB-C0FA09859DBB}" dt="2024-01-24T07:58:29.358" v="1886" actId="12789"/>
          <ac:picMkLst>
            <pc:docMk/>
            <pc:sldMk cId="1361796737" sldId="301"/>
            <ac:picMk id="31" creationId="{C98F156D-7D9B-9D9A-7472-3398507F7CCE}"/>
          </ac:picMkLst>
        </pc:picChg>
      </pc:sldChg>
      <pc:sldChg chg="new del">
        <pc:chgData name="SERGIO DE AVILA CABRAL" userId="f28ce292-a9a3-4c75-94f9-ecdf4ea0ac2a" providerId="ADAL" clId="{2C58C2AA-9C99-4721-8CBB-C0FA09859DBB}" dt="2024-01-23T11:45:34.017" v="816" actId="680"/>
        <pc:sldMkLst>
          <pc:docMk/>
          <pc:sldMk cId="3915663039" sldId="301"/>
        </pc:sldMkLst>
      </pc:sldChg>
      <pc:sldChg chg="del">
        <pc:chgData name="SERGIO DE AVILA CABRAL" userId="f28ce292-a9a3-4c75-94f9-ecdf4ea0ac2a" providerId="ADAL" clId="{2C58C2AA-9C99-4721-8CBB-C0FA09859DBB}" dt="2024-01-23T07:38:10.177" v="23" actId="47"/>
        <pc:sldMkLst>
          <pc:docMk/>
          <pc:sldMk cId="4247719870" sldId="301"/>
        </pc:sldMkLst>
      </pc:sldChg>
      <pc:sldChg chg="addSp delSp modSp mod addAnim delAnim">
        <pc:chgData name="SERGIO DE AVILA CABRAL" userId="f28ce292-a9a3-4c75-94f9-ecdf4ea0ac2a" providerId="ADAL" clId="{2C58C2AA-9C99-4721-8CBB-C0FA09859DBB}" dt="2024-01-24T09:48:11.666" v="3280"/>
        <pc:sldMkLst>
          <pc:docMk/>
          <pc:sldMk cId="1937332744" sldId="302"/>
        </pc:sldMkLst>
        <pc:spChg chg="del">
          <ac:chgData name="SERGIO DE AVILA CABRAL" userId="f28ce292-a9a3-4c75-94f9-ecdf4ea0ac2a" providerId="ADAL" clId="{2C58C2AA-9C99-4721-8CBB-C0FA09859DBB}" dt="2024-01-24T08:23:47.616" v="1928" actId="478"/>
          <ac:spMkLst>
            <pc:docMk/>
            <pc:sldMk cId="1937332744" sldId="302"/>
            <ac:spMk id="2" creationId="{FCA3C36F-AFE1-5C17-7D86-82900E198759}"/>
          </ac:spMkLst>
        </pc:spChg>
        <pc:spChg chg="add del mod">
          <ac:chgData name="SERGIO DE AVILA CABRAL" userId="f28ce292-a9a3-4c75-94f9-ecdf4ea0ac2a" providerId="ADAL" clId="{2C58C2AA-9C99-4721-8CBB-C0FA09859DBB}" dt="2024-01-24T08:23:49.899" v="1929" actId="478"/>
          <ac:spMkLst>
            <pc:docMk/>
            <pc:sldMk cId="1937332744" sldId="302"/>
            <ac:spMk id="5" creationId="{510FD90A-32DE-2C29-2C2E-437EE576B130}"/>
          </ac:spMkLst>
        </pc:spChg>
        <pc:spChg chg="mod modVis">
          <ac:chgData name="SERGIO DE AVILA CABRAL" userId="f28ce292-a9a3-4c75-94f9-ecdf4ea0ac2a" providerId="ADAL" clId="{2C58C2AA-9C99-4721-8CBB-C0FA09859DBB}" dt="2024-01-24T07:57:13.685" v="1868" actId="14429"/>
          <ac:spMkLst>
            <pc:docMk/>
            <pc:sldMk cId="1937332744" sldId="302"/>
            <ac:spMk id="7" creationId="{797FB749-BA09-9715-816D-E9BD510CA32B}"/>
          </ac:spMkLst>
        </pc:spChg>
        <pc:spChg chg="add del mod">
          <ac:chgData name="SERGIO DE AVILA CABRAL" userId="f28ce292-a9a3-4c75-94f9-ecdf4ea0ac2a" providerId="ADAL" clId="{2C58C2AA-9C99-4721-8CBB-C0FA09859DBB}" dt="2024-01-24T09:48:08.538" v="3276" actId="478"/>
          <ac:spMkLst>
            <pc:docMk/>
            <pc:sldMk cId="1937332744" sldId="302"/>
            <ac:spMk id="8" creationId="{2D788ECF-C666-A7F8-9B4B-8AF379B3F2E9}"/>
          </ac:spMkLst>
        </pc:spChg>
        <pc:spChg chg="add del mod">
          <ac:chgData name="SERGIO DE AVILA CABRAL" userId="f28ce292-a9a3-4c75-94f9-ecdf4ea0ac2a" providerId="ADAL" clId="{2C58C2AA-9C99-4721-8CBB-C0FA09859DBB}" dt="2024-01-24T09:48:11.418" v="3279" actId="478"/>
          <ac:spMkLst>
            <pc:docMk/>
            <pc:sldMk cId="1937332744" sldId="302"/>
            <ac:spMk id="11" creationId="{EC55ACD9-338D-0F61-9CDF-EC1350190E78}"/>
          </ac:spMkLst>
        </pc:spChg>
        <pc:spChg chg="add mod">
          <ac:chgData name="SERGIO DE AVILA CABRAL" userId="f28ce292-a9a3-4c75-94f9-ecdf4ea0ac2a" providerId="ADAL" clId="{2C58C2AA-9C99-4721-8CBB-C0FA09859DBB}" dt="2024-01-24T09:48:09.653" v="3278"/>
          <ac:spMkLst>
            <pc:docMk/>
            <pc:sldMk cId="1937332744" sldId="302"/>
            <ac:spMk id="12" creationId="{78204CF6-446E-4F42-7777-883ADB9A18B4}"/>
          </ac:spMkLst>
        </pc:spChg>
        <pc:spChg chg="add mod">
          <ac:chgData name="SERGIO DE AVILA CABRAL" userId="f28ce292-a9a3-4c75-94f9-ecdf4ea0ac2a" providerId="ADAL" clId="{2C58C2AA-9C99-4721-8CBB-C0FA09859DBB}" dt="2024-01-24T09:48:11.666" v="3280"/>
          <ac:spMkLst>
            <pc:docMk/>
            <pc:sldMk cId="1937332744" sldId="302"/>
            <ac:spMk id="13" creationId="{899684C2-7905-B3D5-B1F0-6D5A0559EB97}"/>
          </ac:spMkLst>
        </pc:spChg>
        <pc:picChg chg="mod">
          <ac:chgData name="SERGIO DE AVILA CABRAL" userId="f28ce292-a9a3-4c75-94f9-ecdf4ea0ac2a" providerId="ADAL" clId="{2C58C2AA-9C99-4721-8CBB-C0FA09859DBB}" dt="2024-01-24T07:57:34.699" v="1881" actId="12788"/>
          <ac:picMkLst>
            <pc:docMk/>
            <pc:sldMk cId="1937332744" sldId="302"/>
            <ac:picMk id="4" creationId="{FB28FF94-D511-453E-A2BD-572465B46E10}"/>
          </ac:picMkLst>
        </pc:picChg>
        <pc:picChg chg="add del mod modVis">
          <ac:chgData name="SERGIO DE AVILA CABRAL" userId="f28ce292-a9a3-4c75-94f9-ecdf4ea0ac2a" providerId="ADAL" clId="{2C58C2AA-9C99-4721-8CBB-C0FA09859DBB}" dt="2024-01-24T07:57:56.324" v="1885" actId="12788"/>
          <ac:picMkLst>
            <pc:docMk/>
            <pc:sldMk cId="1937332744" sldId="302"/>
            <ac:picMk id="6" creationId="{79CDDE8C-0D11-4215-0ECB-A29A2400A60D}"/>
          </ac:picMkLst>
        </pc:picChg>
        <pc:picChg chg="add del mod modVis">
          <ac:chgData name="SERGIO DE AVILA CABRAL" userId="f28ce292-a9a3-4c75-94f9-ecdf4ea0ac2a" providerId="ADAL" clId="{2C58C2AA-9C99-4721-8CBB-C0FA09859DBB}" dt="2024-01-24T07:57:56.324" v="1885" actId="12788"/>
          <ac:picMkLst>
            <pc:docMk/>
            <pc:sldMk cId="1937332744" sldId="302"/>
            <ac:picMk id="9" creationId="{8A8BF614-36D8-0FA7-4CB3-CDDAD9359CBA}"/>
          </ac:picMkLst>
        </pc:picChg>
      </pc:sldChg>
      <pc:sldChg chg="del">
        <pc:chgData name="SERGIO DE AVILA CABRAL" userId="f28ce292-a9a3-4c75-94f9-ecdf4ea0ac2a" providerId="ADAL" clId="{2C58C2AA-9C99-4721-8CBB-C0FA09859DBB}" dt="2024-01-23T07:38:10.177" v="23" actId="47"/>
        <pc:sldMkLst>
          <pc:docMk/>
          <pc:sldMk cId="2504219372" sldId="302"/>
        </pc:sldMkLst>
      </pc:sldChg>
      <pc:sldChg chg="delSp modSp add del mod">
        <pc:chgData name="SERGIO DE AVILA CABRAL" userId="f28ce292-a9a3-4c75-94f9-ecdf4ea0ac2a" providerId="ADAL" clId="{2C58C2AA-9C99-4721-8CBB-C0FA09859DBB}" dt="2024-01-24T08:57:44.975" v="2366" actId="47"/>
        <pc:sldMkLst>
          <pc:docMk/>
          <pc:sldMk cId="1285156131" sldId="303"/>
        </pc:sldMkLst>
        <pc:picChg chg="del mod">
          <ac:chgData name="SERGIO DE AVILA CABRAL" userId="f28ce292-a9a3-4c75-94f9-ecdf4ea0ac2a" providerId="ADAL" clId="{2C58C2AA-9C99-4721-8CBB-C0FA09859DBB}" dt="2024-01-24T08:57:43.142" v="2365" actId="21"/>
          <ac:picMkLst>
            <pc:docMk/>
            <pc:sldMk cId="1285156131" sldId="303"/>
            <ac:picMk id="5" creationId="{E87822D3-85C7-94AF-0125-7FC0FBFCC594}"/>
          </ac:picMkLst>
        </pc:picChg>
      </pc:sldChg>
      <pc:sldChg chg="del">
        <pc:chgData name="SERGIO DE AVILA CABRAL" userId="f28ce292-a9a3-4c75-94f9-ecdf4ea0ac2a" providerId="ADAL" clId="{2C58C2AA-9C99-4721-8CBB-C0FA09859DBB}" dt="2024-01-23T07:38:10.177" v="23" actId="47"/>
        <pc:sldMkLst>
          <pc:docMk/>
          <pc:sldMk cId="1394091500" sldId="303"/>
        </pc:sldMkLst>
      </pc:sldChg>
      <pc:sldChg chg="addSp delSp modSp add mod addAnim delAnim modAnim">
        <pc:chgData name="SERGIO DE AVILA CABRAL" userId="f28ce292-a9a3-4c75-94f9-ecdf4ea0ac2a" providerId="ADAL" clId="{2C58C2AA-9C99-4721-8CBB-C0FA09859DBB}" dt="2024-01-24T09:46:59.514" v="3246"/>
        <pc:sldMkLst>
          <pc:docMk/>
          <pc:sldMk cId="498984040" sldId="304"/>
        </pc:sldMkLst>
        <pc:spChg chg="del mod">
          <ac:chgData name="SERGIO DE AVILA CABRAL" userId="f28ce292-a9a3-4c75-94f9-ecdf4ea0ac2a" providerId="ADAL" clId="{2C58C2AA-9C99-4721-8CBB-C0FA09859DBB}" dt="2024-01-24T09:46:51.302" v="3242" actId="478"/>
          <ac:spMkLst>
            <pc:docMk/>
            <pc:sldMk cId="498984040" sldId="304"/>
            <ac:spMk id="2" creationId="{FCA3C36F-AFE1-5C17-7D86-82900E198759}"/>
          </ac:spMkLst>
        </pc:spChg>
        <pc:spChg chg="add del">
          <ac:chgData name="SERGIO DE AVILA CABRAL" userId="f28ce292-a9a3-4c75-94f9-ecdf4ea0ac2a" providerId="ADAL" clId="{2C58C2AA-9C99-4721-8CBB-C0FA09859DBB}" dt="2024-01-24T08:40:55.351" v="2121" actId="22"/>
          <ac:spMkLst>
            <pc:docMk/>
            <pc:sldMk cId="498984040" sldId="304"/>
            <ac:spMk id="47" creationId="{27C32CF2-EAAF-675A-C59F-7C99CCF7F8AD}"/>
          </ac:spMkLst>
        </pc:spChg>
        <pc:spChg chg="add del">
          <ac:chgData name="SERGIO DE AVILA CABRAL" userId="f28ce292-a9a3-4c75-94f9-ecdf4ea0ac2a" providerId="ADAL" clId="{2C58C2AA-9C99-4721-8CBB-C0FA09859DBB}" dt="2024-01-24T08:40:58.670" v="2123" actId="22"/>
          <ac:spMkLst>
            <pc:docMk/>
            <pc:sldMk cId="498984040" sldId="304"/>
            <ac:spMk id="49" creationId="{81870047-142A-24A4-79CA-B4B52D4CB2F1}"/>
          </ac:spMkLst>
        </pc:spChg>
        <pc:spChg chg="add mod">
          <ac:chgData name="SERGIO DE AVILA CABRAL" userId="f28ce292-a9a3-4c75-94f9-ecdf4ea0ac2a" providerId="ADAL" clId="{2C58C2AA-9C99-4721-8CBB-C0FA09859DBB}" dt="2024-01-24T09:34:54.422" v="3102" actId="790"/>
          <ac:spMkLst>
            <pc:docMk/>
            <pc:sldMk cId="498984040" sldId="304"/>
            <ac:spMk id="54" creationId="{63391EA1-AB6F-6745-4598-5808977CA6DE}"/>
          </ac:spMkLst>
        </pc:spChg>
        <pc:spChg chg="add mod">
          <ac:chgData name="SERGIO DE AVILA CABRAL" userId="f28ce292-a9a3-4c75-94f9-ecdf4ea0ac2a" providerId="ADAL" clId="{2C58C2AA-9C99-4721-8CBB-C0FA09859DBB}" dt="2024-01-24T09:34:54.422" v="3102" actId="790"/>
          <ac:spMkLst>
            <pc:docMk/>
            <pc:sldMk cId="498984040" sldId="304"/>
            <ac:spMk id="55" creationId="{1217EE62-944A-F6C9-75F0-A998F8F0117A}"/>
          </ac:spMkLst>
        </pc:spChg>
        <pc:spChg chg="add mod">
          <ac:chgData name="SERGIO DE AVILA CABRAL" userId="f28ce292-a9a3-4c75-94f9-ecdf4ea0ac2a" providerId="ADAL" clId="{2C58C2AA-9C99-4721-8CBB-C0FA09859DBB}" dt="2024-01-24T09:34:54.422" v="3102" actId="790"/>
          <ac:spMkLst>
            <pc:docMk/>
            <pc:sldMk cId="498984040" sldId="304"/>
            <ac:spMk id="56" creationId="{EC5C4DC7-53C0-1A6F-B2C7-44937B93A98C}"/>
          </ac:spMkLst>
        </pc:spChg>
        <pc:spChg chg="add mod">
          <ac:chgData name="SERGIO DE AVILA CABRAL" userId="f28ce292-a9a3-4c75-94f9-ecdf4ea0ac2a" providerId="ADAL" clId="{2C58C2AA-9C99-4721-8CBB-C0FA09859DBB}" dt="2024-01-24T09:34:54.422" v="3102" actId="790"/>
          <ac:spMkLst>
            <pc:docMk/>
            <pc:sldMk cId="498984040" sldId="304"/>
            <ac:spMk id="57" creationId="{10FAF9B2-D026-AAF3-1D91-F665B2AB0B25}"/>
          </ac:spMkLst>
        </pc:spChg>
        <pc:spChg chg="add mod">
          <ac:chgData name="SERGIO DE AVILA CABRAL" userId="f28ce292-a9a3-4c75-94f9-ecdf4ea0ac2a" providerId="ADAL" clId="{2C58C2AA-9C99-4721-8CBB-C0FA09859DBB}" dt="2024-01-24T09:35:07.954" v="3114" actId="20577"/>
          <ac:spMkLst>
            <pc:docMk/>
            <pc:sldMk cId="498984040" sldId="304"/>
            <ac:spMk id="58" creationId="{B57898EC-955A-D73E-151B-5F3B1FEEE3A7}"/>
          </ac:spMkLst>
        </pc:spChg>
        <pc:spChg chg="add mod">
          <ac:chgData name="SERGIO DE AVILA CABRAL" userId="f28ce292-a9a3-4c75-94f9-ecdf4ea0ac2a" providerId="ADAL" clId="{2C58C2AA-9C99-4721-8CBB-C0FA09859DBB}" dt="2024-01-24T09:34:54.422" v="3102" actId="790"/>
          <ac:spMkLst>
            <pc:docMk/>
            <pc:sldMk cId="498984040" sldId="304"/>
            <ac:spMk id="59" creationId="{86673254-BADA-3496-873D-9EAC00134E7C}"/>
          </ac:spMkLst>
        </pc:spChg>
        <pc:spChg chg="add mod">
          <ac:chgData name="SERGIO DE AVILA CABRAL" userId="f28ce292-a9a3-4c75-94f9-ecdf4ea0ac2a" providerId="ADAL" clId="{2C58C2AA-9C99-4721-8CBB-C0FA09859DBB}" dt="2024-01-24T09:34:54.422" v="3102" actId="790"/>
          <ac:spMkLst>
            <pc:docMk/>
            <pc:sldMk cId="498984040" sldId="304"/>
            <ac:spMk id="60" creationId="{7B34F0FD-395D-0E1B-142A-1BDB5F35C37E}"/>
          </ac:spMkLst>
        </pc:spChg>
        <pc:spChg chg="add mod">
          <ac:chgData name="SERGIO DE AVILA CABRAL" userId="f28ce292-a9a3-4c75-94f9-ecdf4ea0ac2a" providerId="ADAL" clId="{2C58C2AA-9C99-4721-8CBB-C0FA09859DBB}" dt="2024-01-24T09:34:54.422" v="3102" actId="790"/>
          <ac:spMkLst>
            <pc:docMk/>
            <pc:sldMk cId="498984040" sldId="304"/>
            <ac:spMk id="61" creationId="{4984C975-C714-CF28-7A86-EEC20CA428F1}"/>
          </ac:spMkLst>
        </pc:spChg>
        <pc:spChg chg="add del mod">
          <ac:chgData name="SERGIO DE AVILA CABRAL" userId="f28ce292-a9a3-4c75-94f9-ecdf4ea0ac2a" providerId="ADAL" clId="{2C58C2AA-9C99-4721-8CBB-C0FA09859DBB}" dt="2024-01-24T09:46:59.138" v="3245" actId="478"/>
          <ac:spMkLst>
            <pc:docMk/>
            <pc:sldMk cId="498984040" sldId="304"/>
            <ac:spMk id="68" creationId="{926630E2-3F19-B216-A6DA-4D03DCE4FDD4}"/>
          </ac:spMkLst>
        </pc:spChg>
        <pc:spChg chg="add del mod">
          <ac:chgData name="SERGIO DE AVILA CABRAL" userId="f28ce292-a9a3-4c75-94f9-ecdf4ea0ac2a" providerId="ADAL" clId="{2C58C2AA-9C99-4721-8CBB-C0FA09859DBB}" dt="2024-01-24T09:46:56.861" v="3244" actId="478"/>
          <ac:spMkLst>
            <pc:docMk/>
            <pc:sldMk cId="498984040" sldId="304"/>
            <ac:spMk id="69" creationId="{3819E064-E75F-4D7B-D4B9-2F9F4AC3D68C}"/>
          </ac:spMkLst>
        </pc:spChg>
        <pc:spChg chg="add mod">
          <ac:chgData name="SERGIO DE AVILA CABRAL" userId="f28ce292-a9a3-4c75-94f9-ecdf4ea0ac2a" providerId="ADAL" clId="{2C58C2AA-9C99-4721-8CBB-C0FA09859DBB}" dt="2024-01-24T09:46:59.514" v="3246"/>
          <ac:spMkLst>
            <pc:docMk/>
            <pc:sldMk cId="498984040" sldId="304"/>
            <ac:spMk id="70" creationId="{A3EEADB9-C68B-9754-9628-31FAF16410A4}"/>
          </ac:spMkLst>
        </pc:spChg>
        <pc:grpChg chg="add mod">
          <ac:chgData name="SERGIO DE AVILA CABRAL" userId="f28ce292-a9a3-4c75-94f9-ecdf4ea0ac2a" providerId="ADAL" clId="{2C58C2AA-9C99-4721-8CBB-C0FA09859DBB}" dt="2024-01-24T09:34:32.921" v="3100" actId="1076"/>
          <ac:grpSpMkLst>
            <pc:docMk/>
            <pc:sldMk cId="498984040" sldId="304"/>
            <ac:grpSpMk id="62" creationId="{F3FF8B0D-D566-D57A-03E5-8C9FAFCA5054}"/>
          </ac:grpSpMkLst>
        </pc:grpChg>
        <pc:picChg chg="add del mod ord modCrop">
          <ac:chgData name="SERGIO DE AVILA CABRAL" userId="f28ce292-a9a3-4c75-94f9-ecdf4ea0ac2a" providerId="ADAL" clId="{2C58C2AA-9C99-4721-8CBB-C0FA09859DBB}" dt="2024-01-24T08:26:10.841" v="1977" actId="478"/>
          <ac:picMkLst>
            <pc:docMk/>
            <pc:sldMk cId="498984040" sldId="304"/>
            <ac:picMk id="4" creationId="{52C7BD6B-5F33-C96F-E664-F3D2FE869FCF}"/>
          </ac:picMkLst>
        </pc:picChg>
        <pc:picChg chg="add del mod ord modCrop">
          <ac:chgData name="SERGIO DE AVILA CABRAL" userId="f28ce292-a9a3-4c75-94f9-ecdf4ea0ac2a" providerId="ADAL" clId="{2C58C2AA-9C99-4721-8CBB-C0FA09859DBB}" dt="2024-01-24T08:26:10.841" v="1977" actId="478"/>
          <ac:picMkLst>
            <pc:docMk/>
            <pc:sldMk cId="498984040" sldId="304"/>
            <ac:picMk id="6" creationId="{70DA7B41-612B-9883-7597-7D677A12FC97}"/>
          </ac:picMkLst>
        </pc:picChg>
        <pc:picChg chg="add del mod modCrop">
          <ac:chgData name="SERGIO DE AVILA CABRAL" userId="f28ce292-a9a3-4c75-94f9-ecdf4ea0ac2a" providerId="ADAL" clId="{2C58C2AA-9C99-4721-8CBB-C0FA09859DBB}" dt="2024-01-24T08:26:10.841" v="1977" actId="478"/>
          <ac:picMkLst>
            <pc:docMk/>
            <pc:sldMk cId="498984040" sldId="304"/>
            <ac:picMk id="9" creationId="{D0CB82D3-B24A-B76C-5835-612B8D2970B8}"/>
          </ac:picMkLst>
        </pc:picChg>
        <pc:picChg chg="add del mod">
          <ac:chgData name="SERGIO DE AVILA CABRAL" userId="f28ce292-a9a3-4c75-94f9-ecdf4ea0ac2a" providerId="ADAL" clId="{2C58C2AA-9C99-4721-8CBB-C0FA09859DBB}" dt="2024-01-24T08:28:17.368" v="1987" actId="478"/>
          <ac:picMkLst>
            <pc:docMk/>
            <pc:sldMk cId="498984040" sldId="304"/>
            <ac:picMk id="11" creationId="{CFCFC739-108C-BF28-AD69-FC9E460DFCBF}"/>
          </ac:picMkLst>
        </pc:picChg>
        <pc:picChg chg="add del mod">
          <ac:chgData name="SERGIO DE AVILA CABRAL" userId="f28ce292-a9a3-4c75-94f9-ecdf4ea0ac2a" providerId="ADAL" clId="{2C58C2AA-9C99-4721-8CBB-C0FA09859DBB}" dt="2024-01-24T08:28:16.225" v="1986" actId="478"/>
          <ac:picMkLst>
            <pc:docMk/>
            <pc:sldMk cId="498984040" sldId="304"/>
            <ac:picMk id="13" creationId="{6C808F7D-8C6E-681E-207F-19001F8E56D7}"/>
          </ac:picMkLst>
        </pc:picChg>
        <pc:picChg chg="add del mod">
          <ac:chgData name="SERGIO DE AVILA CABRAL" userId="f28ce292-a9a3-4c75-94f9-ecdf4ea0ac2a" providerId="ADAL" clId="{2C58C2AA-9C99-4721-8CBB-C0FA09859DBB}" dt="2024-01-24T08:28:15.660" v="1985" actId="478"/>
          <ac:picMkLst>
            <pc:docMk/>
            <pc:sldMk cId="498984040" sldId="304"/>
            <ac:picMk id="15" creationId="{D32CCBA7-799B-66ED-A500-28F82753771C}"/>
          </ac:picMkLst>
        </pc:picChg>
        <pc:picChg chg="add del mod modVis modCrop">
          <ac:chgData name="SERGIO DE AVILA CABRAL" userId="f28ce292-a9a3-4c75-94f9-ecdf4ea0ac2a" providerId="ADAL" clId="{2C58C2AA-9C99-4721-8CBB-C0FA09859DBB}" dt="2024-01-24T08:41:02.409" v="2128" actId="478"/>
          <ac:picMkLst>
            <pc:docMk/>
            <pc:sldMk cId="498984040" sldId="304"/>
            <ac:picMk id="17" creationId="{4D311172-2286-16A9-47D0-A4D6FC61F36B}"/>
          </ac:picMkLst>
        </pc:picChg>
        <pc:picChg chg="add del mod ord">
          <ac:chgData name="SERGIO DE AVILA CABRAL" userId="f28ce292-a9a3-4c75-94f9-ecdf4ea0ac2a" providerId="ADAL" clId="{2C58C2AA-9C99-4721-8CBB-C0FA09859DBB}" dt="2024-01-24T08:30:37.333" v="2030" actId="478"/>
          <ac:picMkLst>
            <pc:docMk/>
            <pc:sldMk cId="498984040" sldId="304"/>
            <ac:picMk id="19" creationId="{49AEF81A-CB2B-B1C9-D675-8F0D383E55C7}"/>
          </ac:picMkLst>
        </pc:picChg>
        <pc:picChg chg="add mod">
          <ac:chgData name="SERGIO DE AVILA CABRAL" userId="f28ce292-a9a3-4c75-94f9-ecdf4ea0ac2a" providerId="ADAL" clId="{2C58C2AA-9C99-4721-8CBB-C0FA09859DBB}" dt="2024-01-24T08:32:21.234" v="2035"/>
          <ac:picMkLst>
            <pc:docMk/>
            <pc:sldMk cId="498984040" sldId="304"/>
            <ac:picMk id="21" creationId="{DDECA960-8685-7E90-54B5-39353D2681A2}"/>
          </ac:picMkLst>
        </pc:picChg>
        <pc:picChg chg="add del mod ord modVis modCrop">
          <ac:chgData name="SERGIO DE AVILA CABRAL" userId="f28ce292-a9a3-4c75-94f9-ecdf4ea0ac2a" providerId="ADAL" clId="{2C58C2AA-9C99-4721-8CBB-C0FA09859DBB}" dt="2024-01-24T09:35:03.219" v="3113" actId="1076"/>
          <ac:picMkLst>
            <pc:docMk/>
            <pc:sldMk cId="498984040" sldId="304"/>
            <ac:picMk id="23" creationId="{A6EC858F-702A-BBDC-92E6-1B1BF1727FB4}"/>
          </ac:picMkLst>
        </pc:picChg>
        <pc:picChg chg="del mod ord">
          <ac:chgData name="SERGIO DE AVILA CABRAL" userId="f28ce292-a9a3-4c75-94f9-ecdf4ea0ac2a" providerId="ADAL" clId="{2C58C2AA-9C99-4721-8CBB-C0FA09859DBB}" dt="2024-01-24T08:19:31.661" v="1898" actId="478"/>
          <ac:picMkLst>
            <pc:docMk/>
            <pc:sldMk cId="498984040" sldId="304"/>
            <ac:picMk id="25" creationId="{2164AF63-C998-C512-5C06-A3B38906DFA0}"/>
          </ac:picMkLst>
        </pc:picChg>
        <pc:picChg chg="add del mod ord modVis modCrop">
          <ac:chgData name="SERGIO DE AVILA CABRAL" userId="f28ce292-a9a3-4c75-94f9-ecdf4ea0ac2a" providerId="ADAL" clId="{2C58C2AA-9C99-4721-8CBB-C0FA09859DBB}" dt="2024-01-24T08:56:45.797" v="2358" actId="478"/>
          <ac:picMkLst>
            <pc:docMk/>
            <pc:sldMk cId="498984040" sldId="304"/>
            <ac:picMk id="26" creationId="{67EFE0A4-4C1C-4451-ED19-0CF70C863862}"/>
          </ac:picMkLst>
        </pc:picChg>
        <pc:picChg chg="del">
          <ac:chgData name="SERGIO DE AVILA CABRAL" userId="f28ce292-a9a3-4c75-94f9-ecdf4ea0ac2a" providerId="ADAL" clId="{2C58C2AA-9C99-4721-8CBB-C0FA09859DBB}" dt="2024-01-24T08:19:31.661" v="1898" actId="478"/>
          <ac:picMkLst>
            <pc:docMk/>
            <pc:sldMk cId="498984040" sldId="304"/>
            <ac:picMk id="27" creationId="{91E8B402-442F-A8B9-9407-1EDFA6914435}"/>
          </ac:picMkLst>
        </pc:picChg>
        <pc:picChg chg="add del mod modCrop">
          <ac:chgData name="SERGIO DE AVILA CABRAL" userId="f28ce292-a9a3-4c75-94f9-ecdf4ea0ac2a" providerId="ADAL" clId="{2C58C2AA-9C99-4721-8CBB-C0FA09859DBB}" dt="2024-01-24T08:56:45.422" v="2357" actId="478"/>
          <ac:picMkLst>
            <pc:docMk/>
            <pc:sldMk cId="498984040" sldId="304"/>
            <ac:picMk id="29" creationId="{D0E7504F-DD9C-DD41-A65B-ECC954998EBD}"/>
          </ac:picMkLst>
        </pc:picChg>
        <pc:picChg chg="del mod">
          <ac:chgData name="SERGIO DE AVILA CABRAL" userId="f28ce292-a9a3-4c75-94f9-ecdf4ea0ac2a" providerId="ADAL" clId="{2C58C2AA-9C99-4721-8CBB-C0FA09859DBB}" dt="2024-01-24T08:19:31.661" v="1898" actId="478"/>
          <ac:picMkLst>
            <pc:docMk/>
            <pc:sldMk cId="498984040" sldId="304"/>
            <ac:picMk id="31" creationId="{C98F156D-7D9B-9D9A-7472-3398507F7CCE}"/>
          </ac:picMkLst>
        </pc:picChg>
        <pc:picChg chg="add del mod ord modVis modCrop">
          <ac:chgData name="SERGIO DE AVILA CABRAL" userId="f28ce292-a9a3-4c75-94f9-ecdf4ea0ac2a" providerId="ADAL" clId="{2C58C2AA-9C99-4721-8CBB-C0FA09859DBB}" dt="2024-01-24T08:56:48.487" v="2363" actId="478"/>
          <ac:picMkLst>
            <pc:docMk/>
            <pc:sldMk cId="498984040" sldId="304"/>
            <ac:picMk id="32" creationId="{388FA2FC-BAB8-B1B9-6DE3-863B40071D38}"/>
          </ac:picMkLst>
        </pc:picChg>
        <pc:picChg chg="add mod">
          <ac:chgData name="SERGIO DE AVILA CABRAL" userId="f28ce292-a9a3-4c75-94f9-ecdf4ea0ac2a" providerId="ADAL" clId="{2C58C2AA-9C99-4721-8CBB-C0FA09859DBB}" dt="2024-01-24T08:36:45.608" v="2074" actId="1076"/>
          <ac:picMkLst>
            <pc:docMk/>
            <pc:sldMk cId="498984040" sldId="304"/>
            <ac:picMk id="33" creationId="{195644AA-F564-99AA-3EC9-68347EEE4A19}"/>
          </ac:picMkLst>
        </pc:picChg>
        <pc:picChg chg="add mod">
          <ac:chgData name="SERGIO DE AVILA CABRAL" userId="f28ce292-a9a3-4c75-94f9-ecdf4ea0ac2a" providerId="ADAL" clId="{2C58C2AA-9C99-4721-8CBB-C0FA09859DBB}" dt="2024-01-24T08:37:19.279" v="2079"/>
          <ac:picMkLst>
            <pc:docMk/>
            <pc:sldMk cId="498984040" sldId="304"/>
            <ac:picMk id="35" creationId="{AFCA46B5-A6C0-9F2F-A1C8-DC1E85B52E58}"/>
          </ac:picMkLst>
        </pc:picChg>
        <pc:picChg chg="add mod">
          <ac:chgData name="SERGIO DE AVILA CABRAL" userId="f28ce292-a9a3-4c75-94f9-ecdf4ea0ac2a" providerId="ADAL" clId="{2C58C2AA-9C99-4721-8CBB-C0FA09859DBB}" dt="2024-01-24T08:41:33.438" v="2173" actId="1076"/>
          <ac:picMkLst>
            <pc:docMk/>
            <pc:sldMk cId="498984040" sldId="304"/>
            <ac:picMk id="37" creationId="{B96B301F-D5C2-204B-7BFA-4E43400EDD94}"/>
          </ac:picMkLst>
        </pc:picChg>
        <pc:picChg chg="add del mod">
          <ac:chgData name="SERGIO DE AVILA CABRAL" userId="f28ce292-a9a3-4c75-94f9-ecdf4ea0ac2a" providerId="ADAL" clId="{2C58C2AA-9C99-4721-8CBB-C0FA09859DBB}" dt="2024-01-24T08:39:21.781" v="2098" actId="478"/>
          <ac:picMkLst>
            <pc:docMk/>
            <pc:sldMk cId="498984040" sldId="304"/>
            <ac:picMk id="39" creationId="{E8C6F264-8EEA-E213-5107-03B647447A0C}"/>
          </ac:picMkLst>
        </pc:picChg>
        <pc:picChg chg="add mod">
          <ac:chgData name="SERGIO DE AVILA CABRAL" userId="f28ce292-a9a3-4c75-94f9-ecdf4ea0ac2a" providerId="ADAL" clId="{2C58C2AA-9C99-4721-8CBB-C0FA09859DBB}" dt="2024-01-24T08:40:29.749" v="2108"/>
          <ac:picMkLst>
            <pc:docMk/>
            <pc:sldMk cId="498984040" sldId="304"/>
            <ac:picMk id="41" creationId="{5EAFF211-5AE4-9F34-311E-D721CE96DA32}"/>
          </ac:picMkLst>
        </pc:picChg>
        <pc:picChg chg="add del mod">
          <ac:chgData name="SERGIO DE AVILA CABRAL" userId="f28ce292-a9a3-4c75-94f9-ecdf4ea0ac2a" providerId="ADAL" clId="{2C58C2AA-9C99-4721-8CBB-C0FA09859DBB}" dt="2024-01-24T08:41:03.394" v="2134"/>
          <ac:picMkLst>
            <pc:docMk/>
            <pc:sldMk cId="498984040" sldId="304"/>
            <ac:picMk id="43" creationId="{EA606C56-A3F8-2305-0E12-2CF72FEC7A35}"/>
          </ac:picMkLst>
        </pc:picChg>
        <pc:picChg chg="add mod">
          <ac:chgData name="SERGIO DE AVILA CABRAL" userId="f28ce292-a9a3-4c75-94f9-ecdf4ea0ac2a" providerId="ADAL" clId="{2C58C2AA-9C99-4721-8CBB-C0FA09859DBB}" dt="2024-01-24T08:40:50.329" v="2119"/>
          <ac:picMkLst>
            <pc:docMk/>
            <pc:sldMk cId="498984040" sldId="304"/>
            <ac:picMk id="45" creationId="{8290667B-5E2A-B281-AE5D-220EFBB19DF3}"/>
          </ac:picMkLst>
        </pc:picChg>
        <pc:picChg chg="add mod modCrop">
          <ac:chgData name="SERGIO DE AVILA CABRAL" userId="f28ce292-a9a3-4c75-94f9-ecdf4ea0ac2a" providerId="ADAL" clId="{2C58C2AA-9C99-4721-8CBB-C0FA09859DBB}" dt="2024-01-24T08:41:20.403" v="2140" actId="1076"/>
          <ac:picMkLst>
            <pc:docMk/>
            <pc:sldMk cId="498984040" sldId="304"/>
            <ac:picMk id="51" creationId="{1F050737-EC23-1884-0283-DCF36CF258EE}"/>
          </ac:picMkLst>
        </pc:picChg>
        <pc:picChg chg="add mod modCrop">
          <ac:chgData name="SERGIO DE AVILA CABRAL" userId="f28ce292-a9a3-4c75-94f9-ecdf4ea0ac2a" providerId="ADAL" clId="{2C58C2AA-9C99-4721-8CBB-C0FA09859DBB}" dt="2024-01-24T08:45:50.009" v="2318" actId="164"/>
          <ac:picMkLst>
            <pc:docMk/>
            <pc:sldMk cId="498984040" sldId="304"/>
            <ac:picMk id="53" creationId="{E14F43B2-8987-34DA-8EFA-2762BC92830D}"/>
          </ac:picMkLst>
        </pc:picChg>
        <pc:picChg chg="add mod">
          <ac:chgData name="SERGIO DE AVILA CABRAL" userId="f28ce292-a9a3-4c75-94f9-ecdf4ea0ac2a" providerId="ADAL" clId="{2C58C2AA-9C99-4721-8CBB-C0FA09859DBB}" dt="2024-01-24T08:56:45.079" v="2356"/>
          <ac:picMkLst>
            <pc:docMk/>
            <pc:sldMk cId="498984040" sldId="304"/>
            <ac:picMk id="64" creationId="{4DEED83C-0B80-1430-C545-81411DD08349}"/>
          </ac:picMkLst>
        </pc:picChg>
        <pc:picChg chg="add mod">
          <ac:chgData name="SERGIO DE AVILA CABRAL" userId="f28ce292-a9a3-4c75-94f9-ecdf4ea0ac2a" providerId="ADAL" clId="{2C58C2AA-9C99-4721-8CBB-C0FA09859DBB}" dt="2024-01-24T08:56:45.079" v="2356"/>
          <ac:picMkLst>
            <pc:docMk/>
            <pc:sldMk cId="498984040" sldId="304"/>
            <ac:picMk id="66" creationId="{88C5390F-8B97-F461-B347-57A84C83E622}"/>
          </ac:picMkLst>
        </pc:picChg>
      </pc:sldChg>
      <pc:sldChg chg="addSp delSp modSp del mod">
        <pc:chgData name="SERGIO DE AVILA CABRAL" userId="f28ce292-a9a3-4c75-94f9-ecdf4ea0ac2a" providerId="ADAL" clId="{2C58C2AA-9C99-4721-8CBB-C0FA09859DBB}" dt="2024-01-24T07:46:39.145" v="1834" actId="47"/>
        <pc:sldMkLst>
          <pc:docMk/>
          <pc:sldMk cId="2874289161" sldId="304"/>
        </pc:sldMkLst>
        <pc:picChg chg="add del mod modCrop">
          <ac:chgData name="SERGIO DE AVILA CABRAL" userId="f28ce292-a9a3-4c75-94f9-ecdf4ea0ac2a" providerId="ADAL" clId="{2C58C2AA-9C99-4721-8CBB-C0FA09859DBB}" dt="2024-01-24T07:45:19.113" v="1833" actId="1076"/>
          <ac:picMkLst>
            <pc:docMk/>
            <pc:sldMk cId="2874289161" sldId="304"/>
            <ac:picMk id="4" creationId="{2DB30BAF-5E06-B8C7-1703-12328EEE7537}"/>
          </ac:picMkLst>
        </pc:picChg>
      </pc:sldChg>
      <pc:sldChg chg="del">
        <pc:chgData name="SERGIO DE AVILA CABRAL" userId="f28ce292-a9a3-4c75-94f9-ecdf4ea0ac2a" providerId="ADAL" clId="{2C58C2AA-9C99-4721-8CBB-C0FA09859DBB}" dt="2024-01-23T07:38:10.177" v="23" actId="47"/>
        <pc:sldMkLst>
          <pc:docMk/>
          <pc:sldMk cId="2966654417" sldId="304"/>
        </pc:sldMkLst>
      </pc:sldChg>
      <pc:sldChg chg="addSp delSp modSp add mod delAnim modAnim">
        <pc:chgData name="SERGIO DE AVILA CABRAL" userId="f28ce292-a9a3-4c75-94f9-ecdf4ea0ac2a" providerId="ADAL" clId="{2C58C2AA-9C99-4721-8CBB-C0FA09859DBB}" dt="2024-01-24T09:47:09.093" v="3249"/>
        <pc:sldMkLst>
          <pc:docMk/>
          <pc:sldMk cId="1682290014" sldId="305"/>
        </pc:sldMkLst>
        <pc:spChg chg="del">
          <ac:chgData name="SERGIO DE AVILA CABRAL" userId="f28ce292-a9a3-4c75-94f9-ecdf4ea0ac2a" providerId="ADAL" clId="{2C58C2AA-9C99-4721-8CBB-C0FA09859DBB}" dt="2024-01-24T09:27:41.334" v="2794" actId="478"/>
          <ac:spMkLst>
            <pc:docMk/>
            <pc:sldMk cId="1682290014" sldId="305"/>
            <ac:spMk id="2" creationId="{FCA3C36F-AFE1-5C17-7D86-82900E198759}"/>
          </ac:spMkLst>
        </pc:spChg>
        <pc:spChg chg="ord">
          <ac:chgData name="SERGIO DE AVILA CABRAL" userId="f28ce292-a9a3-4c75-94f9-ecdf4ea0ac2a" providerId="ADAL" clId="{2C58C2AA-9C99-4721-8CBB-C0FA09859DBB}" dt="2024-01-24T09:10:05.407" v="2503" actId="13244"/>
          <ac:spMkLst>
            <pc:docMk/>
            <pc:sldMk cId="1682290014" sldId="305"/>
            <ac:spMk id="7" creationId="{797FB749-BA09-9715-816D-E9BD510CA32B}"/>
          </ac:spMkLst>
        </pc:spChg>
        <pc:spChg chg="add mod">
          <ac:chgData name="SERGIO DE AVILA CABRAL" userId="f28ce292-a9a3-4c75-94f9-ecdf4ea0ac2a" providerId="ADAL" clId="{2C58C2AA-9C99-4721-8CBB-C0FA09859DBB}" dt="2024-01-24T09:34:29.676" v="3098" actId="790"/>
          <ac:spMkLst>
            <pc:docMk/>
            <pc:sldMk cId="1682290014" sldId="305"/>
            <ac:spMk id="44" creationId="{A254601C-65E3-4574-06B0-24542BDCFACB}"/>
          </ac:spMkLst>
        </pc:spChg>
        <pc:spChg chg="add mod">
          <ac:chgData name="SERGIO DE AVILA CABRAL" userId="f28ce292-a9a3-4c75-94f9-ecdf4ea0ac2a" providerId="ADAL" clId="{2C58C2AA-9C99-4721-8CBB-C0FA09859DBB}" dt="2024-01-24T09:34:29.676" v="3098" actId="790"/>
          <ac:spMkLst>
            <pc:docMk/>
            <pc:sldMk cId="1682290014" sldId="305"/>
            <ac:spMk id="45" creationId="{31949E08-98E7-AE57-A429-9DA0190EFD79}"/>
          </ac:spMkLst>
        </pc:spChg>
        <pc:spChg chg="add mod">
          <ac:chgData name="SERGIO DE AVILA CABRAL" userId="f28ce292-a9a3-4c75-94f9-ecdf4ea0ac2a" providerId="ADAL" clId="{2C58C2AA-9C99-4721-8CBB-C0FA09859DBB}" dt="2024-01-24T09:34:29.676" v="3098" actId="790"/>
          <ac:spMkLst>
            <pc:docMk/>
            <pc:sldMk cId="1682290014" sldId="305"/>
            <ac:spMk id="46" creationId="{8683284E-3BAA-F891-E49D-CCC314A1CBFE}"/>
          </ac:spMkLst>
        </pc:spChg>
        <pc:spChg chg="add mod">
          <ac:chgData name="SERGIO DE AVILA CABRAL" userId="f28ce292-a9a3-4c75-94f9-ecdf4ea0ac2a" providerId="ADAL" clId="{2C58C2AA-9C99-4721-8CBB-C0FA09859DBB}" dt="2024-01-24T09:34:29.676" v="3098" actId="790"/>
          <ac:spMkLst>
            <pc:docMk/>
            <pc:sldMk cId="1682290014" sldId="305"/>
            <ac:spMk id="47" creationId="{93E2A9A2-5E8F-8E15-DB19-1D4E71EB5B44}"/>
          </ac:spMkLst>
        </pc:spChg>
        <pc:spChg chg="add mod">
          <ac:chgData name="SERGIO DE AVILA CABRAL" userId="f28ce292-a9a3-4c75-94f9-ecdf4ea0ac2a" providerId="ADAL" clId="{2C58C2AA-9C99-4721-8CBB-C0FA09859DBB}" dt="2024-01-24T09:34:29.676" v="3098" actId="790"/>
          <ac:spMkLst>
            <pc:docMk/>
            <pc:sldMk cId="1682290014" sldId="305"/>
            <ac:spMk id="48" creationId="{EE2E44E8-58C0-C58D-0D88-3F4D718CAF02}"/>
          </ac:spMkLst>
        </pc:spChg>
        <pc:spChg chg="add mod">
          <ac:chgData name="SERGIO DE AVILA CABRAL" userId="f28ce292-a9a3-4c75-94f9-ecdf4ea0ac2a" providerId="ADAL" clId="{2C58C2AA-9C99-4721-8CBB-C0FA09859DBB}" dt="2024-01-24T09:34:29.676" v="3098" actId="790"/>
          <ac:spMkLst>
            <pc:docMk/>
            <pc:sldMk cId="1682290014" sldId="305"/>
            <ac:spMk id="49" creationId="{967A315A-E18E-107E-31D8-61476DA36787}"/>
          </ac:spMkLst>
        </pc:spChg>
        <pc:spChg chg="add mod">
          <ac:chgData name="SERGIO DE AVILA CABRAL" userId="f28ce292-a9a3-4c75-94f9-ecdf4ea0ac2a" providerId="ADAL" clId="{2C58C2AA-9C99-4721-8CBB-C0FA09859DBB}" dt="2024-01-24T09:34:29.676" v="3098" actId="790"/>
          <ac:spMkLst>
            <pc:docMk/>
            <pc:sldMk cId="1682290014" sldId="305"/>
            <ac:spMk id="50" creationId="{1CE653A2-55F9-5286-0F40-FA609E308AE4}"/>
          </ac:spMkLst>
        </pc:spChg>
        <pc:spChg chg="add mod">
          <ac:chgData name="SERGIO DE AVILA CABRAL" userId="f28ce292-a9a3-4c75-94f9-ecdf4ea0ac2a" providerId="ADAL" clId="{2C58C2AA-9C99-4721-8CBB-C0FA09859DBB}" dt="2024-01-24T09:34:29.676" v="3098" actId="790"/>
          <ac:spMkLst>
            <pc:docMk/>
            <pc:sldMk cId="1682290014" sldId="305"/>
            <ac:spMk id="52" creationId="{88D6569E-3D8C-00D3-189D-D21185183F8E}"/>
          </ac:spMkLst>
        </pc:spChg>
        <pc:spChg chg="add mod">
          <ac:chgData name="SERGIO DE AVILA CABRAL" userId="f28ce292-a9a3-4c75-94f9-ecdf4ea0ac2a" providerId="ADAL" clId="{2C58C2AA-9C99-4721-8CBB-C0FA09859DBB}" dt="2024-01-24T09:34:29.676" v="3098" actId="790"/>
          <ac:spMkLst>
            <pc:docMk/>
            <pc:sldMk cId="1682290014" sldId="305"/>
            <ac:spMk id="63" creationId="{15CF4CDF-04BA-6770-A3A8-FFE0198ACC2E}"/>
          </ac:spMkLst>
        </pc:spChg>
        <pc:spChg chg="add mod">
          <ac:chgData name="SERGIO DE AVILA CABRAL" userId="f28ce292-a9a3-4c75-94f9-ecdf4ea0ac2a" providerId="ADAL" clId="{2C58C2AA-9C99-4721-8CBB-C0FA09859DBB}" dt="2024-01-24T09:34:29.676" v="3098" actId="790"/>
          <ac:spMkLst>
            <pc:docMk/>
            <pc:sldMk cId="1682290014" sldId="305"/>
            <ac:spMk id="64" creationId="{DEBAFB21-C0A0-35CB-BC5B-2D7CF6ABD71C}"/>
          </ac:spMkLst>
        </pc:spChg>
        <pc:spChg chg="add del mod">
          <ac:chgData name="SERGIO DE AVILA CABRAL" userId="f28ce292-a9a3-4c75-94f9-ecdf4ea0ac2a" providerId="ADAL" clId="{2C58C2AA-9C99-4721-8CBB-C0FA09859DBB}" dt="2024-01-24T09:27:43.774" v="2795" actId="478"/>
          <ac:spMkLst>
            <pc:docMk/>
            <pc:sldMk cId="1682290014" sldId="305"/>
            <ac:spMk id="67" creationId="{7591163A-03A2-9F5A-0DD1-D32E787A2171}"/>
          </ac:spMkLst>
        </pc:spChg>
        <pc:spChg chg="add del mod">
          <ac:chgData name="SERGIO DE AVILA CABRAL" userId="f28ce292-a9a3-4c75-94f9-ecdf4ea0ac2a" providerId="ADAL" clId="{2C58C2AA-9C99-4721-8CBB-C0FA09859DBB}" dt="2024-01-24T09:47:04.821" v="3247" actId="478"/>
          <ac:spMkLst>
            <pc:docMk/>
            <pc:sldMk cId="1682290014" sldId="305"/>
            <ac:spMk id="68" creationId="{68929E23-307C-E9C1-0B3E-F11B4C29DDF9}"/>
          </ac:spMkLst>
        </pc:spChg>
        <pc:spChg chg="add del mod">
          <ac:chgData name="SERGIO DE AVILA CABRAL" userId="f28ce292-a9a3-4c75-94f9-ecdf4ea0ac2a" providerId="ADAL" clId="{2C58C2AA-9C99-4721-8CBB-C0FA09859DBB}" dt="2024-01-24T09:47:08.842" v="3248" actId="478"/>
          <ac:spMkLst>
            <pc:docMk/>
            <pc:sldMk cId="1682290014" sldId="305"/>
            <ac:spMk id="70" creationId="{AE2FB653-5864-34B8-591F-3767B176A4EC}"/>
          </ac:spMkLst>
        </pc:spChg>
        <pc:spChg chg="add mod">
          <ac:chgData name="SERGIO DE AVILA CABRAL" userId="f28ce292-a9a3-4c75-94f9-ecdf4ea0ac2a" providerId="ADAL" clId="{2C58C2AA-9C99-4721-8CBB-C0FA09859DBB}" dt="2024-01-24T09:47:09.093" v="3249"/>
          <ac:spMkLst>
            <pc:docMk/>
            <pc:sldMk cId="1682290014" sldId="305"/>
            <ac:spMk id="71" creationId="{00D4DABD-EC98-C47D-DBD0-81661450C2AF}"/>
          </ac:spMkLst>
        </pc:spChg>
        <pc:grpChg chg="del">
          <ac:chgData name="SERGIO DE AVILA CABRAL" userId="f28ce292-a9a3-4c75-94f9-ecdf4ea0ac2a" providerId="ADAL" clId="{2C58C2AA-9C99-4721-8CBB-C0FA09859DBB}" dt="2024-01-24T09:12:50.005" v="2538" actId="478"/>
          <ac:grpSpMkLst>
            <pc:docMk/>
            <pc:sldMk cId="1682290014" sldId="305"/>
            <ac:grpSpMk id="62" creationId="{F3FF8B0D-D566-D57A-03E5-8C9FAFCA5054}"/>
          </ac:grpSpMkLst>
        </pc:grpChg>
        <pc:grpChg chg="add mod">
          <ac:chgData name="SERGIO DE AVILA CABRAL" userId="f28ce292-a9a3-4c75-94f9-ecdf4ea0ac2a" providerId="ADAL" clId="{2C58C2AA-9C99-4721-8CBB-C0FA09859DBB}" dt="2024-01-24T09:20:11.750" v="2751" actId="1076"/>
          <ac:grpSpMkLst>
            <pc:docMk/>
            <pc:sldMk cId="1682290014" sldId="305"/>
            <ac:grpSpMk id="65" creationId="{B9DA6D2B-9E80-1D11-4078-EBFFEFF264FD}"/>
          </ac:grpSpMkLst>
        </pc:grpChg>
        <pc:picChg chg="add del mod">
          <ac:chgData name="SERGIO DE AVILA CABRAL" userId="f28ce292-a9a3-4c75-94f9-ecdf4ea0ac2a" providerId="ADAL" clId="{2C58C2AA-9C99-4721-8CBB-C0FA09859DBB}" dt="2024-01-24T09:00:43.792" v="2386" actId="478"/>
          <ac:picMkLst>
            <pc:docMk/>
            <pc:sldMk cId="1682290014" sldId="305"/>
            <ac:picMk id="4" creationId="{99D346C5-E75D-1C1C-9F88-C095C834AC01}"/>
          </ac:picMkLst>
        </pc:picChg>
        <pc:picChg chg="add del mod modCrop">
          <ac:chgData name="SERGIO DE AVILA CABRAL" userId="f28ce292-a9a3-4c75-94f9-ecdf4ea0ac2a" providerId="ADAL" clId="{2C58C2AA-9C99-4721-8CBB-C0FA09859DBB}" dt="2024-01-24T09:00:43.385" v="2385" actId="478"/>
          <ac:picMkLst>
            <pc:docMk/>
            <pc:sldMk cId="1682290014" sldId="305"/>
            <ac:picMk id="6" creationId="{E8C163C2-D158-B80F-A1F3-2A4D31094E5B}"/>
          </ac:picMkLst>
        </pc:picChg>
        <pc:picChg chg="add del mod">
          <ac:chgData name="SERGIO DE AVILA CABRAL" userId="f28ce292-a9a3-4c75-94f9-ecdf4ea0ac2a" providerId="ADAL" clId="{2C58C2AA-9C99-4721-8CBB-C0FA09859DBB}" dt="2024-01-24T09:00:54.975" v="2391" actId="478"/>
          <ac:picMkLst>
            <pc:docMk/>
            <pc:sldMk cId="1682290014" sldId="305"/>
            <ac:picMk id="9" creationId="{77F1ECF4-9270-30D3-234B-412C5FAE311B}"/>
          </ac:picMkLst>
        </pc:picChg>
        <pc:picChg chg="add del mod">
          <ac:chgData name="SERGIO DE AVILA CABRAL" userId="f28ce292-a9a3-4c75-94f9-ecdf4ea0ac2a" providerId="ADAL" clId="{2C58C2AA-9C99-4721-8CBB-C0FA09859DBB}" dt="2024-01-24T09:00:54.975" v="2391" actId="478"/>
          <ac:picMkLst>
            <pc:docMk/>
            <pc:sldMk cId="1682290014" sldId="305"/>
            <ac:picMk id="11" creationId="{3A6E61A3-C439-A430-9784-EDE67E830233}"/>
          </ac:picMkLst>
        </pc:picChg>
        <pc:picChg chg="add del mod">
          <ac:chgData name="SERGIO DE AVILA CABRAL" userId="f28ce292-a9a3-4c75-94f9-ecdf4ea0ac2a" providerId="ADAL" clId="{2C58C2AA-9C99-4721-8CBB-C0FA09859DBB}" dt="2024-01-24T09:01:50.532" v="2405" actId="478"/>
          <ac:picMkLst>
            <pc:docMk/>
            <pc:sldMk cId="1682290014" sldId="305"/>
            <ac:picMk id="13" creationId="{402F91CC-885D-0889-2C07-B6A464D9D4EA}"/>
          </ac:picMkLst>
        </pc:picChg>
        <pc:picChg chg="add del mod">
          <ac:chgData name="SERGIO DE AVILA CABRAL" userId="f28ce292-a9a3-4c75-94f9-ecdf4ea0ac2a" providerId="ADAL" clId="{2C58C2AA-9C99-4721-8CBB-C0FA09859DBB}" dt="2024-01-24T09:01:50.532" v="2405" actId="478"/>
          <ac:picMkLst>
            <pc:docMk/>
            <pc:sldMk cId="1682290014" sldId="305"/>
            <ac:picMk id="15" creationId="{DD26007D-0D5B-21DC-801C-36C1C0634C07}"/>
          </ac:picMkLst>
        </pc:picChg>
        <pc:picChg chg="add del mod modVis">
          <ac:chgData name="SERGIO DE AVILA CABRAL" userId="f28ce292-a9a3-4c75-94f9-ecdf4ea0ac2a" providerId="ADAL" clId="{2C58C2AA-9C99-4721-8CBB-C0FA09859DBB}" dt="2024-01-24T09:12:15.216" v="2527" actId="478"/>
          <ac:picMkLst>
            <pc:docMk/>
            <pc:sldMk cId="1682290014" sldId="305"/>
            <ac:picMk id="17" creationId="{01B204A7-5668-6973-8F06-8D3E5ACA7EA0}"/>
          </ac:picMkLst>
        </pc:picChg>
        <pc:picChg chg="add del mod modVis">
          <ac:chgData name="SERGIO DE AVILA CABRAL" userId="f28ce292-a9a3-4c75-94f9-ecdf4ea0ac2a" providerId="ADAL" clId="{2C58C2AA-9C99-4721-8CBB-C0FA09859DBB}" dt="2024-01-24T09:12:14.841" v="2526" actId="478"/>
          <ac:picMkLst>
            <pc:docMk/>
            <pc:sldMk cId="1682290014" sldId="305"/>
            <ac:picMk id="19" creationId="{F9A57890-31F8-8437-8565-2487106BF7C6}"/>
          </ac:picMkLst>
        </pc:picChg>
        <pc:picChg chg="add del mod">
          <ac:chgData name="SERGIO DE AVILA CABRAL" userId="f28ce292-a9a3-4c75-94f9-ecdf4ea0ac2a" providerId="ADAL" clId="{2C58C2AA-9C99-4721-8CBB-C0FA09859DBB}" dt="2024-01-24T09:03:40.843" v="2424" actId="478"/>
          <ac:picMkLst>
            <pc:docMk/>
            <pc:sldMk cId="1682290014" sldId="305"/>
            <ac:picMk id="21" creationId="{E06A54BD-1E19-17B6-056B-F85ED03255E5}"/>
          </ac:picMkLst>
        </pc:picChg>
        <pc:picChg chg="del">
          <ac:chgData name="SERGIO DE AVILA CABRAL" userId="f28ce292-a9a3-4c75-94f9-ecdf4ea0ac2a" providerId="ADAL" clId="{2C58C2AA-9C99-4721-8CBB-C0FA09859DBB}" dt="2024-01-24T08:59:12.553" v="2372" actId="478"/>
          <ac:picMkLst>
            <pc:docMk/>
            <pc:sldMk cId="1682290014" sldId="305"/>
            <ac:picMk id="23" creationId="{A6EC858F-702A-BBDC-92E6-1B1BF1727FB4}"/>
          </ac:picMkLst>
        </pc:picChg>
        <pc:picChg chg="add del mod">
          <ac:chgData name="SERGIO DE AVILA CABRAL" userId="f28ce292-a9a3-4c75-94f9-ecdf4ea0ac2a" providerId="ADAL" clId="{2C58C2AA-9C99-4721-8CBB-C0FA09859DBB}" dt="2024-01-24T09:03:40.843" v="2424" actId="478"/>
          <ac:picMkLst>
            <pc:docMk/>
            <pc:sldMk cId="1682290014" sldId="305"/>
            <ac:picMk id="24" creationId="{908BEEDD-12F7-B347-5A90-8F936B5A33A1}"/>
          </ac:picMkLst>
        </pc:picChg>
        <pc:picChg chg="del">
          <ac:chgData name="SERGIO DE AVILA CABRAL" userId="f28ce292-a9a3-4c75-94f9-ecdf4ea0ac2a" providerId="ADAL" clId="{2C58C2AA-9C99-4721-8CBB-C0FA09859DBB}" dt="2024-01-24T08:59:12.912" v="2373" actId="478"/>
          <ac:picMkLst>
            <pc:docMk/>
            <pc:sldMk cId="1682290014" sldId="305"/>
            <ac:picMk id="26" creationId="{67EFE0A4-4C1C-4451-ED19-0CF70C863862}"/>
          </ac:picMkLst>
        </pc:picChg>
        <pc:picChg chg="add del mod">
          <ac:chgData name="SERGIO DE AVILA CABRAL" userId="f28ce292-a9a3-4c75-94f9-ecdf4ea0ac2a" providerId="ADAL" clId="{2C58C2AA-9C99-4721-8CBB-C0FA09859DBB}" dt="2024-01-24T09:07:11.191" v="2458" actId="478"/>
          <ac:picMkLst>
            <pc:docMk/>
            <pc:sldMk cId="1682290014" sldId="305"/>
            <ac:picMk id="27" creationId="{C04597FC-BDAF-DF10-5349-D60C6B765B79}"/>
          </ac:picMkLst>
        </pc:picChg>
        <pc:picChg chg="del">
          <ac:chgData name="SERGIO DE AVILA CABRAL" userId="f28ce292-a9a3-4c75-94f9-ecdf4ea0ac2a" providerId="ADAL" clId="{2C58C2AA-9C99-4721-8CBB-C0FA09859DBB}" dt="2024-01-24T08:59:13.788" v="2375" actId="478"/>
          <ac:picMkLst>
            <pc:docMk/>
            <pc:sldMk cId="1682290014" sldId="305"/>
            <ac:picMk id="29" creationId="{D0E7504F-DD9C-DD41-A65B-ECC954998EBD}"/>
          </ac:picMkLst>
        </pc:picChg>
        <pc:picChg chg="add del mod modVis modCrop">
          <ac:chgData name="SERGIO DE AVILA CABRAL" userId="f28ce292-a9a3-4c75-94f9-ecdf4ea0ac2a" providerId="ADAL" clId="{2C58C2AA-9C99-4721-8CBB-C0FA09859DBB}" dt="2024-01-24T09:07:10.518" v="2457" actId="478"/>
          <ac:picMkLst>
            <pc:docMk/>
            <pc:sldMk cId="1682290014" sldId="305"/>
            <ac:picMk id="30" creationId="{DF4825A8-DDEB-EC35-572D-702A06972262}"/>
          </ac:picMkLst>
        </pc:picChg>
        <pc:picChg chg="del">
          <ac:chgData name="SERGIO DE AVILA CABRAL" userId="f28ce292-a9a3-4c75-94f9-ecdf4ea0ac2a" providerId="ADAL" clId="{2C58C2AA-9C99-4721-8CBB-C0FA09859DBB}" dt="2024-01-24T08:59:13.319" v="2374" actId="478"/>
          <ac:picMkLst>
            <pc:docMk/>
            <pc:sldMk cId="1682290014" sldId="305"/>
            <ac:picMk id="32" creationId="{388FA2FC-BAB8-B1B9-6DE3-863B40071D38}"/>
          </ac:picMkLst>
        </pc:picChg>
        <pc:picChg chg="add mod">
          <ac:chgData name="SERGIO DE AVILA CABRAL" userId="f28ce292-a9a3-4c75-94f9-ecdf4ea0ac2a" providerId="ADAL" clId="{2C58C2AA-9C99-4721-8CBB-C0FA09859DBB}" dt="2024-01-24T09:09:44.615" v="2498" actId="1037"/>
          <ac:picMkLst>
            <pc:docMk/>
            <pc:sldMk cId="1682290014" sldId="305"/>
            <ac:picMk id="33" creationId="{7060F01A-2F47-8C35-8DD6-17C23B86D264}"/>
          </ac:picMkLst>
        </pc:picChg>
        <pc:picChg chg="add mod ord">
          <ac:chgData name="SERGIO DE AVILA CABRAL" userId="f28ce292-a9a3-4c75-94f9-ecdf4ea0ac2a" providerId="ADAL" clId="{2C58C2AA-9C99-4721-8CBB-C0FA09859DBB}" dt="2024-01-24T09:14:04.970" v="2559" actId="13244"/>
          <ac:picMkLst>
            <pc:docMk/>
            <pc:sldMk cId="1682290014" sldId="305"/>
            <ac:picMk id="35" creationId="{DABF4E1D-5AAE-FC7A-A834-E372ADC52ACC}"/>
          </ac:picMkLst>
        </pc:picChg>
        <pc:picChg chg="mod ord">
          <ac:chgData name="SERGIO DE AVILA CABRAL" userId="f28ce292-a9a3-4c75-94f9-ecdf4ea0ac2a" providerId="ADAL" clId="{2C58C2AA-9C99-4721-8CBB-C0FA09859DBB}" dt="2024-01-24T09:10:34.348" v="2511" actId="1076"/>
          <ac:picMkLst>
            <pc:docMk/>
            <pc:sldMk cId="1682290014" sldId="305"/>
            <ac:picMk id="37" creationId="{B96B301F-D5C2-204B-7BFA-4E43400EDD94}"/>
          </ac:picMkLst>
        </pc:picChg>
        <pc:picChg chg="add mod ord">
          <ac:chgData name="SERGIO DE AVILA CABRAL" userId="f28ce292-a9a3-4c75-94f9-ecdf4ea0ac2a" providerId="ADAL" clId="{2C58C2AA-9C99-4721-8CBB-C0FA09859DBB}" dt="2024-01-24T09:13:52.536" v="2558" actId="1038"/>
          <ac:picMkLst>
            <pc:docMk/>
            <pc:sldMk cId="1682290014" sldId="305"/>
            <ac:picMk id="38" creationId="{C5BD840D-7DAA-E856-F5B0-508F7FCB5A8A}"/>
          </ac:picMkLst>
        </pc:picChg>
        <pc:picChg chg="add mod">
          <ac:chgData name="SERGIO DE AVILA CABRAL" userId="f28ce292-a9a3-4c75-94f9-ecdf4ea0ac2a" providerId="ADAL" clId="{2C58C2AA-9C99-4721-8CBB-C0FA09859DBB}" dt="2024-01-24T09:13:52.536" v="2558" actId="1038"/>
          <ac:picMkLst>
            <pc:docMk/>
            <pc:sldMk cId="1682290014" sldId="305"/>
            <ac:picMk id="40" creationId="{B98A3756-2FD1-5C11-9823-1984B39ADDE8}"/>
          </ac:picMkLst>
        </pc:picChg>
        <pc:picChg chg="add del mod modCrop">
          <ac:chgData name="SERGIO DE AVILA CABRAL" userId="f28ce292-a9a3-4c75-94f9-ecdf4ea0ac2a" providerId="ADAL" clId="{2C58C2AA-9C99-4721-8CBB-C0FA09859DBB}" dt="2024-01-24T09:20:08.451" v="2750" actId="164"/>
          <ac:picMkLst>
            <pc:docMk/>
            <pc:sldMk cId="1682290014" sldId="305"/>
            <ac:picMk id="42" creationId="{D4490964-DA54-C5A3-DFC5-189F41E02302}"/>
          </ac:picMkLst>
        </pc:picChg>
        <pc:picChg chg="add del mod">
          <ac:chgData name="SERGIO DE AVILA CABRAL" userId="f28ce292-a9a3-4c75-94f9-ecdf4ea0ac2a" providerId="ADAL" clId="{2C58C2AA-9C99-4721-8CBB-C0FA09859DBB}" dt="2024-01-24T09:13:23.255" v="2545" actId="478"/>
          <ac:picMkLst>
            <pc:docMk/>
            <pc:sldMk cId="1682290014" sldId="305"/>
            <ac:picMk id="43" creationId="{CB2D452B-101E-B359-6797-942515E8C2F3}"/>
          </ac:picMkLst>
        </pc:picChg>
        <pc:picChg chg="mod ord">
          <ac:chgData name="SERGIO DE AVILA CABRAL" userId="f28ce292-a9a3-4c75-94f9-ecdf4ea0ac2a" providerId="ADAL" clId="{2C58C2AA-9C99-4721-8CBB-C0FA09859DBB}" dt="2024-01-24T09:10:31.691" v="2510" actId="1076"/>
          <ac:picMkLst>
            <pc:docMk/>
            <pc:sldMk cId="1682290014" sldId="305"/>
            <ac:picMk id="51" creationId="{1F050737-EC23-1884-0283-DCF36CF258EE}"/>
          </ac:picMkLst>
        </pc:picChg>
      </pc:sldChg>
      <pc:sldChg chg="del">
        <pc:chgData name="SERGIO DE AVILA CABRAL" userId="f28ce292-a9a3-4c75-94f9-ecdf4ea0ac2a" providerId="ADAL" clId="{2C58C2AA-9C99-4721-8CBB-C0FA09859DBB}" dt="2024-01-23T07:38:10.177" v="23" actId="47"/>
        <pc:sldMkLst>
          <pc:docMk/>
          <pc:sldMk cId="3774187964" sldId="305"/>
        </pc:sldMkLst>
      </pc:sldChg>
      <pc:sldChg chg="add del modAnim">
        <pc:chgData name="SERGIO DE AVILA CABRAL" userId="f28ce292-a9a3-4c75-94f9-ecdf4ea0ac2a" providerId="ADAL" clId="{2C58C2AA-9C99-4721-8CBB-C0FA09859DBB}" dt="2024-01-24T08:50:08.967" v="2337" actId="47"/>
        <pc:sldMkLst>
          <pc:docMk/>
          <pc:sldMk cId="3938073868" sldId="305"/>
        </pc:sldMkLst>
      </pc:sldChg>
      <pc:sldChg chg="modSp add del mod">
        <pc:chgData name="SERGIO DE AVILA CABRAL" userId="f28ce292-a9a3-4c75-94f9-ecdf4ea0ac2a" providerId="ADAL" clId="{2C58C2AA-9C99-4721-8CBB-C0FA09859DBB}" dt="2024-01-24T07:44:06.366" v="1808"/>
        <pc:sldMkLst>
          <pc:docMk/>
          <pc:sldMk cId="4073221832" sldId="305"/>
        </pc:sldMkLst>
        <pc:picChg chg="mod">
          <ac:chgData name="SERGIO DE AVILA CABRAL" userId="f28ce292-a9a3-4c75-94f9-ecdf4ea0ac2a" providerId="ADAL" clId="{2C58C2AA-9C99-4721-8CBB-C0FA09859DBB}" dt="2024-01-24T07:44:05.948" v="1806" actId="14826"/>
          <ac:picMkLst>
            <pc:docMk/>
            <pc:sldMk cId="4073221832" sldId="305"/>
            <ac:picMk id="4" creationId="{2DB30BAF-5E06-B8C7-1703-12328EEE7537}"/>
          </ac:picMkLst>
        </pc:picChg>
      </pc:sldChg>
      <pc:sldChg chg="modSp add del mod">
        <pc:chgData name="SERGIO DE AVILA CABRAL" userId="f28ce292-a9a3-4c75-94f9-ecdf4ea0ac2a" providerId="ADAL" clId="{2C58C2AA-9C99-4721-8CBB-C0FA09859DBB}" dt="2024-01-24T08:37:06.704" v="2078"/>
        <pc:sldMkLst>
          <pc:docMk/>
          <pc:sldMk cId="1502964988" sldId="306"/>
        </pc:sldMkLst>
        <pc:picChg chg="mod modCrop">
          <ac:chgData name="SERGIO DE AVILA CABRAL" userId="f28ce292-a9a3-4c75-94f9-ecdf4ea0ac2a" providerId="ADAL" clId="{2C58C2AA-9C99-4721-8CBB-C0FA09859DBB}" dt="2024-01-24T08:37:00.896" v="2077" actId="732"/>
          <ac:picMkLst>
            <pc:docMk/>
            <pc:sldMk cId="1502964988" sldId="306"/>
            <ac:picMk id="33" creationId="{195644AA-F564-99AA-3EC9-68347EEE4A19}"/>
          </ac:picMkLst>
        </pc:picChg>
      </pc:sldChg>
      <pc:sldChg chg="addSp delSp modSp add mod">
        <pc:chgData name="SERGIO DE AVILA CABRAL" userId="f28ce292-a9a3-4c75-94f9-ecdf4ea0ac2a" providerId="ADAL" clId="{2C58C2AA-9C99-4721-8CBB-C0FA09859DBB}" dt="2024-01-24T11:34:15.089" v="4084" actId="1037"/>
        <pc:sldMkLst>
          <pc:docMk/>
          <pc:sldMk cId="2285326713" sldId="306"/>
        </pc:sldMkLst>
        <pc:picChg chg="add mod">
          <ac:chgData name="SERGIO DE AVILA CABRAL" userId="f28ce292-a9a3-4c75-94f9-ecdf4ea0ac2a" providerId="ADAL" clId="{2C58C2AA-9C99-4721-8CBB-C0FA09859DBB}" dt="2024-01-24T11:33:16.002" v="4028" actId="571"/>
          <ac:picMkLst>
            <pc:docMk/>
            <pc:sldMk cId="2285326713" sldId="306"/>
            <ac:picMk id="2" creationId="{6CB575FB-7E35-ECCF-717E-577EB761B706}"/>
          </ac:picMkLst>
        </pc:picChg>
        <pc:picChg chg="add mod">
          <ac:chgData name="SERGIO DE AVILA CABRAL" userId="f28ce292-a9a3-4c75-94f9-ecdf4ea0ac2a" providerId="ADAL" clId="{2C58C2AA-9C99-4721-8CBB-C0FA09859DBB}" dt="2024-01-24T11:33:16.002" v="4028" actId="571"/>
          <ac:picMkLst>
            <pc:docMk/>
            <pc:sldMk cId="2285326713" sldId="306"/>
            <ac:picMk id="3" creationId="{1A8D086A-87EF-B7E1-23A4-7F3025820AF5}"/>
          </ac:picMkLst>
        </pc:picChg>
        <pc:picChg chg="mod ord">
          <ac:chgData name="SERGIO DE AVILA CABRAL" userId="f28ce292-a9a3-4c75-94f9-ecdf4ea0ac2a" providerId="ADAL" clId="{2C58C2AA-9C99-4721-8CBB-C0FA09859DBB}" dt="2024-01-24T11:34:11.489" v="4066" actId="1076"/>
          <ac:picMkLst>
            <pc:docMk/>
            <pc:sldMk cId="2285326713" sldId="306"/>
            <ac:picMk id="4" creationId="{6211A53C-2577-DAB4-14AC-DCDC146CD537}"/>
          </ac:picMkLst>
        </pc:picChg>
        <pc:picChg chg="add mod">
          <ac:chgData name="SERGIO DE AVILA CABRAL" userId="f28ce292-a9a3-4c75-94f9-ecdf4ea0ac2a" providerId="ADAL" clId="{2C58C2AA-9C99-4721-8CBB-C0FA09859DBB}" dt="2024-01-24T11:33:16.002" v="4028" actId="571"/>
          <ac:picMkLst>
            <pc:docMk/>
            <pc:sldMk cId="2285326713" sldId="306"/>
            <ac:picMk id="5" creationId="{C5DDB4BC-7C31-0C11-DE83-B03C39CAC9B3}"/>
          </ac:picMkLst>
        </pc:picChg>
        <pc:picChg chg="mod ord">
          <ac:chgData name="SERGIO DE AVILA CABRAL" userId="f28ce292-a9a3-4c75-94f9-ecdf4ea0ac2a" providerId="ADAL" clId="{2C58C2AA-9C99-4721-8CBB-C0FA09859DBB}" dt="2024-01-24T11:34:15.089" v="4084" actId="1037"/>
          <ac:picMkLst>
            <pc:docMk/>
            <pc:sldMk cId="2285326713" sldId="306"/>
            <ac:picMk id="6" creationId="{2D58729B-FE74-79F1-A195-711420737F44}"/>
          </ac:picMkLst>
        </pc:picChg>
        <pc:picChg chg="del">
          <ac:chgData name="SERGIO DE AVILA CABRAL" userId="f28ce292-a9a3-4c75-94f9-ecdf4ea0ac2a" providerId="ADAL" clId="{2C58C2AA-9C99-4721-8CBB-C0FA09859DBB}" dt="2024-01-24T11:33:31.632" v="4035" actId="21"/>
          <ac:picMkLst>
            <pc:docMk/>
            <pc:sldMk cId="2285326713" sldId="306"/>
            <ac:picMk id="9" creationId="{2CC6C164-B8E8-7767-CC8F-D488DF742CF5}"/>
          </ac:picMkLst>
        </pc:picChg>
      </pc:sldChg>
      <pc:sldChg chg="del">
        <pc:chgData name="SERGIO DE AVILA CABRAL" userId="f28ce292-a9a3-4c75-94f9-ecdf4ea0ac2a" providerId="ADAL" clId="{2C58C2AA-9C99-4721-8CBB-C0FA09859DBB}" dt="2024-01-23T07:38:10.177" v="23" actId="47"/>
        <pc:sldMkLst>
          <pc:docMk/>
          <pc:sldMk cId="1325086684" sldId="307"/>
        </pc:sldMkLst>
      </pc:sldChg>
      <pc:sldChg chg="addSp delSp modSp add mod">
        <pc:chgData name="SERGIO DE AVILA CABRAL" userId="f28ce292-a9a3-4c75-94f9-ecdf4ea0ac2a" providerId="ADAL" clId="{2C58C2AA-9C99-4721-8CBB-C0FA09859DBB}" dt="2024-01-24T11:35:04.433" v="4090" actId="1076"/>
        <pc:sldMkLst>
          <pc:docMk/>
          <pc:sldMk cId="1526974200" sldId="307"/>
        </pc:sldMkLst>
        <pc:picChg chg="del">
          <ac:chgData name="SERGIO DE AVILA CABRAL" userId="f28ce292-a9a3-4c75-94f9-ecdf4ea0ac2a" providerId="ADAL" clId="{2C58C2AA-9C99-4721-8CBB-C0FA09859DBB}" dt="2024-01-24T11:34:57.604" v="4086" actId="478"/>
          <ac:picMkLst>
            <pc:docMk/>
            <pc:sldMk cId="1526974200" sldId="307"/>
            <ac:picMk id="4" creationId="{6211A53C-2577-DAB4-14AC-DCDC146CD537}"/>
          </ac:picMkLst>
        </pc:picChg>
        <pc:picChg chg="del">
          <ac:chgData name="SERGIO DE AVILA CABRAL" userId="f28ce292-a9a3-4c75-94f9-ecdf4ea0ac2a" providerId="ADAL" clId="{2C58C2AA-9C99-4721-8CBB-C0FA09859DBB}" dt="2024-01-24T11:34:57.993" v="4087" actId="478"/>
          <ac:picMkLst>
            <pc:docMk/>
            <pc:sldMk cId="1526974200" sldId="307"/>
            <ac:picMk id="6" creationId="{2D58729B-FE74-79F1-A195-711420737F44}"/>
          </ac:picMkLst>
        </pc:picChg>
        <pc:picChg chg="add mod">
          <ac:chgData name="SERGIO DE AVILA CABRAL" userId="f28ce292-a9a3-4c75-94f9-ecdf4ea0ac2a" providerId="ADAL" clId="{2C58C2AA-9C99-4721-8CBB-C0FA09859DBB}" dt="2024-01-24T11:35:04.433" v="4090" actId="1076"/>
          <ac:picMkLst>
            <pc:docMk/>
            <pc:sldMk cId="1526974200" sldId="307"/>
            <ac:picMk id="9" creationId="{2CC6C164-B8E8-7767-CC8F-D488DF742CF5}"/>
          </ac:picMkLst>
        </pc:picChg>
      </pc:sldChg>
      <pc:sldChg chg="del">
        <pc:chgData name="SERGIO DE AVILA CABRAL" userId="f28ce292-a9a3-4c75-94f9-ecdf4ea0ac2a" providerId="ADAL" clId="{2C58C2AA-9C99-4721-8CBB-C0FA09859DBB}" dt="2024-01-23T07:38:10.177" v="23" actId="47"/>
        <pc:sldMkLst>
          <pc:docMk/>
          <pc:sldMk cId="1069246325" sldId="308"/>
        </pc:sldMkLst>
      </pc:sldChg>
      <pc:sldChg chg="del">
        <pc:chgData name="SERGIO DE AVILA CABRAL" userId="f28ce292-a9a3-4c75-94f9-ecdf4ea0ac2a" providerId="ADAL" clId="{2C58C2AA-9C99-4721-8CBB-C0FA09859DBB}" dt="2024-01-23T07:38:10.177" v="23" actId="47"/>
        <pc:sldMkLst>
          <pc:docMk/>
          <pc:sldMk cId="1573450047" sldId="309"/>
        </pc:sldMkLst>
      </pc:sldChg>
      <pc:sldChg chg="del">
        <pc:chgData name="SERGIO DE AVILA CABRAL" userId="f28ce292-a9a3-4c75-94f9-ecdf4ea0ac2a" providerId="ADAL" clId="{2C58C2AA-9C99-4721-8CBB-C0FA09859DBB}" dt="2024-01-23T07:38:10.177" v="23" actId="47"/>
        <pc:sldMkLst>
          <pc:docMk/>
          <pc:sldMk cId="1495006980" sldId="310"/>
        </pc:sldMkLst>
      </pc:sldChg>
      <pc:sldChg chg="del">
        <pc:chgData name="SERGIO DE AVILA CABRAL" userId="f28ce292-a9a3-4c75-94f9-ecdf4ea0ac2a" providerId="ADAL" clId="{2C58C2AA-9C99-4721-8CBB-C0FA09859DBB}" dt="2024-01-23T07:38:10.177" v="23" actId="47"/>
        <pc:sldMkLst>
          <pc:docMk/>
          <pc:sldMk cId="3513212087" sldId="311"/>
        </pc:sldMkLst>
      </pc:sldChg>
      <pc:sldChg chg="del">
        <pc:chgData name="SERGIO DE AVILA CABRAL" userId="f28ce292-a9a3-4c75-94f9-ecdf4ea0ac2a" providerId="ADAL" clId="{2C58C2AA-9C99-4721-8CBB-C0FA09859DBB}" dt="2024-01-23T07:38:10.177" v="23" actId="47"/>
        <pc:sldMkLst>
          <pc:docMk/>
          <pc:sldMk cId="1945172458" sldId="312"/>
        </pc:sldMkLst>
      </pc:sldChg>
      <pc:sldChg chg="del">
        <pc:chgData name="SERGIO DE AVILA CABRAL" userId="f28ce292-a9a3-4c75-94f9-ecdf4ea0ac2a" providerId="ADAL" clId="{2C58C2AA-9C99-4721-8CBB-C0FA09859DBB}" dt="2024-01-23T07:38:10.177" v="23" actId="47"/>
        <pc:sldMkLst>
          <pc:docMk/>
          <pc:sldMk cId="1303115986" sldId="313"/>
        </pc:sldMkLst>
      </pc:sldChg>
      <pc:sldMasterChg chg="modSldLayout">
        <pc:chgData name="SERGIO DE AVILA CABRAL" userId="f28ce292-a9a3-4c75-94f9-ecdf4ea0ac2a" providerId="ADAL" clId="{2C58C2AA-9C99-4721-8CBB-C0FA09859DBB}" dt="2024-01-24T09:45:50.690" v="3177" actId="1036"/>
        <pc:sldMasterMkLst>
          <pc:docMk/>
          <pc:sldMasterMk cId="2432412788" sldId="2147483648"/>
        </pc:sldMasterMkLst>
        <pc:sldLayoutChg chg="addSp delSp modSp mod">
          <pc:chgData name="SERGIO DE AVILA CABRAL" userId="f28ce292-a9a3-4c75-94f9-ecdf4ea0ac2a" providerId="ADAL" clId="{2C58C2AA-9C99-4721-8CBB-C0FA09859DBB}" dt="2024-01-24T09:45:50.690" v="3177" actId="1036"/>
          <pc:sldLayoutMkLst>
            <pc:docMk/>
            <pc:sldMasterMk cId="2432412788" sldId="2147483648"/>
            <pc:sldLayoutMk cId="4241107407" sldId="2147483650"/>
          </pc:sldLayoutMkLst>
          <pc:spChg chg="mod">
            <ac:chgData name="SERGIO DE AVILA CABRAL" userId="f28ce292-a9a3-4c75-94f9-ecdf4ea0ac2a" providerId="ADAL" clId="{2C58C2AA-9C99-4721-8CBB-C0FA09859DBB}" dt="2024-01-24T09:45:50.690" v="3177" actId="1036"/>
            <ac:spMkLst>
              <pc:docMk/>
              <pc:sldMasterMk cId="2432412788" sldId="2147483648"/>
              <pc:sldLayoutMk cId="4241107407" sldId="2147483650"/>
              <ac:spMk id="2" creationId="{FE0F6FB5-E057-523C-8F06-8B8966935898}"/>
            </ac:spMkLst>
          </pc:spChg>
          <pc:spChg chg="mod">
            <ac:chgData name="SERGIO DE AVILA CABRAL" userId="f28ce292-a9a3-4c75-94f9-ecdf4ea0ac2a" providerId="ADAL" clId="{2C58C2AA-9C99-4721-8CBB-C0FA09859DBB}" dt="2024-01-24T09:33:06.545" v="3085" actId="790"/>
            <ac:spMkLst>
              <pc:docMk/>
              <pc:sldMasterMk cId="2432412788" sldId="2147483648"/>
              <pc:sldLayoutMk cId="4241107407" sldId="2147483650"/>
              <ac:spMk id="3" creationId="{934920F0-AFD8-C6D1-325F-A53D072A8FD8}"/>
            </ac:spMkLst>
          </pc:spChg>
          <pc:spChg chg="mod">
            <ac:chgData name="SERGIO DE AVILA CABRAL" userId="f28ce292-a9a3-4c75-94f9-ecdf4ea0ac2a" providerId="ADAL" clId="{2C58C2AA-9C99-4721-8CBB-C0FA09859DBB}" dt="2024-01-24T09:33:34.974" v="3094" actId="255"/>
            <ac:spMkLst>
              <pc:docMk/>
              <pc:sldMasterMk cId="2432412788" sldId="2147483648"/>
              <pc:sldLayoutMk cId="4241107407" sldId="2147483650"/>
              <ac:spMk id="7" creationId="{F2CFB4A2-06A5-6F6A-140F-2E855B48782A}"/>
            </ac:spMkLst>
          </pc:spChg>
          <pc:spChg chg="mod">
            <ac:chgData name="SERGIO DE AVILA CABRAL" userId="f28ce292-a9a3-4c75-94f9-ecdf4ea0ac2a" providerId="ADAL" clId="{2C58C2AA-9C99-4721-8CBB-C0FA09859DBB}" dt="2024-01-24T08:23:04.399" v="1923" actId="2711"/>
            <ac:spMkLst>
              <pc:docMk/>
              <pc:sldMasterMk cId="2432412788" sldId="2147483648"/>
              <pc:sldLayoutMk cId="4241107407" sldId="2147483650"/>
              <ac:spMk id="9" creationId="{800E44EE-3405-CA12-EEF7-7CA6649952F6}"/>
            </ac:spMkLst>
          </pc:spChg>
          <pc:picChg chg="add mod">
            <ac:chgData name="SERGIO DE AVILA CABRAL" userId="f28ce292-a9a3-4c75-94f9-ecdf4ea0ac2a" providerId="ADAL" clId="{2C58C2AA-9C99-4721-8CBB-C0FA09859DBB}" dt="2024-01-24T09:44:12.722" v="3133" actId="571"/>
            <ac:picMkLst>
              <pc:docMk/>
              <pc:sldMasterMk cId="2432412788" sldId="2147483648"/>
              <pc:sldLayoutMk cId="4241107407" sldId="2147483650"/>
              <ac:picMk id="4" creationId="{8BF95DDA-8C9E-F618-C5DA-2A3B033A45A3}"/>
            </ac:picMkLst>
          </pc:picChg>
          <pc:picChg chg="add del mod">
            <ac:chgData name="SERGIO DE AVILA CABRAL" userId="f28ce292-a9a3-4c75-94f9-ecdf4ea0ac2a" providerId="ADAL" clId="{2C58C2AA-9C99-4721-8CBB-C0FA09859DBB}" dt="2024-01-23T08:37:03.087" v="374" actId="478"/>
            <ac:picMkLst>
              <pc:docMk/>
              <pc:sldMasterMk cId="2432412788" sldId="2147483648"/>
              <pc:sldLayoutMk cId="4241107407" sldId="2147483650"/>
              <ac:picMk id="4" creationId="{FACEA7C2-E915-F3D7-EF8B-43E78072BACF}"/>
            </ac:picMkLst>
          </pc:picChg>
          <pc:picChg chg="add mod">
            <ac:chgData name="SERGIO DE AVILA CABRAL" userId="f28ce292-a9a3-4c75-94f9-ecdf4ea0ac2a" providerId="ADAL" clId="{2C58C2AA-9C99-4721-8CBB-C0FA09859DBB}" dt="2024-01-24T09:44:15.105" v="3143" actId="1035"/>
            <ac:picMkLst>
              <pc:docMk/>
              <pc:sldMasterMk cId="2432412788" sldId="2147483648"/>
              <pc:sldLayoutMk cId="4241107407" sldId="2147483650"/>
              <ac:picMk id="5" creationId="{0E93904B-9819-7EA9-BC5B-51B214DA6498}"/>
            </ac:picMkLst>
          </pc:picChg>
          <pc:picChg chg="add mod">
            <ac:chgData name="SERGIO DE AVILA CABRAL" userId="f28ce292-a9a3-4c75-94f9-ecdf4ea0ac2a" providerId="ADAL" clId="{2C58C2AA-9C99-4721-8CBB-C0FA09859DBB}" dt="2024-01-24T09:44:15.105" v="3143" actId="1035"/>
            <ac:picMkLst>
              <pc:docMk/>
              <pc:sldMasterMk cId="2432412788" sldId="2147483648"/>
              <pc:sldLayoutMk cId="4241107407" sldId="2147483650"/>
              <ac:picMk id="6" creationId="{6AB5C491-8095-DDF8-9D1F-3076C372BFBA}"/>
            </ac:picMkLst>
          </pc:picChg>
          <pc:picChg chg="add mod">
            <ac:chgData name="SERGIO DE AVILA CABRAL" userId="f28ce292-a9a3-4c75-94f9-ecdf4ea0ac2a" providerId="ADAL" clId="{2C58C2AA-9C99-4721-8CBB-C0FA09859DBB}" dt="2024-01-24T09:44:15.105" v="3143" actId="1035"/>
            <ac:picMkLst>
              <pc:docMk/>
              <pc:sldMasterMk cId="2432412788" sldId="2147483648"/>
              <pc:sldLayoutMk cId="4241107407" sldId="2147483650"/>
              <ac:picMk id="10" creationId="{0ACDD9EF-0A45-5649-3327-66C2FF2EE79B}"/>
            </ac:picMkLst>
          </pc:picChg>
          <pc:picChg chg="del mod">
            <ac:chgData name="SERGIO DE AVILA CABRAL" userId="f28ce292-a9a3-4c75-94f9-ecdf4ea0ac2a" providerId="ADAL" clId="{2C58C2AA-9C99-4721-8CBB-C0FA09859DBB}" dt="2024-01-23T08:37:03.087" v="374" actId="478"/>
            <ac:picMkLst>
              <pc:docMk/>
              <pc:sldMasterMk cId="2432412788" sldId="2147483648"/>
              <pc:sldLayoutMk cId="4241107407" sldId="2147483650"/>
              <ac:picMk id="12" creationId="{6D969426-8A73-7E4F-F822-7EE5FBFC99E5}"/>
            </ac:picMkLst>
          </pc:picChg>
          <pc:picChg chg="add mod">
            <ac:chgData name="SERGIO DE AVILA CABRAL" userId="f28ce292-a9a3-4c75-94f9-ecdf4ea0ac2a" providerId="ADAL" clId="{2C58C2AA-9C99-4721-8CBB-C0FA09859DBB}" dt="2024-01-24T09:44:12.722" v="3133" actId="571"/>
            <ac:picMkLst>
              <pc:docMk/>
              <pc:sldMasterMk cId="2432412788" sldId="2147483648"/>
              <pc:sldLayoutMk cId="4241107407" sldId="2147483650"/>
              <ac:picMk id="12" creationId="{AC91FD42-8342-4D11-7789-C9DB83A013AC}"/>
            </ac:picMkLst>
          </pc:picChg>
          <pc:picChg chg="del mod">
            <ac:chgData name="SERGIO DE AVILA CABRAL" userId="f28ce292-a9a3-4c75-94f9-ecdf4ea0ac2a" providerId="ADAL" clId="{2C58C2AA-9C99-4721-8CBB-C0FA09859DBB}" dt="2024-01-23T08:37:03.087" v="374" actId="478"/>
            <ac:picMkLst>
              <pc:docMk/>
              <pc:sldMasterMk cId="2432412788" sldId="2147483648"/>
              <pc:sldLayoutMk cId="4241107407" sldId="2147483650"/>
              <ac:picMk id="13" creationId="{67B4E82C-F545-62D5-1578-E4F43AED62E5}"/>
            </ac:picMkLst>
          </pc:picChg>
          <pc:picChg chg="add mod">
            <ac:chgData name="SERGIO DE AVILA CABRAL" userId="f28ce292-a9a3-4c75-94f9-ecdf4ea0ac2a" providerId="ADAL" clId="{2C58C2AA-9C99-4721-8CBB-C0FA09859DBB}" dt="2024-01-24T09:44:12.722" v="3133" actId="571"/>
            <ac:picMkLst>
              <pc:docMk/>
              <pc:sldMasterMk cId="2432412788" sldId="2147483648"/>
              <pc:sldLayoutMk cId="4241107407" sldId="2147483650"/>
              <ac:picMk id="13" creationId="{C3C30FD0-0BDA-5DB0-31BB-BB595A0EE3D8}"/>
            </ac:picMkLst>
          </pc:picChg>
          <pc:picChg chg="del mod">
            <ac:chgData name="SERGIO DE AVILA CABRAL" userId="f28ce292-a9a3-4c75-94f9-ecdf4ea0ac2a" providerId="ADAL" clId="{2C58C2AA-9C99-4721-8CBB-C0FA09859DBB}" dt="2024-01-23T08:37:03.087" v="374" actId="478"/>
            <ac:picMkLst>
              <pc:docMk/>
              <pc:sldMasterMk cId="2432412788" sldId="2147483648"/>
              <pc:sldLayoutMk cId="4241107407" sldId="2147483650"/>
              <ac:picMk id="14" creationId="{32DD6EF9-1450-07D7-CE84-3ABC7E6AC8F1}"/>
            </ac:picMkLst>
          </pc:picChg>
          <pc:picChg chg="add mod">
            <ac:chgData name="SERGIO DE AVILA CABRAL" userId="f28ce292-a9a3-4c75-94f9-ecdf4ea0ac2a" providerId="ADAL" clId="{2C58C2AA-9C99-4721-8CBB-C0FA09859DBB}" dt="2024-01-24T09:44:12.722" v="3133" actId="571"/>
            <ac:picMkLst>
              <pc:docMk/>
              <pc:sldMasterMk cId="2432412788" sldId="2147483648"/>
              <pc:sldLayoutMk cId="4241107407" sldId="2147483650"/>
              <ac:picMk id="14" creationId="{EC22F1D0-13FA-D83B-451D-035CAA1483C3}"/>
            </ac:picMkLst>
          </pc:picChg>
          <pc:picChg chg="add mod">
            <ac:chgData name="SERGIO DE AVILA CABRAL" userId="f28ce292-a9a3-4c75-94f9-ecdf4ea0ac2a" providerId="ADAL" clId="{2C58C2AA-9C99-4721-8CBB-C0FA09859DBB}" dt="2024-01-24T09:44:15.105" v="3143" actId="1035"/>
            <ac:picMkLst>
              <pc:docMk/>
              <pc:sldMasterMk cId="2432412788" sldId="2147483648"/>
              <pc:sldLayoutMk cId="4241107407" sldId="2147483650"/>
              <ac:picMk id="15" creationId="{505DEDB3-F91F-007B-57A9-C99AE830E8E3}"/>
            </ac:picMkLst>
          </pc:picChg>
          <pc:cxnChg chg="mod">
            <ac:chgData name="SERGIO DE AVILA CABRAL" userId="f28ce292-a9a3-4c75-94f9-ecdf4ea0ac2a" providerId="ADAL" clId="{2C58C2AA-9C99-4721-8CBB-C0FA09859DBB}" dt="2024-01-24T09:44:19.216" v="3155" actId="1035"/>
            <ac:cxnSpMkLst>
              <pc:docMk/>
              <pc:sldMasterMk cId="2432412788" sldId="2147483648"/>
              <pc:sldLayoutMk cId="4241107407" sldId="2147483650"/>
              <ac:cxnSpMk id="11" creationId="{80531608-C907-46E0-A85A-2719A4E54222}"/>
            </ac:cxnSpMkLst>
          </pc:cxnChg>
        </pc:sldLayoutChg>
      </pc:sldMasterChg>
    </pc:docChg>
  </pc:docChgLst>
</pc:chgInfo>
</file>

<file path=ppt/comments/modernComment_129_6D390F5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D58926A-0DCA-4E12-9963-E257BE80C7DA}" authorId="{147B2DB8-0501-A927-4157-54355F60F66B}" created="2024-01-24T18:21:10.93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832456024" sldId="297"/>
      <ac:graphicFrameMk id="9" creationId="{2BE2385E-8596-CFFC-F24D-6587D5AFA3D9}"/>
    </ac:deMkLst>
    <p188:replyLst>
      <p188:reply id="{9522DDA8-6976-4F1C-AF4E-F2F2A55FD1EF}" authorId="{147B2DB8-0501-A927-4157-54355F60F66B}" created="2024-01-24T18:21:38.418">
        <p188:txBody>
          <a:bodyPr/>
          <a:lstStyle/>
          <a:p>
            <a:r>
              <a:rPr lang="es-ES"/>
              <a:t>La linea gris de debajo de black quitala o algo, jejej
Queda fatal</a:t>
            </a:r>
          </a:p>
        </p188:txBody>
      </p188:reply>
    </p188:replyLst>
    <p188:txBody>
      <a:bodyPr/>
      <a:lstStyle/>
      <a:p>
        <a:r>
          <a:rPr lang="es-ES"/>
          <a:t>Lo haría un pelin mas pequeño...Se ve muy pegado al titulo</a:t>
        </a:r>
      </a:p>
    </p188:txBody>
  </p188:cm>
</p188:cmLst>
</file>

<file path=ppt/comments/modernComment_12A_D11E166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1161926-DA8B-4139-90AC-40BDDE87569A}" authorId="{147B2DB8-0501-A927-4157-54355F60F66B}" created="2024-01-24T18:23:06.46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08409962" sldId="298"/>
      <ac:graphicFrameMk id="5" creationId="{1D69E5E4-7C3E-D446-46C5-FB7DA9F176CF}"/>
    </ac:deMkLst>
    <p188:txBody>
      <a:bodyPr/>
      <a:lstStyle/>
      <a:p>
        <a:r>
          <a:rPr lang="es-ES"/>
          <a:t>Igual que antes...quita la linea gris de debajo de Tmin
Intenta ajustar que las letras entre todas las diapositivas tengan el mismo tamaño...sino no parece homogeneo e incluso haria un pelin mas pequeñas las imagenes</a:t>
        </a:r>
      </a:p>
    </p188:txBody>
  </p188:cm>
</p188:cmLst>
</file>

<file path=ppt/comments/modernComment_130_1DBDE46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5B2E8AC-C49E-4939-92E1-68BAC2864943}" authorId="{147B2DB8-0501-A927-4157-54355F60F66B}" created="2024-01-24T18:11:31.34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98984040" sldId="304"/>
      <ac:spMk id="54" creationId="{63391EA1-AB6F-6745-4598-5808977CA6DE}"/>
    </ac:deMkLst>
    <p188:replyLst>
      <p188:reply id="{700CC497-84CD-4678-9B3F-7830A011084F}" authorId="{62E3DC03-23AF-B919-B901-213596EE5666}" created="2024-01-24T18:14:13.428">
        <p188:txBody>
          <a:bodyPr/>
          <a:lstStyle/>
          <a:p>
            <a:r>
              <a:rPr lang="en-GB"/>
              <a:t>equivalente</a:t>
            </a:r>
          </a:p>
        </p188:txBody>
      </p188:reply>
      <p188:reply id="{F9BCF6C9-8679-4F90-A1C7-3D5949C4F9DD}" authorId="{147B2DB8-0501-A927-4157-54355F60F66B}" created="2024-01-24T18:15:06.103">
        <p188:txBody>
          <a:bodyPr/>
          <a:lstStyle/>
          <a:p>
            <a:r>
              <a:rPr lang="es-ES"/>
              <a:t>Pero que es esi? No deberia ser claro al leerlo?
</a:t>
            </a:r>
          </a:p>
        </p188:txBody>
      </p188:reply>
    </p188:replyLst>
    <p188:txBody>
      <a:bodyPr/>
      <a:lstStyle/>
      <a:p>
        <a:r>
          <a:rPr lang="es-ES"/>
          <a:t>Que es eq? Aunque el material no es definitivo, no sería mejor poner el estudio con el material que hayas empleado</a:t>
        </a:r>
      </a:p>
    </p188:txBody>
  </p188:cm>
</p188:cmLst>
</file>

<file path=ppt/comments/modernComment_132_8837517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96395B4-6213-4A37-BE38-8D07DA4E53F1}" authorId="{147B2DB8-0501-A927-4157-54355F60F66B}" created="2024-01-24T18:24:46.99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285326713" sldId="306"/>
      <ac:graphicFrameMk id="10" creationId="{B7E38246-A288-ADE1-A000-811280BAF267}"/>
    </ac:deMkLst>
    <p188:replyLst>
      <p188:reply id="{C7D4DCEA-149C-4F6D-B06F-35A8A260519E}" authorId="{147B2DB8-0501-A927-4157-54355F60F66B}" created="2024-01-24T18:25:11.559">
        <p188:txBody>
          <a:bodyPr/>
          <a:lstStyle/>
          <a:p>
            <a:r>
              <a:rPr lang="es-ES"/>
              <a:t>O pones punto y aparte a todo o no. Te falta al final de Passive PCB</a:t>
            </a:r>
          </a:p>
        </p188:txBody>
      </p188:reply>
    </p188:replyLst>
    <p188:txBody>
      <a:bodyPr/>
      <a:lstStyle/>
      <a:p>
        <a:r>
          <a:rPr lang="es-ES"/>
          <a:t>Igual que antes: linea gris de debajo de Tmin.
Deja mas espacio entre el  punto 5
Homogeneiza el tamaño de la letra que sea un pelin mas pequeña
Sobre la palabra "aprox" no quedaria mejor poner el signo matematico de igual cursivo?</a:t>
        </a:r>
      </a:p>
    </p188:txBody>
  </p188:cm>
</p188:cmLst>
</file>

<file path=ppt/comments/modernComment_134_A97906B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F52B033-2103-47BD-9127-B8A80C50E79E}" authorId="{147B2DB8-0501-A927-4157-54355F60F66B}" created="2024-01-24T18:19:05.49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43281087" sldId="308"/>
      <ac:graphicFrameMk id="8" creationId="{ACCAE549-2ED3-48EB-3A0F-62C03956BAE8}"/>
    </ac:deMkLst>
    <p188:txBody>
      <a:bodyPr/>
      <a:lstStyle/>
      <a:p>
        <a:r>
          <a:rPr lang="es-ES"/>
          <a:t>Que unidades son eso? O en que se miden los resultados de la fila de albedo?
</a:t>
        </a:r>
      </a:p>
    </p188:txBody>
  </p188:cm>
</p188:cmLst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image" Target="../media/image23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image" Target="../media/image340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image" Target="../media/image3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677206-A582-4C3E-AF0B-0A19374EEF53}" type="doc">
      <dgm:prSet loTypeId="urn:microsoft.com/office/officeart/2008/layout/Lin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D4CA3993-93D2-4DF6-B0C2-025CC1221C17}">
      <dgm:prSet phldrT="[Texto]" custT="1"/>
      <dgm:spPr/>
      <dgm:t>
        <a:bodyPr/>
        <a:lstStyle/>
        <a:p>
          <a:r>
            <a:rPr lang="en-GB" sz="2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UPMSat-3 Mission</a:t>
          </a:r>
        </a:p>
      </dgm:t>
    </dgm:pt>
    <dgm:pt modelId="{CB58CB9C-E806-4D23-A51D-FE8BA9046F9E}" type="parTrans" cxnId="{5A6E01F4-8FDF-487F-A2D8-ECDF6BCC122E}">
      <dgm:prSet/>
      <dgm:spPr/>
      <dgm:t>
        <a:bodyPr/>
        <a:lstStyle/>
        <a:p>
          <a:endParaRPr lang="en-GB" sz="2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84A3C9-D2C2-480A-8D62-FA18849BC6A7}" type="sibTrans" cxnId="{5A6E01F4-8FDF-487F-A2D8-ECDF6BCC122E}">
      <dgm:prSet/>
      <dgm:spPr/>
      <dgm:t>
        <a:bodyPr/>
        <a:lstStyle/>
        <a:p>
          <a:endParaRPr lang="en-GB" sz="2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A0E7E4-B2EA-4906-831F-AFBC3DFD737E}">
      <dgm:prSet phldrT="[Texto]" custT="1"/>
      <dgm:spPr/>
      <dgm:t>
        <a:bodyPr/>
        <a:lstStyle/>
        <a:p>
          <a:r>
            <a:rPr lang="en-GB" sz="2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Thermal Analysis</a:t>
          </a:r>
        </a:p>
      </dgm:t>
    </dgm:pt>
    <dgm:pt modelId="{EEFB1925-2AE3-4FCD-B734-BE70EE330AB4}" type="parTrans" cxnId="{C6A2B3F3-7EBA-466D-BBB4-E8D61F860BFF}">
      <dgm:prSet/>
      <dgm:spPr/>
      <dgm:t>
        <a:bodyPr/>
        <a:lstStyle/>
        <a:p>
          <a:endParaRPr lang="en-GB" sz="2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1BC49D-90DF-432D-8908-2BF032A3A8B7}" type="sibTrans" cxnId="{C6A2B3F3-7EBA-466D-BBB4-E8D61F860BFF}">
      <dgm:prSet/>
      <dgm:spPr/>
      <dgm:t>
        <a:bodyPr/>
        <a:lstStyle/>
        <a:p>
          <a:endParaRPr lang="en-GB" sz="2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3C05BD-397F-48C4-B31C-01913C32E67B}">
      <dgm:prSet phldrT="[Texto]" custT="1"/>
      <dgm:spPr/>
      <dgm:t>
        <a:bodyPr/>
        <a:lstStyle/>
        <a:p>
          <a:r>
            <a:rPr lang="en-GB" sz="2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Operational Requirements</a:t>
          </a:r>
        </a:p>
      </dgm:t>
    </dgm:pt>
    <dgm:pt modelId="{858A8274-11ED-4B82-8FD3-99B0DD896FED}" type="parTrans" cxnId="{BF212169-2FD5-428C-9FE1-1370C5F84EDA}">
      <dgm:prSet/>
      <dgm:spPr/>
      <dgm:t>
        <a:bodyPr/>
        <a:lstStyle/>
        <a:p>
          <a:endParaRPr lang="en-GB" sz="2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2E9321-F85E-45ED-80CB-3674E3908F3C}" type="sibTrans" cxnId="{BF212169-2FD5-428C-9FE1-1370C5F84EDA}">
      <dgm:prSet/>
      <dgm:spPr/>
      <dgm:t>
        <a:bodyPr/>
        <a:lstStyle/>
        <a:p>
          <a:endParaRPr lang="en-GB" sz="2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92DD34-7CC7-425D-918A-7E2DD0E1DBE2}">
      <dgm:prSet phldrT="[Texto]" custT="1"/>
      <dgm:spPr/>
      <dgm:t>
        <a:bodyPr/>
        <a:lstStyle/>
        <a:p>
          <a:r>
            <a:rPr lang="en-GB" sz="2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Survival Requirements</a:t>
          </a:r>
        </a:p>
      </dgm:t>
    </dgm:pt>
    <dgm:pt modelId="{8D2C182F-4D53-46CE-9DD4-80F8518CBC4B}" type="parTrans" cxnId="{1F302ACB-BC5A-4554-98BD-BFA952734D94}">
      <dgm:prSet/>
      <dgm:spPr/>
      <dgm:t>
        <a:bodyPr/>
        <a:lstStyle/>
        <a:p>
          <a:endParaRPr lang="en-GB" sz="2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324617-EC69-4208-858C-C65FDF7ADCA0}" type="sibTrans" cxnId="{1F302ACB-BC5A-4554-98BD-BFA952734D94}">
      <dgm:prSet/>
      <dgm:spPr/>
      <dgm:t>
        <a:bodyPr/>
        <a:lstStyle/>
        <a:p>
          <a:endParaRPr lang="en-GB" sz="2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051900-3AF1-477E-8E71-D5CF7616E972}">
      <dgm:prSet phldrT="[Texto]" custT="1"/>
      <dgm:spPr/>
      <dgm:t>
        <a:bodyPr/>
        <a:lstStyle/>
        <a:p>
          <a:r>
            <a:rPr lang="en-GB" sz="2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Thermal Hardware Design</a:t>
          </a:r>
        </a:p>
      </dgm:t>
    </dgm:pt>
    <dgm:pt modelId="{2654577E-EAEA-491E-9DD2-948D9344B129}" type="parTrans" cxnId="{78062849-5A51-4C87-911D-F27DB79BFDE6}">
      <dgm:prSet/>
      <dgm:spPr/>
      <dgm:t>
        <a:bodyPr/>
        <a:lstStyle/>
        <a:p>
          <a:endParaRPr lang="en-GB" sz="2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320951-FCDC-4CBF-806E-C07B12C417D2}" type="sibTrans" cxnId="{78062849-5A51-4C87-911D-F27DB79BFDE6}">
      <dgm:prSet/>
      <dgm:spPr/>
      <dgm:t>
        <a:bodyPr/>
        <a:lstStyle/>
        <a:p>
          <a:endParaRPr lang="en-GB" sz="2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FA193D-4B32-490D-98CB-164B46C73513}">
      <dgm:prSet phldrT="[Texto]" custT="1"/>
      <dgm:spPr/>
      <dgm:t>
        <a:bodyPr/>
        <a:lstStyle/>
        <a:p>
          <a:r>
            <a:rPr lang="en-GB" sz="2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Thermal vacuum testing</a:t>
          </a:r>
        </a:p>
      </dgm:t>
    </dgm:pt>
    <dgm:pt modelId="{B77E7206-60F3-4485-844C-CF80C571905E}" type="parTrans" cxnId="{A48CF37F-EA2B-46EB-814B-9651DA8D0F23}">
      <dgm:prSet/>
      <dgm:spPr/>
      <dgm:t>
        <a:bodyPr/>
        <a:lstStyle/>
        <a:p>
          <a:endParaRPr lang="en-GB" sz="2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3CD96E-96E5-43DF-B60A-1FF419D02253}" type="sibTrans" cxnId="{A48CF37F-EA2B-46EB-814B-9651DA8D0F23}">
      <dgm:prSet/>
      <dgm:spPr/>
      <dgm:t>
        <a:bodyPr/>
        <a:lstStyle/>
        <a:p>
          <a:endParaRPr lang="en-GB" sz="2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4AF030-F0A2-4ED5-BD1B-0F14A7275334}" type="pres">
      <dgm:prSet presAssocID="{C9677206-A582-4C3E-AF0B-0A19374EEF53}" presName="vert0" presStyleCnt="0">
        <dgm:presLayoutVars>
          <dgm:dir/>
          <dgm:animOne val="branch"/>
          <dgm:animLvl val="lvl"/>
        </dgm:presLayoutVars>
      </dgm:prSet>
      <dgm:spPr/>
    </dgm:pt>
    <dgm:pt modelId="{9FCC53CF-D939-4245-8D7C-0BDD6F5FE07D}" type="pres">
      <dgm:prSet presAssocID="{D4CA3993-93D2-4DF6-B0C2-025CC1221C17}" presName="thickLine" presStyleLbl="alignNode1" presStyleIdx="0" presStyleCnt="3"/>
      <dgm:spPr/>
    </dgm:pt>
    <dgm:pt modelId="{0E747E63-4867-44C8-9A8B-D1E8E79C4B31}" type="pres">
      <dgm:prSet presAssocID="{D4CA3993-93D2-4DF6-B0C2-025CC1221C17}" presName="horz1" presStyleCnt="0"/>
      <dgm:spPr/>
    </dgm:pt>
    <dgm:pt modelId="{27CD4B1A-1494-4431-9443-FC1732778AF6}" type="pres">
      <dgm:prSet presAssocID="{D4CA3993-93D2-4DF6-B0C2-025CC1221C17}" presName="tx1" presStyleLbl="revTx" presStyleIdx="0" presStyleCnt="6" custScaleX="410229" custScaleY="32859"/>
      <dgm:spPr/>
    </dgm:pt>
    <dgm:pt modelId="{763CE1E6-C4DA-4006-B12B-D003F4929E50}" type="pres">
      <dgm:prSet presAssocID="{D4CA3993-93D2-4DF6-B0C2-025CC1221C17}" presName="vert1" presStyleCnt="0"/>
      <dgm:spPr/>
    </dgm:pt>
    <dgm:pt modelId="{D8E237C7-6FB4-424B-8B04-3B5685BA2676}" type="pres">
      <dgm:prSet presAssocID="{3FA0E7E4-B2EA-4906-831F-AFBC3DFD737E}" presName="thickLine" presStyleLbl="alignNode1" presStyleIdx="1" presStyleCnt="3"/>
      <dgm:spPr/>
    </dgm:pt>
    <dgm:pt modelId="{C9CC5D06-F49B-44FD-A4EE-B66BABFAE614}" type="pres">
      <dgm:prSet presAssocID="{3FA0E7E4-B2EA-4906-831F-AFBC3DFD737E}" presName="horz1" presStyleCnt="0"/>
      <dgm:spPr/>
    </dgm:pt>
    <dgm:pt modelId="{68A26337-9D04-47D0-B097-BD92E30ED0F8}" type="pres">
      <dgm:prSet presAssocID="{3FA0E7E4-B2EA-4906-831F-AFBC3DFD737E}" presName="tx1" presStyleLbl="revTx" presStyleIdx="1" presStyleCnt="6" custScaleX="174281"/>
      <dgm:spPr/>
    </dgm:pt>
    <dgm:pt modelId="{335B5387-06E0-4D54-9590-C6F4BF572A08}" type="pres">
      <dgm:prSet presAssocID="{3FA0E7E4-B2EA-4906-831F-AFBC3DFD737E}" presName="vert1" presStyleCnt="0"/>
      <dgm:spPr/>
    </dgm:pt>
    <dgm:pt modelId="{0E7578AB-5500-491E-9D64-E9C9A13C4583}" type="pres">
      <dgm:prSet presAssocID="{7B3C05BD-397F-48C4-B31C-01913C32E67B}" presName="vertSpace2a" presStyleCnt="0"/>
      <dgm:spPr/>
    </dgm:pt>
    <dgm:pt modelId="{BC761F45-2EC4-454F-9843-7D5EF9013AB3}" type="pres">
      <dgm:prSet presAssocID="{7B3C05BD-397F-48C4-B31C-01913C32E67B}" presName="horz2" presStyleCnt="0"/>
      <dgm:spPr/>
    </dgm:pt>
    <dgm:pt modelId="{36B0EB18-75A7-4D20-B137-5E79986E3E8B}" type="pres">
      <dgm:prSet presAssocID="{7B3C05BD-397F-48C4-B31C-01913C32E67B}" presName="horzSpace2" presStyleCnt="0"/>
      <dgm:spPr/>
    </dgm:pt>
    <dgm:pt modelId="{6C813E5F-7208-4657-9510-A1D27C4BB7F1}" type="pres">
      <dgm:prSet presAssocID="{7B3C05BD-397F-48C4-B31C-01913C32E67B}" presName="tx2" presStyleLbl="revTx" presStyleIdx="2" presStyleCnt="6"/>
      <dgm:spPr/>
    </dgm:pt>
    <dgm:pt modelId="{08222A45-6D86-40EC-A046-9C1D557D7930}" type="pres">
      <dgm:prSet presAssocID="{7B3C05BD-397F-48C4-B31C-01913C32E67B}" presName="vert2" presStyleCnt="0"/>
      <dgm:spPr/>
    </dgm:pt>
    <dgm:pt modelId="{C28EF5E8-E7F7-4B1E-B681-C126AB03BE68}" type="pres">
      <dgm:prSet presAssocID="{7B3C05BD-397F-48C4-B31C-01913C32E67B}" presName="thinLine2b" presStyleLbl="callout" presStyleIdx="0" presStyleCnt="3"/>
      <dgm:spPr>
        <a:ln>
          <a:solidFill>
            <a:schemeClr val="bg1"/>
          </a:solidFill>
        </a:ln>
      </dgm:spPr>
    </dgm:pt>
    <dgm:pt modelId="{807CAE1E-0D9E-4CD8-B089-429F9D1C67BD}" type="pres">
      <dgm:prSet presAssocID="{7B3C05BD-397F-48C4-B31C-01913C32E67B}" presName="vertSpace2b" presStyleCnt="0"/>
      <dgm:spPr/>
    </dgm:pt>
    <dgm:pt modelId="{D947D2CA-63FA-4B97-9D0B-1A7AAAD9F5CD}" type="pres">
      <dgm:prSet presAssocID="{BB92DD34-7CC7-425D-918A-7E2DD0E1DBE2}" presName="horz2" presStyleCnt="0"/>
      <dgm:spPr/>
    </dgm:pt>
    <dgm:pt modelId="{53DB865A-AFD4-4763-82A5-DD8F7CD346A1}" type="pres">
      <dgm:prSet presAssocID="{BB92DD34-7CC7-425D-918A-7E2DD0E1DBE2}" presName="horzSpace2" presStyleCnt="0"/>
      <dgm:spPr/>
    </dgm:pt>
    <dgm:pt modelId="{9B4DAB24-0C77-45C4-863E-A6611BF882DE}" type="pres">
      <dgm:prSet presAssocID="{BB92DD34-7CC7-425D-918A-7E2DD0E1DBE2}" presName="tx2" presStyleLbl="revTx" presStyleIdx="3" presStyleCnt="6"/>
      <dgm:spPr/>
    </dgm:pt>
    <dgm:pt modelId="{A9401CF2-56BB-4F83-A610-278D72ED382C}" type="pres">
      <dgm:prSet presAssocID="{BB92DD34-7CC7-425D-918A-7E2DD0E1DBE2}" presName="vert2" presStyleCnt="0"/>
      <dgm:spPr/>
    </dgm:pt>
    <dgm:pt modelId="{CD60345C-0E31-4218-AA86-A420F0F8B1D7}" type="pres">
      <dgm:prSet presAssocID="{BB92DD34-7CC7-425D-918A-7E2DD0E1DBE2}" presName="thinLine2b" presStyleLbl="callout" presStyleIdx="1" presStyleCnt="3"/>
      <dgm:spPr>
        <a:ln>
          <a:solidFill>
            <a:schemeClr val="bg1"/>
          </a:solidFill>
        </a:ln>
      </dgm:spPr>
    </dgm:pt>
    <dgm:pt modelId="{7F20F1E2-5148-4F7D-ADB1-D30BF158ECFF}" type="pres">
      <dgm:prSet presAssocID="{BB92DD34-7CC7-425D-918A-7E2DD0E1DBE2}" presName="vertSpace2b" presStyleCnt="0"/>
      <dgm:spPr/>
    </dgm:pt>
    <dgm:pt modelId="{877A90E7-7942-41BF-8203-C689E15FC3B7}" type="pres">
      <dgm:prSet presAssocID="{32051900-3AF1-477E-8E71-D5CF7616E972}" presName="horz2" presStyleCnt="0"/>
      <dgm:spPr/>
    </dgm:pt>
    <dgm:pt modelId="{A257D66F-A832-48EA-AD72-8C501402C65F}" type="pres">
      <dgm:prSet presAssocID="{32051900-3AF1-477E-8E71-D5CF7616E972}" presName="horzSpace2" presStyleCnt="0"/>
      <dgm:spPr/>
    </dgm:pt>
    <dgm:pt modelId="{8500AFE6-B548-449A-99D0-48571596475A}" type="pres">
      <dgm:prSet presAssocID="{32051900-3AF1-477E-8E71-D5CF7616E972}" presName="tx2" presStyleLbl="revTx" presStyleIdx="4" presStyleCnt="6"/>
      <dgm:spPr/>
    </dgm:pt>
    <dgm:pt modelId="{997285A4-3B71-4991-A6FE-0FE76355EBE2}" type="pres">
      <dgm:prSet presAssocID="{32051900-3AF1-477E-8E71-D5CF7616E972}" presName="vert2" presStyleCnt="0"/>
      <dgm:spPr/>
    </dgm:pt>
    <dgm:pt modelId="{66B63B04-CEC3-41DE-982D-2A7EC78722E1}" type="pres">
      <dgm:prSet presAssocID="{32051900-3AF1-477E-8E71-D5CF7616E972}" presName="thinLine2b" presStyleLbl="callout" presStyleIdx="2" presStyleCnt="3"/>
      <dgm:spPr>
        <a:ln>
          <a:solidFill>
            <a:schemeClr val="bg1"/>
          </a:solidFill>
        </a:ln>
      </dgm:spPr>
    </dgm:pt>
    <dgm:pt modelId="{B91E1ED5-6FFE-4F24-BFA6-4849D3299101}" type="pres">
      <dgm:prSet presAssocID="{32051900-3AF1-477E-8E71-D5CF7616E972}" presName="vertSpace2b" presStyleCnt="0"/>
      <dgm:spPr/>
    </dgm:pt>
    <dgm:pt modelId="{F52EDF90-1727-424E-8C3D-982E94CDC8FE}" type="pres">
      <dgm:prSet presAssocID="{EDFA193D-4B32-490D-98CB-164B46C73513}" presName="thickLine" presStyleLbl="alignNode1" presStyleIdx="2" presStyleCnt="3"/>
      <dgm:spPr/>
    </dgm:pt>
    <dgm:pt modelId="{AD21F8CE-EF08-4DC9-9675-C93D20E7CE55}" type="pres">
      <dgm:prSet presAssocID="{EDFA193D-4B32-490D-98CB-164B46C73513}" presName="horz1" presStyleCnt="0"/>
      <dgm:spPr/>
    </dgm:pt>
    <dgm:pt modelId="{AECD663A-15FE-4435-AAB7-2EB466755378}" type="pres">
      <dgm:prSet presAssocID="{EDFA193D-4B32-490D-98CB-164B46C73513}" presName="tx1" presStyleLbl="revTx" presStyleIdx="5" presStyleCnt="6" custScaleX="500000" custScaleY="40880"/>
      <dgm:spPr/>
    </dgm:pt>
    <dgm:pt modelId="{3F66D496-111B-4636-94FE-2FAECB9CE053}" type="pres">
      <dgm:prSet presAssocID="{EDFA193D-4B32-490D-98CB-164B46C73513}" presName="vert1" presStyleCnt="0"/>
      <dgm:spPr/>
    </dgm:pt>
  </dgm:ptLst>
  <dgm:cxnLst>
    <dgm:cxn modelId="{54789E11-9CAB-402C-9AE8-13EC048BE317}" type="presOf" srcId="{32051900-3AF1-477E-8E71-D5CF7616E972}" destId="{8500AFE6-B548-449A-99D0-48571596475A}" srcOrd="0" destOrd="0" presId="urn:microsoft.com/office/officeart/2008/layout/LinedList"/>
    <dgm:cxn modelId="{A9BAD41F-6E20-490F-B09E-F1435B155C6B}" type="presOf" srcId="{C9677206-A582-4C3E-AF0B-0A19374EEF53}" destId="{FE4AF030-F0A2-4ED5-BD1B-0F14A7275334}" srcOrd="0" destOrd="0" presId="urn:microsoft.com/office/officeart/2008/layout/LinedList"/>
    <dgm:cxn modelId="{319F7E30-AD22-4AC5-B911-061A86BDBC2F}" type="presOf" srcId="{EDFA193D-4B32-490D-98CB-164B46C73513}" destId="{AECD663A-15FE-4435-AAB7-2EB466755378}" srcOrd="0" destOrd="0" presId="urn:microsoft.com/office/officeart/2008/layout/LinedList"/>
    <dgm:cxn modelId="{BF212169-2FD5-428C-9FE1-1370C5F84EDA}" srcId="{3FA0E7E4-B2EA-4906-831F-AFBC3DFD737E}" destId="{7B3C05BD-397F-48C4-B31C-01913C32E67B}" srcOrd="0" destOrd="0" parTransId="{858A8274-11ED-4B82-8FD3-99B0DD896FED}" sibTransId="{132E9321-F85E-45ED-80CB-3674E3908F3C}"/>
    <dgm:cxn modelId="{78062849-5A51-4C87-911D-F27DB79BFDE6}" srcId="{3FA0E7E4-B2EA-4906-831F-AFBC3DFD737E}" destId="{32051900-3AF1-477E-8E71-D5CF7616E972}" srcOrd="2" destOrd="0" parTransId="{2654577E-EAEA-491E-9DD2-948D9344B129}" sibTransId="{E1320951-FCDC-4CBF-806E-C07B12C417D2}"/>
    <dgm:cxn modelId="{16C91672-86E0-4223-9914-0FE0E1DEF96B}" type="presOf" srcId="{D4CA3993-93D2-4DF6-B0C2-025CC1221C17}" destId="{27CD4B1A-1494-4431-9443-FC1732778AF6}" srcOrd="0" destOrd="0" presId="urn:microsoft.com/office/officeart/2008/layout/LinedList"/>
    <dgm:cxn modelId="{7304FA7A-4FBD-4E03-B769-9025090EB8F9}" type="presOf" srcId="{BB92DD34-7CC7-425D-918A-7E2DD0E1DBE2}" destId="{9B4DAB24-0C77-45C4-863E-A6611BF882DE}" srcOrd="0" destOrd="0" presId="urn:microsoft.com/office/officeart/2008/layout/LinedList"/>
    <dgm:cxn modelId="{A48CF37F-EA2B-46EB-814B-9651DA8D0F23}" srcId="{C9677206-A582-4C3E-AF0B-0A19374EEF53}" destId="{EDFA193D-4B32-490D-98CB-164B46C73513}" srcOrd="2" destOrd="0" parTransId="{B77E7206-60F3-4485-844C-CF80C571905E}" sibTransId="{C63CD96E-96E5-43DF-B60A-1FF419D02253}"/>
    <dgm:cxn modelId="{E2A485BF-C07A-4B72-9339-6C470C15FD08}" type="presOf" srcId="{3FA0E7E4-B2EA-4906-831F-AFBC3DFD737E}" destId="{68A26337-9D04-47D0-B097-BD92E30ED0F8}" srcOrd="0" destOrd="0" presId="urn:microsoft.com/office/officeart/2008/layout/LinedList"/>
    <dgm:cxn modelId="{1F302ACB-BC5A-4554-98BD-BFA952734D94}" srcId="{3FA0E7E4-B2EA-4906-831F-AFBC3DFD737E}" destId="{BB92DD34-7CC7-425D-918A-7E2DD0E1DBE2}" srcOrd="1" destOrd="0" parTransId="{8D2C182F-4D53-46CE-9DD4-80F8518CBC4B}" sibTransId="{8C324617-EC69-4208-858C-C65FDF7ADCA0}"/>
    <dgm:cxn modelId="{D59A1CDB-61A0-48D1-A260-9265DA5184DC}" type="presOf" srcId="{7B3C05BD-397F-48C4-B31C-01913C32E67B}" destId="{6C813E5F-7208-4657-9510-A1D27C4BB7F1}" srcOrd="0" destOrd="0" presId="urn:microsoft.com/office/officeart/2008/layout/LinedList"/>
    <dgm:cxn modelId="{C6A2B3F3-7EBA-466D-BBB4-E8D61F860BFF}" srcId="{C9677206-A582-4C3E-AF0B-0A19374EEF53}" destId="{3FA0E7E4-B2EA-4906-831F-AFBC3DFD737E}" srcOrd="1" destOrd="0" parTransId="{EEFB1925-2AE3-4FCD-B734-BE70EE330AB4}" sibTransId="{1F1BC49D-90DF-432D-8908-2BF032A3A8B7}"/>
    <dgm:cxn modelId="{5A6E01F4-8FDF-487F-A2D8-ECDF6BCC122E}" srcId="{C9677206-A582-4C3E-AF0B-0A19374EEF53}" destId="{D4CA3993-93D2-4DF6-B0C2-025CC1221C17}" srcOrd="0" destOrd="0" parTransId="{CB58CB9C-E806-4D23-A51D-FE8BA9046F9E}" sibTransId="{D784A3C9-D2C2-480A-8D62-FA18849BC6A7}"/>
    <dgm:cxn modelId="{5B771CF4-EE92-46BE-BEBD-5C60F66C04E3}" type="presParOf" srcId="{FE4AF030-F0A2-4ED5-BD1B-0F14A7275334}" destId="{9FCC53CF-D939-4245-8D7C-0BDD6F5FE07D}" srcOrd="0" destOrd="0" presId="urn:microsoft.com/office/officeart/2008/layout/LinedList"/>
    <dgm:cxn modelId="{755FF4A5-7783-4516-A3B5-814CD06734FE}" type="presParOf" srcId="{FE4AF030-F0A2-4ED5-BD1B-0F14A7275334}" destId="{0E747E63-4867-44C8-9A8B-D1E8E79C4B31}" srcOrd="1" destOrd="0" presId="urn:microsoft.com/office/officeart/2008/layout/LinedList"/>
    <dgm:cxn modelId="{F6A2FAC6-0183-47A3-AD34-058EC119367A}" type="presParOf" srcId="{0E747E63-4867-44C8-9A8B-D1E8E79C4B31}" destId="{27CD4B1A-1494-4431-9443-FC1732778AF6}" srcOrd="0" destOrd="0" presId="urn:microsoft.com/office/officeart/2008/layout/LinedList"/>
    <dgm:cxn modelId="{7026247A-8659-4E9B-AC3E-A58D5E891879}" type="presParOf" srcId="{0E747E63-4867-44C8-9A8B-D1E8E79C4B31}" destId="{763CE1E6-C4DA-4006-B12B-D003F4929E50}" srcOrd="1" destOrd="0" presId="urn:microsoft.com/office/officeart/2008/layout/LinedList"/>
    <dgm:cxn modelId="{345F41B5-E107-409A-B6BB-2A9F8CC7BD44}" type="presParOf" srcId="{FE4AF030-F0A2-4ED5-BD1B-0F14A7275334}" destId="{D8E237C7-6FB4-424B-8B04-3B5685BA2676}" srcOrd="2" destOrd="0" presId="urn:microsoft.com/office/officeart/2008/layout/LinedList"/>
    <dgm:cxn modelId="{7D942E08-1056-4C40-A465-200361913245}" type="presParOf" srcId="{FE4AF030-F0A2-4ED5-BD1B-0F14A7275334}" destId="{C9CC5D06-F49B-44FD-A4EE-B66BABFAE614}" srcOrd="3" destOrd="0" presId="urn:microsoft.com/office/officeart/2008/layout/LinedList"/>
    <dgm:cxn modelId="{F7E2394C-0FD4-433E-8A5F-F26E3E137712}" type="presParOf" srcId="{C9CC5D06-F49B-44FD-A4EE-B66BABFAE614}" destId="{68A26337-9D04-47D0-B097-BD92E30ED0F8}" srcOrd="0" destOrd="0" presId="urn:microsoft.com/office/officeart/2008/layout/LinedList"/>
    <dgm:cxn modelId="{5236FE2A-E42C-4656-AED6-6047498394C6}" type="presParOf" srcId="{C9CC5D06-F49B-44FD-A4EE-B66BABFAE614}" destId="{335B5387-06E0-4D54-9590-C6F4BF572A08}" srcOrd="1" destOrd="0" presId="urn:microsoft.com/office/officeart/2008/layout/LinedList"/>
    <dgm:cxn modelId="{4878A21B-BDD4-460D-9AFD-67D44F8B7C10}" type="presParOf" srcId="{335B5387-06E0-4D54-9590-C6F4BF572A08}" destId="{0E7578AB-5500-491E-9D64-E9C9A13C4583}" srcOrd="0" destOrd="0" presId="urn:microsoft.com/office/officeart/2008/layout/LinedList"/>
    <dgm:cxn modelId="{32616733-CC52-43E4-8005-B9BE7A5835E4}" type="presParOf" srcId="{335B5387-06E0-4D54-9590-C6F4BF572A08}" destId="{BC761F45-2EC4-454F-9843-7D5EF9013AB3}" srcOrd="1" destOrd="0" presId="urn:microsoft.com/office/officeart/2008/layout/LinedList"/>
    <dgm:cxn modelId="{8671C36D-3110-4351-8D71-066B5EDE7999}" type="presParOf" srcId="{BC761F45-2EC4-454F-9843-7D5EF9013AB3}" destId="{36B0EB18-75A7-4D20-B137-5E79986E3E8B}" srcOrd="0" destOrd="0" presId="urn:microsoft.com/office/officeart/2008/layout/LinedList"/>
    <dgm:cxn modelId="{335550F9-CFFD-49BB-AA41-0959086414A9}" type="presParOf" srcId="{BC761F45-2EC4-454F-9843-7D5EF9013AB3}" destId="{6C813E5F-7208-4657-9510-A1D27C4BB7F1}" srcOrd="1" destOrd="0" presId="urn:microsoft.com/office/officeart/2008/layout/LinedList"/>
    <dgm:cxn modelId="{1FE9CBDE-A406-41EF-978F-A85F2FDBA366}" type="presParOf" srcId="{BC761F45-2EC4-454F-9843-7D5EF9013AB3}" destId="{08222A45-6D86-40EC-A046-9C1D557D7930}" srcOrd="2" destOrd="0" presId="urn:microsoft.com/office/officeart/2008/layout/LinedList"/>
    <dgm:cxn modelId="{44C69AA4-7C8C-46D7-BED4-99F293BAC050}" type="presParOf" srcId="{335B5387-06E0-4D54-9590-C6F4BF572A08}" destId="{C28EF5E8-E7F7-4B1E-B681-C126AB03BE68}" srcOrd="2" destOrd="0" presId="urn:microsoft.com/office/officeart/2008/layout/LinedList"/>
    <dgm:cxn modelId="{A36EADB5-9CD3-45CA-AAF8-7D1E4277600A}" type="presParOf" srcId="{335B5387-06E0-4D54-9590-C6F4BF572A08}" destId="{807CAE1E-0D9E-4CD8-B089-429F9D1C67BD}" srcOrd="3" destOrd="0" presId="urn:microsoft.com/office/officeart/2008/layout/LinedList"/>
    <dgm:cxn modelId="{17326BB8-F562-4114-A452-54C1C3F360C9}" type="presParOf" srcId="{335B5387-06E0-4D54-9590-C6F4BF572A08}" destId="{D947D2CA-63FA-4B97-9D0B-1A7AAAD9F5CD}" srcOrd="4" destOrd="0" presId="urn:microsoft.com/office/officeart/2008/layout/LinedList"/>
    <dgm:cxn modelId="{048CD618-FE8D-4A6D-A413-02BE34E07DF7}" type="presParOf" srcId="{D947D2CA-63FA-4B97-9D0B-1A7AAAD9F5CD}" destId="{53DB865A-AFD4-4763-82A5-DD8F7CD346A1}" srcOrd="0" destOrd="0" presId="urn:microsoft.com/office/officeart/2008/layout/LinedList"/>
    <dgm:cxn modelId="{C7F41CE1-0953-4490-8800-ADB98E060DA7}" type="presParOf" srcId="{D947D2CA-63FA-4B97-9D0B-1A7AAAD9F5CD}" destId="{9B4DAB24-0C77-45C4-863E-A6611BF882DE}" srcOrd="1" destOrd="0" presId="urn:microsoft.com/office/officeart/2008/layout/LinedList"/>
    <dgm:cxn modelId="{85C86A67-A516-48F0-83D3-A6CD58695902}" type="presParOf" srcId="{D947D2CA-63FA-4B97-9D0B-1A7AAAD9F5CD}" destId="{A9401CF2-56BB-4F83-A610-278D72ED382C}" srcOrd="2" destOrd="0" presId="urn:microsoft.com/office/officeart/2008/layout/LinedList"/>
    <dgm:cxn modelId="{22899235-8BA7-4327-8BBB-63A44D16468A}" type="presParOf" srcId="{335B5387-06E0-4D54-9590-C6F4BF572A08}" destId="{CD60345C-0E31-4218-AA86-A420F0F8B1D7}" srcOrd="5" destOrd="0" presId="urn:microsoft.com/office/officeart/2008/layout/LinedList"/>
    <dgm:cxn modelId="{24BCD985-C7D8-4C31-80BA-8ABB9B833A39}" type="presParOf" srcId="{335B5387-06E0-4D54-9590-C6F4BF572A08}" destId="{7F20F1E2-5148-4F7D-ADB1-D30BF158ECFF}" srcOrd="6" destOrd="0" presId="urn:microsoft.com/office/officeart/2008/layout/LinedList"/>
    <dgm:cxn modelId="{1F040715-378B-4EC0-A0BE-CDABCA9D13B1}" type="presParOf" srcId="{335B5387-06E0-4D54-9590-C6F4BF572A08}" destId="{877A90E7-7942-41BF-8203-C689E15FC3B7}" srcOrd="7" destOrd="0" presId="urn:microsoft.com/office/officeart/2008/layout/LinedList"/>
    <dgm:cxn modelId="{A9E13FC0-499D-40AD-904F-18E2F545D8A8}" type="presParOf" srcId="{877A90E7-7942-41BF-8203-C689E15FC3B7}" destId="{A257D66F-A832-48EA-AD72-8C501402C65F}" srcOrd="0" destOrd="0" presId="urn:microsoft.com/office/officeart/2008/layout/LinedList"/>
    <dgm:cxn modelId="{28209D87-90B0-426D-A34F-6A0B201D0E17}" type="presParOf" srcId="{877A90E7-7942-41BF-8203-C689E15FC3B7}" destId="{8500AFE6-B548-449A-99D0-48571596475A}" srcOrd="1" destOrd="0" presId="urn:microsoft.com/office/officeart/2008/layout/LinedList"/>
    <dgm:cxn modelId="{9DD7C462-CE62-444A-84A5-D623555CC2C3}" type="presParOf" srcId="{877A90E7-7942-41BF-8203-C689E15FC3B7}" destId="{997285A4-3B71-4991-A6FE-0FE76355EBE2}" srcOrd="2" destOrd="0" presId="urn:microsoft.com/office/officeart/2008/layout/LinedList"/>
    <dgm:cxn modelId="{31D57530-DCF2-4BAB-A8BC-FF2611B40735}" type="presParOf" srcId="{335B5387-06E0-4D54-9590-C6F4BF572A08}" destId="{66B63B04-CEC3-41DE-982D-2A7EC78722E1}" srcOrd="8" destOrd="0" presId="urn:microsoft.com/office/officeart/2008/layout/LinedList"/>
    <dgm:cxn modelId="{4E032378-EBB3-4E65-A5BE-320BE86A9DCE}" type="presParOf" srcId="{335B5387-06E0-4D54-9590-C6F4BF572A08}" destId="{B91E1ED5-6FFE-4F24-BFA6-4849D3299101}" srcOrd="9" destOrd="0" presId="urn:microsoft.com/office/officeart/2008/layout/LinedList"/>
    <dgm:cxn modelId="{09582EFA-4E5C-4BD3-AF4C-59597781ED71}" type="presParOf" srcId="{FE4AF030-F0A2-4ED5-BD1B-0F14A7275334}" destId="{F52EDF90-1727-424E-8C3D-982E94CDC8FE}" srcOrd="4" destOrd="0" presId="urn:microsoft.com/office/officeart/2008/layout/LinedList"/>
    <dgm:cxn modelId="{B3EAD03B-04CA-4F0A-90C7-E322A9211283}" type="presParOf" srcId="{FE4AF030-F0A2-4ED5-BD1B-0F14A7275334}" destId="{AD21F8CE-EF08-4DC9-9675-C93D20E7CE55}" srcOrd="5" destOrd="0" presId="urn:microsoft.com/office/officeart/2008/layout/LinedList"/>
    <dgm:cxn modelId="{CC8E8740-B8FB-4849-8B2B-F2DC10223B18}" type="presParOf" srcId="{AD21F8CE-EF08-4DC9-9675-C93D20E7CE55}" destId="{AECD663A-15FE-4435-AAB7-2EB466755378}" srcOrd="0" destOrd="0" presId="urn:microsoft.com/office/officeart/2008/layout/LinedList"/>
    <dgm:cxn modelId="{2A0620EF-F051-42F5-9466-0B006EF67ABF}" type="presParOf" srcId="{AD21F8CE-EF08-4DC9-9675-C93D20E7CE55}" destId="{3F66D496-111B-4636-94FE-2FAECB9CE05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42C460-954F-4A57-8D22-40FCC646BCF8}" type="doc">
      <dgm:prSet loTypeId="urn:microsoft.com/office/officeart/2008/layout/Lin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DC447CE9-9AF2-47EF-8977-80F33BBF13EC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s-ES" sz="22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s-ES" sz="2200" b="0" i="1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es-ES" sz="2200" b="0" i="1" smtClean="0">
                          <a:latin typeface="Cambria Math" panose="02040503050406030204" pitchFamily="18" charset="0"/>
                        </a:rPr>
                        <m:t>𝑜𝑝𝑠</m:t>
                      </m:r>
                    </m:sub>
                  </m:sSub>
                  <m:r>
                    <a:rPr lang="es-ES" sz="2200" b="0" i="1" smtClean="0">
                      <a:latin typeface="Cambria Math" panose="02040503050406030204" pitchFamily="18" charset="0"/>
                    </a:rPr>
                    <m:t>=[</m:t>
                  </m:r>
                  <m:r>
                    <a:rPr lang="en-GB" sz="2200" i="1" smtClean="0">
                      <a:latin typeface="Cambria Math" panose="02040503050406030204" pitchFamily="18" charset="0"/>
                    </a:rPr>
                    <m:t>−</m:t>
                  </m:r>
                  <m:r>
                    <a:rPr lang="es-ES" sz="2200" b="0" i="1">
                      <a:latin typeface="Cambria Math" panose="02040503050406030204" pitchFamily="18" charset="0"/>
                    </a:rPr>
                    <m:t>1</m:t>
                  </m:r>
                  <m:r>
                    <a:rPr lang="en-GB" sz="2200" i="1">
                      <a:latin typeface="Cambria Math" panose="02040503050406030204" pitchFamily="18" charset="0"/>
                    </a:rPr>
                    <m:t>0 °</m:t>
                  </m:r>
                  <m:r>
                    <m:rPr>
                      <m:nor/>
                    </m:rPr>
                    <a:rPr lang="en-GB" sz="2200">
                      <a:latin typeface="LM Roman 10" panose="00000500000000000000" pitchFamily="50" charset="0"/>
                    </a:rPr>
                    <m:t>C</m:t>
                  </m:r>
                </m:oMath>
              </a14:m>
              <a:r>
                <a:rPr lang="en-GB" sz="2200" dirty="0">
                  <a:latin typeface="LM Roman 10" panose="00000500000000000000" pitchFamily="50" charset="0"/>
                </a:rPr>
                <a:t> to 60</a:t>
              </a:r>
              <a14:m>
                <m:oMath xmlns:m="http://schemas.openxmlformats.org/officeDocument/2006/math">
                  <m:r>
                    <a:rPr lang="en-GB" sz="2200" i="1">
                      <a:latin typeface="Cambria Math" panose="02040503050406030204" pitchFamily="18" charset="0"/>
                    </a:rPr>
                    <m:t>°</m:t>
                  </m:r>
                </m:oMath>
              </a14:m>
              <a:r>
                <a:rPr lang="en-GB" sz="2200" dirty="0">
                  <a:latin typeface="LM Roman 10" panose="00000500000000000000" pitchFamily="50" charset="0"/>
                </a:rPr>
                <a:t>C</a:t>
              </a:r>
              <a14:m>
                <m:oMath xmlns:m="http://schemas.openxmlformats.org/officeDocument/2006/math">
                  <m:r>
                    <a:rPr lang="es-ES" sz="2200" b="0" i="1" dirty="0" smtClean="0">
                      <a:latin typeface="Cambria Math" panose="02040503050406030204" pitchFamily="18" charset="0"/>
                    </a:rPr>
                    <m:t>]</m:t>
                  </m:r>
                </m:oMath>
              </a14:m>
              <a:endParaRPr lang="es-ES" sz="2200" dirty="0">
                <a:latin typeface="LM Roman 10" panose="00000500000000000000" pitchFamily="50" charset="0"/>
              </a:endParaRPr>
            </a:p>
          </dgm:t>
        </dgm:pt>
      </mc:Choice>
      <mc:Fallback xmlns="">
        <dgm:pt modelId="{DC447CE9-9AF2-47EF-8977-80F33BBF13EC}">
          <dgm:prSet custT="1"/>
          <dgm:spPr/>
          <dgm:t>
            <a:bodyPr/>
            <a:lstStyle/>
            <a:p>
              <a:r>
                <a:rPr lang="es-ES" sz="2200" b="0" i="0">
                  <a:latin typeface="Cambria Math" panose="02040503050406030204" pitchFamily="18" charset="0"/>
                </a:rPr>
                <a:t>𝑇_𝑜𝑝𝑠=[</a:t>
              </a:r>
              <a:r>
                <a:rPr lang="en-GB" sz="2200" i="0"/>
                <a:t>−</a:t>
              </a:r>
              <a:r>
                <a:rPr lang="es-ES" sz="2200" b="0" i="0"/>
                <a:t>1</a:t>
              </a:r>
              <a:r>
                <a:rPr lang="en-GB" sz="2200" i="0"/>
                <a:t>0 °</a:t>
              </a:r>
              <a:r>
                <a:rPr lang="en-GB" sz="2200" i="0">
                  <a:latin typeface="Cambria Math" panose="02040503050406030204" pitchFamily="18" charset="0"/>
                </a:rPr>
                <a:t>"C</a:t>
              </a:r>
              <a:r>
                <a:rPr lang="en-GB" sz="2200" i="0">
                  <a:latin typeface="LM Roman 10" panose="00000500000000000000" pitchFamily="50" charset="0"/>
                </a:rPr>
                <a:t>"</a:t>
              </a:r>
              <a:r>
                <a:rPr lang="en-GB" sz="2200" dirty="0">
                  <a:latin typeface="LM Roman 10" panose="00000500000000000000" pitchFamily="50" charset="0"/>
                </a:rPr>
                <a:t> to 60</a:t>
              </a:r>
              <a:r>
                <a:rPr lang="en-GB" sz="2200" i="0"/>
                <a:t>°</a:t>
              </a:r>
              <a:r>
                <a:rPr lang="en-GB" sz="2200" dirty="0">
                  <a:latin typeface="LM Roman 10" panose="00000500000000000000" pitchFamily="50" charset="0"/>
                </a:rPr>
                <a:t>C</a:t>
              </a:r>
              <a:r>
                <a:rPr lang="es-ES" sz="2200" b="0" i="0" dirty="0">
                  <a:latin typeface="Cambria Math" panose="02040503050406030204" pitchFamily="18" charset="0"/>
                </a:rPr>
                <a:t>]</a:t>
              </a:r>
              <a:endParaRPr lang="es-ES" sz="2200" dirty="0">
                <a:latin typeface="LM Roman 10" panose="00000500000000000000" pitchFamily="50" charset="0"/>
              </a:endParaRPr>
            </a:p>
          </dgm:t>
        </dgm:pt>
      </mc:Fallback>
    </mc:AlternateContent>
    <dgm:pt modelId="{99D04E70-2D66-4675-912E-328C791F6DAE}" type="parTrans" cxnId="{217E67E9-0A8C-49E3-8C12-9B5DF2170D3B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DF1DC41F-6472-4E94-97B8-28CBAAE95C11}" type="sibTrans" cxnId="{217E67E9-0A8C-49E3-8C12-9B5DF2170D3B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A0E9862F-E0E6-47C6-BA51-8FB24727E68A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s-ES" sz="22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s-ES" sz="2200" b="0" i="1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es-ES" sz="2200" b="0" i="1" smtClean="0">
                          <a:latin typeface="Cambria Math" panose="02040503050406030204" pitchFamily="18" charset="0"/>
                        </a:rPr>
                        <m:t>𝑠𝑢𝑣</m:t>
                      </m:r>
                    </m:sub>
                  </m:sSub>
                  <m:r>
                    <a:rPr lang="es-ES" sz="2200" b="0" i="1" smtClean="0">
                      <a:latin typeface="Cambria Math" panose="02040503050406030204" pitchFamily="18" charset="0"/>
                    </a:rPr>
                    <m:t>=[</m:t>
                  </m:r>
                  <m:r>
                    <a:rPr lang="en-GB" sz="2200" i="1" smtClean="0">
                      <a:latin typeface="Cambria Math" panose="02040503050406030204" pitchFamily="18" charset="0"/>
                    </a:rPr>
                    <m:t>−</m:t>
                  </m:r>
                  <m:r>
                    <a:rPr lang="es-ES" sz="2200" b="0" i="1">
                      <a:latin typeface="Cambria Math" panose="02040503050406030204" pitchFamily="18" charset="0"/>
                    </a:rPr>
                    <m:t>1</m:t>
                  </m:r>
                  <m:r>
                    <a:rPr lang="en-GB" sz="2200" i="1">
                      <a:latin typeface="Cambria Math" panose="02040503050406030204" pitchFamily="18" charset="0"/>
                    </a:rPr>
                    <m:t>0 °</m:t>
                  </m:r>
                  <m:r>
                    <m:rPr>
                      <m:nor/>
                    </m:rPr>
                    <a:rPr lang="en-GB" sz="2200">
                      <a:latin typeface="LM Roman 10" panose="00000500000000000000" pitchFamily="50" charset="0"/>
                    </a:rPr>
                    <m:t>C</m:t>
                  </m:r>
                </m:oMath>
              </a14:m>
              <a:r>
                <a:rPr lang="en-GB" sz="2200" dirty="0">
                  <a:latin typeface="LM Roman 10" panose="00000500000000000000" pitchFamily="50" charset="0"/>
                </a:rPr>
                <a:t> to 7</a:t>
              </a:r>
              <a14:m>
                <m:oMath xmlns:m="http://schemas.openxmlformats.org/officeDocument/2006/math">
                  <m:r>
                    <a:rPr lang="es-ES" sz="2200" b="0" i="0" smtClean="0">
                      <a:latin typeface="Cambria Math" panose="02040503050406030204" pitchFamily="18" charset="0"/>
                    </a:rPr>
                    <m:t>0</m:t>
                  </m:r>
                  <m:r>
                    <a:rPr lang="en-GB" sz="2200" i="1">
                      <a:latin typeface="Cambria Math" panose="02040503050406030204" pitchFamily="18" charset="0"/>
                    </a:rPr>
                    <m:t>°</m:t>
                  </m:r>
                </m:oMath>
              </a14:m>
              <a:r>
                <a:rPr lang="en-GB" sz="2200" dirty="0">
                  <a:latin typeface="LM Roman 10" panose="00000500000000000000" pitchFamily="50" charset="0"/>
                </a:rPr>
                <a:t>C</a:t>
              </a:r>
              <a14:m>
                <m:oMath xmlns:m="http://schemas.openxmlformats.org/officeDocument/2006/math">
                  <m:r>
                    <a:rPr lang="es-ES" sz="2200" b="0" i="1" dirty="0" smtClean="0">
                      <a:latin typeface="Cambria Math" panose="02040503050406030204" pitchFamily="18" charset="0"/>
                    </a:rPr>
                    <m:t>]</m:t>
                  </m:r>
                </m:oMath>
              </a14:m>
              <a:endParaRPr lang="en-GB" sz="2200" dirty="0">
                <a:latin typeface="LM Roman 10" panose="00000500000000000000" pitchFamily="50" charset="0"/>
              </a:endParaRPr>
            </a:p>
          </dgm:t>
        </dgm:pt>
      </mc:Choice>
      <mc:Fallback xmlns="">
        <dgm:pt modelId="{A0E9862F-E0E6-47C6-BA51-8FB24727E68A}">
          <dgm:prSet custT="1"/>
          <dgm:spPr/>
          <dgm:t>
            <a:bodyPr/>
            <a:lstStyle/>
            <a:p>
              <a:r>
                <a:rPr lang="es-ES" sz="2200" b="0" i="0">
                  <a:latin typeface="Cambria Math" panose="02040503050406030204" pitchFamily="18" charset="0"/>
                </a:rPr>
                <a:t>𝑇_𝑠𝑢𝑣=[</a:t>
              </a:r>
              <a:r>
                <a:rPr lang="en-GB" sz="2200" i="0">
                  <a:latin typeface="Cambria Math" panose="02040503050406030204" pitchFamily="18" charset="0"/>
                </a:rPr>
                <a:t>−</a:t>
              </a:r>
              <a:r>
                <a:rPr lang="es-ES" sz="2200" b="0" i="0">
                  <a:latin typeface="Cambria Math" panose="02040503050406030204" pitchFamily="18" charset="0"/>
                </a:rPr>
                <a:t>1</a:t>
              </a:r>
              <a:r>
                <a:rPr lang="en-GB" sz="2200" i="0">
                  <a:latin typeface="Cambria Math" panose="02040503050406030204" pitchFamily="18" charset="0"/>
                </a:rPr>
                <a:t>0 °"C</a:t>
              </a:r>
              <a:r>
                <a:rPr lang="en-GB" sz="2200" i="0">
                  <a:latin typeface="LM Roman 10" panose="00000500000000000000" pitchFamily="50" charset="0"/>
                </a:rPr>
                <a:t>"</a:t>
              </a:r>
              <a:r>
                <a:rPr lang="en-GB" sz="2200" dirty="0">
                  <a:latin typeface="LM Roman 10" panose="00000500000000000000" pitchFamily="50" charset="0"/>
                </a:rPr>
                <a:t> to 7</a:t>
              </a:r>
              <a:r>
                <a:rPr lang="es-ES" sz="2200" b="0" i="0">
                  <a:latin typeface="Cambria Math" panose="02040503050406030204" pitchFamily="18" charset="0"/>
                </a:rPr>
                <a:t>0</a:t>
              </a:r>
              <a:r>
                <a:rPr lang="en-GB" sz="2200" i="0">
                  <a:latin typeface="Cambria Math" panose="02040503050406030204" pitchFamily="18" charset="0"/>
                </a:rPr>
                <a:t>°</a:t>
              </a:r>
              <a:r>
                <a:rPr lang="en-GB" sz="2200" dirty="0">
                  <a:latin typeface="LM Roman 10" panose="00000500000000000000" pitchFamily="50" charset="0"/>
                </a:rPr>
                <a:t>C</a:t>
              </a:r>
              <a:r>
                <a:rPr lang="es-ES" sz="2200" b="0" i="0" dirty="0">
                  <a:latin typeface="Cambria Math" panose="02040503050406030204" pitchFamily="18" charset="0"/>
                </a:rPr>
                <a:t>]</a:t>
              </a:r>
              <a:endParaRPr lang="en-GB" sz="2200" dirty="0">
                <a:latin typeface="LM Roman 10" panose="00000500000000000000" pitchFamily="50" charset="0"/>
              </a:endParaRPr>
            </a:p>
          </dgm:t>
        </dgm:pt>
      </mc:Fallback>
    </mc:AlternateContent>
    <dgm:pt modelId="{9AE84A84-298D-41FA-B49B-8124F0EE8038}" type="parTrans" cxnId="{300C01EA-6F1F-4261-A89C-2F0AC9CEF99F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77808C39-F1EF-41EA-81F3-EA8242EE38AD}" type="sibTrans" cxnId="{300C01EA-6F1F-4261-A89C-2F0AC9CEF99F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C34B0262-6ACB-45F3-83F2-F763B0197577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s-ES" sz="22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s-ES" sz="2200" b="0" i="1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es-ES" sz="2200" b="0" i="1">
                          <a:latin typeface="Cambria Math" panose="02040503050406030204" pitchFamily="18" charset="0"/>
                        </a:rPr>
                        <m:t>𝑏𝑎𝑡</m:t>
                      </m:r>
                    </m:sub>
                  </m:sSub>
                  <m:r>
                    <a:rPr lang="es-ES" sz="2200" b="0" i="1">
                      <a:latin typeface="Cambria Math" panose="02040503050406030204" pitchFamily="18" charset="0"/>
                    </a:rPr>
                    <m:t>&gt;10 °</m:t>
                  </m:r>
                </m:oMath>
              </a14:m>
              <a:r>
                <a:rPr lang="en-GB" sz="2200" dirty="0">
                  <a:latin typeface="LM Roman 10" panose="00000500000000000000" pitchFamily="50" charset="0"/>
                </a:rPr>
                <a:t>C</a:t>
              </a:r>
              <a:endParaRPr lang="es-ES" sz="2200" dirty="0">
                <a:latin typeface="LM Roman 10" panose="00000500000000000000" pitchFamily="50" charset="0"/>
              </a:endParaRPr>
            </a:p>
          </dgm:t>
        </dgm:pt>
      </mc:Choice>
      <mc:Fallback xmlns="">
        <dgm:pt modelId="{C34B0262-6ACB-45F3-83F2-F763B0197577}">
          <dgm:prSet custT="1"/>
          <dgm:spPr/>
          <dgm:t>
            <a:bodyPr/>
            <a:lstStyle/>
            <a:p>
              <a:r>
                <a:rPr lang="es-ES" sz="2200" b="0" i="0"/>
                <a:t>𝑇_𝑏𝑎𝑡&gt;10 °</a:t>
              </a:r>
              <a:r>
                <a:rPr lang="en-GB" sz="2200" dirty="0">
                  <a:latin typeface="LM Roman 10" panose="00000500000000000000" pitchFamily="50" charset="0"/>
                </a:rPr>
                <a:t>C</a:t>
              </a:r>
              <a:endParaRPr lang="es-ES" sz="2200" dirty="0">
                <a:latin typeface="LM Roman 10" panose="00000500000000000000" pitchFamily="50" charset="0"/>
              </a:endParaRPr>
            </a:p>
          </dgm:t>
        </dgm:pt>
      </mc:Fallback>
    </mc:AlternateContent>
    <dgm:pt modelId="{D0B30997-C600-485A-92C3-E01487938044}" type="parTrans" cxnId="{7C8217AA-E276-43D4-9F9B-456277A96406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C6E8BCE9-EB35-46B5-8047-8DA7093387C1}" type="sibTrans" cxnId="{7C8217AA-E276-43D4-9F9B-456277A96406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DFD74684-2675-4CA0-B061-3B249EE067C7}" type="pres">
      <dgm:prSet presAssocID="{F842C460-954F-4A57-8D22-40FCC646BCF8}" presName="vert0" presStyleCnt="0">
        <dgm:presLayoutVars>
          <dgm:dir/>
          <dgm:animOne val="branch"/>
          <dgm:animLvl val="lvl"/>
        </dgm:presLayoutVars>
      </dgm:prSet>
      <dgm:spPr/>
    </dgm:pt>
    <dgm:pt modelId="{3F7C543C-9C2D-4B9B-B031-3BC7BDC037E1}" type="pres">
      <dgm:prSet presAssocID="{DC447CE9-9AF2-47EF-8977-80F33BBF13EC}" presName="thickLine" presStyleLbl="alignNode1" presStyleIdx="0" presStyleCnt="3"/>
      <dgm:spPr/>
    </dgm:pt>
    <dgm:pt modelId="{9F61BD86-BCD3-42AC-BCC8-09AD5088FF3D}" type="pres">
      <dgm:prSet presAssocID="{DC447CE9-9AF2-47EF-8977-80F33BBF13EC}" presName="horz1" presStyleCnt="0"/>
      <dgm:spPr/>
    </dgm:pt>
    <dgm:pt modelId="{322475A3-CB48-47DD-8D11-AF152203767D}" type="pres">
      <dgm:prSet presAssocID="{DC447CE9-9AF2-47EF-8977-80F33BBF13EC}" presName="tx1" presStyleLbl="revTx" presStyleIdx="0" presStyleCnt="3"/>
      <dgm:spPr/>
    </dgm:pt>
    <dgm:pt modelId="{7225B19E-A586-4969-89C1-D7B98B002F81}" type="pres">
      <dgm:prSet presAssocID="{DC447CE9-9AF2-47EF-8977-80F33BBF13EC}" presName="vert1" presStyleCnt="0"/>
      <dgm:spPr/>
    </dgm:pt>
    <dgm:pt modelId="{2EB918F7-B75F-4CB4-AD4C-80904C5FFB8C}" type="pres">
      <dgm:prSet presAssocID="{A0E9862F-E0E6-47C6-BA51-8FB24727E68A}" presName="thickLine" presStyleLbl="alignNode1" presStyleIdx="1" presStyleCnt="3"/>
      <dgm:spPr/>
    </dgm:pt>
    <dgm:pt modelId="{0F713F74-8082-47F4-83D3-E7B698EBA02D}" type="pres">
      <dgm:prSet presAssocID="{A0E9862F-E0E6-47C6-BA51-8FB24727E68A}" presName="horz1" presStyleCnt="0"/>
      <dgm:spPr/>
    </dgm:pt>
    <dgm:pt modelId="{A54F751E-96AC-4796-8AF6-652542EC3507}" type="pres">
      <dgm:prSet presAssocID="{A0E9862F-E0E6-47C6-BA51-8FB24727E68A}" presName="tx1" presStyleLbl="revTx" presStyleIdx="1" presStyleCnt="3"/>
      <dgm:spPr/>
    </dgm:pt>
    <dgm:pt modelId="{5A42EEF2-90A1-4EEE-919F-6F13CDF07C84}" type="pres">
      <dgm:prSet presAssocID="{A0E9862F-E0E6-47C6-BA51-8FB24727E68A}" presName="vert1" presStyleCnt="0"/>
      <dgm:spPr/>
    </dgm:pt>
    <dgm:pt modelId="{00D870A4-437B-4155-BEE2-D86130973C85}" type="pres">
      <dgm:prSet presAssocID="{C34B0262-6ACB-45F3-83F2-F763B0197577}" presName="thickLine" presStyleLbl="alignNode1" presStyleIdx="2" presStyleCnt="3"/>
      <dgm:spPr/>
    </dgm:pt>
    <dgm:pt modelId="{6E184F97-B9C9-4D1A-A453-B40F2DDC57D0}" type="pres">
      <dgm:prSet presAssocID="{C34B0262-6ACB-45F3-83F2-F763B0197577}" presName="horz1" presStyleCnt="0"/>
      <dgm:spPr/>
    </dgm:pt>
    <dgm:pt modelId="{C1E0B4AB-88C4-4D56-81E0-C927382F0688}" type="pres">
      <dgm:prSet presAssocID="{C34B0262-6ACB-45F3-83F2-F763B0197577}" presName="tx1" presStyleLbl="revTx" presStyleIdx="2" presStyleCnt="3"/>
      <dgm:spPr/>
    </dgm:pt>
    <dgm:pt modelId="{4FCFC3A1-39F4-478F-8FC0-1AD3EB8ED149}" type="pres">
      <dgm:prSet presAssocID="{C34B0262-6ACB-45F3-83F2-F763B0197577}" presName="vert1" presStyleCnt="0"/>
      <dgm:spPr/>
    </dgm:pt>
  </dgm:ptLst>
  <dgm:cxnLst>
    <dgm:cxn modelId="{8BCA412E-F76F-456D-8F4D-F10D09C83102}" type="presOf" srcId="{F842C460-954F-4A57-8D22-40FCC646BCF8}" destId="{DFD74684-2675-4CA0-B061-3B249EE067C7}" srcOrd="0" destOrd="0" presId="urn:microsoft.com/office/officeart/2008/layout/LinedList"/>
    <dgm:cxn modelId="{DC2A2E38-0E6B-4395-8272-3ED510633F2C}" type="presOf" srcId="{C34B0262-6ACB-45F3-83F2-F763B0197577}" destId="{C1E0B4AB-88C4-4D56-81E0-C927382F0688}" srcOrd="0" destOrd="0" presId="urn:microsoft.com/office/officeart/2008/layout/LinedList"/>
    <dgm:cxn modelId="{F564867E-8178-4268-A131-694E45BC27CE}" type="presOf" srcId="{DC447CE9-9AF2-47EF-8977-80F33BBF13EC}" destId="{322475A3-CB48-47DD-8D11-AF152203767D}" srcOrd="0" destOrd="0" presId="urn:microsoft.com/office/officeart/2008/layout/LinedList"/>
    <dgm:cxn modelId="{7C8217AA-E276-43D4-9F9B-456277A96406}" srcId="{F842C460-954F-4A57-8D22-40FCC646BCF8}" destId="{C34B0262-6ACB-45F3-83F2-F763B0197577}" srcOrd="2" destOrd="0" parTransId="{D0B30997-C600-485A-92C3-E01487938044}" sibTransId="{C6E8BCE9-EB35-46B5-8047-8DA7093387C1}"/>
    <dgm:cxn modelId="{217E67E9-0A8C-49E3-8C12-9B5DF2170D3B}" srcId="{F842C460-954F-4A57-8D22-40FCC646BCF8}" destId="{DC447CE9-9AF2-47EF-8977-80F33BBF13EC}" srcOrd="0" destOrd="0" parTransId="{99D04E70-2D66-4675-912E-328C791F6DAE}" sibTransId="{DF1DC41F-6472-4E94-97B8-28CBAAE95C11}"/>
    <dgm:cxn modelId="{300C01EA-6F1F-4261-A89C-2F0AC9CEF99F}" srcId="{F842C460-954F-4A57-8D22-40FCC646BCF8}" destId="{A0E9862F-E0E6-47C6-BA51-8FB24727E68A}" srcOrd="1" destOrd="0" parTransId="{9AE84A84-298D-41FA-B49B-8124F0EE8038}" sibTransId="{77808C39-F1EF-41EA-81F3-EA8242EE38AD}"/>
    <dgm:cxn modelId="{3006ECF0-0DF6-4AFB-AF59-91BD73C08EEF}" type="presOf" srcId="{A0E9862F-E0E6-47C6-BA51-8FB24727E68A}" destId="{A54F751E-96AC-4796-8AF6-652542EC3507}" srcOrd="0" destOrd="0" presId="urn:microsoft.com/office/officeart/2008/layout/LinedList"/>
    <dgm:cxn modelId="{12B03E47-131E-41D4-A12E-4BD609AECEE9}" type="presParOf" srcId="{DFD74684-2675-4CA0-B061-3B249EE067C7}" destId="{3F7C543C-9C2D-4B9B-B031-3BC7BDC037E1}" srcOrd="0" destOrd="0" presId="urn:microsoft.com/office/officeart/2008/layout/LinedList"/>
    <dgm:cxn modelId="{DE96425B-DB19-4FC6-B277-9A10A3C31560}" type="presParOf" srcId="{DFD74684-2675-4CA0-B061-3B249EE067C7}" destId="{9F61BD86-BCD3-42AC-BCC8-09AD5088FF3D}" srcOrd="1" destOrd="0" presId="urn:microsoft.com/office/officeart/2008/layout/LinedList"/>
    <dgm:cxn modelId="{861CA1B5-494F-4162-8641-F9753AD64A7D}" type="presParOf" srcId="{9F61BD86-BCD3-42AC-BCC8-09AD5088FF3D}" destId="{322475A3-CB48-47DD-8D11-AF152203767D}" srcOrd="0" destOrd="0" presId="urn:microsoft.com/office/officeart/2008/layout/LinedList"/>
    <dgm:cxn modelId="{6E382D75-7CE6-4872-BD3F-34696BFD880D}" type="presParOf" srcId="{9F61BD86-BCD3-42AC-BCC8-09AD5088FF3D}" destId="{7225B19E-A586-4969-89C1-D7B98B002F81}" srcOrd="1" destOrd="0" presId="urn:microsoft.com/office/officeart/2008/layout/LinedList"/>
    <dgm:cxn modelId="{EF3121BE-5FF9-40BB-AD02-2D0A2F7403D6}" type="presParOf" srcId="{DFD74684-2675-4CA0-B061-3B249EE067C7}" destId="{2EB918F7-B75F-4CB4-AD4C-80904C5FFB8C}" srcOrd="2" destOrd="0" presId="urn:microsoft.com/office/officeart/2008/layout/LinedList"/>
    <dgm:cxn modelId="{EF4FAFED-1900-4C31-B57B-BCDF391D8B62}" type="presParOf" srcId="{DFD74684-2675-4CA0-B061-3B249EE067C7}" destId="{0F713F74-8082-47F4-83D3-E7B698EBA02D}" srcOrd="3" destOrd="0" presId="urn:microsoft.com/office/officeart/2008/layout/LinedList"/>
    <dgm:cxn modelId="{2E372613-1852-4CDA-8278-B8B068351F3B}" type="presParOf" srcId="{0F713F74-8082-47F4-83D3-E7B698EBA02D}" destId="{A54F751E-96AC-4796-8AF6-652542EC3507}" srcOrd="0" destOrd="0" presId="urn:microsoft.com/office/officeart/2008/layout/LinedList"/>
    <dgm:cxn modelId="{360DAEA7-1593-4645-A451-C0A0FCD7397F}" type="presParOf" srcId="{0F713F74-8082-47F4-83D3-E7B698EBA02D}" destId="{5A42EEF2-90A1-4EEE-919F-6F13CDF07C84}" srcOrd="1" destOrd="0" presId="urn:microsoft.com/office/officeart/2008/layout/LinedList"/>
    <dgm:cxn modelId="{FD4F57A4-0257-444A-831F-5CEC60857247}" type="presParOf" srcId="{DFD74684-2675-4CA0-B061-3B249EE067C7}" destId="{00D870A4-437B-4155-BEE2-D86130973C85}" srcOrd="4" destOrd="0" presId="urn:microsoft.com/office/officeart/2008/layout/LinedList"/>
    <dgm:cxn modelId="{FE89C284-68A5-43C5-B29D-A94B94F7CAB8}" type="presParOf" srcId="{DFD74684-2675-4CA0-B061-3B249EE067C7}" destId="{6E184F97-B9C9-4D1A-A453-B40F2DDC57D0}" srcOrd="5" destOrd="0" presId="urn:microsoft.com/office/officeart/2008/layout/LinedList"/>
    <dgm:cxn modelId="{A3309F6F-F2B3-4247-8163-0ED51A7E6DF9}" type="presParOf" srcId="{6E184F97-B9C9-4D1A-A453-B40F2DDC57D0}" destId="{C1E0B4AB-88C4-4D56-81E0-C927382F0688}" srcOrd="0" destOrd="0" presId="urn:microsoft.com/office/officeart/2008/layout/LinedList"/>
    <dgm:cxn modelId="{EF39DDAE-AA89-4356-A6E1-AB46911E9AF5}" type="presParOf" srcId="{6E184F97-B9C9-4D1A-A453-B40F2DDC57D0}" destId="{4FCFC3A1-39F4-478F-8FC0-1AD3EB8ED14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42C460-954F-4A57-8D22-40FCC646BCF8}" type="doc">
      <dgm:prSet loTypeId="urn:microsoft.com/office/officeart/2008/layout/Lin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DC447CE9-9AF2-47EF-8977-80F33BBF13EC}">
      <dgm:prSet custT="1"/>
      <dgm:spPr>
        <a:blipFill>
          <a:blip xmlns:r="http://schemas.openxmlformats.org/officeDocument/2006/relationships" r:embed="rId1"/>
          <a:stretch>
            <a:fillRect t="-8547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99D04E70-2D66-4675-912E-328C791F6DAE}" type="parTrans" cxnId="{217E67E9-0A8C-49E3-8C12-9B5DF2170D3B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DF1DC41F-6472-4E94-97B8-28CBAAE95C11}" type="sibTrans" cxnId="{217E67E9-0A8C-49E3-8C12-9B5DF2170D3B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A0E9862F-E0E6-47C6-BA51-8FB24727E68A}">
      <dgm:prSet custT="1"/>
      <dgm:spPr>
        <a:blipFill>
          <a:blip xmlns:r="http://schemas.openxmlformats.org/officeDocument/2006/relationships" r:embed="rId2"/>
          <a:stretch>
            <a:fillRect t="-8547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9AE84A84-298D-41FA-B49B-8124F0EE8038}" type="parTrans" cxnId="{300C01EA-6F1F-4261-A89C-2F0AC9CEF99F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77808C39-F1EF-41EA-81F3-EA8242EE38AD}" type="sibTrans" cxnId="{300C01EA-6F1F-4261-A89C-2F0AC9CEF99F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C34B0262-6ACB-45F3-83F2-F763B0197577}">
      <dgm:prSet custT="1"/>
      <dgm:spPr>
        <a:blipFill>
          <a:blip xmlns:r="http://schemas.openxmlformats.org/officeDocument/2006/relationships" r:embed="rId3"/>
          <a:stretch>
            <a:fillRect t="-8547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D0B30997-C600-485A-92C3-E01487938044}" type="parTrans" cxnId="{7C8217AA-E276-43D4-9F9B-456277A96406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C6E8BCE9-EB35-46B5-8047-8DA7093387C1}" type="sibTrans" cxnId="{7C8217AA-E276-43D4-9F9B-456277A96406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DFD74684-2675-4CA0-B061-3B249EE067C7}" type="pres">
      <dgm:prSet presAssocID="{F842C460-954F-4A57-8D22-40FCC646BCF8}" presName="vert0" presStyleCnt="0">
        <dgm:presLayoutVars>
          <dgm:dir/>
          <dgm:animOne val="branch"/>
          <dgm:animLvl val="lvl"/>
        </dgm:presLayoutVars>
      </dgm:prSet>
      <dgm:spPr/>
    </dgm:pt>
    <dgm:pt modelId="{3F7C543C-9C2D-4B9B-B031-3BC7BDC037E1}" type="pres">
      <dgm:prSet presAssocID="{DC447CE9-9AF2-47EF-8977-80F33BBF13EC}" presName="thickLine" presStyleLbl="alignNode1" presStyleIdx="0" presStyleCnt="3"/>
      <dgm:spPr/>
    </dgm:pt>
    <dgm:pt modelId="{9F61BD86-BCD3-42AC-BCC8-09AD5088FF3D}" type="pres">
      <dgm:prSet presAssocID="{DC447CE9-9AF2-47EF-8977-80F33BBF13EC}" presName="horz1" presStyleCnt="0"/>
      <dgm:spPr/>
    </dgm:pt>
    <dgm:pt modelId="{322475A3-CB48-47DD-8D11-AF152203767D}" type="pres">
      <dgm:prSet presAssocID="{DC447CE9-9AF2-47EF-8977-80F33BBF13EC}" presName="tx1" presStyleLbl="revTx" presStyleIdx="0" presStyleCnt="3"/>
      <dgm:spPr/>
    </dgm:pt>
    <dgm:pt modelId="{7225B19E-A586-4969-89C1-D7B98B002F81}" type="pres">
      <dgm:prSet presAssocID="{DC447CE9-9AF2-47EF-8977-80F33BBF13EC}" presName="vert1" presStyleCnt="0"/>
      <dgm:spPr/>
    </dgm:pt>
    <dgm:pt modelId="{2EB918F7-B75F-4CB4-AD4C-80904C5FFB8C}" type="pres">
      <dgm:prSet presAssocID="{A0E9862F-E0E6-47C6-BA51-8FB24727E68A}" presName="thickLine" presStyleLbl="alignNode1" presStyleIdx="1" presStyleCnt="3"/>
      <dgm:spPr/>
    </dgm:pt>
    <dgm:pt modelId="{0F713F74-8082-47F4-83D3-E7B698EBA02D}" type="pres">
      <dgm:prSet presAssocID="{A0E9862F-E0E6-47C6-BA51-8FB24727E68A}" presName="horz1" presStyleCnt="0"/>
      <dgm:spPr/>
    </dgm:pt>
    <dgm:pt modelId="{A54F751E-96AC-4796-8AF6-652542EC3507}" type="pres">
      <dgm:prSet presAssocID="{A0E9862F-E0E6-47C6-BA51-8FB24727E68A}" presName="tx1" presStyleLbl="revTx" presStyleIdx="1" presStyleCnt="3"/>
      <dgm:spPr/>
    </dgm:pt>
    <dgm:pt modelId="{5A42EEF2-90A1-4EEE-919F-6F13CDF07C84}" type="pres">
      <dgm:prSet presAssocID="{A0E9862F-E0E6-47C6-BA51-8FB24727E68A}" presName="vert1" presStyleCnt="0"/>
      <dgm:spPr/>
    </dgm:pt>
    <dgm:pt modelId="{00D870A4-437B-4155-BEE2-D86130973C85}" type="pres">
      <dgm:prSet presAssocID="{C34B0262-6ACB-45F3-83F2-F763B0197577}" presName="thickLine" presStyleLbl="alignNode1" presStyleIdx="2" presStyleCnt="3"/>
      <dgm:spPr/>
    </dgm:pt>
    <dgm:pt modelId="{6E184F97-B9C9-4D1A-A453-B40F2DDC57D0}" type="pres">
      <dgm:prSet presAssocID="{C34B0262-6ACB-45F3-83F2-F763B0197577}" presName="horz1" presStyleCnt="0"/>
      <dgm:spPr/>
    </dgm:pt>
    <dgm:pt modelId="{C1E0B4AB-88C4-4D56-81E0-C927382F0688}" type="pres">
      <dgm:prSet presAssocID="{C34B0262-6ACB-45F3-83F2-F763B0197577}" presName="tx1" presStyleLbl="revTx" presStyleIdx="2" presStyleCnt="3"/>
      <dgm:spPr/>
    </dgm:pt>
    <dgm:pt modelId="{4FCFC3A1-39F4-478F-8FC0-1AD3EB8ED149}" type="pres">
      <dgm:prSet presAssocID="{C34B0262-6ACB-45F3-83F2-F763B0197577}" presName="vert1" presStyleCnt="0"/>
      <dgm:spPr/>
    </dgm:pt>
  </dgm:ptLst>
  <dgm:cxnLst>
    <dgm:cxn modelId="{8BCA412E-F76F-456D-8F4D-F10D09C83102}" type="presOf" srcId="{F842C460-954F-4A57-8D22-40FCC646BCF8}" destId="{DFD74684-2675-4CA0-B061-3B249EE067C7}" srcOrd="0" destOrd="0" presId="urn:microsoft.com/office/officeart/2008/layout/LinedList"/>
    <dgm:cxn modelId="{DC2A2E38-0E6B-4395-8272-3ED510633F2C}" type="presOf" srcId="{C34B0262-6ACB-45F3-83F2-F763B0197577}" destId="{C1E0B4AB-88C4-4D56-81E0-C927382F0688}" srcOrd="0" destOrd="0" presId="urn:microsoft.com/office/officeart/2008/layout/LinedList"/>
    <dgm:cxn modelId="{F564867E-8178-4268-A131-694E45BC27CE}" type="presOf" srcId="{DC447CE9-9AF2-47EF-8977-80F33BBF13EC}" destId="{322475A3-CB48-47DD-8D11-AF152203767D}" srcOrd="0" destOrd="0" presId="urn:microsoft.com/office/officeart/2008/layout/LinedList"/>
    <dgm:cxn modelId="{7C8217AA-E276-43D4-9F9B-456277A96406}" srcId="{F842C460-954F-4A57-8D22-40FCC646BCF8}" destId="{C34B0262-6ACB-45F3-83F2-F763B0197577}" srcOrd="2" destOrd="0" parTransId="{D0B30997-C600-485A-92C3-E01487938044}" sibTransId="{C6E8BCE9-EB35-46B5-8047-8DA7093387C1}"/>
    <dgm:cxn modelId="{217E67E9-0A8C-49E3-8C12-9B5DF2170D3B}" srcId="{F842C460-954F-4A57-8D22-40FCC646BCF8}" destId="{DC447CE9-9AF2-47EF-8977-80F33BBF13EC}" srcOrd="0" destOrd="0" parTransId="{99D04E70-2D66-4675-912E-328C791F6DAE}" sibTransId="{DF1DC41F-6472-4E94-97B8-28CBAAE95C11}"/>
    <dgm:cxn modelId="{300C01EA-6F1F-4261-A89C-2F0AC9CEF99F}" srcId="{F842C460-954F-4A57-8D22-40FCC646BCF8}" destId="{A0E9862F-E0E6-47C6-BA51-8FB24727E68A}" srcOrd="1" destOrd="0" parTransId="{9AE84A84-298D-41FA-B49B-8124F0EE8038}" sibTransId="{77808C39-F1EF-41EA-81F3-EA8242EE38AD}"/>
    <dgm:cxn modelId="{3006ECF0-0DF6-4AFB-AF59-91BD73C08EEF}" type="presOf" srcId="{A0E9862F-E0E6-47C6-BA51-8FB24727E68A}" destId="{A54F751E-96AC-4796-8AF6-652542EC3507}" srcOrd="0" destOrd="0" presId="urn:microsoft.com/office/officeart/2008/layout/LinedList"/>
    <dgm:cxn modelId="{12B03E47-131E-41D4-A12E-4BD609AECEE9}" type="presParOf" srcId="{DFD74684-2675-4CA0-B061-3B249EE067C7}" destId="{3F7C543C-9C2D-4B9B-B031-3BC7BDC037E1}" srcOrd="0" destOrd="0" presId="urn:microsoft.com/office/officeart/2008/layout/LinedList"/>
    <dgm:cxn modelId="{DE96425B-DB19-4FC6-B277-9A10A3C31560}" type="presParOf" srcId="{DFD74684-2675-4CA0-B061-3B249EE067C7}" destId="{9F61BD86-BCD3-42AC-BCC8-09AD5088FF3D}" srcOrd="1" destOrd="0" presId="urn:microsoft.com/office/officeart/2008/layout/LinedList"/>
    <dgm:cxn modelId="{861CA1B5-494F-4162-8641-F9753AD64A7D}" type="presParOf" srcId="{9F61BD86-BCD3-42AC-BCC8-09AD5088FF3D}" destId="{322475A3-CB48-47DD-8D11-AF152203767D}" srcOrd="0" destOrd="0" presId="urn:microsoft.com/office/officeart/2008/layout/LinedList"/>
    <dgm:cxn modelId="{6E382D75-7CE6-4872-BD3F-34696BFD880D}" type="presParOf" srcId="{9F61BD86-BCD3-42AC-BCC8-09AD5088FF3D}" destId="{7225B19E-A586-4969-89C1-D7B98B002F81}" srcOrd="1" destOrd="0" presId="urn:microsoft.com/office/officeart/2008/layout/LinedList"/>
    <dgm:cxn modelId="{EF3121BE-5FF9-40BB-AD02-2D0A2F7403D6}" type="presParOf" srcId="{DFD74684-2675-4CA0-B061-3B249EE067C7}" destId="{2EB918F7-B75F-4CB4-AD4C-80904C5FFB8C}" srcOrd="2" destOrd="0" presId="urn:microsoft.com/office/officeart/2008/layout/LinedList"/>
    <dgm:cxn modelId="{EF4FAFED-1900-4C31-B57B-BCDF391D8B62}" type="presParOf" srcId="{DFD74684-2675-4CA0-B061-3B249EE067C7}" destId="{0F713F74-8082-47F4-83D3-E7B698EBA02D}" srcOrd="3" destOrd="0" presId="urn:microsoft.com/office/officeart/2008/layout/LinedList"/>
    <dgm:cxn modelId="{2E372613-1852-4CDA-8278-B8B068351F3B}" type="presParOf" srcId="{0F713F74-8082-47F4-83D3-E7B698EBA02D}" destId="{A54F751E-96AC-4796-8AF6-652542EC3507}" srcOrd="0" destOrd="0" presId="urn:microsoft.com/office/officeart/2008/layout/LinedList"/>
    <dgm:cxn modelId="{360DAEA7-1593-4645-A451-C0A0FCD7397F}" type="presParOf" srcId="{0F713F74-8082-47F4-83D3-E7B698EBA02D}" destId="{5A42EEF2-90A1-4EEE-919F-6F13CDF07C84}" srcOrd="1" destOrd="0" presId="urn:microsoft.com/office/officeart/2008/layout/LinedList"/>
    <dgm:cxn modelId="{FD4F57A4-0257-444A-831F-5CEC60857247}" type="presParOf" srcId="{DFD74684-2675-4CA0-B061-3B249EE067C7}" destId="{00D870A4-437B-4155-BEE2-D86130973C85}" srcOrd="4" destOrd="0" presId="urn:microsoft.com/office/officeart/2008/layout/LinedList"/>
    <dgm:cxn modelId="{FE89C284-68A5-43C5-B29D-A94B94F7CAB8}" type="presParOf" srcId="{DFD74684-2675-4CA0-B061-3B249EE067C7}" destId="{6E184F97-B9C9-4D1A-A453-B40F2DDC57D0}" srcOrd="5" destOrd="0" presId="urn:microsoft.com/office/officeart/2008/layout/LinedList"/>
    <dgm:cxn modelId="{A3309F6F-F2B3-4247-8163-0ED51A7E6DF9}" type="presParOf" srcId="{6E184F97-B9C9-4D1A-A453-B40F2DDC57D0}" destId="{C1E0B4AB-88C4-4D56-81E0-C927382F0688}" srcOrd="0" destOrd="0" presId="urn:microsoft.com/office/officeart/2008/layout/LinedList"/>
    <dgm:cxn modelId="{EF39DDAE-AA89-4356-A6E1-AB46911E9AF5}" type="presParOf" srcId="{6E184F97-B9C9-4D1A-A453-B40F2DDC57D0}" destId="{4FCFC3A1-39F4-478F-8FC0-1AD3EB8ED14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677206-A582-4C3E-AF0B-0A19374EEF53}" type="doc">
      <dgm:prSet loTypeId="urn:microsoft.com/office/officeart/2008/layout/Lin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D4CA3993-93D2-4DF6-B0C2-025CC1221C17}">
      <dgm:prSet phldrT="[Texto]" custT="1"/>
      <dgm:spPr/>
      <dgm:t>
        <a:bodyPr/>
        <a:lstStyle/>
        <a:p>
          <a:r>
            <a:rPr lang="en-GB" sz="2200" noProof="0" dirty="0">
              <a:latin typeface="LM Roman 10" panose="00000500000000000000" pitchFamily="50" charset="0"/>
            </a:rPr>
            <a:t>Radiator</a:t>
          </a:r>
        </a:p>
      </dgm:t>
    </dgm:pt>
    <dgm:pt modelId="{CB58CB9C-E806-4D23-A51D-FE8BA9046F9E}" type="parTrans" cxnId="{5A6E01F4-8FDF-487F-A2D8-ECDF6BCC122E}">
      <dgm:prSet/>
      <dgm:spPr/>
      <dgm:t>
        <a:bodyPr/>
        <a:lstStyle/>
        <a:p>
          <a:endParaRPr lang="en-GB" sz="2200" noProof="0" dirty="0">
            <a:latin typeface="LM Roman 10" panose="00000500000000000000" pitchFamily="50" charset="0"/>
          </a:endParaRPr>
        </a:p>
      </dgm:t>
    </dgm:pt>
    <dgm:pt modelId="{D784A3C9-D2C2-480A-8D62-FA18849BC6A7}" type="sibTrans" cxnId="{5A6E01F4-8FDF-487F-A2D8-ECDF6BCC122E}">
      <dgm:prSet/>
      <dgm:spPr/>
      <dgm:t>
        <a:bodyPr/>
        <a:lstStyle/>
        <a:p>
          <a:endParaRPr lang="en-GB" sz="2200" noProof="0" dirty="0">
            <a:latin typeface="LM Roman 10" panose="00000500000000000000" pitchFamily="50" charset="0"/>
          </a:endParaRPr>
        </a:p>
      </dgm:t>
    </dgm:pt>
    <dgm:pt modelId="{000729F5-1B50-41F8-B13C-D671F6CF1ACE}">
      <dgm:prSet phldrT="[Texto]" custT="1"/>
      <dgm:spPr/>
      <dgm:t>
        <a:bodyPr/>
        <a:lstStyle/>
        <a:p>
          <a:r>
            <a:rPr lang="en-GB" sz="2200" noProof="0" dirty="0">
              <a:latin typeface="LM Roman 10" panose="00000500000000000000" pitchFamily="50" charset="0"/>
            </a:rPr>
            <a:t>Dim: 100 x 130 mm</a:t>
          </a:r>
        </a:p>
      </dgm:t>
    </dgm:pt>
    <dgm:pt modelId="{21761A33-3313-4E91-B183-BB4A23A25A66}" type="parTrans" cxnId="{52262E09-F529-44A1-9559-65CDAEF51764}">
      <dgm:prSet/>
      <dgm:spPr/>
      <dgm:t>
        <a:bodyPr/>
        <a:lstStyle/>
        <a:p>
          <a:endParaRPr lang="en-GB" sz="2200"/>
        </a:p>
      </dgm:t>
    </dgm:pt>
    <dgm:pt modelId="{E459926E-3398-4EE5-956F-83EF5FAE340B}" type="sibTrans" cxnId="{52262E09-F529-44A1-9559-65CDAEF51764}">
      <dgm:prSet/>
      <dgm:spPr/>
      <dgm:t>
        <a:bodyPr/>
        <a:lstStyle/>
        <a:p>
          <a:endParaRPr lang="en-GB" sz="2200"/>
        </a:p>
      </dgm:t>
    </dgm:pt>
    <dgm:pt modelId="{9E271932-B004-4138-AD71-3DA960A83CD8}">
      <dgm:prSet phldrT="[Texto]" custT="1"/>
      <dgm:spPr/>
      <dgm:t>
        <a:bodyPr/>
        <a:lstStyle/>
        <a:p>
          <a:r>
            <a:rPr lang="en-GB" sz="2200" noProof="0" dirty="0">
              <a:latin typeface="LM Roman 10" panose="00000500000000000000" pitchFamily="50" charset="0"/>
            </a:rPr>
            <a:t>Mat: Al-6061</a:t>
          </a:r>
        </a:p>
      </dgm:t>
    </dgm:pt>
    <dgm:pt modelId="{175CAD86-0A71-4825-B44A-A36CABEE0FAF}" type="parTrans" cxnId="{E8E406AA-46DD-4998-BDC9-ABDE41AF1524}">
      <dgm:prSet/>
      <dgm:spPr/>
      <dgm:t>
        <a:bodyPr/>
        <a:lstStyle/>
        <a:p>
          <a:endParaRPr lang="en-GB" sz="2200"/>
        </a:p>
      </dgm:t>
    </dgm:pt>
    <dgm:pt modelId="{0F80B0CC-5D2E-4529-AF14-0CC3923CEDAB}" type="sibTrans" cxnId="{E8E406AA-46DD-4998-BDC9-ABDE41AF1524}">
      <dgm:prSet/>
      <dgm:spPr/>
      <dgm:t>
        <a:bodyPr/>
        <a:lstStyle/>
        <a:p>
          <a:endParaRPr lang="en-GB" sz="2200"/>
        </a:p>
      </dgm:t>
    </dgm:pt>
    <dgm:pt modelId="{69801F8B-AE58-4575-A43F-A498E9E51031}">
      <dgm:prSet phldrT="[Texto]" custT="1"/>
      <dgm:spPr/>
      <dgm:t>
        <a:bodyPr/>
        <a:lstStyle/>
        <a:p>
          <a:r>
            <a:rPr lang="en-GB" sz="2200" noProof="0" dirty="0">
              <a:latin typeface="LM Roman 10" panose="00000500000000000000" pitchFamily="50" charset="0"/>
            </a:rPr>
            <a:t>Front: Silvered FEP</a:t>
          </a:r>
        </a:p>
      </dgm:t>
    </dgm:pt>
    <dgm:pt modelId="{9FCF7C4F-78DF-4C1F-90E4-F3CCA085CA21}" type="parTrans" cxnId="{FD07A5B2-EEF7-4A62-8748-B3E2E4BE16DC}">
      <dgm:prSet/>
      <dgm:spPr/>
      <dgm:t>
        <a:bodyPr/>
        <a:lstStyle/>
        <a:p>
          <a:endParaRPr lang="en-GB" sz="2200"/>
        </a:p>
      </dgm:t>
    </dgm:pt>
    <dgm:pt modelId="{86795ABB-64DE-43BC-B6E1-01DE93896032}" type="sibTrans" cxnId="{FD07A5B2-EEF7-4A62-8748-B3E2E4BE16DC}">
      <dgm:prSet/>
      <dgm:spPr/>
      <dgm:t>
        <a:bodyPr/>
        <a:lstStyle/>
        <a:p>
          <a:endParaRPr lang="en-GB" sz="2200"/>
        </a:p>
      </dgm:t>
    </dgm:pt>
    <dgm:pt modelId="{B18F9F39-BD3A-4824-AF3C-DB63A77AC0F5}">
      <dgm:prSet phldrT="[Texto]" custT="1"/>
      <dgm:spPr/>
      <dgm:t>
        <a:bodyPr/>
        <a:lstStyle/>
        <a:p>
          <a:r>
            <a:rPr lang="en-GB" sz="2200" noProof="0" dirty="0">
              <a:latin typeface="LM Roman 10" panose="00000500000000000000" pitchFamily="50" charset="0"/>
            </a:rPr>
            <a:t>Back: Alum. Kapton</a:t>
          </a:r>
        </a:p>
      </dgm:t>
    </dgm:pt>
    <dgm:pt modelId="{498C4077-1419-4A4E-8770-FBC0BCC55A91}" type="parTrans" cxnId="{47DC101D-0DBA-4424-9169-26CDA975A9A6}">
      <dgm:prSet/>
      <dgm:spPr/>
      <dgm:t>
        <a:bodyPr/>
        <a:lstStyle/>
        <a:p>
          <a:endParaRPr lang="en-GB" sz="2200"/>
        </a:p>
      </dgm:t>
    </dgm:pt>
    <dgm:pt modelId="{4FD3E5F0-28EA-42F2-B1A1-ED27AA387B4E}" type="sibTrans" cxnId="{47DC101D-0DBA-4424-9169-26CDA975A9A6}">
      <dgm:prSet/>
      <dgm:spPr/>
      <dgm:t>
        <a:bodyPr/>
        <a:lstStyle/>
        <a:p>
          <a:endParaRPr lang="en-GB" sz="2200"/>
        </a:p>
      </dgm:t>
    </dgm:pt>
    <dgm:pt modelId="{D5E57E7C-780C-4A36-95EF-D058D6952678}">
      <dgm:prSet phldrT="[Texto]" custT="1"/>
      <dgm:spPr/>
      <dgm:t>
        <a:bodyPr/>
        <a:lstStyle/>
        <a:p>
          <a:r>
            <a:rPr lang="en-GB" sz="2200" noProof="0" dirty="0">
              <a:latin typeface="LM Roman 10" panose="00000500000000000000" pitchFamily="50" charset="0"/>
            </a:rPr>
            <a:t>Frame</a:t>
          </a:r>
        </a:p>
      </dgm:t>
    </dgm:pt>
    <dgm:pt modelId="{67A46BD7-4B9A-4F1A-B28F-334BE2DCED1A}" type="parTrans" cxnId="{4C55A4A6-B27C-47DF-A58A-3EF5960469EF}">
      <dgm:prSet/>
      <dgm:spPr/>
      <dgm:t>
        <a:bodyPr/>
        <a:lstStyle/>
        <a:p>
          <a:endParaRPr lang="en-GB" sz="2200"/>
        </a:p>
      </dgm:t>
    </dgm:pt>
    <dgm:pt modelId="{8255BD9C-37CD-4C69-A62F-314A749B9C9D}" type="sibTrans" cxnId="{4C55A4A6-B27C-47DF-A58A-3EF5960469EF}">
      <dgm:prSet/>
      <dgm:spPr/>
      <dgm:t>
        <a:bodyPr/>
        <a:lstStyle/>
        <a:p>
          <a:endParaRPr lang="en-GB" sz="2200"/>
        </a:p>
      </dgm:t>
    </dgm:pt>
    <dgm:pt modelId="{D7C92660-EE7B-405D-BCAC-BF5F11CD01B0}">
      <dgm:prSet phldrT="[Texto]" custT="1"/>
      <dgm:spPr/>
      <dgm:t>
        <a:bodyPr/>
        <a:lstStyle/>
        <a:p>
          <a:r>
            <a:rPr lang="en-GB" sz="2200" noProof="0" dirty="0">
              <a:latin typeface="LM Roman 10" panose="00000500000000000000" pitchFamily="50" charset="0"/>
            </a:rPr>
            <a:t>Mat: DELRIN</a:t>
          </a:r>
        </a:p>
      </dgm:t>
    </dgm:pt>
    <dgm:pt modelId="{1C999538-3BDC-457D-87DE-1E53F3974D01}" type="parTrans" cxnId="{D32B52BF-AFBD-4FDF-A552-01A2BD541038}">
      <dgm:prSet/>
      <dgm:spPr/>
      <dgm:t>
        <a:bodyPr/>
        <a:lstStyle/>
        <a:p>
          <a:endParaRPr lang="en-GB" sz="2200"/>
        </a:p>
      </dgm:t>
    </dgm:pt>
    <dgm:pt modelId="{143C7286-B274-4F9F-8777-E63B7F42B3E8}" type="sibTrans" cxnId="{D32B52BF-AFBD-4FDF-A552-01A2BD541038}">
      <dgm:prSet/>
      <dgm:spPr/>
      <dgm:t>
        <a:bodyPr/>
        <a:lstStyle/>
        <a:p>
          <a:endParaRPr lang="en-GB" sz="2200"/>
        </a:p>
      </dgm:t>
    </dgm:pt>
    <dgm:pt modelId="{1A364991-68EA-4018-9C71-754975B9B673}">
      <dgm:prSet phldrT="[Texto]" custT="1"/>
      <dgm:spPr/>
      <dgm:t>
        <a:bodyPr/>
        <a:lstStyle/>
        <a:p>
          <a:r>
            <a:rPr lang="en-GB" sz="2200" noProof="0" dirty="0">
              <a:latin typeface="LM Roman 10" panose="00000500000000000000" pitchFamily="50" charset="0"/>
            </a:rPr>
            <a:t>Eight contact points</a:t>
          </a:r>
        </a:p>
      </dgm:t>
    </dgm:pt>
    <dgm:pt modelId="{45C0480D-3991-4AC2-8962-37B3F17CA16F}" type="parTrans" cxnId="{557DC63F-0B1D-41D9-B88E-D9CF9041F2A0}">
      <dgm:prSet/>
      <dgm:spPr/>
      <dgm:t>
        <a:bodyPr/>
        <a:lstStyle/>
        <a:p>
          <a:endParaRPr lang="en-GB" sz="2200"/>
        </a:p>
      </dgm:t>
    </dgm:pt>
    <dgm:pt modelId="{BF7BDB83-AD53-40CF-939D-8595F1B66FE6}" type="sibTrans" cxnId="{557DC63F-0B1D-41D9-B88E-D9CF9041F2A0}">
      <dgm:prSet/>
      <dgm:spPr/>
      <dgm:t>
        <a:bodyPr/>
        <a:lstStyle/>
        <a:p>
          <a:endParaRPr lang="en-GB" sz="2200"/>
        </a:p>
      </dgm:t>
    </dgm:pt>
    <dgm:pt modelId="{836C21CF-C082-4A3C-980E-7849BF9C4554}">
      <dgm:prSet phldrT="[Texto]" custT="1"/>
      <dgm:spPr/>
      <dgm:t>
        <a:bodyPr/>
        <a:lstStyle/>
        <a:p>
          <a:r>
            <a:rPr lang="en-GB" sz="2200" noProof="0" dirty="0">
              <a:latin typeface="LM Roman 10" panose="00000500000000000000" pitchFamily="50" charset="0"/>
            </a:rPr>
            <a:t>Dim: 121.2 x 151.2 mm</a:t>
          </a:r>
        </a:p>
      </dgm:t>
    </dgm:pt>
    <dgm:pt modelId="{4D739E2A-4E69-4498-914F-688554622205}" type="parTrans" cxnId="{DBB4F68D-E3C1-4DCB-A3DE-47E6DB5B6C1F}">
      <dgm:prSet/>
      <dgm:spPr/>
      <dgm:t>
        <a:bodyPr/>
        <a:lstStyle/>
        <a:p>
          <a:endParaRPr lang="en-GB" sz="2200"/>
        </a:p>
      </dgm:t>
    </dgm:pt>
    <dgm:pt modelId="{1E1940B1-72CD-4B01-920F-EEAABC675255}" type="sibTrans" cxnId="{DBB4F68D-E3C1-4DCB-A3DE-47E6DB5B6C1F}">
      <dgm:prSet/>
      <dgm:spPr/>
      <dgm:t>
        <a:bodyPr/>
        <a:lstStyle/>
        <a:p>
          <a:endParaRPr lang="en-GB" sz="2200"/>
        </a:p>
      </dgm:t>
    </dgm:pt>
    <dgm:pt modelId="{FE4AF030-F0A2-4ED5-BD1B-0F14A7275334}" type="pres">
      <dgm:prSet presAssocID="{C9677206-A582-4C3E-AF0B-0A19374EEF53}" presName="vert0" presStyleCnt="0">
        <dgm:presLayoutVars>
          <dgm:dir/>
          <dgm:animOne val="branch"/>
          <dgm:animLvl val="lvl"/>
        </dgm:presLayoutVars>
      </dgm:prSet>
      <dgm:spPr/>
    </dgm:pt>
    <dgm:pt modelId="{9FCC53CF-D939-4245-8D7C-0BDD6F5FE07D}" type="pres">
      <dgm:prSet presAssocID="{D4CA3993-93D2-4DF6-B0C2-025CC1221C17}" presName="thickLine" presStyleLbl="alignNode1" presStyleIdx="0" presStyleCnt="2" custLinFactNeighborY="-469"/>
      <dgm:spPr/>
    </dgm:pt>
    <dgm:pt modelId="{0E747E63-4867-44C8-9A8B-D1E8E79C4B31}" type="pres">
      <dgm:prSet presAssocID="{D4CA3993-93D2-4DF6-B0C2-025CC1221C17}" presName="horz1" presStyleCnt="0"/>
      <dgm:spPr/>
    </dgm:pt>
    <dgm:pt modelId="{27CD4B1A-1494-4431-9443-FC1732778AF6}" type="pres">
      <dgm:prSet presAssocID="{D4CA3993-93D2-4DF6-B0C2-025CC1221C17}" presName="tx1" presStyleLbl="revTx" presStyleIdx="0" presStyleCnt="9" custScaleX="136526" custScaleY="101819"/>
      <dgm:spPr/>
    </dgm:pt>
    <dgm:pt modelId="{763CE1E6-C4DA-4006-B12B-D003F4929E50}" type="pres">
      <dgm:prSet presAssocID="{D4CA3993-93D2-4DF6-B0C2-025CC1221C17}" presName="vert1" presStyleCnt="0"/>
      <dgm:spPr/>
    </dgm:pt>
    <dgm:pt modelId="{0D6AEC43-29D7-45D0-B115-87586F8EA945}" type="pres">
      <dgm:prSet presAssocID="{000729F5-1B50-41F8-B13C-D671F6CF1ACE}" presName="vertSpace2a" presStyleCnt="0"/>
      <dgm:spPr/>
    </dgm:pt>
    <dgm:pt modelId="{C4EF71A8-275E-4639-8F5F-298AD8BACCF8}" type="pres">
      <dgm:prSet presAssocID="{000729F5-1B50-41F8-B13C-D671F6CF1ACE}" presName="horz2" presStyleCnt="0"/>
      <dgm:spPr/>
    </dgm:pt>
    <dgm:pt modelId="{1360ED18-FCE4-44C0-95C5-94F50BDCF72D}" type="pres">
      <dgm:prSet presAssocID="{000729F5-1B50-41F8-B13C-D671F6CF1ACE}" presName="horzSpace2" presStyleCnt="0"/>
      <dgm:spPr/>
    </dgm:pt>
    <dgm:pt modelId="{F22F6F47-43B2-4AD2-B152-87F8C93568CD}" type="pres">
      <dgm:prSet presAssocID="{000729F5-1B50-41F8-B13C-D671F6CF1ACE}" presName="tx2" presStyleLbl="revTx" presStyleIdx="1" presStyleCnt="9"/>
      <dgm:spPr/>
    </dgm:pt>
    <dgm:pt modelId="{B808ED1E-3819-4DA8-9EC7-354DC8667C19}" type="pres">
      <dgm:prSet presAssocID="{000729F5-1B50-41F8-B13C-D671F6CF1ACE}" presName="vert2" presStyleCnt="0"/>
      <dgm:spPr/>
    </dgm:pt>
    <dgm:pt modelId="{6E2D9C51-7ED2-446C-8CA5-DAF986CA3CF8}" type="pres">
      <dgm:prSet presAssocID="{000729F5-1B50-41F8-B13C-D671F6CF1ACE}" presName="thinLine2b" presStyleLbl="callout" presStyleIdx="0" presStyleCnt="7"/>
      <dgm:spPr>
        <a:ln>
          <a:solidFill>
            <a:schemeClr val="bg1"/>
          </a:solidFill>
        </a:ln>
      </dgm:spPr>
    </dgm:pt>
    <dgm:pt modelId="{0982CE71-39B8-46B4-8BF2-8AE068C03E1A}" type="pres">
      <dgm:prSet presAssocID="{000729F5-1B50-41F8-B13C-D671F6CF1ACE}" presName="vertSpace2b" presStyleCnt="0"/>
      <dgm:spPr/>
    </dgm:pt>
    <dgm:pt modelId="{C650DFDE-8726-41B1-8DE3-F92D03C27665}" type="pres">
      <dgm:prSet presAssocID="{9E271932-B004-4138-AD71-3DA960A83CD8}" presName="horz2" presStyleCnt="0"/>
      <dgm:spPr/>
    </dgm:pt>
    <dgm:pt modelId="{0A4C868B-FAF6-4A1E-9B71-31BC1126F366}" type="pres">
      <dgm:prSet presAssocID="{9E271932-B004-4138-AD71-3DA960A83CD8}" presName="horzSpace2" presStyleCnt="0"/>
      <dgm:spPr/>
    </dgm:pt>
    <dgm:pt modelId="{395CE582-6CE4-4A83-9C7A-D34286EAD1D9}" type="pres">
      <dgm:prSet presAssocID="{9E271932-B004-4138-AD71-3DA960A83CD8}" presName="tx2" presStyleLbl="revTx" presStyleIdx="2" presStyleCnt="9"/>
      <dgm:spPr/>
    </dgm:pt>
    <dgm:pt modelId="{E19DCB40-439A-4640-9F66-65D74AF4C72D}" type="pres">
      <dgm:prSet presAssocID="{9E271932-B004-4138-AD71-3DA960A83CD8}" presName="vert2" presStyleCnt="0"/>
      <dgm:spPr/>
    </dgm:pt>
    <dgm:pt modelId="{7E4AF741-9EC5-4131-B843-0D8C2D46ACE1}" type="pres">
      <dgm:prSet presAssocID="{9E271932-B004-4138-AD71-3DA960A83CD8}" presName="thinLine2b" presStyleLbl="callout" presStyleIdx="1" presStyleCnt="7"/>
      <dgm:spPr>
        <a:ln>
          <a:solidFill>
            <a:schemeClr val="bg1"/>
          </a:solidFill>
        </a:ln>
      </dgm:spPr>
    </dgm:pt>
    <dgm:pt modelId="{5BED7D72-789C-49C5-ADC6-0D418F80EDCF}" type="pres">
      <dgm:prSet presAssocID="{9E271932-B004-4138-AD71-3DA960A83CD8}" presName="vertSpace2b" presStyleCnt="0"/>
      <dgm:spPr/>
    </dgm:pt>
    <dgm:pt modelId="{5E194584-DE20-47EA-9DA3-1B36631F7D43}" type="pres">
      <dgm:prSet presAssocID="{69801F8B-AE58-4575-A43F-A498E9E51031}" presName="horz2" presStyleCnt="0"/>
      <dgm:spPr/>
    </dgm:pt>
    <dgm:pt modelId="{B60A1D81-DAE1-4D92-90EE-BF0CB87E48FB}" type="pres">
      <dgm:prSet presAssocID="{69801F8B-AE58-4575-A43F-A498E9E51031}" presName="horzSpace2" presStyleCnt="0"/>
      <dgm:spPr/>
    </dgm:pt>
    <dgm:pt modelId="{00A256E7-CF78-4ECD-A876-32355989BF97}" type="pres">
      <dgm:prSet presAssocID="{69801F8B-AE58-4575-A43F-A498E9E51031}" presName="tx2" presStyleLbl="revTx" presStyleIdx="3" presStyleCnt="9"/>
      <dgm:spPr/>
    </dgm:pt>
    <dgm:pt modelId="{7BBBB0BC-1AB5-4B7E-8718-6102373B43A5}" type="pres">
      <dgm:prSet presAssocID="{69801F8B-AE58-4575-A43F-A498E9E51031}" presName="vert2" presStyleCnt="0"/>
      <dgm:spPr/>
    </dgm:pt>
    <dgm:pt modelId="{0E353729-8BB8-4570-A879-30BE8915F2BB}" type="pres">
      <dgm:prSet presAssocID="{69801F8B-AE58-4575-A43F-A498E9E51031}" presName="thinLine2b" presStyleLbl="callout" presStyleIdx="2" presStyleCnt="7"/>
      <dgm:spPr>
        <a:ln>
          <a:solidFill>
            <a:schemeClr val="bg1"/>
          </a:solidFill>
        </a:ln>
      </dgm:spPr>
    </dgm:pt>
    <dgm:pt modelId="{4B94C7B8-BF66-40FA-95B0-DBFE9537BDE9}" type="pres">
      <dgm:prSet presAssocID="{69801F8B-AE58-4575-A43F-A498E9E51031}" presName="vertSpace2b" presStyleCnt="0"/>
      <dgm:spPr/>
    </dgm:pt>
    <dgm:pt modelId="{3D932449-3D14-423A-BA46-CA979A1621E3}" type="pres">
      <dgm:prSet presAssocID="{B18F9F39-BD3A-4824-AF3C-DB63A77AC0F5}" presName="horz2" presStyleCnt="0"/>
      <dgm:spPr/>
    </dgm:pt>
    <dgm:pt modelId="{26233EFF-B3C4-43B2-9DE5-04A8E2AD61FF}" type="pres">
      <dgm:prSet presAssocID="{B18F9F39-BD3A-4824-AF3C-DB63A77AC0F5}" presName="horzSpace2" presStyleCnt="0"/>
      <dgm:spPr/>
    </dgm:pt>
    <dgm:pt modelId="{A2339577-9D50-4873-B6E4-101EAF562A6C}" type="pres">
      <dgm:prSet presAssocID="{B18F9F39-BD3A-4824-AF3C-DB63A77AC0F5}" presName="tx2" presStyleLbl="revTx" presStyleIdx="4" presStyleCnt="9"/>
      <dgm:spPr/>
    </dgm:pt>
    <dgm:pt modelId="{5B054889-26EC-4FE0-85CE-E004A08E0B34}" type="pres">
      <dgm:prSet presAssocID="{B18F9F39-BD3A-4824-AF3C-DB63A77AC0F5}" presName="vert2" presStyleCnt="0"/>
      <dgm:spPr/>
    </dgm:pt>
    <dgm:pt modelId="{93154E7F-0E85-4635-A6C6-C4A99CA1B863}" type="pres">
      <dgm:prSet presAssocID="{B18F9F39-BD3A-4824-AF3C-DB63A77AC0F5}" presName="thinLine2b" presStyleLbl="callout" presStyleIdx="3" presStyleCnt="7"/>
      <dgm:spPr>
        <a:ln>
          <a:solidFill>
            <a:schemeClr val="bg1"/>
          </a:solidFill>
        </a:ln>
      </dgm:spPr>
    </dgm:pt>
    <dgm:pt modelId="{38F683C7-640D-45DD-833B-0A8BAC96FA2F}" type="pres">
      <dgm:prSet presAssocID="{B18F9F39-BD3A-4824-AF3C-DB63A77AC0F5}" presName="vertSpace2b" presStyleCnt="0"/>
      <dgm:spPr/>
    </dgm:pt>
    <dgm:pt modelId="{A8B117C1-1BD2-4735-BF70-FD7D20A40E17}" type="pres">
      <dgm:prSet presAssocID="{D5E57E7C-780C-4A36-95EF-D058D6952678}" presName="thickLine" presStyleLbl="alignNode1" presStyleIdx="1" presStyleCnt="2"/>
      <dgm:spPr/>
    </dgm:pt>
    <dgm:pt modelId="{A81B5477-16F0-42EF-AB94-3F72074E5741}" type="pres">
      <dgm:prSet presAssocID="{D5E57E7C-780C-4A36-95EF-D058D6952678}" presName="horz1" presStyleCnt="0"/>
      <dgm:spPr/>
    </dgm:pt>
    <dgm:pt modelId="{403DCCC5-D4CE-43F2-98C7-B0E01E58FDB2}" type="pres">
      <dgm:prSet presAssocID="{D5E57E7C-780C-4A36-95EF-D058D6952678}" presName="tx1" presStyleLbl="revTx" presStyleIdx="5" presStyleCnt="9" custScaleX="119409"/>
      <dgm:spPr/>
    </dgm:pt>
    <dgm:pt modelId="{77C3D087-E05A-44CC-95D2-55EDDF82243D}" type="pres">
      <dgm:prSet presAssocID="{D5E57E7C-780C-4A36-95EF-D058D6952678}" presName="vert1" presStyleCnt="0"/>
      <dgm:spPr/>
    </dgm:pt>
    <dgm:pt modelId="{E9543983-061C-4225-AA49-ABBD63D0F62E}" type="pres">
      <dgm:prSet presAssocID="{836C21CF-C082-4A3C-980E-7849BF9C4554}" presName="vertSpace2a" presStyleCnt="0"/>
      <dgm:spPr/>
    </dgm:pt>
    <dgm:pt modelId="{E042FF8F-6272-49ED-8A52-3FA093C94ADF}" type="pres">
      <dgm:prSet presAssocID="{836C21CF-C082-4A3C-980E-7849BF9C4554}" presName="horz2" presStyleCnt="0"/>
      <dgm:spPr/>
    </dgm:pt>
    <dgm:pt modelId="{88A27179-E2F9-489A-9CBD-B0238D87A113}" type="pres">
      <dgm:prSet presAssocID="{836C21CF-C082-4A3C-980E-7849BF9C4554}" presName="horzSpace2" presStyleCnt="0"/>
      <dgm:spPr/>
    </dgm:pt>
    <dgm:pt modelId="{2CE9CB6A-8C31-4827-B121-0B15C16DE6CC}" type="pres">
      <dgm:prSet presAssocID="{836C21CF-C082-4A3C-980E-7849BF9C4554}" presName="tx2" presStyleLbl="revTx" presStyleIdx="6" presStyleCnt="9" custScaleY="82934"/>
      <dgm:spPr/>
    </dgm:pt>
    <dgm:pt modelId="{4188B8E2-A412-46D9-8A86-B5D393B508FB}" type="pres">
      <dgm:prSet presAssocID="{836C21CF-C082-4A3C-980E-7849BF9C4554}" presName="vert2" presStyleCnt="0"/>
      <dgm:spPr/>
    </dgm:pt>
    <dgm:pt modelId="{1BB7664F-E6CE-46D3-8DE0-E55A31749F44}" type="pres">
      <dgm:prSet presAssocID="{836C21CF-C082-4A3C-980E-7849BF9C4554}" presName="thinLine2b" presStyleLbl="callout" presStyleIdx="4" presStyleCnt="7"/>
      <dgm:spPr>
        <a:ln>
          <a:solidFill>
            <a:schemeClr val="bg1"/>
          </a:solidFill>
        </a:ln>
      </dgm:spPr>
    </dgm:pt>
    <dgm:pt modelId="{F79302B0-C7F2-4D8B-96DF-5FA377B9BF34}" type="pres">
      <dgm:prSet presAssocID="{836C21CF-C082-4A3C-980E-7849BF9C4554}" presName="vertSpace2b" presStyleCnt="0"/>
      <dgm:spPr/>
    </dgm:pt>
    <dgm:pt modelId="{18B41EE2-A21F-4E46-8249-9ADBBFDD2C3B}" type="pres">
      <dgm:prSet presAssocID="{D7C92660-EE7B-405D-BCAC-BF5F11CD01B0}" presName="horz2" presStyleCnt="0"/>
      <dgm:spPr/>
    </dgm:pt>
    <dgm:pt modelId="{083083F1-0025-4FE3-98AA-95C0B186FFC1}" type="pres">
      <dgm:prSet presAssocID="{D7C92660-EE7B-405D-BCAC-BF5F11CD01B0}" presName="horzSpace2" presStyleCnt="0"/>
      <dgm:spPr/>
    </dgm:pt>
    <dgm:pt modelId="{32441B11-5D6D-4445-ABA1-D622006BFC9A}" type="pres">
      <dgm:prSet presAssocID="{D7C92660-EE7B-405D-BCAC-BF5F11CD01B0}" presName="tx2" presStyleLbl="revTx" presStyleIdx="7" presStyleCnt="9" custScaleY="59483" custLinFactNeighborY="-13624"/>
      <dgm:spPr/>
    </dgm:pt>
    <dgm:pt modelId="{89E48208-524C-46EC-BCB5-85601ECE4B12}" type="pres">
      <dgm:prSet presAssocID="{D7C92660-EE7B-405D-BCAC-BF5F11CD01B0}" presName="vert2" presStyleCnt="0"/>
      <dgm:spPr/>
    </dgm:pt>
    <dgm:pt modelId="{DF644461-DA96-4F9A-B764-2AD4846EB5C4}" type="pres">
      <dgm:prSet presAssocID="{D7C92660-EE7B-405D-BCAC-BF5F11CD01B0}" presName="thinLine2b" presStyleLbl="callout" presStyleIdx="5" presStyleCnt="7"/>
      <dgm:spPr>
        <a:ln>
          <a:solidFill>
            <a:schemeClr val="bg1"/>
          </a:solidFill>
        </a:ln>
      </dgm:spPr>
    </dgm:pt>
    <dgm:pt modelId="{B7D4EC1C-32C8-47F8-8812-A1868781E0D6}" type="pres">
      <dgm:prSet presAssocID="{D7C92660-EE7B-405D-BCAC-BF5F11CD01B0}" presName="vertSpace2b" presStyleCnt="0"/>
      <dgm:spPr/>
    </dgm:pt>
    <dgm:pt modelId="{BD816936-9C67-4E42-BD89-9953E5226FCE}" type="pres">
      <dgm:prSet presAssocID="{1A364991-68EA-4018-9C71-754975B9B673}" presName="horz2" presStyleCnt="0"/>
      <dgm:spPr/>
    </dgm:pt>
    <dgm:pt modelId="{3969A216-03BF-4E7A-9EFE-F143D6751305}" type="pres">
      <dgm:prSet presAssocID="{1A364991-68EA-4018-9C71-754975B9B673}" presName="horzSpace2" presStyleCnt="0"/>
      <dgm:spPr/>
    </dgm:pt>
    <dgm:pt modelId="{2E613578-7A0E-4539-98FD-A9964B43EDCB}" type="pres">
      <dgm:prSet presAssocID="{1A364991-68EA-4018-9C71-754975B9B673}" presName="tx2" presStyleLbl="revTx" presStyleIdx="8" presStyleCnt="9"/>
      <dgm:spPr/>
    </dgm:pt>
    <dgm:pt modelId="{8AB64733-E764-43E1-B778-959F50427099}" type="pres">
      <dgm:prSet presAssocID="{1A364991-68EA-4018-9C71-754975B9B673}" presName="vert2" presStyleCnt="0"/>
      <dgm:spPr/>
    </dgm:pt>
    <dgm:pt modelId="{8487716C-CF53-40F0-A036-B8A3514D82EA}" type="pres">
      <dgm:prSet presAssocID="{1A364991-68EA-4018-9C71-754975B9B673}" presName="thinLine2b" presStyleLbl="callout" presStyleIdx="6" presStyleCnt="7"/>
      <dgm:spPr>
        <a:ln>
          <a:solidFill>
            <a:schemeClr val="bg1"/>
          </a:solidFill>
        </a:ln>
      </dgm:spPr>
    </dgm:pt>
    <dgm:pt modelId="{B0052137-4367-45CE-A5C6-43AE2246FC25}" type="pres">
      <dgm:prSet presAssocID="{1A364991-68EA-4018-9C71-754975B9B673}" presName="vertSpace2b" presStyleCnt="0"/>
      <dgm:spPr/>
    </dgm:pt>
  </dgm:ptLst>
  <dgm:cxnLst>
    <dgm:cxn modelId="{52262E09-F529-44A1-9559-65CDAEF51764}" srcId="{D4CA3993-93D2-4DF6-B0C2-025CC1221C17}" destId="{000729F5-1B50-41F8-B13C-D671F6CF1ACE}" srcOrd="0" destOrd="0" parTransId="{21761A33-3313-4E91-B183-BB4A23A25A66}" sibTransId="{E459926E-3398-4EE5-956F-83EF5FAE340B}"/>
    <dgm:cxn modelId="{D10DF411-15BB-4E31-9C24-23CDE410F1BF}" type="presOf" srcId="{D7C92660-EE7B-405D-BCAC-BF5F11CD01B0}" destId="{32441B11-5D6D-4445-ABA1-D622006BFC9A}" srcOrd="0" destOrd="0" presId="urn:microsoft.com/office/officeart/2008/layout/LinedList"/>
    <dgm:cxn modelId="{47DC101D-0DBA-4424-9169-26CDA975A9A6}" srcId="{D4CA3993-93D2-4DF6-B0C2-025CC1221C17}" destId="{B18F9F39-BD3A-4824-AF3C-DB63A77AC0F5}" srcOrd="3" destOrd="0" parTransId="{498C4077-1419-4A4E-8770-FBC0BCC55A91}" sibTransId="{4FD3E5F0-28EA-42F2-B1A1-ED27AA387B4E}"/>
    <dgm:cxn modelId="{091D0B1E-5462-483A-A7FC-95F24AD4CD76}" type="presOf" srcId="{836C21CF-C082-4A3C-980E-7849BF9C4554}" destId="{2CE9CB6A-8C31-4827-B121-0B15C16DE6CC}" srcOrd="0" destOrd="0" presId="urn:microsoft.com/office/officeart/2008/layout/LinedList"/>
    <dgm:cxn modelId="{A9BAD41F-6E20-490F-B09E-F1435B155C6B}" type="presOf" srcId="{C9677206-A582-4C3E-AF0B-0A19374EEF53}" destId="{FE4AF030-F0A2-4ED5-BD1B-0F14A7275334}" srcOrd="0" destOrd="0" presId="urn:microsoft.com/office/officeart/2008/layout/LinedList"/>
    <dgm:cxn modelId="{557DC63F-0B1D-41D9-B88E-D9CF9041F2A0}" srcId="{D5E57E7C-780C-4A36-95EF-D058D6952678}" destId="{1A364991-68EA-4018-9C71-754975B9B673}" srcOrd="2" destOrd="0" parTransId="{45C0480D-3991-4AC2-8962-37B3F17CA16F}" sibTransId="{BF7BDB83-AD53-40CF-939D-8595F1B66FE6}"/>
    <dgm:cxn modelId="{37CCEA66-96C2-4A6C-9EB4-8A917ED95CAD}" type="presOf" srcId="{B18F9F39-BD3A-4824-AF3C-DB63A77AC0F5}" destId="{A2339577-9D50-4873-B6E4-101EAF562A6C}" srcOrd="0" destOrd="0" presId="urn:microsoft.com/office/officeart/2008/layout/LinedList"/>
    <dgm:cxn modelId="{CA0C5D4B-7469-4249-B0CA-E24E94A0047F}" type="presOf" srcId="{D5E57E7C-780C-4A36-95EF-D058D6952678}" destId="{403DCCC5-D4CE-43F2-98C7-B0E01E58FDB2}" srcOrd="0" destOrd="0" presId="urn:microsoft.com/office/officeart/2008/layout/LinedList"/>
    <dgm:cxn modelId="{16C91672-86E0-4223-9914-0FE0E1DEF96B}" type="presOf" srcId="{D4CA3993-93D2-4DF6-B0C2-025CC1221C17}" destId="{27CD4B1A-1494-4431-9443-FC1732778AF6}" srcOrd="0" destOrd="0" presId="urn:microsoft.com/office/officeart/2008/layout/LinedList"/>
    <dgm:cxn modelId="{9E1E3A76-75A6-4ED0-A8B6-69D66FC83600}" type="presOf" srcId="{9E271932-B004-4138-AD71-3DA960A83CD8}" destId="{395CE582-6CE4-4A83-9C7A-D34286EAD1D9}" srcOrd="0" destOrd="0" presId="urn:microsoft.com/office/officeart/2008/layout/LinedList"/>
    <dgm:cxn modelId="{4873A356-1CF0-40A3-B5DC-EDBB59107254}" type="presOf" srcId="{000729F5-1B50-41F8-B13C-D671F6CF1ACE}" destId="{F22F6F47-43B2-4AD2-B152-87F8C93568CD}" srcOrd="0" destOrd="0" presId="urn:microsoft.com/office/officeart/2008/layout/LinedList"/>
    <dgm:cxn modelId="{DBB4F68D-E3C1-4DCB-A3DE-47E6DB5B6C1F}" srcId="{D5E57E7C-780C-4A36-95EF-D058D6952678}" destId="{836C21CF-C082-4A3C-980E-7849BF9C4554}" srcOrd="0" destOrd="0" parTransId="{4D739E2A-4E69-4498-914F-688554622205}" sibTransId="{1E1940B1-72CD-4B01-920F-EEAABC675255}"/>
    <dgm:cxn modelId="{4C55A4A6-B27C-47DF-A58A-3EF5960469EF}" srcId="{C9677206-A582-4C3E-AF0B-0A19374EEF53}" destId="{D5E57E7C-780C-4A36-95EF-D058D6952678}" srcOrd="1" destOrd="0" parTransId="{67A46BD7-4B9A-4F1A-B28F-334BE2DCED1A}" sibTransId="{8255BD9C-37CD-4C69-A62F-314A749B9C9D}"/>
    <dgm:cxn modelId="{E8E406AA-46DD-4998-BDC9-ABDE41AF1524}" srcId="{D4CA3993-93D2-4DF6-B0C2-025CC1221C17}" destId="{9E271932-B004-4138-AD71-3DA960A83CD8}" srcOrd="1" destOrd="0" parTransId="{175CAD86-0A71-4825-B44A-A36CABEE0FAF}" sibTransId="{0F80B0CC-5D2E-4529-AF14-0CC3923CEDAB}"/>
    <dgm:cxn modelId="{FD07A5B2-EEF7-4A62-8748-B3E2E4BE16DC}" srcId="{D4CA3993-93D2-4DF6-B0C2-025CC1221C17}" destId="{69801F8B-AE58-4575-A43F-A498E9E51031}" srcOrd="2" destOrd="0" parTransId="{9FCF7C4F-78DF-4C1F-90E4-F3CCA085CA21}" sibTransId="{86795ABB-64DE-43BC-B6E1-01DE93896032}"/>
    <dgm:cxn modelId="{B4270DB5-6DD8-4AC0-91F3-659A05765B74}" type="presOf" srcId="{69801F8B-AE58-4575-A43F-A498E9E51031}" destId="{00A256E7-CF78-4ECD-A876-32355989BF97}" srcOrd="0" destOrd="0" presId="urn:microsoft.com/office/officeart/2008/layout/LinedList"/>
    <dgm:cxn modelId="{D32B52BF-AFBD-4FDF-A552-01A2BD541038}" srcId="{D5E57E7C-780C-4A36-95EF-D058D6952678}" destId="{D7C92660-EE7B-405D-BCAC-BF5F11CD01B0}" srcOrd="1" destOrd="0" parTransId="{1C999538-3BDC-457D-87DE-1E53F3974D01}" sibTransId="{143C7286-B274-4F9F-8777-E63B7F42B3E8}"/>
    <dgm:cxn modelId="{FCF5F6F1-63A5-4F29-9B92-241DE47DFDD6}" type="presOf" srcId="{1A364991-68EA-4018-9C71-754975B9B673}" destId="{2E613578-7A0E-4539-98FD-A9964B43EDCB}" srcOrd="0" destOrd="0" presId="urn:microsoft.com/office/officeart/2008/layout/LinedList"/>
    <dgm:cxn modelId="{5A6E01F4-8FDF-487F-A2D8-ECDF6BCC122E}" srcId="{C9677206-A582-4C3E-AF0B-0A19374EEF53}" destId="{D4CA3993-93D2-4DF6-B0C2-025CC1221C17}" srcOrd="0" destOrd="0" parTransId="{CB58CB9C-E806-4D23-A51D-FE8BA9046F9E}" sibTransId="{D784A3C9-D2C2-480A-8D62-FA18849BC6A7}"/>
    <dgm:cxn modelId="{5B771CF4-EE92-46BE-BEBD-5C60F66C04E3}" type="presParOf" srcId="{FE4AF030-F0A2-4ED5-BD1B-0F14A7275334}" destId="{9FCC53CF-D939-4245-8D7C-0BDD6F5FE07D}" srcOrd="0" destOrd="0" presId="urn:microsoft.com/office/officeart/2008/layout/LinedList"/>
    <dgm:cxn modelId="{755FF4A5-7783-4516-A3B5-814CD06734FE}" type="presParOf" srcId="{FE4AF030-F0A2-4ED5-BD1B-0F14A7275334}" destId="{0E747E63-4867-44C8-9A8B-D1E8E79C4B31}" srcOrd="1" destOrd="0" presId="urn:microsoft.com/office/officeart/2008/layout/LinedList"/>
    <dgm:cxn modelId="{F6A2FAC6-0183-47A3-AD34-058EC119367A}" type="presParOf" srcId="{0E747E63-4867-44C8-9A8B-D1E8E79C4B31}" destId="{27CD4B1A-1494-4431-9443-FC1732778AF6}" srcOrd="0" destOrd="0" presId="urn:microsoft.com/office/officeart/2008/layout/LinedList"/>
    <dgm:cxn modelId="{7026247A-8659-4E9B-AC3E-A58D5E891879}" type="presParOf" srcId="{0E747E63-4867-44C8-9A8B-D1E8E79C4B31}" destId="{763CE1E6-C4DA-4006-B12B-D003F4929E50}" srcOrd="1" destOrd="0" presId="urn:microsoft.com/office/officeart/2008/layout/LinedList"/>
    <dgm:cxn modelId="{E8BAD4FE-EEFA-4873-BF58-B1853A2FFD53}" type="presParOf" srcId="{763CE1E6-C4DA-4006-B12B-D003F4929E50}" destId="{0D6AEC43-29D7-45D0-B115-87586F8EA945}" srcOrd="0" destOrd="0" presId="urn:microsoft.com/office/officeart/2008/layout/LinedList"/>
    <dgm:cxn modelId="{573B94A0-3C1D-4777-8752-020662AB6BE2}" type="presParOf" srcId="{763CE1E6-C4DA-4006-B12B-D003F4929E50}" destId="{C4EF71A8-275E-4639-8F5F-298AD8BACCF8}" srcOrd="1" destOrd="0" presId="urn:microsoft.com/office/officeart/2008/layout/LinedList"/>
    <dgm:cxn modelId="{64907398-E92C-46FC-850A-D2843DFF1C91}" type="presParOf" srcId="{C4EF71A8-275E-4639-8F5F-298AD8BACCF8}" destId="{1360ED18-FCE4-44C0-95C5-94F50BDCF72D}" srcOrd="0" destOrd="0" presId="urn:microsoft.com/office/officeart/2008/layout/LinedList"/>
    <dgm:cxn modelId="{4756E9A1-5124-4B76-A070-CDDC1049301E}" type="presParOf" srcId="{C4EF71A8-275E-4639-8F5F-298AD8BACCF8}" destId="{F22F6F47-43B2-4AD2-B152-87F8C93568CD}" srcOrd="1" destOrd="0" presId="urn:microsoft.com/office/officeart/2008/layout/LinedList"/>
    <dgm:cxn modelId="{E6B666CD-76ED-40EA-8FC4-2E7C3DE77359}" type="presParOf" srcId="{C4EF71A8-275E-4639-8F5F-298AD8BACCF8}" destId="{B808ED1E-3819-4DA8-9EC7-354DC8667C19}" srcOrd="2" destOrd="0" presId="urn:microsoft.com/office/officeart/2008/layout/LinedList"/>
    <dgm:cxn modelId="{B30254AC-F344-4C03-82F5-B78AF33DC657}" type="presParOf" srcId="{763CE1E6-C4DA-4006-B12B-D003F4929E50}" destId="{6E2D9C51-7ED2-446C-8CA5-DAF986CA3CF8}" srcOrd="2" destOrd="0" presId="urn:microsoft.com/office/officeart/2008/layout/LinedList"/>
    <dgm:cxn modelId="{35E58F05-58F2-483D-81BB-581EE81F6F0C}" type="presParOf" srcId="{763CE1E6-C4DA-4006-B12B-D003F4929E50}" destId="{0982CE71-39B8-46B4-8BF2-8AE068C03E1A}" srcOrd="3" destOrd="0" presId="urn:microsoft.com/office/officeart/2008/layout/LinedList"/>
    <dgm:cxn modelId="{AF886D3A-170C-45F0-985E-E1C74BD91322}" type="presParOf" srcId="{763CE1E6-C4DA-4006-B12B-D003F4929E50}" destId="{C650DFDE-8726-41B1-8DE3-F92D03C27665}" srcOrd="4" destOrd="0" presId="urn:microsoft.com/office/officeart/2008/layout/LinedList"/>
    <dgm:cxn modelId="{EF34B00E-A650-4E28-849C-B1AD9D9B039D}" type="presParOf" srcId="{C650DFDE-8726-41B1-8DE3-F92D03C27665}" destId="{0A4C868B-FAF6-4A1E-9B71-31BC1126F366}" srcOrd="0" destOrd="0" presId="urn:microsoft.com/office/officeart/2008/layout/LinedList"/>
    <dgm:cxn modelId="{E021A1D6-BD6C-445B-B04D-1306CA28B21F}" type="presParOf" srcId="{C650DFDE-8726-41B1-8DE3-F92D03C27665}" destId="{395CE582-6CE4-4A83-9C7A-D34286EAD1D9}" srcOrd="1" destOrd="0" presId="urn:microsoft.com/office/officeart/2008/layout/LinedList"/>
    <dgm:cxn modelId="{AEC460E8-056A-4DE4-AD3C-044F5713228F}" type="presParOf" srcId="{C650DFDE-8726-41B1-8DE3-F92D03C27665}" destId="{E19DCB40-439A-4640-9F66-65D74AF4C72D}" srcOrd="2" destOrd="0" presId="urn:microsoft.com/office/officeart/2008/layout/LinedList"/>
    <dgm:cxn modelId="{0BD69A5A-AEA2-4136-8AFF-8EE644064817}" type="presParOf" srcId="{763CE1E6-C4DA-4006-B12B-D003F4929E50}" destId="{7E4AF741-9EC5-4131-B843-0D8C2D46ACE1}" srcOrd="5" destOrd="0" presId="urn:microsoft.com/office/officeart/2008/layout/LinedList"/>
    <dgm:cxn modelId="{CE454D2E-7F3F-4A93-A72A-948B7F4BB746}" type="presParOf" srcId="{763CE1E6-C4DA-4006-B12B-D003F4929E50}" destId="{5BED7D72-789C-49C5-ADC6-0D418F80EDCF}" srcOrd="6" destOrd="0" presId="urn:microsoft.com/office/officeart/2008/layout/LinedList"/>
    <dgm:cxn modelId="{318E8119-B44F-4C8E-BFC9-B32331E80BD1}" type="presParOf" srcId="{763CE1E6-C4DA-4006-B12B-D003F4929E50}" destId="{5E194584-DE20-47EA-9DA3-1B36631F7D43}" srcOrd="7" destOrd="0" presId="urn:microsoft.com/office/officeart/2008/layout/LinedList"/>
    <dgm:cxn modelId="{1F62C0B9-1BC0-4B84-83DC-169DBBF5500E}" type="presParOf" srcId="{5E194584-DE20-47EA-9DA3-1B36631F7D43}" destId="{B60A1D81-DAE1-4D92-90EE-BF0CB87E48FB}" srcOrd="0" destOrd="0" presId="urn:microsoft.com/office/officeart/2008/layout/LinedList"/>
    <dgm:cxn modelId="{4D367C5D-0F3E-456B-902F-C645EB66084D}" type="presParOf" srcId="{5E194584-DE20-47EA-9DA3-1B36631F7D43}" destId="{00A256E7-CF78-4ECD-A876-32355989BF97}" srcOrd="1" destOrd="0" presId="urn:microsoft.com/office/officeart/2008/layout/LinedList"/>
    <dgm:cxn modelId="{2FFAF243-C33B-470C-8A8F-72425B71BEE9}" type="presParOf" srcId="{5E194584-DE20-47EA-9DA3-1B36631F7D43}" destId="{7BBBB0BC-1AB5-4B7E-8718-6102373B43A5}" srcOrd="2" destOrd="0" presId="urn:microsoft.com/office/officeart/2008/layout/LinedList"/>
    <dgm:cxn modelId="{3B11F6D7-4068-4FF0-BBCB-8FE628763865}" type="presParOf" srcId="{763CE1E6-C4DA-4006-B12B-D003F4929E50}" destId="{0E353729-8BB8-4570-A879-30BE8915F2BB}" srcOrd="8" destOrd="0" presId="urn:microsoft.com/office/officeart/2008/layout/LinedList"/>
    <dgm:cxn modelId="{9B447BE1-738E-4332-B710-E303F4FB676B}" type="presParOf" srcId="{763CE1E6-C4DA-4006-B12B-D003F4929E50}" destId="{4B94C7B8-BF66-40FA-95B0-DBFE9537BDE9}" srcOrd="9" destOrd="0" presId="urn:microsoft.com/office/officeart/2008/layout/LinedList"/>
    <dgm:cxn modelId="{81FBCC2F-4C0F-4C1C-9065-E89BC9A811CF}" type="presParOf" srcId="{763CE1E6-C4DA-4006-B12B-D003F4929E50}" destId="{3D932449-3D14-423A-BA46-CA979A1621E3}" srcOrd="10" destOrd="0" presId="urn:microsoft.com/office/officeart/2008/layout/LinedList"/>
    <dgm:cxn modelId="{516C971A-8215-4968-AAE2-913FBFC55CE4}" type="presParOf" srcId="{3D932449-3D14-423A-BA46-CA979A1621E3}" destId="{26233EFF-B3C4-43B2-9DE5-04A8E2AD61FF}" srcOrd="0" destOrd="0" presId="urn:microsoft.com/office/officeart/2008/layout/LinedList"/>
    <dgm:cxn modelId="{46E92EF2-C938-4072-9A6F-406397115ECF}" type="presParOf" srcId="{3D932449-3D14-423A-BA46-CA979A1621E3}" destId="{A2339577-9D50-4873-B6E4-101EAF562A6C}" srcOrd="1" destOrd="0" presId="urn:microsoft.com/office/officeart/2008/layout/LinedList"/>
    <dgm:cxn modelId="{C9F93019-ADB7-42CC-A77C-F3D0D72575E4}" type="presParOf" srcId="{3D932449-3D14-423A-BA46-CA979A1621E3}" destId="{5B054889-26EC-4FE0-85CE-E004A08E0B34}" srcOrd="2" destOrd="0" presId="urn:microsoft.com/office/officeart/2008/layout/LinedList"/>
    <dgm:cxn modelId="{74577BF5-9A44-4B63-89AE-765AAC2AC39D}" type="presParOf" srcId="{763CE1E6-C4DA-4006-B12B-D003F4929E50}" destId="{93154E7F-0E85-4635-A6C6-C4A99CA1B863}" srcOrd="11" destOrd="0" presId="urn:microsoft.com/office/officeart/2008/layout/LinedList"/>
    <dgm:cxn modelId="{5FB4B9F5-5BA7-4792-8790-FD29CF2A65CF}" type="presParOf" srcId="{763CE1E6-C4DA-4006-B12B-D003F4929E50}" destId="{38F683C7-640D-45DD-833B-0A8BAC96FA2F}" srcOrd="12" destOrd="0" presId="urn:microsoft.com/office/officeart/2008/layout/LinedList"/>
    <dgm:cxn modelId="{81BA3CF6-549A-43EC-9683-7CF6BD3565B8}" type="presParOf" srcId="{FE4AF030-F0A2-4ED5-BD1B-0F14A7275334}" destId="{A8B117C1-1BD2-4735-BF70-FD7D20A40E17}" srcOrd="2" destOrd="0" presId="urn:microsoft.com/office/officeart/2008/layout/LinedList"/>
    <dgm:cxn modelId="{DE94878B-7FD5-4A78-951D-EB4FAE04272B}" type="presParOf" srcId="{FE4AF030-F0A2-4ED5-BD1B-0F14A7275334}" destId="{A81B5477-16F0-42EF-AB94-3F72074E5741}" srcOrd="3" destOrd="0" presId="urn:microsoft.com/office/officeart/2008/layout/LinedList"/>
    <dgm:cxn modelId="{125AADEE-4A21-40BD-8B6C-019F85BBFF06}" type="presParOf" srcId="{A81B5477-16F0-42EF-AB94-3F72074E5741}" destId="{403DCCC5-D4CE-43F2-98C7-B0E01E58FDB2}" srcOrd="0" destOrd="0" presId="urn:microsoft.com/office/officeart/2008/layout/LinedList"/>
    <dgm:cxn modelId="{2F98EB72-533E-42D1-9E5C-F2814AE7503A}" type="presParOf" srcId="{A81B5477-16F0-42EF-AB94-3F72074E5741}" destId="{77C3D087-E05A-44CC-95D2-55EDDF82243D}" srcOrd="1" destOrd="0" presId="urn:microsoft.com/office/officeart/2008/layout/LinedList"/>
    <dgm:cxn modelId="{3A7D717B-9A5B-41FC-8E17-8FD4AD8A35F4}" type="presParOf" srcId="{77C3D087-E05A-44CC-95D2-55EDDF82243D}" destId="{E9543983-061C-4225-AA49-ABBD63D0F62E}" srcOrd="0" destOrd="0" presId="urn:microsoft.com/office/officeart/2008/layout/LinedList"/>
    <dgm:cxn modelId="{7242AB76-F457-431C-B131-F293A599AB35}" type="presParOf" srcId="{77C3D087-E05A-44CC-95D2-55EDDF82243D}" destId="{E042FF8F-6272-49ED-8A52-3FA093C94ADF}" srcOrd="1" destOrd="0" presId="urn:microsoft.com/office/officeart/2008/layout/LinedList"/>
    <dgm:cxn modelId="{6964ADBD-5D25-4C07-AA1B-316625239047}" type="presParOf" srcId="{E042FF8F-6272-49ED-8A52-3FA093C94ADF}" destId="{88A27179-E2F9-489A-9CBD-B0238D87A113}" srcOrd="0" destOrd="0" presId="urn:microsoft.com/office/officeart/2008/layout/LinedList"/>
    <dgm:cxn modelId="{E28FA215-073F-47E4-AB77-1809C7AA3FBF}" type="presParOf" srcId="{E042FF8F-6272-49ED-8A52-3FA093C94ADF}" destId="{2CE9CB6A-8C31-4827-B121-0B15C16DE6CC}" srcOrd="1" destOrd="0" presId="urn:microsoft.com/office/officeart/2008/layout/LinedList"/>
    <dgm:cxn modelId="{E084A681-2F3F-48F4-9BD0-BD4B06232130}" type="presParOf" srcId="{E042FF8F-6272-49ED-8A52-3FA093C94ADF}" destId="{4188B8E2-A412-46D9-8A86-B5D393B508FB}" srcOrd="2" destOrd="0" presId="urn:microsoft.com/office/officeart/2008/layout/LinedList"/>
    <dgm:cxn modelId="{8FF2F4AE-749C-434D-9CD5-0D06F89F175C}" type="presParOf" srcId="{77C3D087-E05A-44CC-95D2-55EDDF82243D}" destId="{1BB7664F-E6CE-46D3-8DE0-E55A31749F44}" srcOrd="2" destOrd="0" presId="urn:microsoft.com/office/officeart/2008/layout/LinedList"/>
    <dgm:cxn modelId="{348E1939-9CD5-41C4-8CB8-C59C8092A9DA}" type="presParOf" srcId="{77C3D087-E05A-44CC-95D2-55EDDF82243D}" destId="{F79302B0-C7F2-4D8B-96DF-5FA377B9BF34}" srcOrd="3" destOrd="0" presId="urn:microsoft.com/office/officeart/2008/layout/LinedList"/>
    <dgm:cxn modelId="{18BE5849-45C0-4FD9-98A9-DE2CAE9B0790}" type="presParOf" srcId="{77C3D087-E05A-44CC-95D2-55EDDF82243D}" destId="{18B41EE2-A21F-4E46-8249-9ADBBFDD2C3B}" srcOrd="4" destOrd="0" presId="urn:microsoft.com/office/officeart/2008/layout/LinedList"/>
    <dgm:cxn modelId="{E20193AA-E7D3-44DF-845B-6FC1C5BDCA99}" type="presParOf" srcId="{18B41EE2-A21F-4E46-8249-9ADBBFDD2C3B}" destId="{083083F1-0025-4FE3-98AA-95C0B186FFC1}" srcOrd="0" destOrd="0" presId="urn:microsoft.com/office/officeart/2008/layout/LinedList"/>
    <dgm:cxn modelId="{12B1A34A-E81C-4687-B60C-75E16BBBFE2B}" type="presParOf" srcId="{18B41EE2-A21F-4E46-8249-9ADBBFDD2C3B}" destId="{32441B11-5D6D-4445-ABA1-D622006BFC9A}" srcOrd="1" destOrd="0" presId="urn:microsoft.com/office/officeart/2008/layout/LinedList"/>
    <dgm:cxn modelId="{C2FA7B7A-40F8-4071-955F-C4A39CBE7E82}" type="presParOf" srcId="{18B41EE2-A21F-4E46-8249-9ADBBFDD2C3B}" destId="{89E48208-524C-46EC-BCB5-85601ECE4B12}" srcOrd="2" destOrd="0" presId="urn:microsoft.com/office/officeart/2008/layout/LinedList"/>
    <dgm:cxn modelId="{73431A93-2593-4B98-9DCF-F920C2CF6433}" type="presParOf" srcId="{77C3D087-E05A-44CC-95D2-55EDDF82243D}" destId="{DF644461-DA96-4F9A-B764-2AD4846EB5C4}" srcOrd="5" destOrd="0" presId="urn:microsoft.com/office/officeart/2008/layout/LinedList"/>
    <dgm:cxn modelId="{172E3714-34A7-4D8D-8E73-98D9F53BCEF4}" type="presParOf" srcId="{77C3D087-E05A-44CC-95D2-55EDDF82243D}" destId="{B7D4EC1C-32C8-47F8-8812-A1868781E0D6}" srcOrd="6" destOrd="0" presId="urn:microsoft.com/office/officeart/2008/layout/LinedList"/>
    <dgm:cxn modelId="{FED46486-2F8E-4647-90A2-873E8D52B3E1}" type="presParOf" srcId="{77C3D087-E05A-44CC-95D2-55EDDF82243D}" destId="{BD816936-9C67-4E42-BD89-9953E5226FCE}" srcOrd="7" destOrd="0" presId="urn:microsoft.com/office/officeart/2008/layout/LinedList"/>
    <dgm:cxn modelId="{93AB23B5-C725-4508-B69B-84D86A255134}" type="presParOf" srcId="{BD816936-9C67-4E42-BD89-9953E5226FCE}" destId="{3969A216-03BF-4E7A-9EFE-F143D6751305}" srcOrd="0" destOrd="0" presId="urn:microsoft.com/office/officeart/2008/layout/LinedList"/>
    <dgm:cxn modelId="{FD70908D-9141-45FD-BE5B-9AFB3D82B92E}" type="presParOf" srcId="{BD816936-9C67-4E42-BD89-9953E5226FCE}" destId="{2E613578-7A0E-4539-98FD-A9964B43EDCB}" srcOrd="1" destOrd="0" presId="urn:microsoft.com/office/officeart/2008/layout/LinedList"/>
    <dgm:cxn modelId="{44DAFE56-153D-4A99-B611-E60B132B8C77}" type="presParOf" srcId="{BD816936-9C67-4E42-BD89-9953E5226FCE}" destId="{8AB64733-E764-43E1-B778-959F50427099}" srcOrd="2" destOrd="0" presId="urn:microsoft.com/office/officeart/2008/layout/LinedList"/>
    <dgm:cxn modelId="{50EB49B5-3FA2-4514-BDCB-7E3ABEFAF491}" type="presParOf" srcId="{77C3D087-E05A-44CC-95D2-55EDDF82243D}" destId="{8487716C-CF53-40F0-A036-B8A3514D82EA}" srcOrd="8" destOrd="0" presId="urn:microsoft.com/office/officeart/2008/layout/LinedList"/>
    <dgm:cxn modelId="{732020CC-1C7A-4760-BBE4-580A8FD1E627}" type="presParOf" srcId="{77C3D087-E05A-44CC-95D2-55EDDF82243D}" destId="{B0052137-4367-45CE-A5C6-43AE2246FC25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677206-A582-4C3E-AF0B-0A19374EEF53}" type="doc">
      <dgm:prSet loTypeId="urn:microsoft.com/office/officeart/2008/layout/Lin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63E4D283-76C9-40C9-84A8-845294ED474C}">
      <dgm:prSet phldrT="[Texto]" custT="1"/>
      <dgm:spPr/>
      <dgm:t>
        <a:bodyPr/>
        <a:lstStyle/>
        <a:p>
          <a:r>
            <a:rPr lang="en-GB" sz="2200" noProof="0" dirty="0">
              <a:latin typeface="LM Roman 10" panose="00000500000000000000" pitchFamily="50" charset="0"/>
            </a:rPr>
            <a:t>Passive PCB Dim: 68.6 x 30.0 x 0.8 mm</a:t>
          </a:r>
        </a:p>
      </dgm:t>
    </dgm:pt>
    <dgm:pt modelId="{FC944683-B5BE-43C7-B6AC-35666219E60C}" type="parTrans" cxnId="{DE72C035-7BA3-46FD-9EF2-829BF27D9380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FB0EA2DF-F1F9-4B56-AA71-66F4859F131B}" type="sibTrans" cxnId="{DE72C035-7BA3-46FD-9EF2-829BF27D9380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10C2F286-1926-42DF-ACFC-3D2C8E9B376A}">
      <dgm:prSet phldrT="[Texto]" custT="1"/>
      <dgm:spPr/>
      <dgm:t>
        <a:bodyPr/>
        <a:lstStyle/>
        <a:p>
          <a:r>
            <a:rPr lang="en-GB" sz="2200" noProof="0" dirty="0">
              <a:latin typeface="LM Roman 10" panose="00000500000000000000" pitchFamily="50" charset="0"/>
            </a:rPr>
            <a:t>Temperature range</a:t>
          </a:r>
        </a:p>
      </dgm:t>
    </dgm:pt>
    <dgm:pt modelId="{B77F4C0E-9C46-4BF3-AADC-C31334DF0CA2}" type="parTrans" cxnId="{7B57B985-0003-4CF6-873C-5009F624FB82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31477B56-8EE5-46BD-8FCC-966940A57AD6}" type="sibTrans" cxnId="{7B57B985-0003-4CF6-873C-5009F624FB82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AE1FAF4B-ECBE-4E6F-B223-D68380073AFB}">
          <dgm:prSet phldrT="[Texto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GB" sz="2200" b="0" i="1" noProof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sz="2200" b="0" i="1" noProof="0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en-GB" sz="2200" b="0" i="1" noProof="0" smtClean="0">
                          <a:latin typeface="Cambria Math" panose="02040503050406030204" pitchFamily="18" charset="0"/>
                        </a:rPr>
                        <m:t>𝑚𝑎𝑥</m:t>
                      </m:r>
                    </m:sub>
                  </m:sSub>
                  <m:r>
                    <a:rPr lang="en-GB" sz="2200" b="0" i="1" noProof="0" smtClean="0">
                      <a:latin typeface="Cambria Math" panose="02040503050406030204" pitchFamily="18" charset="0"/>
                    </a:rPr>
                    <m:t>=50 °</m:t>
                  </m:r>
                </m:oMath>
              </a14:m>
              <a:r>
                <a:rPr lang="en-GB" sz="2200" b="0" i="0" noProof="0" dirty="0">
                  <a:latin typeface="LM Roman 10" panose="00000500000000000000" pitchFamily="50" charset="0"/>
                </a:rPr>
                <a:t>C</a:t>
              </a:r>
            </a:p>
          </dgm:t>
        </dgm:pt>
      </mc:Choice>
      <mc:Fallback xmlns="">
        <dgm:pt modelId="{AE1FAF4B-ECBE-4E6F-B223-D68380073AFB}">
          <dgm:prSet phldrT="[Texto]" custT="1"/>
          <dgm:spPr/>
          <dgm:t>
            <a:bodyPr/>
            <a:lstStyle/>
            <a:p>
              <a:r>
                <a:rPr lang="en-GB" sz="2200" b="0" i="0" noProof="0">
                  <a:latin typeface="Cambria Math" panose="02040503050406030204" pitchFamily="18" charset="0"/>
                </a:rPr>
                <a:t>𝑇_𝑚𝑎𝑥=50 °</a:t>
              </a:r>
              <a:r>
                <a:rPr lang="en-GB" sz="2200" b="0" i="0" noProof="0" dirty="0">
                  <a:latin typeface="LM Roman 10" panose="00000500000000000000" pitchFamily="50" charset="0"/>
                </a:rPr>
                <a:t>C</a:t>
              </a:r>
            </a:p>
          </dgm:t>
        </dgm:pt>
      </mc:Fallback>
    </mc:AlternateContent>
    <dgm:pt modelId="{1D34589B-D677-43B5-9454-A7DCA93449E3}" type="parTrans" cxnId="{F57A36EA-AD56-4467-BACF-FA894F177503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2EFCF376-0646-4E31-BD89-4D112A480E5C}" type="sibTrans" cxnId="{F57A36EA-AD56-4467-BACF-FA894F177503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C5C3F948-3D7A-434F-A59F-6C8C2464401D}">
          <dgm:prSet phldrT="[Texto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GB" sz="2200" b="0" i="1" noProof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sz="2200" b="0" i="1" noProof="0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en-GB" sz="2200" b="0" i="1" noProof="0" smtClean="0">
                          <a:latin typeface="Cambria Math" panose="02040503050406030204" pitchFamily="18" charset="0"/>
                        </a:rPr>
                        <m:t>𝑚𝑖𝑛</m:t>
                      </m:r>
                    </m:sub>
                  </m:sSub>
                  <m:r>
                    <a:rPr lang="en-GB" sz="2200" b="0" i="1" noProof="0" smtClean="0">
                      <a:latin typeface="Cambria Math" panose="02040503050406030204" pitchFamily="18" charset="0"/>
                    </a:rPr>
                    <m:t>=−40 °</m:t>
                  </m:r>
                </m:oMath>
              </a14:m>
              <a:r>
                <a:rPr lang="en-GB" sz="2200" b="0" i="0" noProof="0" dirty="0">
                  <a:latin typeface="LM Roman 10" panose="00000500000000000000" pitchFamily="50" charset="0"/>
                </a:rPr>
                <a:t>C</a:t>
              </a:r>
            </a:p>
          </dgm:t>
        </dgm:pt>
      </mc:Choice>
      <mc:Fallback xmlns="">
        <dgm:pt modelId="{C5C3F948-3D7A-434F-A59F-6C8C2464401D}">
          <dgm:prSet phldrT="[Texto]" custT="1"/>
          <dgm:spPr/>
          <dgm:t>
            <a:bodyPr/>
            <a:lstStyle/>
            <a:p>
              <a:r>
                <a:rPr lang="en-GB" sz="2200" b="0" i="0" noProof="0">
                  <a:latin typeface="Cambria Math" panose="02040503050406030204" pitchFamily="18" charset="0"/>
                </a:rPr>
                <a:t>𝑇_𝑚𝑖𝑛=−40 °</a:t>
              </a:r>
              <a:r>
                <a:rPr lang="en-GB" sz="2200" b="0" i="0" noProof="0" dirty="0">
                  <a:latin typeface="LM Roman 10" panose="00000500000000000000" pitchFamily="50" charset="0"/>
                </a:rPr>
                <a:t>C</a:t>
              </a:r>
            </a:p>
          </dgm:t>
        </dgm:pt>
      </mc:Fallback>
    </mc:AlternateContent>
    <dgm:pt modelId="{A6D83D00-A1A7-4B3C-B60B-D6521B1C47C8}" type="parTrans" cxnId="{9C5F0B1E-1538-4216-9137-6177EFB42800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FF68F6F6-A2EE-431E-BA8E-6B63D3961E60}" type="sibTrans" cxnId="{9C5F0B1E-1538-4216-9137-6177EFB42800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DA9339E9-A076-4DB0-A45C-A77F4F478986}">
          <dgm:prSet phldrT="[Texto]" custT="1"/>
          <dgm:spPr/>
          <dgm:t>
            <a:bodyPr/>
            <a:lstStyle/>
            <a:p>
              <a:r>
                <a:rPr lang="en-GB" sz="2200" b="0" i="0" noProof="0" dirty="0">
                  <a:latin typeface="LM Roman 10" panose="00000500000000000000" pitchFamily="50" charset="0"/>
                </a:rPr>
                <a:t>Allowed tolerance : </a:t>
              </a:r>
              <a14:m>
                <m:oMath xmlns:m="http://schemas.openxmlformats.org/officeDocument/2006/math">
                  <m:sSub>
                    <m:sSubPr>
                      <m:ctrlPr>
                        <a:rPr lang="es-ES" sz="2200" b="0" i="1" noProof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s-ES" sz="2200" b="0" i="1" noProof="0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es-ES" sz="2200" b="0" i="1" noProof="0" smtClean="0">
                          <a:latin typeface="Cambria Math" panose="02040503050406030204" pitchFamily="18" charset="0"/>
                        </a:rPr>
                        <m:t>𝑒𝑟𝑟𝑜𝑟</m:t>
                      </m:r>
                    </m:sub>
                  </m:sSub>
                  <m:r>
                    <a:rPr lang="es-ES" sz="2200" b="0" i="1" noProof="0" smtClean="0">
                      <a:latin typeface="Cambria Math" panose="02040503050406030204" pitchFamily="18" charset="0"/>
                    </a:rPr>
                    <m:t>=±3 °</m:t>
                  </m:r>
                </m:oMath>
              </a14:m>
              <a:r>
                <a:rPr lang="en-GB" sz="2200" b="0" i="0" noProof="0" dirty="0">
                  <a:latin typeface="LM Roman 10" panose="00000500000000000000" pitchFamily="50" charset="0"/>
                </a:rPr>
                <a:t>C</a:t>
              </a:r>
            </a:p>
          </dgm:t>
        </dgm:pt>
      </mc:Choice>
      <mc:Fallback xmlns="">
        <dgm:pt modelId="{DA9339E9-A076-4DB0-A45C-A77F4F478986}">
          <dgm:prSet phldrT="[Texto]" custT="1"/>
          <dgm:spPr/>
          <dgm:t>
            <a:bodyPr/>
            <a:lstStyle/>
            <a:p>
              <a:r>
                <a:rPr lang="en-GB" sz="2200" b="0" i="0" noProof="0" dirty="0">
                  <a:latin typeface="LM Roman 10" panose="00000500000000000000" pitchFamily="50" charset="0"/>
                </a:rPr>
                <a:t>Allowed tolerance : </a:t>
              </a:r>
              <a:r>
                <a:rPr lang="es-ES" sz="2200" b="0" i="0" noProof="0">
                  <a:latin typeface="Cambria Math" panose="02040503050406030204" pitchFamily="18" charset="0"/>
                </a:rPr>
                <a:t>𝑇_𝑒𝑟𝑟𝑜𝑟=±3 °</a:t>
              </a:r>
              <a:r>
                <a:rPr lang="en-GB" sz="2200" b="0" i="0" noProof="0" dirty="0">
                  <a:latin typeface="LM Roman 10" panose="00000500000000000000" pitchFamily="50" charset="0"/>
                </a:rPr>
                <a:t>C</a:t>
              </a:r>
            </a:p>
          </dgm:t>
        </dgm:pt>
      </mc:Fallback>
    </mc:AlternateContent>
    <dgm:pt modelId="{F5528D71-3EC3-45ED-92D1-F110E1D9FCB2}" type="parTrans" cxnId="{CCD197F7-8956-4455-B783-89EECF7A6C19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CD84C276-D917-47E5-8963-D6536665DB8E}" type="sibTrans" cxnId="{CCD197F7-8956-4455-B783-89EECF7A6C19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AF4A3E2E-68A8-460E-A6C1-DA11AE75F26D}">
      <dgm:prSet phldrT="[Texto]" custT="1"/>
      <dgm:spPr/>
      <dgm:t>
        <a:bodyPr/>
        <a:lstStyle/>
        <a:p>
          <a:r>
            <a:rPr lang="en-GB" sz="2200" b="0" i="0" noProof="0" dirty="0">
              <a:latin typeface="LM Roman 10" panose="00000500000000000000" pitchFamily="50" charset="0"/>
            </a:rPr>
            <a:t>Stay time: 30 min  </a:t>
          </a:r>
        </a:p>
      </dgm:t>
    </dgm:pt>
    <dgm:pt modelId="{26A9798F-C9FA-4AA9-B42F-035F3B9F951C}" type="parTrans" cxnId="{BDDA57A3-D7BA-44FF-8FBB-CCEAE2A2E95C}">
      <dgm:prSet/>
      <dgm:spPr/>
      <dgm:t>
        <a:bodyPr/>
        <a:lstStyle/>
        <a:p>
          <a:endParaRPr lang="en-GB" sz="2200"/>
        </a:p>
      </dgm:t>
    </dgm:pt>
    <dgm:pt modelId="{56FF00BD-BA9D-43A7-96FD-C86313B1D096}" type="sibTrans" cxnId="{BDDA57A3-D7BA-44FF-8FBB-CCEAE2A2E95C}">
      <dgm:prSet/>
      <dgm:spPr/>
      <dgm:t>
        <a:bodyPr/>
        <a:lstStyle/>
        <a:p>
          <a:endParaRPr lang="en-GB" sz="2200"/>
        </a:p>
      </dgm:t>
    </dgm:pt>
    <dgm:pt modelId="{A366E4E4-6CB6-49F5-9EC0-3CC366932273}">
      <dgm:prSet phldrT="[Texto]" custT="1"/>
      <dgm:spPr/>
      <dgm:t>
        <a:bodyPr/>
        <a:lstStyle/>
        <a:p>
          <a:r>
            <a:rPr lang="en-GB" sz="2200" b="0" i="0" noProof="0" dirty="0">
              <a:latin typeface="LM Roman 10" panose="00000500000000000000" pitchFamily="50" charset="0"/>
            </a:rPr>
            <a:t>Minimum cycles: 8</a:t>
          </a:r>
        </a:p>
      </dgm:t>
    </dgm:pt>
    <dgm:pt modelId="{8F65C7B7-3768-4210-897D-0938EA463C07}" type="parTrans" cxnId="{86B475AC-6307-4ACF-865F-549ED2BAFFEB}">
      <dgm:prSet/>
      <dgm:spPr/>
      <dgm:t>
        <a:bodyPr/>
        <a:lstStyle/>
        <a:p>
          <a:endParaRPr lang="en-GB" sz="2200"/>
        </a:p>
      </dgm:t>
    </dgm:pt>
    <dgm:pt modelId="{203287F9-F7A0-436A-A3C9-B3F927E11A3C}" type="sibTrans" cxnId="{86B475AC-6307-4ACF-865F-549ED2BAFFEB}">
      <dgm:prSet/>
      <dgm:spPr/>
      <dgm:t>
        <a:bodyPr/>
        <a:lstStyle/>
        <a:p>
          <a:endParaRPr lang="en-GB" sz="2200"/>
        </a:p>
      </dgm:t>
    </dgm:pt>
    <dgm:pt modelId="{FE4AF030-F0A2-4ED5-BD1B-0F14A7275334}" type="pres">
      <dgm:prSet presAssocID="{C9677206-A582-4C3E-AF0B-0A19374EEF53}" presName="vert0" presStyleCnt="0">
        <dgm:presLayoutVars>
          <dgm:dir/>
          <dgm:animOne val="branch"/>
          <dgm:animLvl val="lvl"/>
        </dgm:presLayoutVars>
      </dgm:prSet>
      <dgm:spPr/>
    </dgm:pt>
    <dgm:pt modelId="{D8185700-08D5-4CD8-9F14-1785E640B494}" type="pres">
      <dgm:prSet presAssocID="{63E4D283-76C9-40C9-84A8-845294ED474C}" presName="thickLine" presStyleLbl="alignNode1" presStyleIdx="0" presStyleCnt="5"/>
      <dgm:spPr/>
    </dgm:pt>
    <dgm:pt modelId="{FBDBD4E8-9F44-44B8-9E05-318A0B3CBF1A}" type="pres">
      <dgm:prSet presAssocID="{63E4D283-76C9-40C9-84A8-845294ED474C}" presName="horz1" presStyleCnt="0"/>
      <dgm:spPr/>
    </dgm:pt>
    <dgm:pt modelId="{31C00D2C-AF88-4B17-A2EB-62E3E7AB48C2}" type="pres">
      <dgm:prSet presAssocID="{63E4D283-76C9-40C9-84A8-845294ED474C}" presName="tx1" presStyleLbl="revTx" presStyleIdx="0" presStyleCnt="7" custScaleX="500000" custScaleY="44315"/>
      <dgm:spPr/>
    </dgm:pt>
    <dgm:pt modelId="{19DA0BF2-5AD6-43AB-A303-C611F54C5407}" type="pres">
      <dgm:prSet presAssocID="{63E4D283-76C9-40C9-84A8-845294ED474C}" presName="vert1" presStyleCnt="0"/>
      <dgm:spPr/>
    </dgm:pt>
    <dgm:pt modelId="{5B051A23-B965-4C86-A9B4-D55E034B60E8}" type="pres">
      <dgm:prSet presAssocID="{10C2F286-1926-42DF-ACFC-3D2C8E9B376A}" presName="thickLine" presStyleLbl="alignNode1" presStyleIdx="1" presStyleCnt="5"/>
      <dgm:spPr/>
    </dgm:pt>
    <dgm:pt modelId="{82B890B2-37AF-49DB-8ACA-EDEFA3B8E1D7}" type="pres">
      <dgm:prSet presAssocID="{10C2F286-1926-42DF-ACFC-3D2C8E9B376A}" presName="horz1" presStyleCnt="0"/>
      <dgm:spPr/>
    </dgm:pt>
    <dgm:pt modelId="{D1A26303-9A79-4A09-B211-E1073B8116B5}" type="pres">
      <dgm:prSet presAssocID="{10C2F286-1926-42DF-ACFC-3D2C8E9B376A}" presName="tx1" presStyleLbl="revTx" presStyleIdx="1" presStyleCnt="7" custScaleX="214659" custScaleY="72922"/>
      <dgm:spPr/>
    </dgm:pt>
    <dgm:pt modelId="{5FD2DACD-5FBB-41FC-90AC-D53D1885C5B8}" type="pres">
      <dgm:prSet presAssocID="{10C2F286-1926-42DF-ACFC-3D2C8E9B376A}" presName="vert1" presStyleCnt="0"/>
      <dgm:spPr/>
    </dgm:pt>
    <dgm:pt modelId="{FFC25B99-643C-473E-B464-0443C69C18B5}" type="pres">
      <dgm:prSet presAssocID="{AE1FAF4B-ECBE-4E6F-B223-D68380073AFB}" presName="vertSpace2a" presStyleCnt="0"/>
      <dgm:spPr/>
    </dgm:pt>
    <dgm:pt modelId="{5359A259-F575-45CD-9808-CBD7A60EB7B2}" type="pres">
      <dgm:prSet presAssocID="{AE1FAF4B-ECBE-4E6F-B223-D68380073AFB}" presName="horz2" presStyleCnt="0"/>
      <dgm:spPr/>
    </dgm:pt>
    <dgm:pt modelId="{5638F999-9894-4932-9B34-E189C7A9FA06}" type="pres">
      <dgm:prSet presAssocID="{AE1FAF4B-ECBE-4E6F-B223-D68380073AFB}" presName="horzSpace2" presStyleCnt="0"/>
      <dgm:spPr/>
    </dgm:pt>
    <dgm:pt modelId="{D7930417-4C90-4558-979D-9B05FC5E253A}" type="pres">
      <dgm:prSet presAssocID="{AE1FAF4B-ECBE-4E6F-B223-D68380073AFB}" presName="tx2" presStyleLbl="revTx" presStyleIdx="2" presStyleCnt="7" custScaleY="53674"/>
      <dgm:spPr/>
    </dgm:pt>
    <dgm:pt modelId="{C34D643C-1ACB-463A-96F4-F072E07214DA}" type="pres">
      <dgm:prSet presAssocID="{AE1FAF4B-ECBE-4E6F-B223-D68380073AFB}" presName="vert2" presStyleCnt="0"/>
      <dgm:spPr/>
    </dgm:pt>
    <dgm:pt modelId="{81FC6F2D-DC26-43C6-9CA0-22A5426FDDC1}" type="pres">
      <dgm:prSet presAssocID="{AE1FAF4B-ECBE-4E6F-B223-D68380073AFB}" presName="thinLine2b" presStyleLbl="callout" presStyleIdx="0" presStyleCnt="2"/>
      <dgm:spPr>
        <a:ln>
          <a:solidFill>
            <a:schemeClr val="bg1"/>
          </a:solidFill>
        </a:ln>
      </dgm:spPr>
    </dgm:pt>
    <dgm:pt modelId="{6D3ABB52-9F37-4337-8EC4-DD41D51E4C28}" type="pres">
      <dgm:prSet presAssocID="{AE1FAF4B-ECBE-4E6F-B223-D68380073AFB}" presName="vertSpace2b" presStyleCnt="0"/>
      <dgm:spPr/>
    </dgm:pt>
    <dgm:pt modelId="{366A67F2-5796-45A4-8050-B4FB20742FA1}" type="pres">
      <dgm:prSet presAssocID="{C5C3F948-3D7A-434F-A59F-6C8C2464401D}" presName="horz2" presStyleCnt="0"/>
      <dgm:spPr/>
    </dgm:pt>
    <dgm:pt modelId="{7CE5C887-B35F-4383-ABC3-1754B017D9C5}" type="pres">
      <dgm:prSet presAssocID="{C5C3F948-3D7A-434F-A59F-6C8C2464401D}" presName="horzSpace2" presStyleCnt="0"/>
      <dgm:spPr/>
    </dgm:pt>
    <dgm:pt modelId="{AF73DCCD-EC65-45EA-ABED-A40DCDD66572}" type="pres">
      <dgm:prSet presAssocID="{C5C3F948-3D7A-434F-A59F-6C8C2464401D}" presName="tx2" presStyleLbl="revTx" presStyleIdx="3" presStyleCnt="7" custScaleY="51285"/>
      <dgm:spPr/>
    </dgm:pt>
    <dgm:pt modelId="{8627A8E8-A912-4D14-A86D-21B33853ECF4}" type="pres">
      <dgm:prSet presAssocID="{C5C3F948-3D7A-434F-A59F-6C8C2464401D}" presName="vert2" presStyleCnt="0"/>
      <dgm:spPr/>
    </dgm:pt>
    <dgm:pt modelId="{BEDD97DE-C491-4E88-8A5B-5FDD84A9C15F}" type="pres">
      <dgm:prSet presAssocID="{C5C3F948-3D7A-434F-A59F-6C8C2464401D}" presName="thinLine2b" presStyleLbl="callout" presStyleIdx="1" presStyleCnt="2"/>
      <dgm:spPr>
        <a:ln>
          <a:solidFill>
            <a:schemeClr val="bg1"/>
          </a:solidFill>
        </a:ln>
      </dgm:spPr>
    </dgm:pt>
    <dgm:pt modelId="{C43517B9-D5C4-485E-8DC0-F30F249AF96B}" type="pres">
      <dgm:prSet presAssocID="{C5C3F948-3D7A-434F-A59F-6C8C2464401D}" presName="vertSpace2b" presStyleCnt="0"/>
      <dgm:spPr/>
    </dgm:pt>
    <dgm:pt modelId="{EEE03AE2-51E9-40F4-8679-62C5EC8442BE}" type="pres">
      <dgm:prSet presAssocID="{DA9339E9-A076-4DB0-A45C-A77F4F478986}" presName="thickLine" presStyleLbl="alignNode1" presStyleIdx="2" presStyleCnt="5"/>
      <dgm:spPr/>
    </dgm:pt>
    <dgm:pt modelId="{D9A5E73F-9B47-4BB8-BB96-6FD009A999A6}" type="pres">
      <dgm:prSet presAssocID="{DA9339E9-A076-4DB0-A45C-A77F4F478986}" presName="horz1" presStyleCnt="0"/>
      <dgm:spPr/>
    </dgm:pt>
    <dgm:pt modelId="{BFB25FEA-F768-497B-86A1-0FA691811241}" type="pres">
      <dgm:prSet presAssocID="{DA9339E9-A076-4DB0-A45C-A77F4F478986}" presName="tx1" presStyleLbl="revTx" presStyleIdx="4" presStyleCnt="7" custScaleX="500000" custScaleY="44165"/>
      <dgm:spPr/>
    </dgm:pt>
    <dgm:pt modelId="{C3ACF2EE-100D-40E0-B347-64F7295F925C}" type="pres">
      <dgm:prSet presAssocID="{DA9339E9-A076-4DB0-A45C-A77F4F478986}" presName="vert1" presStyleCnt="0"/>
      <dgm:spPr/>
    </dgm:pt>
    <dgm:pt modelId="{28FC82F9-4684-45BD-91F4-74232F499D07}" type="pres">
      <dgm:prSet presAssocID="{AF4A3E2E-68A8-460E-A6C1-DA11AE75F26D}" presName="thickLine" presStyleLbl="alignNode1" presStyleIdx="3" presStyleCnt="5"/>
      <dgm:spPr/>
    </dgm:pt>
    <dgm:pt modelId="{0273985E-4D2B-4803-A18A-C381D4F6236C}" type="pres">
      <dgm:prSet presAssocID="{AF4A3E2E-68A8-460E-A6C1-DA11AE75F26D}" presName="horz1" presStyleCnt="0"/>
      <dgm:spPr/>
    </dgm:pt>
    <dgm:pt modelId="{55CC0A30-6525-4D90-965E-1738CAFDDA64}" type="pres">
      <dgm:prSet presAssocID="{AF4A3E2E-68A8-460E-A6C1-DA11AE75F26D}" presName="tx1" presStyleLbl="revTx" presStyleIdx="5" presStyleCnt="7" custScaleX="402525" custScaleY="47272"/>
      <dgm:spPr/>
    </dgm:pt>
    <dgm:pt modelId="{ED77C84A-7ECD-4446-9AC4-033EE4E35280}" type="pres">
      <dgm:prSet presAssocID="{AF4A3E2E-68A8-460E-A6C1-DA11AE75F26D}" presName="vert1" presStyleCnt="0"/>
      <dgm:spPr/>
    </dgm:pt>
    <dgm:pt modelId="{5BF19BF3-679A-4D68-AF36-43042C6A4AE3}" type="pres">
      <dgm:prSet presAssocID="{A366E4E4-6CB6-49F5-9EC0-3CC366932273}" presName="thickLine" presStyleLbl="alignNode1" presStyleIdx="4" presStyleCnt="5"/>
      <dgm:spPr/>
    </dgm:pt>
    <dgm:pt modelId="{BD90F25F-F4D1-4843-8C36-2C6BEF02FFA0}" type="pres">
      <dgm:prSet presAssocID="{A366E4E4-6CB6-49F5-9EC0-3CC366932273}" presName="horz1" presStyleCnt="0"/>
      <dgm:spPr/>
    </dgm:pt>
    <dgm:pt modelId="{F11673C4-E018-4DC5-96A1-D8538C8FE2FB}" type="pres">
      <dgm:prSet presAssocID="{A366E4E4-6CB6-49F5-9EC0-3CC366932273}" presName="tx1" presStyleLbl="revTx" presStyleIdx="6" presStyleCnt="7" custScaleX="500000" custScaleY="54904"/>
      <dgm:spPr/>
    </dgm:pt>
    <dgm:pt modelId="{40264519-8F58-4A69-B42D-43009490123B}" type="pres">
      <dgm:prSet presAssocID="{A366E4E4-6CB6-49F5-9EC0-3CC366932273}" presName="vert1" presStyleCnt="0"/>
      <dgm:spPr/>
    </dgm:pt>
  </dgm:ptLst>
  <dgm:cxnLst>
    <dgm:cxn modelId="{9C5F0B1E-1538-4216-9137-6177EFB42800}" srcId="{10C2F286-1926-42DF-ACFC-3D2C8E9B376A}" destId="{C5C3F948-3D7A-434F-A59F-6C8C2464401D}" srcOrd="1" destOrd="0" parTransId="{A6D83D00-A1A7-4B3C-B60B-D6521B1C47C8}" sibTransId="{FF68F6F6-A2EE-431E-BA8E-6B63D3961E60}"/>
    <dgm:cxn modelId="{A9BAD41F-6E20-490F-B09E-F1435B155C6B}" type="presOf" srcId="{C9677206-A582-4C3E-AF0B-0A19374EEF53}" destId="{FE4AF030-F0A2-4ED5-BD1B-0F14A7275334}" srcOrd="0" destOrd="0" presId="urn:microsoft.com/office/officeart/2008/layout/LinedList"/>
    <dgm:cxn modelId="{D36BF02D-1350-49BB-BA71-8460A28066F3}" type="presOf" srcId="{C5C3F948-3D7A-434F-A59F-6C8C2464401D}" destId="{AF73DCCD-EC65-45EA-ABED-A40DCDD66572}" srcOrd="0" destOrd="0" presId="urn:microsoft.com/office/officeart/2008/layout/LinedList"/>
    <dgm:cxn modelId="{DE72C035-7BA3-46FD-9EF2-829BF27D9380}" srcId="{C9677206-A582-4C3E-AF0B-0A19374EEF53}" destId="{63E4D283-76C9-40C9-84A8-845294ED474C}" srcOrd="0" destOrd="0" parTransId="{FC944683-B5BE-43C7-B6AC-35666219E60C}" sibTransId="{FB0EA2DF-F1F9-4B56-AA71-66F4859F131B}"/>
    <dgm:cxn modelId="{29456A72-197A-42B5-92F5-2EAB12CF86D1}" type="presOf" srcId="{AF4A3E2E-68A8-460E-A6C1-DA11AE75F26D}" destId="{55CC0A30-6525-4D90-965E-1738CAFDDA64}" srcOrd="0" destOrd="0" presId="urn:microsoft.com/office/officeart/2008/layout/LinedList"/>
    <dgm:cxn modelId="{8E4C6B83-4C5D-43A1-80EB-2E992EB4B264}" type="presOf" srcId="{DA9339E9-A076-4DB0-A45C-A77F4F478986}" destId="{BFB25FEA-F768-497B-86A1-0FA691811241}" srcOrd="0" destOrd="0" presId="urn:microsoft.com/office/officeart/2008/layout/LinedList"/>
    <dgm:cxn modelId="{7B57B985-0003-4CF6-873C-5009F624FB82}" srcId="{C9677206-A582-4C3E-AF0B-0A19374EEF53}" destId="{10C2F286-1926-42DF-ACFC-3D2C8E9B376A}" srcOrd="1" destOrd="0" parTransId="{B77F4C0E-9C46-4BF3-AADC-C31334DF0CA2}" sibTransId="{31477B56-8EE5-46BD-8FCC-966940A57AD6}"/>
    <dgm:cxn modelId="{696DF394-FB86-44EA-9843-61507FF57258}" type="presOf" srcId="{AE1FAF4B-ECBE-4E6F-B223-D68380073AFB}" destId="{D7930417-4C90-4558-979D-9B05FC5E253A}" srcOrd="0" destOrd="0" presId="urn:microsoft.com/office/officeart/2008/layout/LinedList"/>
    <dgm:cxn modelId="{BDDA57A3-D7BA-44FF-8FBB-CCEAE2A2E95C}" srcId="{C9677206-A582-4C3E-AF0B-0A19374EEF53}" destId="{AF4A3E2E-68A8-460E-A6C1-DA11AE75F26D}" srcOrd="3" destOrd="0" parTransId="{26A9798F-C9FA-4AA9-B42F-035F3B9F951C}" sibTransId="{56FF00BD-BA9D-43A7-96FD-C86313B1D096}"/>
    <dgm:cxn modelId="{D526DBAB-1BAD-4CED-B9C1-F9F32F1F3D02}" type="presOf" srcId="{A366E4E4-6CB6-49F5-9EC0-3CC366932273}" destId="{F11673C4-E018-4DC5-96A1-D8538C8FE2FB}" srcOrd="0" destOrd="0" presId="urn:microsoft.com/office/officeart/2008/layout/LinedList"/>
    <dgm:cxn modelId="{86B475AC-6307-4ACF-865F-549ED2BAFFEB}" srcId="{C9677206-A582-4C3E-AF0B-0A19374EEF53}" destId="{A366E4E4-6CB6-49F5-9EC0-3CC366932273}" srcOrd="4" destOrd="0" parTransId="{8F65C7B7-3768-4210-897D-0938EA463C07}" sibTransId="{203287F9-F7A0-436A-A3C9-B3F927E11A3C}"/>
    <dgm:cxn modelId="{D47C72BD-80DE-46E1-8B6A-31A31744BBC9}" type="presOf" srcId="{63E4D283-76C9-40C9-84A8-845294ED474C}" destId="{31C00D2C-AF88-4B17-A2EB-62E3E7AB48C2}" srcOrd="0" destOrd="0" presId="urn:microsoft.com/office/officeart/2008/layout/LinedList"/>
    <dgm:cxn modelId="{51DB34D3-3540-4BF4-AC3D-36624342CB81}" type="presOf" srcId="{10C2F286-1926-42DF-ACFC-3D2C8E9B376A}" destId="{D1A26303-9A79-4A09-B211-E1073B8116B5}" srcOrd="0" destOrd="0" presId="urn:microsoft.com/office/officeart/2008/layout/LinedList"/>
    <dgm:cxn modelId="{F57A36EA-AD56-4467-BACF-FA894F177503}" srcId="{10C2F286-1926-42DF-ACFC-3D2C8E9B376A}" destId="{AE1FAF4B-ECBE-4E6F-B223-D68380073AFB}" srcOrd="0" destOrd="0" parTransId="{1D34589B-D677-43B5-9454-A7DCA93449E3}" sibTransId="{2EFCF376-0646-4E31-BD89-4D112A480E5C}"/>
    <dgm:cxn modelId="{CCD197F7-8956-4455-B783-89EECF7A6C19}" srcId="{C9677206-A582-4C3E-AF0B-0A19374EEF53}" destId="{DA9339E9-A076-4DB0-A45C-A77F4F478986}" srcOrd="2" destOrd="0" parTransId="{F5528D71-3EC3-45ED-92D1-F110E1D9FCB2}" sibTransId="{CD84C276-D917-47E5-8963-D6536665DB8E}"/>
    <dgm:cxn modelId="{D8AA3B69-2526-4FE9-ABEC-EC5ED0FC97AD}" type="presParOf" srcId="{FE4AF030-F0A2-4ED5-BD1B-0F14A7275334}" destId="{D8185700-08D5-4CD8-9F14-1785E640B494}" srcOrd="0" destOrd="0" presId="urn:microsoft.com/office/officeart/2008/layout/LinedList"/>
    <dgm:cxn modelId="{E1B81CBF-CE2C-4AE9-8F16-54C0D07E218D}" type="presParOf" srcId="{FE4AF030-F0A2-4ED5-BD1B-0F14A7275334}" destId="{FBDBD4E8-9F44-44B8-9E05-318A0B3CBF1A}" srcOrd="1" destOrd="0" presId="urn:microsoft.com/office/officeart/2008/layout/LinedList"/>
    <dgm:cxn modelId="{5522D09D-D313-4428-9FE0-B06F95F48039}" type="presParOf" srcId="{FBDBD4E8-9F44-44B8-9E05-318A0B3CBF1A}" destId="{31C00D2C-AF88-4B17-A2EB-62E3E7AB48C2}" srcOrd="0" destOrd="0" presId="urn:microsoft.com/office/officeart/2008/layout/LinedList"/>
    <dgm:cxn modelId="{ED364330-9FD0-45E5-A3D0-3E14BFC56E53}" type="presParOf" srcId="{FBDBD4E8-9F44-44B8-9E05-318A0B3CBF1A}" destId="{19DA0BF2-5AD6-43AB-A303-C611F54C5407}" srcOrd="1" destOrd="0" presId="urn:microsoft.com/office/officeart/2008/layout/LinedList"/>
    <dgm:cxn modelId="{86CDF3D7-9C3B-4E44-ABF6-2DD352827EB9}" type="presParOf" srcId="{FE4AF030-F0A2-4ED5-BD1B-0F14A7275334}" destId="{5B051A23-B965-4C86-A9B4-D55E034B60E8}" srcOrd="2" destOrd="0" presId="urn:microsoft.com/office/officeart/2008/layout/LinedList"/>
    <dgm:cxn modelId="{8DF74E2D-16AC-41B6-A1AE-5483F6575685}" type="presParOf" srcId="{FE4AF030-F0A2-4ED5-BD1B-0F14A7275334}" destId="{82B890B2-37AF-49DB-8ACA-EDEFA3B8E1D7}" srcOrd="3" destOrd="0" presId="urn:microsoft.com/office/officeart/2008/layout/LinedList"/>
    <dgm:cxn modelId="{240ABDED-F3CE-4B70-B27F-7E1F5C114CFF}" type="presParOf" srcId="{82B890B2-37AF-49DB-8ACA-EDEFA3B8E1D7}" destId="{D1A26303-9A79-4A09-B211-E1073B8116B5}" srcOrd="0" destOrd="0" presId="urn:microsoft.com/office/officeart/2008/layout/LinedList"/>
    <dgm:cxn modelId="{47063950-FBBD-48EF-B62A-2115B73B5288}" type="presParOf" srcId="{82B890B2-37AF-49DB-8ACA-EDEFA3B8E1D7}" destId="{5FD2DACD-5FBB-41FC-90AC-D53D1885C5B8}" srcOrd="1" destOrd="0" presId="urn:microsoft.com/office/officeart/2008/layout/LinedList"/>
    <dgm:cxn modelId="{DC46F901-A266-4A11-A2D7-6F5C016EF6FD}" type="presParOf" srcId="{5FD2DACD-5FBB-41FC-90AC-D53D1885C5B8}" destId="{FFC25B99-643C-473E-B464-0443C69C18B5}" srcOrd="0" destOrd="0" presId="urn:microsoft.com/office/officeart/2008/layout/LinedList"/>
    <dgm:cxn modelId="{AA977286-3516-4DFE-8FD1-911EB09243CD}" type="presParOf" srcId="{5FD2DACD-5FBB-41FC-90AC-D53D1885C5B8}" destId="{5359A259-F575-45CD-9808-CBD7A60EB7B2}" srcOrd="1" destOrd="0" presId="urn:microsoft.com/office/officeart/2008/layout/LinedList"/>
    <dgm:cxn modelId="{F9916104-3CF2-496E-B584-B77356A5667B}" type="presParOf" srcId="{5359A259-F575-45CD-9808-CBD7A60EB7B2}" destId="{5638F999-9894-4932-9B34-E189C7A9FA06}" srcOrd="0" destOrd="0" presId="urn:microsoft.com/office/officeart/2008/layout/LinedList"/>
    <dgm:cxn modelId="{068B7D5D-483D-49CC-8961-43118AF21509}" type="presParOf" srcId="{5359A259-F575-45CD-9808-CBD7A60EB7B2}" destId="{D7930417-4C90-4558-979D-9B05FC5E253A}" srcOrd="1" destOrd="0" presId="urn:microsoft.com/office/officeart/2008/layout/LinedList"/>
    <dgm:cxn modelId="{D87CF11E-016A-4426-B7E2-48763AC7CF61}" type="presParOf" srcId="{5359A259-F575-45CD-9808-CBD7A60EB7B2}" destId="{C34D643C-1ACB-463A-96F4-F072E07214DA}" srcOrd="2" destOrd="0" presId="urn:microsoft.com/office/officeart/2008/layout/LinedList"/>
    <dgm:cxn modelId="{A63B568F-C9C3-4561-9E0A-14D270AE7CFF}" type="presParOf" srcId="{5FD2DACD-5FBB-41FC-90AC-D53D1885C5B8}" destId="{81FC6F2D-DC26-43C6-9CA0-22A5426FDDC1}" srcOrd="2" destOrd="0" presId="urn:microsoft.com/office/officeart/2008/layout/LinedList"/>
    <dgm:cxn modelId="{CDD37495-916F-4457-9BB2-488C923EDBA0}" type="presParOf" srcId="{5FD2DACD-5FBB-41FC-90AC-D53D1885C5B8}" destId="{6D3ABB52-9F37-4337-8EC4-DD41D51E4C28}" srcOrd="3" destOrd="0" presId="urn:microsoft.com/office/officeart/2008/layout/LinedList"/>
    <dgm:cxn modelId="{6A00C888-3B8E-4D9F-8A18-9807AE8B13A5}" type="presParOf" srcId="{5FD2DACD-5FBB-41FC-90AC-D53D1885C5B8}" destId="{366A67F2-5796-45A4-8050-B4FB20742FA1}" srcOrd="4" destOrd="0" presId="urn:microsoft.com/office/officeart/2008/layout/LinedList"/>
    <dgm:cxn modelId="{4742CADC-1BCA-415B-B820-3D5E92C3E239}" type="presParOf" srcId="{366A67F2-5796-45A4-8050-B4FB20742FA1}" destId="{7CE5C887-B35F-4383-ABC3-1754B017D9C5}" srcOrd="0" destOrd="0" presId="urn:microsoft.com/office/officeart/2008/layout/LinedList"/>
    <dgm:cxn modelId="{FC3D2CFD-EE9A-4FF2-922C-09A6FBEB4E02}" type="presParOf" srcId="{366A67F2-5796-45A4-8050-B4FB20742FA1}" destId="{AF73DCCD-EC65-45EA-ABED-A40DCDD66572}" srcOrd="1" destOrd="0" presId="urn:microsoft.com/office/officeart/2008/layout/LinedList"/>
    <dgm:cxn modelId="{BFDD80F1-6FED-43EC-B415-5688E9759137}" type="presParOf" srcId="{366A67F2-5796-45A4-8050-B4FB20742FA1}" destId="{8627A8E8-A912-4D14-A86D-21B33853ECF4}" srcOrd="2" destOrd="0" presId="urn:microsoft.com/office/officeart/2008/layout/LinedList"/>
    <dgm:cxn modelId="{F4A76C46-3C3E-4F3C-9043-50FFBD9D712C}" type="presParOf" srcId="{5FD2DACD-5FBB-41FC-90AC-D53D1885C5B8}" destId="{BEDD97DE-C491-4E88-8A5B-5FDD84A9C15F}" srcOrd="5" destOrd="0" presId="urn:microsoft.com/office/officeart/2008/layout/LinedList"/>
    <dgm:cxn modelId="{206FD073-9612-4CB4-BE35-1A376E2E6B0C}" type="presParOf" srcId="{5FD2DACD-5FBB-41FC-90AC-D53D1885C5B8}" destId="{C43517B9-D5C4-485E-8DC0-F30F249AF96B}" srcOrd="6" destOrd="0" presId="urn:microsoft.com/office/officeart/2008/layout/LinedList"/>
    <dgm:cxn modelId="{21732FB2-E85C-4E69-9357-EB5B219A5CFD}" type="presParOf" srcId="{FE4AF030-F0A2-4ED5-BD1B-0F14A7275334}" destId="{EEE03AE2-51E9-40F4-8679-62C5EC8442BE}" srcOrd="4" destOrd="0" presId="urn:microsoft.com/office/officeart/2008/layout/LinedList"/>
    <dgm:cxn modelId="{98246022-2731-4413-84D0-69BB8065BF1A}" type="presParOf" srcId="{FE4AF030-F0A2-4ED5-BD1B-0F14A7275334}" destId="{D9A5E73F-9B47-4BB8-BB96-6FD009A999A6}" srcOrd="5" destOrd="0" presId="urn:microsoft.com/office/officeart/2008/layout/LinedList"/>
    <dgm:cxn modelId="{9F498D84-8429-439B-A824-E0FF1EA4D1EA}" type="presParOf" srcId="{D9A5E73F-9B47-4BB8-BB96-6FD009A999A6}" destId="{BFB25FEA-F768-497B-86A1-0FA691811241}" srcOrd="0" destOrd="0" presId="urn:microsoft.com/office/officeart/2008/layout/LinedList"/>
    <dgm:cxn modelId="{E5D797EB-447B-423C-9B49-012E1AAC1846}" type="presParOf" srcId="{D9A5E73F-9B47-4BB8-BB96-6FD009A999A6}" destId="{C3ACF2EE-100D-40E0-B347-64F7295F925C}" srcOrd="1" destOrd="0" presId="urn:microsoft.com/office/officeart/2008/layout/LinedList"/>
    <dgm:cxn modelId="{BBBA5329-0FD7-464C-9945-FF6720612740}" type="presParOf" srcId="{FE4AF030-F0A2-4ED5-BD1B-0F14A7275334}" destId="{28FC82F9-4684-45BD-91F4-74232F499D07}" srcOrd="6" destOrd="0" presId="urn:microsoft.com/office/officeart/2008/layout/LinedList"/>
    <dgm:cxn modelId="{5D858236-E5E3-429C-B49F-E5774C0CA031}" type="presParOf" srcId="{FE4AF030-F0A2-4ED5-BD1B-0F14A7275334}" destId="{0273985E-4D2B-4803-A18A-C381D4F6236C}" srcOrd="7" destOrd="0" presId="urn:microsoft.com/office/officeart/2008/layout/LinedList"/>
    <dgm:cxn modelId="{0417988E-C9D6-4B02-8C2A-C1D876F1F096}" type="presParOf" srcId="{0273985E-4D2B-4803-A18A-C381D4F6236C}" destId="{55CC0A30-6525-4D90-965E-1738CAFDDA64}" srcOrd="0" destOrd="0" presId="urn:microsoft.com/office/officeart/2008/layout/LinedList"/>
    <dgm:cxn modelId="{46BA9060-BE75-48D4-97F6-8D7FC1C03492}" type="presParOf" srcId="{0273985E-4D2B-4803-A18A-C381D4F6236C}" destId="{ED77C84A-7ECD-4446-9AC4-033EE4E35280}" srcOrd="1" destOrd="0" presId="urn:microsoft.com/office/officeart/2008/layout/LinedList"/>
    <dgm:cxn modelId="{531D6DDF-D09D-4DC6-87B5-7DCD6B93B127}" type="presParOf" srcId="{FE4AF030-F0A2-4ED5-BD1B-0F14A7275334}" destId="{5BF19BF3-679A-4D68-AF36-43042C6A4AE3}" srcOrd="8" destOrd="0" presId="urn:microsoft.com/office/officeart/2008/layout/LinedList"/>
    <dgm:cxn modelId="{4545CCDB-D99A-4090-8303-A07F46B984A6}" type="presParOf" srcId="{FE4AF030-F0A2-4ED5-BD1B-0F14A7275334}" destId="{BD90F25F-F4D1-4843-8C36-2C6BEF02FFA0}" srcOrd="9" destOrd="0" presId="urn:microsoft.com/office/officeart/2008/layout/LinedList"/>
    <dgm:cxn modelId="{ADD0DE0E-F6F5-4296-BB79-38FDAECDA186}" type="presParOf" srcId="{BD90F25F-F4D1-4843-8C36-2C6BEF02FFA0}" destId="{F11673C4-E018-4DC5-96A1-D8538C8FE2FB}" srcOrd="0" destOrd="0" presId="urn:microsoft.com/office/officeart/2008/layout/LinedList"/>
    <dgm:cxn modelId="{46F49CFB-631D-424C-A8D5-6E8CCCA3E062}" type="presParOf" srcId="{BD90F25F-F4D1-4843-8C36-2C6BEF02FFA0}" destId="{40264519-8F58-4A69-B42D-43009490123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677206-A582-4C3E-AF0B-0A19374EEF53}" type="doc">
      <dgm:prSet loTypeId="urn:microsoft.com/office/officeart/2008/layout/Lin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63E4D283-76C9-40C9-84A8-845294ED474C}">
      <dgm:prSet phldrT="[Texto]" custT="1"/>
      <dgm:spPr/>
      <dgm:t>
        <a:bodyPr/>
        <a:lstStyle/>
        <a:p>
          <a:r>
            <a:rPr lang="en-GB" sz="2200" noProof="0" dirty="0">
              <a:latin typeface="LM Roman 10" panose="00000500000000000000" pitchFamily="50" charset="0"/>
            </a:rPr>
            <a:t>Passive PCB Dim: 68.6 x 30.0 x 0.8 mm</a:t>
          </a:r>
        </a:p>
      </dgm:t>
    </dgm:pt>
    <dgm:pt modelId="{FC944683-B5BE-43C7-B6AC-35666219E60C}" type="parTrans" cxnId="{DE72C035-7BA3-46FD-9EF2-829BF27D9380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FB0EA2DF-F1F9-4B56-AA71-66F4859F131B}" type="sibTrans" cxnId="{DE72C035-7BA3-46FD-9EF2-829BF27D9380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10C2F286-1926-42DF-ACFC-3D2C8E9B376A}">
      <dgm:prSet phldrT="[Texto]" custT="1"/>
      <dgm:spPr/>
      <dgm:t>
        <a:bodyPr/>
        <a:lstStyle/>
        <a:p>
          <a:r>
            <a:rPr lang="en-GB" sz="2200" noProof="0" dirty="0">
              <a:latin typeface="LM Roman 10" panose="00000500000000000000" pitchFamily="50" charset="0"/>
            </a:rPr>
            <a:t>Temperature range</a:t>
          </a:r>
        </a:p>
      </dgm:t>
    </dgm:pt>
    <dgm:pt modelId="{B77F4C0E-9C46-4BF3-AADC-C31334DF0CA2}" type="parTrans" cxnId="{7B57B985-0003-4CF6-873C-5009F624FB82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31477B56-8EE5-46BD-8FCC-966940A57AD6}" type="sibTrans" cxnId="{7B57B985-0003-4CF6-873C-5009F624FB82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AE1FAF4B-ECBE-4E6F-B223-D68380073AFB}">
      <dgm:prSet phldrT="[Texto]" custT="1"/>
      <dgm:spPr>
        <a:blipFill>
          <a:blip xmlns:r="http://schemas.openxmlformats.org/officeDocument/2006/relationships" r:embed="rId1"/>
          <a:stretch>
            <a:fillRect t="-11236" b="-16854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1D34589B-D677-43B5-9454-A7DCA93449E3}" type="parTrans" cxnId="{F57A36EA-AD56-4467-BACF-FA894F177503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2EFCF376-0646-4E31-BD89-4D112A480E5C}" type="sibTrans" cxnId="{F57A36EA-AD56-4467-BACF-FA894F177503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C5C3F948-3D7A-434F-A59F-6C8C2464401D}">
      <dgm:prSet phldrT="[Texto]" custT="1"/>
      <dgm:spPr>
        <a:blipFill>
          <a:blip xmlns:r="http://schemas.openxmlformats.org/officeDocument/2006/relationships" r:embed="rId2"/>
          <a:stretch>
            <a:fillRect t="-11765" b="-22353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A6D83D00-A1A7-4B3C-B60B-D6521B1C47C8}" type="parTrans" cxnId="{9C5F0B1E-1538-4216-9137-6177EFB42800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FF68F6F6-A2EE-431E-BA8E-6B63D3961E60}" type="sibTrans" cxnId="{9C5F0B1E-1538-4216-9137-6177EFB42800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DA9339E9-A076-4DB0-A45C-A77F4F478986}">
      <dgm:prSet phldrT="[Texto]" custT="1"/>
      <dgm:spPr>
        <a:blipFill>
          <a:blip xmlns:r="http://schemas.openxmlformats.org/officeDocument/2006/relationships" r:embed="rId3"/>
          <a:stretch>
            <a:fillRect l="-2197" t="-11236" b="-17978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F5528D71-3EC3-45ED-92D1-F110E1D9FCB2}" type="parTrans" cxnId="{CCD197F7-8956-4455-B783-89EECF7A6C19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CD84C276-D917-47E5-8963-D6536665DB8E}" type="sibTrans" cxnId="{CCD197F7-8956-4455-B783-89EECF7A6C19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AF4A3E2E-68A8-460E-A6C1-DA11AE75F26D}">
      <dgm:prSet phldrT="[Texto]" custT="1"/>
      <dgm:spPr/>
      <dgm:t>
        <a:bodyPr/>
        <a:lstStyle/>
        <a:p>
          <a:r>
            <a:rPr lang="en-GB" sz="2200" b="0" i="0" noProof="0" dirty="0">
              <a:latin typeface="LM Roman 10" panose="00000500000000000000" pitchFamily="50" charset="0"/>
            </a:rPr>
            <a:t>Stay time: 30 min  </a:t>
          </a:r>
        </a:p>
      </dgm:t>
    </dgm:pt>
    <dgm:pt modelId="{26A9798F-C9FA-4AA9-B42F-035F3B9F951C}" type="parTrans" cxnId="{BDDA57A3-D7BA-44FF-8FBB-CCEAE2A2E95C}">
      <dgm:prSet/>
      <dgm:spPr/>
      <dgm:t>
        <a:bodyPr/>
        <a:lstStyle/>
        <a:p>
          <a:endParaRPr lang="en-GB" sz="2200"/>
        </a:p>
      </dgm:t>
    </dgm:pt>
    <dgm:pt modelId="{56FF00BD-BA9D-43A7-96FD-C86313B1D096}" type="sibTrans" cxnId="{BDDA57A3-D7BA-44FF-8FBB-CCEAE2A2E95C}">
      <dgm:prSet/>
      <dgm:spPr/>
      <dgm:t>
        <a:bodyPr/>
        <a:lstStyle/>
        <a:p>
          <a:endParaRPr lang="en-GB" sz="2200"/>
        </a:p>
      </dgm:t>
    </dgm:pt>
    <dgm:pt modelId="{A366E4E4-6CB6-49F5-9EC0-3CC366932273}">
      <dgm:prSet phldrT="[Texto]" custT="1"/>
      <dgm:spPr/>
      <dgm:t>
        <a:bodyPr/>
        <a:lstStyle/>
        <a:p>
          <a:r>
            <a:rPr lang="en-GB" sz="2200" b="0" i="0" noProof="0" dirty="0">
              <a:latin typeface="LM Roman 10" panose="00000500000000000000" pitchFamily="50" charset="0"/>
            </a:rPr>
            <a:t>Minimum cycles: 8</a:t>
          </a:r>
        </a:p>
      </dgm:t>
    </dgm:pt>
    <dgm:pt modelId="{8F65C7B7-3768-4210-897D-0938EA463C07}" type="parTrans" cxnId="{86B475AC-6307-4ACF-865F-549ED2BAFFEB}">
      <dgm:prSet/>
      <dgm:spPr/>
      <dgm:t>
        <a:bodyPr/>
        <a:lstStyle/>
        <a:p>
          <a:endParaRPr lang="en-GB" sz="2200"/>
        </a:p>
      </dgm:t>
    </dgm:pt>
    <dgm:pt modelId="{203287F9-F7A0-436A-A3C9-B3F927E11A3C}" type="sibTrans" cxnId="{86B475AC-6307-4ACF-865F-549ED2BAFFEB}">
      <dgm:prSet/>
      <dgm:spPr/>
      <dgm:t>
        <a:bodyPr/>
        <a:lstStyle/>
        <a:p>
          <a:endParaRPr lang="en-GB" sz="2200"/>
        </a:p>
      </dgm:t>
    </dgm:pt>
    <dgm:pt modelId="{FE4AF030-F0A2-4ED5-BD1B-0F14A7275334}" type="pres">
      <dgm:prSet presAssocID="{C9677206-A582-4C3E-AF0B-0A19374EEF53}" presName="vert0" presStyleCnt="0">
        <dgm:presLayoutVars>
          <dgm:dir/>
          <dgm:animOne val="branch"/>
          <dgm:animLvl val="lvl"/>
        </dgm:presLayoutVars>
      </dgm:prSet>
      <dgm:spPr/>
    </dgm:pt>
    <dgm:pt modelId="{D8185700-08D5-4CD8-9F14-1785E640B494}" type="pres">
      <dgm:prSet presAssocID="{63E4D283-76C9-40C9-84A8-845294ED474C}" presName="thickLine" presStyleLbl="alignNode1" presStyleIdx="0" presStyleCnt="5"/>
      <dgm:spPr/>
    </dgm:pt>
    <dgm:pt modelId="{FBDBD4E8-9F44-44B8-9E05-318A0B3CBF1A}" type="pres">
      <dgm:prSet presAssocID="{63E4D283-76C9-40C9-84A8-845294ED474C}" presName="horz1" presStyleCnt="0"/>
      <dgm:spPr/>
    </dgm:pt>
    <dgm:pt modelId="{31C00D2C-AF88-4B17-A2EB-62E3E7AB48C2}" type="pres">
      <dgm:prSet presAssocID="{63E4D283-76C9-40C9-84A8-845294ED474C}" presName="tx1" presStyleLbl="revTx" presStyleIdx="0" presStyleCnt="7" custScaleX="500000" custScaleY="44315"/>
      <dgm:spPr/>
    </dgm:pt>
    <dgm:pt modelId="{19DA0BF2-5AD6-43AB-A303-C611F54C5407}" type="pres">
      <dgm:prSet presAssocID="{63E4D283-76C9-40C9-84A8-845294ED474C}" presName="vert1" presStyleCnt="0"/>
      <dgm:spPr/>
    </dgm:pt>
    <dgm:pt modelId="{5B051A23-B965-4C86-A9B4-D55E034B60E8}" type="pres">
      <dgm:prSet presAssocID="{10C2F286-1926-42DF-ACFC-3D2C8E9B376A}" presName="thickLine" presStyleLbl="alignNode1" presStyleIdx="1" presStyleCnt="5"/>
      <dgm:spPr/>
    </dgm:pt>
    <dgm:pt modelId="{82B890B2-37AF-49DB-8ACA-EDEFA3B8E1D7}" type="pres">
      <dgm:prSet presAssocID="{10C2F286-1926-42DF-ACFC-3D2C8E9B376A}" presName="horz1" presStyleCnt="0"/>
      <dgm:spPr/>
    </dgm:pt>
    <dgm:pt modelId="{D1A26303-9A79-4A09-B211-E1073B8116B5}" type="pres">
      <dgm:prSet presAssocID="{10C2F286-1926-42DF-ACFC-3D2C8E9B376A}" presName="tx1" presStyleLbl="revTx" presStyleIdx="1" presStyleCnt="7" custScaleX="214659" custScaleY="72922"/>
      <dgm:spPr/>
    </dgm:pt>
    <dgm:pt modelId="{5FD2DACD-5FBB-41FC-90AC-D53D1885C5B8}" type="pres">
      <dgm:prSet presAssocID="{10C2F286-1926-42DF-ACFC-3D2C8E9B376A}" presName="vert1" presStyleCnt="0"/>
      <dgm:spPr/>
    </dgm:pt>
    <dgm:pt modelId="{FFC25B99-643C-473E-B464-0443C69C18B5}" type="pres">
      <dgm:prSet presAssocID="{AE1FAF4B-ECBE-4E6F-B223-D68380073AFB}" presName="vertSpace2a" presStyleCnt="0"/>
      <dgm:spPr/>
    </dgm:pt>
    <dgm:pt modelId="{5359A259-F575-45CD-9808-CBD7A60EB7B2}" type="pres">
      <dgm:prSet presAssocID="{AE1FAF4B-ECBE-4E6F-B223-D68380073AFB}" presName="horz2" presStyleCnt="0"/>
      <dgm:spPr/>
    </dgm:pt>
    <dgm:pt modelId="{5638F999-9894-4932-9B34-E189C7A9FA06}" type="pres">
      <dgm:prSet presAssocID="{AE1FAF4B-ECBE-4E6F-B223-D68380073AFB}" presName="horzSpace2" presStyleCnt="0"/>
      <dgm:spPr/>
    </dgm:pt>
    <dgm:pt modelId="{D7930417-4C90-4558-979D-9B05FC5E253A}" type="pres">
      <dgm:prSet presAssocID="{AE1FAF4B-ECBE-4E6F-B223-D68380073AFB}" presName="tx2" presStyleLbl="revTx" presStyleIdx="2" presStyleCnt="7" custScaleY="53674"/>
      <dgm:spPr/>
    </dgm:pt>
    <dgm:pt modelId="{C34D643C-1ACB-463A-96F4-F072E07214DA}" type="pres">
      <dgm:prSet presAssocID="{AE1FAF4B-ECBE-4E6F-B223-D68380073AFB}" presName="vert2" presStyleCnt="0"/>
      <dgm:spPr/>
    </dgm:pt>
    <dgm:pt modelId="{81FC6F2D-DC26-43C6-9CA0-22A5426FDDC1}" type="pres">
      <dgm:prSet presAssocID="{AE1FAF4B-ECBE-4E6F-B223-D68380073AFB}" presName="thinLine2b" presStyleLbl="callout" presStyleIdx="0" presStyleCnt="2"/>
      <dgm:spPr>
        <a:ln>
          <a:solidFill>
            <a:schemeClr val="bg1"/>
          </a:solidFill>
        </a:ln>
      </dgm:spPr>
    </dgm:pt>
    <dgm:pt modelId="{6D3ABB52-9F37-4337-8EC4-DD41D51E4C28}" type="pres">
      <dgm:prSet presAssocID="{AE1FAF4B-ECBE-4E6F-B223-D68380073AFB}" presName="vertSpace2b" presStyleCnt="0"/>
      <dgm:spPr/>
    </dgm:pt>
    <dgm:pt modelId="{366A67F2-5796-45A4-8050-B4FB20742FA1}" type="pres">
      <dgm:prSet presAssocID="{C5C3F948-3D7A-434F-A59F-6C8C2464401D}" presName="horz2" presStyleCnt="0"/>
      <dgm:spPr/>
    </dgm:pt>
    <dgm:pt modelId="{7CE5C887-B35F-4383-ABC3-1754B017D9C5}" type="pres">
      <dgm:prSet presAssocID="{C5C3F948-3D7A-434F-A59F-6C8C2464401D}" presName="horzSpace2" presStyleCnt="0"/>
      <dgm:spPr/>
    </dgm:pt>
    <dgm:pt modelId="{AF73DCCD-EC65-45EA-ABED-A40DCDD66572}" type="pres">
      <dgm:prSet presAssocID="{C5C3F948-3D7A-434F-A59F-6C8C2464401D}" presName="tx2" presStyleLbl="revTx" presStyleIdx="3" presStyleCnt="7" custScaleY="51285"/>
      <dgm:spPr/>
    </dgm:pt>
    <dgm:pt modelId="{8627A8E8-A912-4D14-A86D-21B33853ECF4}" type="pres">
      <dgm:prSet presAssocID="{C5C3F948-3D7A-434F-A59F-6C8C2464401D}" presName="vert2" presStyleCnt="0"/>
      <dgm:spPr/>
    </dgm:pt>
    <dgm:pt modelId="{BEDD97DE-C491-4E88-8A5B-5FDD84A9C15F}" type="pres">
      <dgm:prSet presAssocID="{C5C3F948-3D7A-434F-A59F-6C8C2464401D}" presName="thinLine2b" presStyleLbl="callout" presStyleIdx="1" presStyleCnt="2"/>
      <dgm:spPr>
        <a:ln>
          <a:solidFill>
            <a:schemeClr val="bg1"/>
          </a:solidFill>
        </a:ln>
      </dgm:spPr>
    </dgm:pt>
    <dgm:pt modelId="{C43517B9-D5C4-485E-8DC0-F30F249AF96B}" type="pres">
      <dgm:prSet presAssocID="{C5C3F948-3D7A-434F-A59F-6C8C2464401D}" presName="vertSpace2b" presStyleCnt="0"/>
      <dgm:spPr/>
    </dgm:pt>
    <dgm:pt modelId="{EEE03AE2-51E9-40F4-8679-62C5EC8442BE}" type="pres">
      <dgm:prSet presAssocID="{DA9339E9-A076-4DB0-A45C-A77F4F478986}" presName="thickLine" presStyleLbl="alignNode1" presStyleIdx="2" presStyleCnt="5"/>
      <dgm:spPr/>
    </dgm:pt>
    <dgm:pt modelId="{D9A5E73F-9B47-4BB8-BB96-6FD009A999A6}" type="pres">
      <dgm:prSet presAssocID="{DA9339E9-A076-4DB0-A45C-A77F4F478986}" presName="horz1" presStyleCnt="0"/>
      <dgm:spPr/>
    </dgm:pt>
    <dgm:pt modelId="{BFB25FEA-F768-497B-86A1-0FA691811241}" type="pres">
      <dgm:prSet presAssocID="{DA9339E9-A076-4DB0-A45C-A77F4F478986}" presName="tx1" presStyleLbl="revTx" presStyleIdx="4" presStyleCnt="7" custScaleX="500000" custScaleY="44165"/>
      <dgm:spPr/>
    </dgm:pt>
    <dgm:pt modelId="{C3ACF2EE-100D-40E0-B347-64F7295F925C}" type="pres">
      <dgm:prSet presAssocID="{DA9339E9-A076-4DB0-A45C-A77F4F478986}" presName="vert1" presStyleCnt="0"/>
      <dgm:spPr/>
    </dgm:pt>
    <dgm:pt modelId="{28FC82F9-4684-45BD-91F4-74232F499D07}" type="pres">
      <dgm:prSet presAssocID="{AF4A3E2E-68A8-460E-A6C1-DA11AE75F26D}" presName="thickLine" presStyleLbl="alignNode1" presStyleIdx="3" presStyleCnt="5"/>
      <dgm:spPr/>
    </dgm:pt>
    <dgm:pt modelId="{0273985E-4D2B-4803-A18A-C381D4F6236C}" type="pres">
      <dgm:prSet presAssocID="{AF4A3E2E-68A8-460E-A6C1-DA11AE75F26D}" presName="horz1" presStyleCnt="0"/>
      <dgm:spPr/>
    </dgm:pt>
    <dgm:pt modelId="{55CC0A30-6525-4D90-965E-1738CAFDDA64}" type="pres">
      <dgm:prSet presAssocID="{AF4A3E2E-68A8-460E-A6C1-DA11AE75F26D}" presName="tx1" presStyleLbl="revTx" presStyleIdx="5" presStyleCnt="7" custScaleX="402525" custScaleY="47272"/>
      <dgm:spPr/>
    </dgm:pt>
    <dgm:pt modelId="{ED77C84A-7ECD-4446-9AC4-033EE4E35280}" type="pres">
      <dgm:prSet presAssocID="{AF4A3E2E-68A8-460E-A6C1-DA11AE75F26D}" presName="vert1" presStyleCnt="0"/>
      <dgm:spPr/>
    </dgm:pt>
    <dgm:pt modelId="{5BF19BF3-679A-4D68-AF36-43042C6A4AE3}" type="pres">
      <dgm:prSet presAssocID="{A366E4E4-6CB6-49F5-9EC0-3CC366932273}" presName="thickLine" presStyleLbl="alignNode1" presStyleIdx="4" presStyleCnt="5"/>
      <dgm:spPr/>
    </dgm:pt>
    <dgm:pt modelId="{BD90F25F-F4D1-4843-8C36-2C6BEF02FFA0}" type="pres">
      <dgm:prSet presAssocID="{A366E4E4-6CB6-49F5-9EC0-3CC366932273}" presName="horz1" presStyleCnt="0"/>
      <dgm:spPr/>
    </dgm:pt>
    <dgm:pt modelId="{F11673C4-E018-4DC5-96A1-D8538C8FE2FB}" type="pres">
      <dgm:prSet presAssocID="{A366E4E4-6CB6-49F5-9EC0-3CC366932273}" presName="tx1" presStyleLbl="revTx" presStyleIdx="6" presStyleCnt="7" custScaleX="500000" custScaleY="54904"/>
      <dgm:spPr/>
    </dgm:pt>
    <dgm:pt modelId="{40264519-8F58-4A69-B42D-43009490123B}" type="pres">
      <dgm:prSet presAssocID="{A366E4E4-6CB6-49F5-9EC0-3CC366932273}" presName="vert1" presStyleCnt="0"/>
      <dgm:spPr/>
    </dgm:pt>
  </dgm:ptLst>
  <dgm:cxnLst>
    <dgm:cxn modelId="{9C5F0B1E-1538-4216-9137-6177EFB42800}" srcId="{10C2F286-1926-42DF-ACFC-3D2C8E9B376A}" destId="{C5C3F948-3D7A-434F-A59F-6C8C2464401D}" srcOrd="1" destOrd="0" parTransId="{A6D83D00-A1A7-4B3C-B60B-D6521B1C47C8}" sibTransId="{FF68F6F6-A2EE-431E-BA8E-6B63D3961E60}"/>
    <dgm:cxn modelId="{A9BAD41F-6E20-490F-B09E-F1435B155C6B}" type="presOf" srcId="{C9677206-A582-4C3E-AF0B-0A19374EEF53}" destId="{FE4AF030-F0A2-4ED5-BD1B-0F14A7275334}" srcOrd="0" destOrd="0" presId="urn:microsoft.com/office/officeart/2008/layout/LinedList"/>
    <dgm:cxn modelId="{D36BF02D-1350-49BB-BA71-8460A28066F3}" type="presOf" srcId="{C5C3F948-3D7A-434F-A59F-6C8C2464401D}" destId="{AF73DCCD-EC65-45EA-ABED-A40DCDD66572}" srcOrd="0" destOrd="0" presId="urn:microsoft.com/office/officeart/2008/layout/LinedList"/>
    <dgm:cxn modelId="{DE72C035-7BA3-46FD-9EF2-829BF27D9380}" srcId="{C9677206-A582-4C3E-AF0B-0A19374EEF53}" destId="{63E4D283-76C9-40C9-84A8-845294ED474C}" srcOrd="0" destOrd="0" parTransId="{FC944683-B5BE-43C7-B6AC-35666219E60C}" sibTransId="{FB0EA2DF-F1F9-4B56-AA71-66F4859F131B}"/>
    <dgm:cxn modelId="{29456A72-197A-42B5-92F5-2EAB12CF86D1}" type="presOf" srcId="{AF4A3E2E-68A8-460E-A6C1-DA11AE75F26D}" destId="{55CC0A30-6525-4D90-965E-1738CAFDDA64}" srcOrd="0" destOrd="0" presId="urn:microsoft.com/office/officeart/2008/layout/LinedList"/>
    <dgm:cxn modelId="{8E4C6B83-4C5D-43A1-80EB-2E992EB4B264}" type="presOf" srcId="{DA9339E9-A076-4DB0-A45C-A77F4F478986}" destId="{BFB25FEA-F768-497B-86A1-0FA691811241}" srcOrd="0" destOrd="0" presId="urn:microsoft.com/office/officeart/2008/layout/LinedList"/>
    <dgm:cxn modelId="{7B57B985-0003-4CF6-873C-5009F624FB82}" srcId="{C9677206-A582-4C3E-AF0B-0A19374EEF53}" destId="{10C2F286-1926-42DF-ACFC-3D2C8E9B376A}" srcOrd="1" destOrd="0" parTransId="{B77F4C0E-9C46-4BF3-AADC-C31334DF0CA2}" sibTransId="{31477B56-8EE5-46BD-8FCC-966940A57AD6}"/>
    <dgm:cxn modelId="{696DF394-FB86-44EA-9843-61507FF57258}" type="presOf" srcId="{AE1FAF4B-ECBE-4E6F-B223-D68380073AFB}" destId="{D7930417-4C90-4558-979D-9B05FC5E253A}" srcOrd="0" destOrd="0" presId="urn:microsoft.com/office/officeart/2008/layout/LinedList"/>
    <dgm:cxn modelId="{BDDA57A3-D7BA-44FF-8FBB-CCEAE2A2E95C}" srcId="{C9677206-A582-4C3E-AF0B-0A19374EEF53}" destId="{AF4A3E2E-68A8-460E-A6C1-DA11AE75F26D}" srcOrd="3" destOrd="0" parTransId="{26A9798F-C9FA-4AA9-B42F-035F3B9F951C}" sibTransId="{56FF00BD-BA9D-43A7-96FD-C86313B1D096}"/>
    <dgm:cxn modelId="{D526DBAB-1BAD-4CED-B9C1-F9F32F1F3D02}" type="presOf" srcId="{A366E4E4-6CB6-49F5-9EC0-3CC366932273}" destId="{F11673C4-E018-4DC5-96A1-D8538C8FE2FB}" srcOrd="0" destOrd="0" presId="urn:microsoft.com/office/officeart/2008/layout/LinedList"/>
    <dgm:cxn modelId="{86B475AC-6307-4ACF-865F-549ED2BAFFEB}" srcId="{C9677206-A582-4C3E-AF0B-0A19374EEF53}" destId="{A366E4E4-6CB6-49F5-9EC0-3CC366932273}" srcOrd="4" destOrd="0" parTransId="{8F65C7B7-3768-4210-897D-0938EA463C07}" sibTransId="{203287F9-F7A0-436A-A3C9-B3F927E11A3C}"/>
    <dgm:cxn modelId="{D47C72BD-80DE-46E1-8B6A-31A31744BBC9}" type="presOf" srcId="{63E4D283-76C9-40C9-84A8-845294ED474C}" destId="{31C00D2C-AF88-4B17-A2EB-62E3E7AB48C2}" srcOrd="0" destOrd="0" presId="urn:microsoft.com/office/officeart/2008/layout/LinedList"/>
    <dgm:cxn modelId="{51DB34D3-3540-4BF4-AC3D-36624342CB81}" type="presOf" srcId="{10C2F286-1926-42DF-ACFC-3D2C8E9B376A}" destId="{D1A26303-9A79-4A09-B211-E1073B8116B5}" srcOrd="0" destOrd="0" presId="urn:microsoft.com/office/officeart/2008/layout/LinedList"/>
    <dgm:cxn modelId="{F57A36EA-AD56-4467-BACF-FA894F177503}" srcId="{10C2F286-1926-42DF-ACFC-3D2C8E9B376A}" destId="{AE1FAF4B-ECBE-4E6F-B223-D68380073AFB}" srcOrd="0" destOrd="0" parTransId="{1D34589B-D677-43B5-9454-A7DCA93449E3}" sibTransId="{2EFCF376-0646-4E31-BD89-4D112A480E5C}"/>
    <dgm:cxn modelId="{CCD197F7-8956-4455-B783-89EECF7A6C19}" srcId="{C9677206-A582-4C3E-AF0B-0A19374EEF53}" destId="{DA9339E9-A076-4DB0-A45C-A77F4F478986}" srcOrd="2" destOrd="0" parTransId="{F5528D71-3EC3-45ED-92D1-F110E1D9FCB2}" sibTransId="{CD84C276-D917-47E5-8963-D6536665DB8E}"/>
    <dgm:cxn modelId="{D8AA3B69-2526-4FE9-ABEC-EC5ED0FC97AD}" type="presParOf" srcId="{FE4AF030-F0A2-4ED5-BD1B-0F14A7275334}" destId="{D8185700-08D5-4CD8-9F14-1785E640B494}" srcOrd="0" destOrd="0" presId="urn:microsoft.com/office/officeart/2008/layout/LinedList"/>
    <dgm:cxn modelId="{E1B81CBF-CE2C-4AE9-8F16-54C0D07E218D}" type="presParOf" srcId="{FE4AF030-F0A2-4ED5-BD1B-0F14A7275334}" destId="{FBDBD4E8-9F44-44B8-9E05-318A0B3CBF1A}" srcOrd="1" destOrd="0" presId="urn:microsoft.com/office/officeart/2008/layout/LinedList"/>
    <dgm:cxn modelId="{5522D09D-D313-4428-9FE0-B06F95F48039}" type="presParOf" srcId="{FBDBD4E8-9F44-44B8-9E05-318A0B3CBF1A}" destId="{31C00D2C-AF88-4B17-A2EB-62E3E7AB48C2}" srcOrd="0" destOrd="0" presId="urn:microsoft.com/office/officeart/2008/layout/LinedList"/>
    <dgm:cxn modelId="{ED364330-9FD0-45E5-A3D0-3E14BFC56E53}" type="presParOf" srcId="{FBDBD4E8-9F44-44B8-9E05-318A0B3CBF1A}" destId="{19DA0BF2-5AD6-43AB-A303-C611F54C5407}" srcOrd="1" destOrd="0" presId="urn:microsoft.com/office/officeart/2008/layout/LinedList"/>
    <dgm:cxn modelId="{86CDF3D7-9C3B-4E44-ABF6-2DD352827EB9}" type="presParOf" srcId="{FE4AF030-F0A2-4ED5-BD1B-0F14A7275334}" destId="{5B051A23-B965-4C86-A9B4-D55E034B60E8}" srcOrd="2" destOrd="0" presId="urn:microsoft.com/office/officeart/2008/layout/LinedList"/>
    <dgm:cxn modelId="{8DF74E2D-16AC-41B6-A1AE-5483F6575685}" type="presParOf" srcId="{FE4AF030-F0A2-4ED5-BD1B-0F14A7275334}" destId="{82B890B2-37AF-49DB-8ACA-EDEFA3B8E1D7}" srcOrd="3" destOrd="0" presId="urn:microsoft.com/office/officeart/2008/layout/LinedList"/>
    <dgm:cxn modelId="{240ABDED-F3CE-4B70-B27F-7E1F5C114CFF}" type="presParOf" srcId="{82B890B2-37AF-49DB-8ACA-EDEFA3B8E1D7}" destId="{D1A26303-9A79-4A09-B211-E1073B8116B5}" srcOrd="0" destOrd="0" presId="urn:microsoft.com/office/officeart/2008/layout/LinedList"/>
    <dgm:cxn modelId="{47063950-FBBD-48EF-B62A-2115B73B5288}" type="presParOf" srcId="{82B890B2-37AF-49DB-8ACA-EDEFA3B8E1D7}" destId="{5FD2DACD-5FBB-41FC-90AC-D53D1885C5B8}" srcOrd="1" destOrd="0" presId="urn:microsoft.com/office/officeart/2008/layout/LinedList"/>
    <dgm:cxn modelId="{DC46F901-A266-4A11-A2D7-6F5C016EF6FD}" type="presParOf" srcId="{5FD2DACD-5FBB-41FC-90AC-D53D1885C5B8}" destId="{FFC25B99-643C-473E-B464-0443C69C18B5}" srcOrd="0" destOrd="0" presId="urn:microsoft.com/office/officeart/2008/layout/LinedList"/>
    <dgm:cxn modelId="{AA977286-3516-4DFE-8FD1-911EB09243CD}" type="presParOf" srcId="{5FD2DACD-5FBB-41FC-90AC-D53D1885C5B8}" destId="{5359A259-F575-45CD-9808-CBD7A60EB7B2}" srcOrd="1" destOrd="0" presId="urn:microsoft.com/office/officeart/2008/layout/LinedList"/>
    <dgm:cxn modelId="{F9916104-3CF2-496E-B584-B77356A5667B}" type="presParOf" srcId="{5359A259-F575-45CD-9808-CBD7A60EB7B2}" destId="{5638F999-9894-4932-9B34-E189C7A9FA06}" srcOrd="0" destOrd="0" presId="urn:microsoft.com/office/officeart/2008/layout/LinedList"/>
    <dgm:cxn modelId="{068B7D5D-483D-49CC-8961-43118AF21509}" type="presParOf" srcId="{5359A259-F575-45CD-9808-CBD7A60EB7B2}" destId="{D7930417-4C90-4558-979D-9B05FC5E253A}" srcOrd="1" destOrd="0" presId="urn:microsoft.com/office/officeart/2008/layout/LinedList"/>
    <dgm:cxn modelId="{D87CF11E-016A-4426-B7E2-48763AC7CF61}" type="presParOf" srcId="{5359A259-F575-45CD-9808-CBD7A60EB7B2}" destId="{C34D643C-1ACB-463A-96F4-F072E07214DA}" srcOrd="2" destOrd="0" presId="urn:microsoft.com/office/officeart/2008/layout/LinedList"/>
    <dgm:cxn modelId="{A63B568F-C9C3-4561-9E0A-14D270AE7CFF}" type="presParOf" srcId="{5FD2DACD-5FBB-41FC-90AC-D53D1885C5B8}" destId="{81FC6F2D-DC26-43C6-9CA0-22A5426FDDC1}" srcOrd="2" destOrd="0" presId="urn:microsoft.com/office/officeart/2008/layout/LinedList"/>
    <dgm:cxn modelId="{CDD37495-916F-4457-9BB2-488C923EDBA0}" type="presParOf" srcId="{5FD2DACD-5FBB-41FC-90AC-D53D1885C5B8}" destId="{6D3ABB52-9F37-4337-8EC4-DD41D51E4C28}" srcOrd="3" destOrd="0" presId="urn:microsoft.com/office/officeart/2008/layout/LinedList"/>
    <dgm:cxn modelId="{6A00C888-3B8E-4D9F-8A18-9807AE8B13A5}" type="presParOf" srcId="{5FD2DACD-5FBB-41FC-90AC-D53D1885C5B8}" destId="{366A67F2-5796-45A4-8050-B4FB20742FA1}" srcOrd="4" destOrd="0" presId="urn:microsoft.com/office/officeart/2008/layout/LinedList"/>
    <dgm:cxn modelId="{4742CADC-1BCA-415B-B820-3D5E92C3E239}" type="presParOf" srcId="{366A67F2-5796-45A4-8050-B4FB20742FA1}" destId="{7CE5C887-B35F-4383-ABC3-1754B017D9C5}" srcOrd="0" destOrd="0" presId="urn:microsoft.com/office/officeart/2008/layout/LinedList"/>
    <dgm:cxn modelId="{FC3D2CFD-EE9A-4FF2-922C-09A6FBEB4E02}" type="presParOf" srcId="{366A67F2-5796-45A4-8050-B4FB20742FA1}" destId="{AF73DCCD-EC65-45EA-ABED-A40DCDD66572}" srcOrd="1" destOrd="0" presId="urn:microsoft.com/office/officeart/2008/layout/LinedList"/>
    <dgm:cxn modelId="{BFDD80F1-6FED-43EC-B415-5688E9759137}" type="presParOf" srcId="{366A67F2-5796-45A4-8050-B4FB20742FA1}" destId="{8627A8E8-A912-4D14-A86D-21B33853ECF4}" srcOrd="2" destOrd="0" presId="urn:microsoft.com/office/officeart/2008/layout/LinedList"/>
    <dgm:cxn modelId="{F4A76C46-3C3E-4F3C-9043-50FFBD9D712C}" type="presParOf" srcId="{5FD2DACD-5FBB-41FC-90AC-D53D1885C5B8}" destId="{BEDD97DE-C491-4E88-8A5B-5FDD84A9C15F}" srcOrd="5" destOrd="0" presId="urn:microsoft.com/office/officeart/2008/layout/LinedList"/>
    <dgm:cxn modelId="{206FD073-9612-4CB4-BE35-1A376E2E6B0C}" type="presParOf" srcId="{5FD2DACD-5FBB-41FC-90AC-D53D1885C5B8}" destId="{C43517B9-D5C4-485E-8DC0-F30F249AF96B}" srcOrd="6" destOrd="0" presId="urn:microsoft.com/office/officeart/2008/layout/LinedList"/>
    <dgm:cxn modelId="{21732FB2-E85C-4E69-9357-EB5B219A5CFD}" type="presParOf" srcId="{FE4AF030-F0A2-4ED5-BD1B-0F14A7275334}" destId="{EEE03AE2-51E9-40F4-8679-62C5EC8442BE}" srcOrd="4" destOrd="0" presId="urn:microsoft.com/office/officeart/2008/layout/LinedList"/>
    <dgm:cxn modelId="{98246022-2731-4413-84D0-69BB8065BF1A}" type="presParOf" srcId="{FE4AF030-F0A2-4ED5-BD1B-0F14A7275334}" destId="{D9A5E73F-9B47-4BB8-BB96-6FD009A999A6}" srcOrd="5" destOrd="0" presId="urn:microsoft.com/office/officeart/2008/layout/LinedList"/>
    <dgm:cxn modelId="{9F498D84-8429-439B-A824-E0FF1EA4D1EA}" type="presParOf" srcId="{D9A5E73F-9B47-4BB8-BB96-6FD009A999A6}" destId="{BFB25FEA-F768-497B-86A1-0FA691811241}" srcOrd="0" destOrd="0" presId="urn:microsoft.com/office/officeart/2008/layout/LinedList"/>
    <dgm:cxn modelId="{E5D797EB-447B-423C-9B49-012E1AAC1846}" type="presParOf" srcId="{D9A5E73F-9B47-4BB8-BB96-6FD009A999A6}" destId="{C3ACF2EE-100D-40E0-B347-64F7295F925C}" srcOrd="1" destOrd="0" presId="urn:microsoft.com/office/officeart/2008/layout/LinedList"/>
    <dgm:cxn modelId="{BBBA5329-0FD7-464C-9945-FF6720612740}" type="presParOf" srcId="{FE4AF030-F0A2-4ED5-BD1B-0F14A7275334}" destId="{28FC82F9-4684-45BD-91F4-74232F499D07}" srcOrd="6" destOrd="0" presId="urn:microsoft.com/office/officeart/2008/layout/LinedList"/>
    <dgm:cxn modelId="{5D858236-E5E3-429C-B49F-E5774C0CA031}" type="presParOf" srcId="{FE4AF030-F0A2-4ED5-BD1B-0F14A7275334}" destId="{0273985E-4D2B-4803-A18A-C381D4F6236C}" srcOrd="7" destOrd="0" presId="urn:microsoft.com/office/officeart/2008/layout/LinedList"/>
    <dgm:cxn modelId="{0417988E-C9D6-4B02-8C2A-C1D876F1F096}" type="presParOf" srcId="{0273985E-4D2B-4803-A18A-C381D4F6236C}" destId="{55CC0A30-6525-4D90-965E-1738CAFDDA64}" srcOrd="0" destOrd="0" presId="urn:microsoft.com/office/officeart/2008/layout/LinedList"/>
    <dgm:cxn modelId="{46BA9060-BE75-48D4-97F6-8D7FC1C03492}" type="presParOf" srcId="{0273985E-4D2B-4803-A18A-C381D4F6236C}" destId="{ED77C84A-7ECD-4446-9AC4-033EE4E35280}" srcOrd="1" destOrd="0" presId="urn:microsoft.com/office/officeart/2008/layout/LinedList"/>
    <dgm:cxn modelId="{531D6DDF-D09D-4DC6-87B5-7DCD6B93B127}" type="presParOf" srcId="{FE4AF030-F0A2-4ED5-BD1B-0F14A7275334}" destId="{5BF19BF3-679A-4D68-AF36-43042C6A4AE3}" srcOrd="8" destOrd="0" presId="urn:microsoft.com/office/officeart/2008/layout/LinedList"/>
    <dgm:cxn modelId="{4545CCDB-D99A-4090-8303-A07F46B984A6}" type="presParOf" srcId="{FE4AF030-F0A2-4ED5-BD1B-0F14A7275334}" destId="{BD90F25F-F4D1-4843-8C36-2C6BEF02FFA0}" srcOrd="9" destOrd="0" presId="urn:microsoft.com/office/officeart/2008/layout/LinedList"/>
    <dgm:cxn modelId="{ADD0DE0E-F6F5-4296-BB79-38FDAECDA186}" type="presParOf" srcId="{BD90F25F-F4D1-4843-8C36-2C6BEF02FFA0}" destId="{F11673C4-E018-4DC5-96A1-D8538C8FE2FB}" srcOrd="0" destOrd="0" presId="urn:microsoft.com/office/officeart/2008/layout/LinedList"/>
    <dgm:cxn modelId="{46F49CFB-631D-424C-A8D5-6E8CCCA3E062}" type="presParOf" srcId="{BD90F25F-F4D1-4843-8C36-2C6BEF02FFA0}" destId="{40264519-8F58-4A69-B42D-43009490123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9677206-A582-4C3E-AF0B-0A19374EEF53}" type="doc">
      <dgm:prSet loTypeId="urn:microsoft.com/office/officeart/2008/layout/Lin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63E4D283-76C9-40C9-84A8-845294ED474C}">
      <dgm:prSet phldrT="[Texto]" custT="1"/>
      <dgm:spPr/>
      <dgm:t>
        <a:bodyPr/>
        <a:lstStyle/>
        <a:p>
          <a:r>
            <a:rPr lang="en-GB" sz="2200" noProof="0" dirty="0">
              <a:latin typeface="LM Roman 10" panose="00000500000000000000" pitchFamily="50" charset="0"/>
            </a:rPr>
            <a:t>Total time: approx. 26 hours.</a:t>
          </a:r>
        </a:p>
      </dgm:t>
    </dgm:pt>
    <dgm:pt modelId="{FC944683-B5BE-43C7-B6AC-35666219E60C}" type="parTrans" cxnId="{DE72C035-7BA3-46FD-9EF2-829BF27D9380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FB0EA2DF-F1F9-4B56-AA71-66F4859F131B}" type="sibTrans" cxnId="{DE72C035-7BA3-46FD-9EF2-829BF27D9380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1E85DA53-C3EC-4250-BA2B-3E6644B78F71}">
      <dgm:prSet phldrT="[Texto]" custT="1"/>
      <dgm:spPr/>
      <dgm:t>
        <a:bodyPr/>
        <a:lstStyle/>
        <a:p>
          <a:r>
            <a:rPr lang="en-GB" sz="2200" noProof="0" dirty="0">
              <a:latin typeface="LM Roman 10" panose="00000500000000000000" pitchFamily="50" charset="0"/>
            </a:rPr>
            <a:t>Time per cycle: 2.5 hours approx.</a:t>
          </a:r>
        </a:p>
      </dgm:t>
    </dgm:pt>
    <dgm:pt modelId="{4BDEC340-8DCE-4AFA-A5F7-D37E666EC8F8}" type="parTrans" cxnId="{D0144E42-A75C-43AA-A360-11C157A85FE9}">
      <dgm:prSet/>
      <dgm:spPr/>
      <dgm:t>
        <a:bodyPr/>
        <a:lstStyle/>
        <a:p>
          <a:endParaRPr lang="en-GB" sz="2200"/>
        </a:p>
      </dgm:t>
    </dgm:pt>
    <dgm:pt modelId="{EFE78F74-91A6-4B4E-921A-FFAFED34B741}" type="sibTrans" cxnId="{D0144E42-A75C-43AA-A360-11C157A85FE9}">
      <dgm:prSet/>
      <dgm:spPr/>
      <dgm:t>
        <a:bodyPr/>
        <a:lstStyle/>
        <a:p>
          <a:endParaRPr lang="en-GB" sz="2200"/>
        </a:p>
      </dgm:t>
    </dgm:pt>
    <dgm:pt modelId="{FE4AF030-F0A2-4ED5-BD1B-0F14A7275334}" type="pres">
      <dgm:prSet presAssocID="{C9677206-A582-4C3E-AF0B-0A19374EEF53}" presName="vert0" presStyleCnt="0">
        <dgm:presLayoutVars>
          <dgm:dir/>
          <dgm:animOne val="branch"/>
          <dgm:animLvl val="lvl"/>
        </dgm:presLayoutVars>
      </dgm:prSet>
      <dgm:spPr/>
    </dgm:pt>
    <dgm:pt modelId="{D8185700-08D5-4CD8-9F14-1785E640B494}" type="pres">
      <dgm:prSet presAssocID="{63E4D283-76C9-40C9-84A8-845294ED474C}" presName="thickLine" presStyleLbl="alignNode1" presStyleIdx="0" presStyleCnt="2"/>
      <dgm:spPr/>
    </dgm:pt>
    <dgm:pt modelId="{FBDBD4E8-9F44-44B8-9E05-318A0B3CBF1A}" type="pres">
      <dgm:prSet presAssocID="{63E4D283-76C9-40C9-84A8-845294ED474C}" presName="horz1" presStyleCnt="0"/>
      <dgm:spPr/>
    </dgm:pt>
    <dgm:pt modelId="{31C00D2C-AF88-4B17-A2EB-62E3E7AB48C2}" type="pres">
      <dgm:prSet presAssocID="{63E4D283-76C9-40C9-84A8-845294ED474C}" presName="tx1" presStyleLbl="revTx" presStyleIdx="0" presStyleCnt="2" custScaleX="500000" custScaleY="32859"/>
      <dgm:spPr/>
    </dgm:pt>
    <dgm:pt modelId="{19DA0BF2-5AD6-43AB-A303-C611F54C5407}" type="pres">
      <dgm:prSet presAssocID="{63E4D283-76C9-40C9-84A8-845294ED474C}" presName="vert1" presStyleCnt="0"/>
      <dgm:spPr/>
    </dgm:pt>
    <dgm:pt modelId="{F0AEE087-60FD-4963-B873-628CCA6FD539}" type="pres">
      <dgm:prSet presAssocID="{1E85DA53-C3EC-4250-BA2B-3E6644B78F71}" presName="thickLine" presStyleLbl="alignNode1" presStyleIdx="1" presStyleCnt="2"/>
      <dgm:spPr/>
    </dgm:pt>
    <dgm:pt modelId="{838FB0CB-1D95-4FC5-891D-51E2469FFFE2}" type="pres">
      <dgm:prSet presAssocID="{1E85DA53-C3EC-4250-BA2B-3E6644B78F71}" presName="horz1" presStyleCnt="0"/>
      <dgm:spPr/>
    </dgm:pt>
    <dgm:pt modelId="{541AE409-B7C4-4C0D-AF6B-0821AE1A6D56}" type="pres">
      <dgm:prSet presAssocID="{1E85DA53-C3EC-4250-BA2B-3E6644B78F71}" presName="tx1" presStyleLbl="revTx" presStyleIdx="1" presStyleCnt="2" custScaleY="36345"/>
      <dgm:spPr/>
    </dgm:pt>
    <dgm:pt modelId="{C84F0221-7463-478D-85E4-A351A6B11159}" type="pres">
      <dgm:prSet presAssocID="{1E85DA53-C3EC-4250-BA2B-3E6644B78F71}" presName="vert1" presStyleCnt="0"/>
      <dgm:spPr/>
    </dgm:pt>
  </dgm:ptLst>
  <dgm:cxnLst>
    <dgm:cxn modelId="{A9BAD41F-6E20-490F-B09E-F1435B155C6B}" type="presOf" srcId="{C9677206-A582-4C3E-AF0B-0A19374EEF53}" destId="{FE4AF030-F0A2-4ED5-BD1B-0F14A7275334}" srcOrd="0" destOrd="0" presId="urn:microsoft.com/office/officeart/2008/layout/LinedList"/>
    <dgm:cxn modelId="{DE72C035-7BA3-46FD-9EF2-829BF27D9380}" srcId="{C9677206-A582-4C3E-AF0B-0A19374EEF53}" destId="{63E4D283-76C9-40C9-84A8-845294ED474C}" srcOrd="0" destOrd="0" parTransId="{FC944683-B5BE-43C7-B6AC-35666219E60C}" sibTransId="{FB0EA2DF-F1F9-4B56-AA71-66F4859F131B}"/>
    <dgm:cxn modelId="{D0144E42-A75C-43AA-A360-11C157A85FE9}" srcId="{C9677206-A582-4C3E-AF0B-0A19374EEF53}" destId="{1E85DA53-C3EC-4250-BA2B-3E6644B78F71}" srcOrd="1" destOrd="0" parTransId="{4BDEC340-8DCE-4AFA-A5F7-D37E666EC8F8}" sibTransId="{EFE78F74-91A6-4B4E-921A-FFAFED34B741}"/>
    <dgm:cxn modelId="{D47C72BD-80DE-46E1-8B6A-31A31744BBC9}" type="presOf" srcId="{63E4D283-76C9-40C9-84A8-845294ED474C}" destId="{31C00D2C-AF88-4B17-A2EB-62E3E7AB48C2}" srcOrd="0" destOrd="0" presId="urn:microsoft.com/office/officeart/2008/layout/LinedList"/>
    <dgm:cxn modelId="{00C3F3F4-424A-40C3-8D73-A012783D9466}" type="presOf" srcId="{1E85DA53-C3EC-4250-BA2B-3E6644B78F71}" destId="{541AE409-B7C4-4C0D-AF6B-0821AE1A6D56}" srcOrd="0" destOrd="0" presId="urn:microsoft.com/office/officeart/2008/layout/LinedList"/>
    <dgm:cxn modelId="{D8AA3B69-2526-4FE9-ABEC-EC5ED0FC97AD}" type="presParOf" srcId="{FE4AF030-F0A2-4ED5-BD1B-0F14A7275334}" destId="{D8185700-08D5-4CD8-9F14-1785E640B494}" srcOrd="0" destOrd="0" presId="urn:microsoft.com/office/officeart/2008/layout/LinedList"/>
    <dgm:cxn modelId="{E1B81CBF-CE2C-4AE9-8F16-54C0D07E218D}" type="presParOf" srcId="{FE4AF030-F0A2-4ED5-BD1B-0F14A7275334}" destId="{FBDBD4E8-9F44-44B8-9E05-318A0B3CBF1A}" srcOrd="1" destOrd="0" presId="urn:microsoft.com/office/officeart/2008/layout/LinedList"/>
    <dgm:cxn modelId="{5522D09D-D313-4428-9FE0-B06F95F48039}" type="presParOf" srcId="{FBDBD4E8-9F44-44B8-9E05-318A0B3CBF1A}" destId="{31C00D2C-AF88-4B17-A2EB-62E3E7AB48C2}" srcOrd="0" destOrd="0" presId="urn:microsoft.com/office/officeart/2008/layout/LinedList"/>
    <dgm:cxn modelId="{ED364330-9FD0-45E5-A3D0-3E14BFC56E53}" type="presParOf" srcId="{FBDBD4E8-9F44-44B8-9E05-318A0B3CBF1A}" destId="{19DA0BF2-5AD6-43AB-A303-C611F54C5407}" srcOrd="1" destOrd="0" presId="urn:microsoft.com/office/officeart/2008/layout/LinedList"/>
    <dgm:cxn modelId="{D19BBB9E-C659-423C-87B3-7E37AAE86BBB}" type="presParOf" srcId="{FE4AF030-F0A2-4ED5-BD1B-0F14A7275334}" destId="{F0AEE087-60FD-4963-B873-628CCA6FD539}" srcOrd="2" destOrd="0" presId="urn:microsoft.com/office/officeart/2008/layout/LinedList"/>
    <dgm:cxn modelId="{817A49A6-9D35-4755-8064-141AA678BA7E}" type="presParOf" srcId="{FE4AF030-F0A2-4ED5-BD1B-0F14A7275334}" destId="{838FB0CB-1D95-4FC5-891D-51E2469FFFE2}" srcOrd="3" destOrd="0" presId="urn:microsoft.com/office/officeart/2008/layout/LinedList"/>
    <dgm:cxn modelId="{7A1DE612-B5F4-42C3-A55C-4D96BBF385BD}" type="presParOf" srcId="{838FB0CB-1D95-4FC5-891D-51E2469FFFE2}" destId="{541AE409-B7C4-4C0D-AF6B-0821AE1A6D56}" srcOrd="0" destOrd="0" presId="urn:microsoft.com/office/officeart/2008/layout/LinedList"/>
    <dgm:cxn modelId="{AC870C40-E893-4C29-8054-2AA4A0C168FB}" type="presParOf" srcId="{838FB0CB-1D95-4FC5-891D-51E2469FFFE2}" destId="{C84F0221-7463-478D-85E4-A351A6B1115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9677206-A582-4C3E-AF0B-0A19374EEF53}" type="doc">
      <dgm:prSet loTypeId="urn:microsoft.com/office/officeart/2008/layout/Lin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63E4D283-76C9-40C9-84A8-845294ED474C}">
      <dgm:prSet phldrT="[Texto]" custT="1"/>
      <dgm:spPr/>
      <dgm:t>
        <a:bodyPr/>
        <a:lstStyle/>
        <a:p>
          <a:r>
            <a:rPr lang="en-GB" sz="2200" noProof="0" dirty="0">
              <a:latin typeface="LM Roman 10" panose="00000500000000000000" pitchFamily="50" charset="0"/>
            </a:rPr>
            <a:t>Passive PCB Dim: 68.6 x 30.0 x 0.8 mm</a:t>
          </a:r>
        </a:p>
      </dgm:t>
    </dgm:pt>
    <dgm:pt modelId="{FC944683-B5BE-43C7-B6AC-35666219E60C}" type="parTrans" cxnId="{DE72C035-7BA3-46FD-9EF2-829BF27D9380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FB0EA2DF-F1F9-4B56-AA71-66F4859F131B}" type="sibTrans" cxnId="{DE72C035-7BA3-46FD-9EF2-829BF27D9380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10C2F286-1926-42DF-ACFC-3D2C8E9B376A}">
      <dgm:prSet phldrT="[Texto]" custT="1"/>
      <dgm:spPr/>
      <dgm:t>
        <a:bodyPr/>
        <a:lstStyle/>
        <a:p>
          <a:r>
            <a:rPr lang="en-GB" sz="2200" noProof="0" dirty="0">
              <a:latin typeface="LM Roman 10" panose="00000500000000000000" pitchFamily="50" charset="0"/>
            </a:rPr>
            <a:t>Temperature range</a:t>
          </a:r>
        </a:p>
      </dgm:t>
    </dgm:pt>
    <dgm:pt modelId="{B77F4C0E-9C46-4BF3-AADC-C31334DF0CA2}" type="parTrans" cxnId="{7B57B985-0003-4CF6-873C-5009F624FB82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31477B56-8EE5-46BD-8FCC-966940A57AD6}" type="sibTrans" cxnId="{7B57B985-0003-4CF6-873C-5009F624FB82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AE1FAF4B-ECBE-4E6F-B223-D68380073AFB}">
          <dgm:prSet phldrT="[Texto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GB" sz="2200" b="0" i="1" noProof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sz="2200" b="0" i="1" noProof="0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en-GB" sz="2200" b="0" i="1" noProof="0" smtClean="0">
                          <a:latin typeface="Cambria Math" panose="02040503050406030204" pitchFamily="18" charset="0"/>
                        </a:rPr>
                        <m:t>𝑚𝑎𝑥</m:t>
                      </m:r>
                    </m:sub>
                  </m:sSub>
                  <m:r>
                    <a:rPr lang="en-GB" sz="2200" b="0" i="1" noProof="0" smtClean="0">
                      <a:latin typeface="Cambria Math" panose="02040503050406030204" pitchFamily="18" charset="0"/>
                    </a:rPr>
                    <m:t>=50 °</m:t>
                  </m:r>
                </m:oMath>
              </a14:m>
              <a:r>
                <a:rPr lang="en-GB" sz="2200" b="0" i="0" noProof="0" dirty="0">
                  <a:latin typeface="LM Roman 10" panose="00000500000000000000" pitchFamily="50" charset="0"/>
                </a:rPr>
                <a:t>C</a:t>
              </a:r>
            </a:p>
          </dgm:t>
        </dgm:pt>
      </mc:Choice>
      <mc:Fallback xmlns="">
        <dgm:pt modelId="{AE1FAF4B-ECBE-4E6F-B223-D68380073AFB}">
          <dgm:prSet phldrT="[Texto]" custT="1"/>
          <dgm:spPr/>
          <dgm:t>
            <a:bodyPr/>
            <a:lstStyle/>
            <a:p>
              <a:r>
                <a:rPr lang="en-GB" sz="2200" b="0" i="0" noProof="0">
                  <a:latin typeface="Cambria Math" panose="02040503050406030204" pitchFamily="18" charset="0"/>
                </a:rPr>
                <a:t>𝑇_𝑚𝑎𝑥=50 °</a:t>
              </a:r>
              <a:r>
                <a:rPr lang="en-GB" sz="2200" b="0" i="0" noProof="0" dirty="0">
                  <a:latin typeface="LM Roman 10" panose="00000500000000000000" pitchFamily="50" charset="0"/>
                </a:rPr>
                <a:t>C</a:t>
              </a:r>
            </a:p>
          </dgm:t>
        </dgm:pt>
      </mc:Fallback>
    </mc:AlternateContent>
    <dgm:pt modelId="{1D34589B-D677-43B5-9454-A7DCA93449E3}" type="parTrans" cxnId="{F57A36EA-AD56-4467-BACF-FA894F177503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2EFCF376-0646-4E31-BD89-4D112A480E5C}" type="sibTrans" cxnId="{F57A36EA-AD56-4467-BACF-FA894F177503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C5C3F948-3D7A-434F-A59F-6C8C2464401D}">
          <dgm:prSet phldrT="[Texto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GB" sz="2200" b="0" i="1" noProof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sz="2200" b="0" i="1" noProof="0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en-GB" sz="2200" b="0" i="1" noProof="0" smtClean="0">
                          <a:latin typeface="Cambria Math" panose="02040503050406030204" pitchFamily="18" charset="0"/>
                        </a:rPr>
                        <m:t>𝑚𝑖𝑛</m:t>
                      </m:r>
                    </m:sub>
                  </m:sSub>
                  <m:r>
                    <a:rPr lang="en-GB" sz="2200" b="0" i="1" noProof="0" smtClean="0">
                      <a:latin typeface="Cambria Math" panose="02040503050406030204" pitchFamily="18" charset="0"/>
                    </a:rPr>
                    <m:t>=−40 °</m:t>
                  </m:r>
                </m:oMath>
              </a14:m>
              <a:r>
                <a:rPr lang="en-GB" sz="2200" b="0" i="0" noProof="0" dirty="0">
                  <a:latin typeface="LM Roman 10" panose="00000500000000000000" pitchFamily="50" charset="0"/>
                </a:rPr>
                <a:t>C</a:t>
              </a:r>
            </a:p>
          </dgm:t>
        </dgm:pt>
      </mc:Choice>
      <mc:Fallback xmlns="">
        <dgm:pt modelId="{C5C3F948-3D7A-434F-A59F-6C8C2464401D}">
          <dgm:prSet phldrT="[Texto]" custT="1"/>
          <dgm:spPr/>
          <dgm:t>
            <a:bodyPr/>
            <a:lstStyle/>
            <a:p>
              <a:r>
                <a:rPr lang="en-GB" sz="2200" b="0" i="0" noProof="0">
                  <a:latin typeface="Cambria Math" panose="02040503050406030204" pitchFamily="18" charset="0"/>
                </a:rPr>
                <a:t>𝑇_𝑚𝑖𝑛=−40 °</a:t>
              </a:r>
              <a:r>
                <a:rPr lang="en-GB" sz="2200" b="0" i="0" noProof="0" dirty="0">
                  <a:latin typeface="LM Roman 10" panose="00000500000000000000" pitchFamily="50" charset="0"/>
                </a:rPr>
                <a:t>C</a:t>
              </a:r>
            </a:p>
          </dgm:t>
        </dgm:pt>
      </mc:Fallback>
    </mc:AlternateContent>
    <dgm:pt modelId="{A6D83D00-A1A7-4B3C-B60B-D6521B1C47C8}" type="parTrans" cxnId="{9C5F0B1E-1538-4216-9137-6177EFB42800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FF68F6F6-A2EE-431E-BA8E-6B63D3961E60}" type="sibTrans" cxnId="{9C5F0B1E-1538-4216-9137-6177EFB42800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DA9339E9-A076-4DB0-A45C-A77F4F478986}">
          <dgm:prSet phldrT="[Texto]" custT="1"/>
          <dgm:spPr/>
          <dgm:t>
            <a:bodyPr/>
            <a:lstStyle/>
            <a:p>
              <a:r>
                <a:rPr lang="en-GB" sz="2200" b="0" i="0" noProof="0" dirty="0">
                  <a:latin typeface="LM Roman 10" panose="00000500000000000000" pitchFamily="50" charset="0"/>
                </a:rPr>
                <a:t>Allowed tolerance : </a:t>
              </a:r>
              <a14:m>
                <m:oMath xmlns:m="http://schemas.openxmlformats.org/officeDocument/2006/math">
                  <m:sSub>
                    <m:sSubPr>
                      <m:ctrlPr>
                        <a:rPr lang="es-ES" sz="2200" b="0" i="1" noProof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s-ES" sz="2200" b="0" i="1" noProof="0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es-ES" sz="2200" b="0" i="1" noProof="0" smtClean="0">
                          <a:latin typeface="Cambria Math" panose="02040503050406030204" pitchFamily="18" charset="0"/>
                        </a:rPr>
                        <m:t>𝑒𝑟𝑟𝑜𝑟</m:t>
                      </m:r>
                    </m:sub>
                  </m:sSub>
                  <m:r>
                    <a:rPr lang="es-ES" sz="2200" b="0" i="1" noProof="0" smtClean="0">
                      <a:latin typeface="Cambria Math" panose="02040503050406030204" pitchFamily="18" charset="0"/>
                    </a:rPr>
                    <m:t>=±3 °</m:t>
                  </m:r>
                </m:oMath>
              </a14:m>
              <a:r>
                <a:rPr lang="en-GB" sz="2200" b="0" i="0" noProof="0" dirty="0">
                  <a:latin typeface="LM Roman 10" panose="00000500000000000000" pitchFamily="50" charset="0"/>
                </a:rPr>
                <a:t>C</a:t>
              </a:r>
            </a:p>
          </dgm:t>
        </dgm:pt>
      </mc:Choice>
      <mc:Fallback xmlns="">
        <dgm:pt modelId="{DA9339E9-A076-4DB0-A45C-A77F4F478986}">
          <dgm:prSet phldrT="[Texto]" custT="1"/>
          <dgm:spPr/>
          <dgm:t>
            <a:bodyPr/>
            <a:lstStyle/>
            <a:p>
              <a:r>
                <a:rPr lang="en-GB" sz="2200" b="0" i="0" noProof="0" dirty="0">
                  <a:latin typeface="LM Roman 10" panose="00000500000000000000" pitchFamily="50" charset="0"/>
                </a:rPr>
                <a:t>Allowed tolerance : </a:t>
              </a:r>
              <a:r>
                <a:rPr lang="es-ES" sz="2200" b="0" i="0" noProof="0">
                  <a:latin typeface="Cambria Math" panose="02040503050406030204" pitchFamily="18" charset="0"/>
                </a:rPr>
                <a:t>𝑇_𝑒𝑟𝑟𝑜𝑟=±3 °</a:t>
              </a:r>
              <a:r>
                <a:rPr lang="en-GB" sz="2200" b="0" i="0" noProof="0" dirty="0">
                  <a:latin typeface="LM Roman 10" panose="00000500000000000000" pitchFamily="50" charset="0"/>
                </a:rPr>
                <a:t>C</a:t>
              </a:r>
            </a:p>
          </dgm:t>
        </dgm:pt>
      </mc:Fallback>
    </mc:AlternateContent>
    <dgm:pt modelId="{F5528D71-3EC3-45ED-92D1-F110E1D9FCB2}" type="parTrans" cxnId="{CCD197F7-8956-4455-B783-89EECF7A6C19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CD84C276-D917-47E5-8963-D6536665DB8E}" type="sibTrans" cxnId="{CCD197F7-8956-4455-B783-89EECF7A6C19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AF4A3E2E-68A8-460E-A6C1-DA11AE75F26D}">
      <dgm:prSet phldrT="[Texto]" custT="1"/>
      <dgm:spPr/>
      <dgm:t>
        <a:bodyPr/>
        <a:lstStyle/>
        <a:p>
          <a:r>
            <a:rPr lang="en-GB" sz="2200" b="0" i="0" noProof="0" dirty="0">
              <a:latin typeface="LM Roman 10" panose="00000500000000000000" pitchFamily="50" charset="0"/>
            </a:rPr>
            <a:t>Stay time: 30 min  </a:t>
          </a:r>
        </a:p>
      </dgm:t>
    </dgm:pt>
    <dgm:pt modelId="{26A9798F-C9FA-4AA9-B42F-035F3B9F951C}" type="parTrans" cxnId="{BDDA57A3-D7BA-44FF-8FBB-CCEAE2A2E95C}">
      <dgm:prSet/>
      <dgm:spPr/>
      <dgm:t>
        <a:bodyPr/>
        <a:lstStyle/>
        <a:p>
          <a:endParaRPr lang="en-GB" sz="2200"/>
        </a:p>
      </dgm:t>
    </dgm:pt>
    <dgm:pt modelId="{56FF00BD-BA9D-43A7-96FD-C86313B1D096}" type="sibTrans" cxnId="{BDDA57A3-D7BA-44FF-8FBB-CCEAE2A2E95C}">
      <dgm:prSet/>
      <dgm:spPr/>
      <dgm:t>
        <a:bodyPr/>
        <a:lstStyle/>
        <a:p>
          <a:endParaRPr lang="en-GB" sz="2200"/>
        </a:p>
      </dgm:t>
    </dgm:pt>
    <dgm:pt modelId="{A366E4E4-6CB6-49F5-9EC0-3CC366932273}">
      <dgm:prSet phldrT="[Texto]" custT="1"/>
      <dgm:spPr/>
      <dgm:t>
        <a:bodyPr/>
        <a:lstStyle/>
        <a:p>
          <a:r>
            <a:rPr lang="en-GB" sz="2200" b="0" i="0" noProof="0" dirty="0">
              <a:latin typeface="LM Roman 10" panose="00000500000000000000" pitchFamily="50" charset="0"/>
            </a:rPr>
            <a:t>Minimum cycles: 8</a:t>
          </a:r>
        </a:p>
      </dgm:t>
    </dgm:pt>
    <dgm:pt modelId="{8F65C7B7-3768-4210-897D-0938EA463C07}" type="parTrans" cxnId="{86B475AC-6307-4ACF-865F-549ED2BAFFEB}">
      <dgm:prSet/>
      <dgm:spPr/>
      <dgm:t>
        <a:bodyPr/>
        <a:lstStyle/>
        <a:p>
          <a:endParaRPr lang="en-GB" sz="2200"/>
        </a:p>
      </dgm:t>
    </dgm:pt>
    <dgm:pt modelId="{203287F9-F7A0-436A-A3C9-B3F927E11A3C}" type="sibTrans" cxnId="{86B475AC-6307-4ACF-865F-549ED2BAFFEB}">
      <dgm:prSet/>
      <dgm:spPr/>
      <dgm:t>
        <a:bodyPr/>
        <a:lstStyle/>
        <a:p>
          <a:endParaRPr lang="en-GB" sz="2200"/>
        </a:p>
      </dgm:t>
    </dgm:pt>
    <dgm:pt modelId="{FE4AF030-F0A2-4ED5-BD1B-0F14A7275334}" type="pres">
      <dgm:prSet presAssocID="{C9677206-A582-4C3E-AF0B-0A19374EEF53}" presName="vert0" presStyleCnt="0">
        <dgm:presLayoutVars>
          <dgm:dir/>
          <dgm:animOne val="branch"/>
          <dgm:animLvl val="lvl"/>
        </dgm:presLayoutVars>
      </dgm:prSet>
      <dgm:spPr/>
    </dgm:pt>
    <dgm:pt modelId="{D8185700-08D5-4CD8-9F14-1785E640B494}" type="pres">
      <dgm:prSet presAssocID="{63E4D283-76C9-40C9-84A8-845294ED474C}" presName="thickLine" presStyleLbl="alignNode1" presStyleIdx="0" presStyleCnt="5"/>
      <dgm:spPr/>
    </dgm:pt>
    <dgm:pt modelId="{FBDBD4E8-9F44-44B8-9E05-318A0B3CBF1A}" type="pres">
      <dgm:prSet presAssocID="{63E4D283-76C9-40C9-84A8-845294ED474C}" presName="horz1" presStyleCnt="0"/>
      <dgm:spPr/>
    </dgm:pt>
    <dgm:pt modelId="{31C00D2C-AF88-4B17-A2EB-62E3E7AB48C2}" type="pres">
      <dgm:prSet presAssocID="{63E4D283-76C9-40C9-84A8-845294ED474C}" presName="tx1" presStyleLbl="revTx" presStyleIdx="0" presStyleCnt="7" custScaleX="500000" custScaleY="44315"/>
      <dgm:spPr/>
    </dgm:pt>
    <dgm:pt modelId="{19DA0BF2-5AD6-43AB-A303-C611F54C5407}" type="pres">
      <dgm:prSet presAssocID="{63E4D283-76C9-40C9-84A8-845294ED474C}" presName="vert1" presStyleCnt="0"/>
      <dgm:spPr/>
    </dgm:pt>
    <dgm:pt modelId="{5B051A23-B965-4C86-A9B4-D55E034B60E8}" type="pres">
      <dgm:prSet presAssocID="{10C2F286-1926-42DF-ACFC-3D2C8E9B376A}" presName="thickLine" presStyleLbl="alignNode1" presStyleIdx="1" presStyleCnt="5"/>
      <dgm:spPr/>
    </dgm:pt>
    <dgm:pt modelId="{82B890B2-37AF-49DB-8ACA-EDEFA3B8E1D7}" type="pres">
      <dgm:prSet presAssocID="{10C2F286-1926-42DF-ACFC-3D2C8E9B376A}" presName="horz1" presStyleCnt="0"/>
      <dgm:spPr/>
    </dgm:pt>
    <dgm:pt modelId="{D1A26303-9A79-4A09-B211-E1073B8116B5}" type="pres">
      <dgm:prSet presAssocID="{10C2F286-1926-42DF-ACFC-3D2C8E9B376A}" presName="tx1" presStyleLbl="revTx" presStyleIdx="1" presStyleCnt="7" custScaleX="214659" custScaleY="72922"/>
      <dgm:spPr/>
    </dgm:pt>
    <dgm:pt modelId="{5FD2DACD-5FBB-41FC-90AC-D53D1885C5B8}" type="pres">
      <dgm:prSet presAssocID="{10C2F286-1926-42DF-ACFC-3D2C8E9B376A}" presName="vert1" presStyleCnt="0"/>
      <dgm:spPr/>
    </dgm:pt>
    <dgm:pt modelId="{FFC25B99-643C-473E-B464-0443C69C18B5}" type="pres">
      <dgm:prSet presAssocID="{AE1FAF4B-ECBE-4E6F-B223-D68380073AFB}" presName="vertSpace2a" presStyleCnt="0"/>
      <dgm:spPr/>
    </dgm:pt>
    <dgm:pt modelId="{5359A259-F575-45CD-9808-CBD7A60EB7B2}" type="pres">
      <dgm:prSet presAssocID="{AE1FAF4B-ECBE-4E6F-B223-D68380073AFB}" presName="horz2" presStyleCnt="0"/>
      <dgm:spPr/>
    </dgm:pt>
    <dgm:pt modelId="{5638F999-9894-4932-9B34-E189C7A9FA06}" type="pres">
      <dgm:prSet presAssocID="{AE1FAF4B-ECBE-4E6F-B223-D68380073AFB}" presName="horzSpace2" presStyleCnt="0"/>
      <dgm:spPr/>
    </dgm:pt>
    <dgm:pt modelId="{D7930417-4C90-4558-979D-9B05FC5E253A}" type="pres">
      <dgm:prSet presAssocID="{AE1FAF4B-ECBE-4E6F-B223-D68380073AFB}" presName="tx2" presStyleLbl="revTx" presStyleIdx="2" presStyleCnt="7" custScaleY="53674"/>
      <dgm:spPr/>
    </dgm:pt>
    <dgm:pt modelId="{C34D643C-1ACB-463A-96F4-F072E07214DA}" type="pres">
      <dgm:prSet presAssocID="{AE1FAF4B-ECBE-4E6F-B223-D68380073AFB}" presName="vert2" presStyleCnt="0"/>
      <dgm:spPr/>
    </dgm:pt>
    <dgm:pt modelId="{81FC6F2D-DC26-43C6-9CA0-22A5426FDDC1}" type="pres">
      <dgm:prSet presAssocID="{AE1FAF4B-ECBE-4E6F-B223-D68380073AFB}" presName="thinLine2b" presStyleLbl="callout" presStyleIdx="0" presStyleCnt="2"/>
      <dgm:spPr>
        <a:ln>
          <a:solidFill>
            <a:schemeClr val="bg1"/>
          </a:solidFill>
        </a:ln>
      </dgm:spPr>
    </dgm:pt>
    <dgm:pt modelId="{6D3ABB52-9F37-4337-8EC4-DD41D51E4C28}" type="pres">
      <dgm:prSet presAssocID="{AE1FAF4B-ECBE-4E6F-B223-D68380073AFB}" presName="vertSpace2b" presStyleCnt="0"/>
      <dgm:spPr/>
    </dgm:pt>
    <dgm:pt modelId="{366A67F2-5796-45A4-8050-B4FB20742FA1}" type="pres">
      <dgm:prSet presAssocID="{C5C3F948-3D7A-434F-A59F-6C8C2464401D}" presName="horz2" presStyleCnt="0"/>
      <dgm:spPr/>
    </dgm:pt>
    <dgm:pt modelId="{7CE5C887-B35F-4383-ABC3-1754B017D9C5}" type="pres">
      <dgm:prSet presAssocID="{C5C3F948-3D7A-434F-A59F-6C8C2464401D}" presName="horzSpace2" presStyleCnt="0"/>
      <dgm:spPr/>
    </dgm:pt>
    <dgm:pt modelId="{AF73DCCD-EC65-45EA-ABED-A40DCDD66572}" type="pres">
      <dgm:prSet presAssocID="{C5C3F948-3D7A-434F-A59F-6C8C2464401D}" presName="tx2" presStyleLbl="revTx" presStyleIdx="3" presStyleCnt="7" custScaleY="51285"/>
      <dgm:spPr/>
    </dgm:pt>
    <dgm:pt modelId="{8627A8E8-A912-4D14-A86D-21B33853ECF4}" type="pres">
      <dgm:prSet presAssocID="{C5C3F948-3D7A-434F-A59F-6C8C2464401D}" presName="vert2" presStyleCnt="0"/>
      <dgm:spPr/>
    </dgm:pt>
    <dgm:pt modelId="{BEDD97DE-C491-4E88-8A5B-5FDD84A9C15F}" type="pres">
      <dgm:prSet presAssocID="{C5C3F948-3D7A-434F-A59F-6C8C2464401D}" presName="thinLine2b" presStyleLbl="callout" presStyleIdx="1" presStyleCnt="2"/>
      <dgm:spPr>
        <a:ln>
          <a:solidFill>
            <a:schemeClr val="bg1"/>
          </a:solidFill>
        </a:ln>
      </dgm:spPr>
    </dgm:pt>
    <dgm:pt modelId="{C43517B9-D5C4-485E-8DC0-F30F249AF96B}" type="pres">
      <dgm:prSet presAssocID="{C5C3F948-3D7A-434F-A59F-6C8C2464401D}" presName="vertSpace2b" presStyleCnt="0"/>
      <dgm:spPr/>
    </dgm:pt>
    <dgm:pt modelId="{EEE03AE2-51E9-40F4-8679-62C5EC8442BE}" type="pres">
      <dgm:prSet presAssocID="{DA9339E9-A076-4DB0-A45C-A77F4F478986}" presName="thickLine" presStyleLbl="alignNode1" presStyleIdx="2" presStyleCnt="5"/>
      <dgm:spPr/>
    </dgm:pt>
    <dgm:pt modelId="{D9A5E73F-9B47-4BB8-BB96-6FD009A999A6}" type="pres">
      <dgm:prSet presAssocID="{DA9339E9-A076-4DB0-A45C-A77F4F478986}" presName="horz1" presStyleCnt="0"/>
      <dgm:spPr/>
    </dgm:pt>
    <dgm:pt modelId="{BFB25FEA-F768-497B-86A1-0FA691811241}" type="pres">
      <dgm:prSet presAssocID="{DA9339E9-A076-4DB0-A45C-A77F4F478986}" presName="tx1" presStyleLbl="revTx" presStyleIdx="4" presStyleCnt="7" custScaleX="500000" custScaleY="44165"/>
      <dgm:spPr/>
    </dgm:pt>
    <dgm:pt modelId="{C3ACF2EE-100D-40E0-B347-64F7295F925C}" type="pres">
      <dgm:prSet presAssocID="{DA9339E9-A076-4DB0-A45C-A77F4F478986}" presName="vert1" presStyleCnt="0"/>
      <dgm:spPr/>
    </dgm:pt>
    <dgm:pt modelId="{28FC82F9-4684-45BD-91F4-74232F499D07}" type="pres">
      <dgm:prSet presAssocID="{AF4A3E2E-68A8-460E-A6C1-DA11AE75F26D}" presName="thickLine" presStyleLbl="alignNode1" presStyleIdx="3" presStyleCnt="5"/>
      <dgm:spPr/>
    </dgm:pt>
    <dgm:pt modelId="{0273985E-4D2B-4803-A18A-C381D4F6236C}" type="pres">
      <dgm:prSet presAssocID="{AF4A3E2E-68A8-460E-A6C1-DA11AE75F26D}" presName="horz1" presStyleCnt="0"/>
      <dgm:spPr/>
    </dgm:pt>
    <dgm:pt modelId="{55CC0A30-6525-4D90-965E-1738CAFDDA64}" type="pres">
      <dgm:prSet presAssocID="{AF4A3E2E-68A8-460E-A6C1-DA11AE75F26D}" presName="tx1" presStyleLbl="revTx" presStyleIdx="5" presStyleCnt="7" custScaleX="402525" custScaleY="47272"/>
      <dgm:spPr/>
    </dgm:pt>
    <dgm:pt modelId="{ED77C84A-7ECD-4446-9AC4-033EE4E35280}" type="pres">
      <dgm:prSet presAssocID="{AF4A3E2E-68A8-460E-A6C1-DA11AE75F26D}" presName="vert1" presStyleCnt="0"/>
      <dgm:spPr/>
    </dgm:pt>
    <dgm:pt modelId="{5BF19BF3-679A-4D68-AF36-43042C6A4AE3}" type="pres">
      <dgm:prSet presAssocID="{A366E4E4-6CB6-49F5-9EC0-3CC366932273}" presName="thickLine" presStyleLbl="alignNode1" presStyleIdx="4" presStyleCnt="5"/>
      <dgm:spPr/>
    </dgm:pt>
    <dgm:pt modelId="{BD90F25F-F4D1-4843-8C36-2C6BEF02FFA0}" type="pres">
      <dgm:prSet presAssocID="{A366E4E4-6CB6-49F5-9EC0-3CC366932273}" presName="horz1" presStyleCnt="0"/>
      <dgm:spPr/>
    </dgm:pt>
    <dgm:pt modelId="{F11673C4-E018-4DC5-96A1-D8538C8FE2FB}" type="pres">
      <dgm:prSet presAssocID="{A366E4E4-6CB6-49F5-9EC0-3CC366932273}" presName="tx1" presStyleLbl="revTx" presStyleIdx="6" presStyleCnt="7" custScaleX="500000" custScaleY="54904"/>
      <dgm:spPr/>
    </dgm:pt>
    <dgm:pt modelId="{40264519-8F58-4A69-B42D-43009490123B}" type="pres">
      <dgm:prSet presAssocID="{A366E4E4-6CB6-49F5-9EC0-3CC366932273}" presName="vert1" presStyleCnt="0"/>
      <dgm:spPr/>
    </dgm:pt>
  </dgm:ptLst>
  <dgm:cxnLst>
    <dgm:cxn modelId="{9C5F0B1E-1538-4216-9137-6177EFB42800}" srcId="{10C2F286-1926-42DF-ACFC-3D2C8E9B376A}" destId="{C5C3F948-3D7A-434F-A59F-6C8C2464401D}" srcOrd="1" destOrd="0" parTransId="{A6D83D00-A1A7-4B3C-B60B-D6521B1C47C8}" sibTransId="{FF68F6F6-A2EE-431E-BA8E-6B63D3961E60}"/>
    <dgm:cxn modelId="{A9BAD41F-6E20-490F-B09E-F1435B155C6B}" type="presOf" srcId="{C9677206-A582-4C3E-AF0B-0A19374EEF53}" destId="{FE4AF030-F0A2-4ED5-BD1B-0F14A7275334}" srcOrd="0" destOrd="0" presId="urn:microsoft.com/office/officeart/2008/layout/LinedList"/>
    <dgm:cxn modelId="{D36BF02D-1350-49BB-BA71-8460A28066F3}" type="presOf" srcId="{C5C3F948-3D7A-434F-A59F-6C8C2464401D}" destId="{AF73DCCD-EC65-45EA-ABED-A40DCDD66572}" srcOrd="0" destOrd="0" presId="urn:microsoft.com/office/officeart/2008/layout/LinedList"/>
    <dgm:cxn modelId="{DE72C035-7BA3-46FD-9EF2-829BF27D9380}" srcId="{C9677206-A582-4C3E-AF0B-0A19374EEF53}" destId="{63E4D283-76C9-40C9-84A8-845294ED474C}" srcOrd="0" destOrd="0" parTransId="{FC944683-B5BE-43C7-B6AC-35666219E60C}" sibTransId="{FB0EA2DF-F1F9-4B56-AA71-66F4859F131B}"/>
    <dgm:cxn modelId="{29456A72-197A-42B5-92F5-2EAB12CF86D1}" type="presOf" srcId="{AF4A3E2E-68A8-460E-A6C1-DA11AE75F26D}" destId="{55CC0A30-6525-4D90-965E-1738CAFDDA64}" srcOrd="0" destOrd="0" presId="urn:microsoft.com/office/officeart/2008/layout/LinedList"/>
    <dgm:cxn modelId="{8E4C6B83-4C5D-43A1-80EB-2E992EB4B264}" type="presOf" srcId="{DA9339E9-A076-4DB0-A45C-A77F4F478986}" destId="{BFB25FEA-F768-497B-86A1-0FA691811241}" srcOrd="0" destOrd="0" presId="urn:microsoft.com/office/officeart/2008/layout/LinedList"/>
    <dgm:cxn modelId="{7B57B985-0003-4CF6-873C-5009F624FB82}" srcId="{C9677206-A582-4C3E-AF0B-0A19374EEF53}" destId="{10C2F286-1926-42DF-ACFC-3D2C8E9B376A}" srcOrd="1" destOrd="0" parTransId="{B77F4C0E-9C46-4BF3-AADC-C31334DF0CA2}" sibTransId="{31477B56-8EE5-46BD-8FCC-966940A57AD6}"/>
    <dgm:cxn modelId="{696DF394-FB86-44EA-9843-61507FF57258}" type="presOf" srcId="{AE1FAF4B-ECBE-4E6F-B223-D68380073AFB}" destId="{D7930417-4C90-4558-979D-9B05FC5E253A}" srcOrd="0" destOrd="0" presId="urn:microsoft.com/office/officeart/2008/layout/LinedList"/>
    <dgm:cxn modelId="{BDDA57A3-D7BA-44FF-8FBB-CCEAE2A2E95C}" srcId="{C9677206-A582-4C3E-AF0B-0A19374EEF53}" destId="{AF4A3E2E-68A8-460E-A6C1-DA11AE75F26D}" srcOrd="3" destOrd="0" parTransId="{26A9798F-C9FA-4AA9-B42F-035F3B9F951C}" sibTransId="{56FF00BD-BA9D-43A7-96FD-C86313B1D096}"/>
    <dgm:cxn modelId="{D526DBAB-1BAD-4CED-B9C1-F9F32F1F3D02}" type="presOf" srcId="{A366E4E4-6CB6-49F5-9EC0-3CC366932273}" destId="{F11673C4-E018-4DC5-96A1-D8538C8FE2FB}" srcOrd="0" destOrd="0" presId="urn:microsoft.com/office/officeart/2008/layout/LinedList"/>
    <dgm:cxn modelId="{86B475AC-6307-4ACF-865F-549ED2BAFFEB}" srcId="{C9677206-A582-4C3E-AF0B-0A19374EEF53}" destId="{A366E4E4-6CB6-49F5-9EC0-3CC366932273}" srcOrd="4" destOrd="0" parTransId="{8F65C7B7-3768-4210-897D-0938EA463C07}" sibTransId="{203287F9-F7A0-436A-A3C9-B3F927E11A3C}"/>
    <dgm:cxn modelId="{D47C72BD-80DE-46E1-8B6A-31A31744BBC9}" type="presOf" srcId="{63E4D283-76C9-40C9-84A8-845294ED474C}" destId="{31C00D2C-AF88-4B17-A2EB-62E3E7AB48C2}" srcOrd="0" destOrd="0" presId="urn:microsoft.com/office/officeart/2008/layout/LinedList"/>
    <dgm:cxn modelId="{51DB34D3-3540-4BF4-AC3D-36624342CB81}" type="presOf" srcId="{10C2F286-1926-42DF-ACFC-3D2C8E9B376A}" destId="{D1A26303-9A79-4A09-B211-E1073B8116B5}" srcOrd="0" destOrd="0" presId="urn:microsoft.com/office/officeart/2008/layout/LinedList"/>
    <dgm:cxn modelId="{F57A36EA-AD56-4467-BACF-FA894F177503}" srcId="{10C2F286-1926-42DF-ACFC-3D2C8E9B376A}" destId="{AE1FAF4B-ECBE-4E6F-B223-D68380073AFB}" srcOrd="0" destOrd="0" parTransId="{1D34589B-D677-43B5-9454-A7DCA93449E3}" sibTransId="{2EFCF376-0646-4E31-BD89-4D112A480E5C}"/>
    <dgm:cxn modelId="{CCD197F7-8956-4455-B783-89EECF7A6C19}" srcId="{C9677206-A582-4C3E-AF0B-0A19374EEF53}" destId="{DA9339E9-A076-4DB0-A45C-A77F4F478986}" srcOrd="2" destOrd="0" parTransId="{F5528D71-3EC3-45ED-92D1-F110E1D9FCB2}" sibTransId="{CD84C276-D917-47E5-8963-D6536665DB8E}"/>
    <dgm:cxn modelId="{D8AA3B69-2526-4FE9-ABEC-EC5ED0FC97AD}" type="presParOf" srcId="{FE4AF030-F0A2-4ED5-BD1B-0F14A7275334}" destId="{D8185700-08D5-4CD8-9F14-1785E640B494}" srcOrd="0" destOrd="0" presId="urn:microsoft.com/office/officeart/2008/layout/LinedList"/>
    <dgm:cxn modelId="{E1B81CBF-CE2C-4AE9-8F16-54C0D07E218D}" type="presParOf" srcId="{FE4AF030-F0A2-4ED5-BD1B-0F14A7275334}" destId="{FBDBD4E8-9F44-44B8-9E05-318A0B3CBF1A}" srcOrd="1" destOrd="0" presId="urn:microsoft.com/office/officeart/2008/layout/LinedList"/>
    <dgm:cxn modelId="{5522D09D-D313-4428-9FE0-B06F95F48039}" type="presParOf" srcId="{FBDBD4E8-9F44-44B8-9E05-318A0B3CBF1A}" destId="{31C00D2C-AF88-4B17-A2EB-62E3E7AB48C2}" srcOrd="0" destOrd="0" presId="urn:microsoft.com/office/officeart/2008/layout/LinedList"/>
    <dgm:cxn modelId="{ED364330-9FD0-45E5-A3D0-3E14BFC56E53}" type="presParOf" srcId="{FBDBD4E8-9F44-44B8-9E05-318A0B3CBF1A}" destId="{19DA0BF2-5AD6-43AB-A303-C611F54C5407}" srcOrd="1" destOrd="0" presId="urn:microsoft.com/office/officeart/2008/layout/LinedList"/>
    <dgm:cxn modelId="{86CDF3D7-9C3B-4E44-ABF6-2DD352827EB9}" type="presParOf" srcId="{FE4AF030-F0A2-4ED5-BD1B-0F14A7275334}" destId="{5B051A23-B965-4C86-A9B4-D55E034B60E8}" srcOrd="2" destOrd="0" presId="urn:microsoft.com/office/officeart/2008/layout/LinedList"/>
    <dgm:cxn modelId="{8DF74E2D-16AC-41B6-A1AE-5483F6575685}" type="presParOf" srcId="{FE4AF030-F0A2-4ED5-BD1B-0F14A7275334}" destId="{82B890B2-37AF-49DB-8ACA-EDEFA3B8E1D7}" srcOrd="3" destOrd="0" presId="urn:microsoft.com/office/officeart/2008/layout/LinedList"/>
    <dgm:cxn modelId="{240ABDED-F3CE-4B70-B27F-7E1F5C114CFF}" type="presParOf" srcId="{82B890B2-37AF-49DB-8ACA-EDEFA3B8E1D7}" destId="{D1A26303-9A79-4A09-B211-E1073B8116B5}" srcOrd="0" destOrd="0" presId="urn:microsoft.com/office/officeart/2008/layout/LinedList"/>
    <dgm:cxn modelId="{47063950-FBBD-48EF-B62A-2115B73B5288}" type="presParOf" srcId="{82B890B2-37AF-49DB-8ACA-EDEFA3B8E1D7}" destId="{5FD2DACD-5FBB-41FC-90AC-D53D1885C5B8}" srcOrd="1" destOrd="0" presId="urn:microsoft.com/office/officeart/2008/layout/LinedList"/>
    <dgm:cxn modelId="{DC46F901-A266-4A11-A2D7-6F5C016EF6FD}" type="presParOf" srcId="{5FD2DACD-5FBB-41FC-90AC-D53D1885C5B8}" destId="{FFC25B99-643C-473E-B464-0443C69C18B5}" srcOrd="0" destOrd="0" presId="urn:microsoft.com/office/officeart/2008/layout/LinedList"/>
    <dgm:cxn modelId="{AA977286-3516-4DFE-8FD1-911EB09243CD}" type="presParOf" srcId="{5FD2DACD-5FBB-41FC-90AC-D53D1885C5B8}" destId="{5359A259-F575-45CD-9808-CBD7A60EB7B2}" srcOrd="1" destOrd="0" presId="urn:microsoft.com/office/officeart/2008/layout/LinedList"/>
    <dgm:cxn modelId="{F9916104-3CF2-496E-B584-B77356A5667B}" type="presParOf" srcId="{5359A259-F575-45CD-9808-CBD7A60EB7B2}" destId="{5638F999-9894-4932-9B34-E189C7A9FA06}" srcOrd="0" destOrd="0" presId="urn:microsoft.com/office/officeart/2008/layout/LinedList"/>
    <dgm:cxn modelId="{068B7D5D-483D-49CC-8961-43118AF21509}" type="presParOf" srcId="{5359A259-F575-45CD-9808-CBD7A60EB7B2}" destId="{D7930417-4C90-4558-979D-9B05FC5E253A}" srcOrd="1" destOrd="0" presId="urn:microsoft.com/office/officeart/2008/layout/LinedList"/>
    <dgm:cxn modelId="{D87CF11E-016A-4426-B7E2-48763AC7CF61}" type="presParOf" srcId="{5359A259-F575-45CD-9808-CBD7A60EB7B2}" destId="{C34D643C-1ACB-463A-96F4-F072E07214DA}" srcOrd="2" destOrd="0" presId="urn:microsoft.com/office/officeart/2008/layout/LinedList"/>
    <dgm:cxn modelId="{A63B568F-C9C3-4561-9E0A-14D270AE7CFF}" type="presParOf" srcId="{5FD2DACD-5FBB-41FC-90AC-D53D1885C5B8}" destId="{81FC6F2D-DC26-43C6-9CA0-22A5426FDDC1}" srcOrd="2" destOrd="0" presId="urn:microsoft.com/office/officeart/2008/layout/LinedList"/>
    <dgm:cxn modelId="{CDD37495-916F-4457-9BB2-488C923EDBA0}" type="presParOf" srcId="{5FD2DACD-5FBB-41FC-90AC-D53D1885C5B8}" destId="{6D3ABB52-9F37-4337-8EC4-DD41D51E4C28}" srcOrd="3" destOrd="0" presId="urn:microsoft.com/office/officeart/2008/layout/LinedList"/>
    <dgm:cxn modelId="{6A00C888-3B8E-4D9F-8A18-9807AE8B13A5}" type="presParOf" srcId="{5FD2DACD-5FBB-41FC-90AC-D53D1885C5B8}" destId="{366A67F2-5796-45A4-8050-B4FB20742FA1}" srcOrd="4" destOrd="0" presId="urn:microsoft.com/office/officeart/2008/layout/LinedList"/>
    <dgm:cxn modelId="{4742CADC-1BCA-415B-B820-3D5E92C3E239}" type="presParOf" srcId="{366A67F2-5796-45A4-8050-B4FB20742FA1}" destId="{7CE5C887-B35F-4383-ABC3-1754B017D9C5}" srcOrd="0" destOrd="0" presId="urn:microsoft.com/office/officeart/2008/layout/LinedList"/>
    <dgm:cxn modelId="{FC3D2CFD-EE9A-4FF2-922C-09A6FBEB4E02}" type="presParOf" srcId="{366A67F2-5796-45A4-8050-B4FB20742FA1}" destId="{AF73DCCD-EC65-45EA-ABED-A40DCDD66572}" srcOrd="1" destOrd="0" presId="urn:microsoft.com/office/officeart/2008/layout/LinedList"/>
    <dgm:cxn modelId="{BFDD80F1-6FED-43EC-B415-5688E9759137}" type="presParOf" srcId="{366A67F2-5796-45A4-8050-B4FB20742FA1}" destId="{8627A8E8-A912-4D14-A86D-21B33853ECF4}" srcOrd="2" destOrd="0" presId="urn:microsoft.com/office/officeart/2008/layout/LinedList"/>
    <dgm:cxn modelId="{F4A76C46-3C3E-4F3C-9043-50FFBD9D712C}" type="presParOf" srcId="{5FD2DACD-5FBB-41FC-90AC-D53D1885C5B8}" destId="{BEDD97DE-C491-4E88-8A5B-5FDD84A9C15F}" srcOrd="5" destOrd="0" presId="urn:microsoft.com/office/officeart/2008/layout/LinedList"/>
    <dgm:cxn modelId="{206FD073-9612-4CB4-BE35-1A376E2E6B0C}" type="presParOf" srcId="{5FD2DACD-5FBB-41FC-90AC-D53D1885C5B8}" destId="{C43517B9-D5C4-485E-8DC0-F30F249AF96B}" srcOrd="6" destOrd="0" presId="urn:microsoft.com/office/officeart/2008/layout/LinedList"/>
    <dgm:cxn modelId="{21732FB2-E85C-4E69-9357-EB5B219A5CFD}" type="presParOf" srcId="{FE4AF030-F0A2-4ED5-BD1B-0F14A7275334}" destId="{EEE03AE2-51E9-40F4-8679-62C5EC8442BE}" srcOrd="4" destOrd="0" presId="urn:microsoft.com/office/officeart/2008/layout/LinedList"/>
    <dgm:cxn modelId="{98246022-2731-4413-84D0-69BB8065BF1A}" type="presParOf" srcId="{FE4AF030-F0A2-4ED5-BD1B-0F14A7275334}" destId="{D9A5E73F-9B47-4BB8-BB96-6FD009A999A6}" srcOrd="5" destOrd="0" presId="urn:microsoft.com/office/officeart/2008/layout/LinedList"/>
    <dgm:cxn modelId="{9F498D84-8429-439B-A824-E0FF1EA4D1EA}" type="presParOf" srcId="{D9A5E73F-9B47-4BB8-BB96-6FD009A999A6}" destId="{BFB25FEA-F768-497B-86A1-0FA691811241}" srcOrd="0" destOrd="0" presId="urn:microsoft.com/office/officeart/2008/layout/LinedList"/>
    <dgm:cxn modelId="{E5D797EB-447B-423C-9B49-012E1AAC1846}" type="presParOf" srcId="{D9A5E73F-9B47-4BB8-BB96-6FD009A999A6}" destId="{C3ACF2EE-100D-40E0-B347-64F7295F925C}" srcOrd="1" destOrd="0" presId="urn:microsoft.com/office/officeart/2008/layout/LinedList"/>
    <dgm:cxn modelId="{BBBA5329-0FD7-464C-9945-FF6720612740}" type="presParOf" srcId="{FE4AF030-F0A2-4ED5-BD1B-0F14A7275334}" destId="{28FC82F9-4684-45BD-91F4-74232F499D07}" srcOrd="6" destOrd="0" presId="urn:microsoft.com/office/officeart/2008/layout/LinedList"/>
    <dgm:cxn modelId="{5D858236-E5E3-429C-B49F-E5774C0CA031}" type="presParOf" srcId="{FE4AF030-F0A2-4ED5-BD1B-0F14A7275334}" destId="{0273985E-4D2B-4803-A18A-C381D4F6236C}" srcOrd="7" destOrd="0" presId="urn:microsoft.com/office/officeart/2008/layout/LinedList"/>
    <dgm:cxn modelId="{0417988E-C9D6-4B02-8C2A-C1D876F1F096}" type="presParOf" srcId="{0273985E-4D2B-4803-A18A-C381D4F6236C}" destId="{55CC0A30-6525-4D90-965E-1738CAFDDA64}" srcOrd="0" destOrd="0" presId="urn:microsoft.com/office/officeart/2008/layout/LinedList"/>
    <dgm:cxn modelId="{46BA9060-BE75-48D4-97F6-8D7FC1C03492}" type="presParOf" srcId="{0273985E-4D2B-4803-A18A-C381D4F6236C}" destId="{ED77C84A-7ECD-4446-9AC4-033EE4E35280}" srcOrd="1" destOrd="0" presId="urn:microsoft.com/office/officeart/2008/layout/LinedList"/>
    <dgm:cxn modelId="{531D6DDF-D09D-4DC6-87B5-7DCD6B93B127}" type="presParOf" srcId="{FE4AF030-F0A2-4ED5-BD1B-0F14A7275334}" destId="{5BF19BF3-679A-4D68-AF36-43042C6A4AE3}" srcOrd="8" destOrd="0" presId="urn:microsoft.com/office/officeart/2008/layout/LinedList"/>
    <dgm:cxn modelId="{4545CCDB-D99A-4090-8303-A07F46B984A6}" type="presParOf" srcId="{FE4AF030-F0A2-4ED5-BD1B-0F14A7275334}" destId="{BD90F25F-F4D1-4843-8C36-2C6BEF02FFA0}" srcOrd="9" destOrd="0" presId="urn:microsoft.com/office/officeart/2008/layout/LinedList"/>
    <dgm:cxn modelId="{ADD0DE0E-F6F5-4296-BB79-38FDAECDA186}" type="presParOf" srcId="{BD90F25F-F4D1-4843-8C36-2C6BEF02FFA0}" destId="{F11673C4-E018-4DC5-96A1-D8538C8FE2FB}" srcOrd="0" destOrd="0" presId="urn:microsoft.com/office/officeart/2008/layout/LinedList"/>
    <dgm:cxn modelId="{46F49CFB-631D-424C-A8D5-6E8CCCA3E062}" type="presParOf" srcId="{BD90F25F-F4D1-4843-8C36-2C6BEF02FFA0}" destId="{40264519-8F58-4A69-B42D-43009490123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9677206-A582-4C3E-AF0B-0A19374EEF53}" type="doc">
      <dgm:prSet loTypeId="urn:microsoft.com/office/officeart/2008/layout/Lin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63E4D283-76C9-40C9-84A8-845294ED474C}">
      <dgm:prSet phldrT="[Texto]" custT="1"/>
      <dgm:spPr/>
      <dgm:t>
        <a:bodyPr/>
        <a:lstStyle/>
        <a:p>
          <a:r>
            <a:rPr lang="en-GB" sz="2200" noProof="0" dirty="0">
              <a:latin typeface="LM Roman 10" panose="00000500000000000000" pitchFamily="50" charset="0"/>
            </a:rPr>
            <a:t>Passive PCB Dim: 68.6 x 30.0 x 0.8 mm</a:t>
          </a:r>
        </a:p>
      </dgm:t>
    </dgm:pt>
    <dgm:pt modelId="{FC944683-B5BE-43C7-B6AC-35666219E60C}" type="parTrans" cxnId="{DE72C035-7BA3-46FD-9EF2-829BF27D9380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FB0EA2DF-F1F9-4B56-AA71-66F4859F131B}" type="sibTrans" cxnId="{DE72C035-7BA3-46FD-9EF2-829BF27D9380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10C2F286-1926-42DF-ACFC-3D2C8E9B376A}">
      <dgm:prSet phldrT="[Texto]" custT="1"/>
      <dgm:spPr/>
      <dgm:t>
        <a:bodyPr/>
        <a:lstStyle/>
        <a:p>
          <a:r>
            <a:rPr lang="en-GB" sz="2200" noProof="0" dirty="0">
              <a:latin typeface="LM Roman 10" panose="00000500000000000000" pitchFamily="50" charset="0"/>
            </a:rPr>
            <a:t>Temperature range</a:t>
          </a:r>
        </a:p>
      </dgm:t>
    </dgm:pt>
    <dgm:pt modelId="{B77F4C0E-9C46-4BF3-AADC-C31334DF0CA2}" type="parTrans" cxnId="{7B57B985-0003-4CF6-873C-5009F624FB82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31477B56-8EE5-46BD-8FCC-966940A57AD6}" type="sibTrans" cxnId="{7B57B985-0003-4CF6-873C-5009F624FB82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AE1FAF4B-ECBE-4E6F-B223-D68380073AFB}">
      <dgm:prSet phldrT="[Texto]" custT="1"/>
      <dgm:spPr>
        <a:blipFill>
          <a:blip xmlns:r="http://schemas.openxmlformats.org/officeDocument/2006/relationships" r:embed="rId1"/>
          <a:stretch>
            <a:fillRect t="-11236" b="-16854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1D34589B-D677-43B5-9454-A7DCA93449E3}" type="parTrans" cxnId="{F57A36EA-AD56-4467-BACF-FA894F177503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2EFCF376-0646-4E31-BD89-4D112A480E5C}" type="sibTrans" cxnId="{F57A36EA-AD56-4467-BACF-FA894F177503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C5C3F948-3D7A-434F-A59F-6C8C2464401D}">
      <dgm:prSet phldrT="[Texto]" custT="1"/>
      <dgm:spPr>
        <a:blipFill>
          <a:blip xmlns:r="http://schemas.openxmlformats.org/officeDocument/2006/relationships" r:embed="rId2"/>
          <a:stretch>
            <a:fillRect t="-11765" b="-22353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A6D83D00-A1A7-4B3C-B60B-D6521B1C47C8}" type="parTrans" cxnId="{9C5F0B1E-1538-4216-9137-6177EFB42800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FF68F6F6-A2EE-431E-BA8E-6B63D3961E60}" type="sibTrans" cxnId="{9C5F0B1E-1538-4216-9137-6177EFB42800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DA9339E9-A076-4DB0-A45C-A77F4F478986}">
      <dgm:prSet phldrT="[Texto]" custT="1"/>
      <dgm:spPr>
        <a:blipFill>
          <a:blip xmlns:r="http://schemas.openxmlformats.org/officeDocument/2006/relationships" r:embed="rId3"/>
          <a:stretch>
            <a:fillRect l="-2197" t="-11236" b="-17978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F5528D71-3EC3-45ED-92D1-F110E1D9FCB2}" type="parTrans" cxnId="{CCD197F7-8956-4455-B783-89EECF7A6C19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CD84C276-D917-47E5-8963-D6536665DB8E}" type="sibTrans" cxnId="{CCD197F7-8956-4455-B783-89EECF7A6C19}">
      <dgm:prSet/>
      <dgm:spPr/>
      <dgm:t>
        <a:bodyPr/>
        <a:lstStyle/>
        <a:p>
          <a:endParaRPr lang="en-GB" sz="2200">
            <a:latin typeface="LM Roman 10" panose="00000500000000000000" pitchFamily="50" charset="0"/>
          </a:endParaRPr>
        </a:p>
      </dgm:t>
    </dgm:pt>
    <dgm:pt modelId="{AF4A3E2E-68A8-460E-A6C1-DA11AE75F26D}">
      <dgm:prSet phldrT="[Texto]" custT="1"/>
      <dgm:spPr/>
      <dgm:t>
        <a:bodyPr/>
        <a:lstStyle/>
        <a:p>
          <a:r>
            <a:rPr lang="en-GB" sz="2200" b="0" i="0" noProof="0" dirty="0">
              <a:latin typeface="LM Roman 10" panose="00000500000000000000" pitchFamily="50" charset="0"/>
            </a:rPr>
            <a:t>Stay time: 30 min  </a:t>
          </a:r>
        </a:p>
      </dgm:t>
    </dgm:pt>
    <dgm:pt modelId="{26A9798F-C9FA-4AA9-B42F-035F3B9F951C}" type="parTrans" cxnId="{BDDA57A3-D7BA-44FF-8FBB-CCEAE2A2E95C}">
      <dgm:prSet/>
      <dgm:spPr/>
      <dgm:t>
        <a:bodyPr/>
        <a:lstStyle/>
        <a:p>
          <a:endParaRPr lang="en-GB" sz="2200"/>
        </a:p>
      </dgm:t>
    </dgm:pt>
    <dgm:pt modelId="{56FF00BD-BA9D-43A7-96FD-C86313B1D096}" type="sibTrans" cxnId="{BDDA57A3-D7BA-44FF-8FBB-CCEAE2A2E95C}">
      <dgm:prSet/>
      <dgm:spPr/>
      <dgm:t>
        <a:bodyPr/>
        <a:lstStyle/>
        <a:p>
          <a:endParaRPr lang="en-GB" sz="2200"/>
        </a:p>
      </dgm:t>
    </dgm:pt>
    <dgm:pt modelId="{A366E4E4-6CB6-49F5-9EC0-3CC366932273}">
      <dgm:prSet phldrT="[Texto]" custT="1"/>
      <dgm:spPr/>
      <dgm:t>
        <a:bodyPr/>
        <a:lstStyle/>
        <a:p>
          <a:r>
            <a:rPr lang="en-GB" sz="2200" b="0" i="0" noProof="0" dirty="0">
              <a:latin typeface="LM Roman 10" panose="00000500000000000000" pitchFamily="50" charset="0"/>
            </a:rPr>
            <a:t>Minimum cycles: 8</a:t>
          </a:r>
        </a:p>
      </dgm:t>
    </dgm:pt>
    <dgm:pt modelId="{8F65C7B7-3768-4210-897D-0938EA463C07}" type="parTrans" cxnId="{86B475AC-6307-4ACF-865F-549ED2BAFFEB}">
      <dgm:prSet/>
      <dgm:spPr/>
      <dgm:t>
        <a:bodyPr/>
        <a:lstStyle/>
        <a:p>
          <a:endParaRPr lang="en-GB" sz="2200"/>
        </a:p>
      </dgm:t>
    </dgm:pt>
    <dgm:pt modelId="{203287F9-F7A0-436A-A3C9-B3F927E11A3C}" type="sibTrans" cxnId="{86B475AC-6307-4ACF-865F-549ED2BAFFEB}">
      <dgm:prSet/>
      <dgm:spPr/>
      <dgm:t>
        <a:bodyPr/>
        <a:lstStyle/>
        <a:p>
          <a:endParaRPr lang="en-GB" sz="2200"/>
        </a:p>
      </dgm:t>
    </dgm:pt>
    <dgm:pt modelId="{FE4AF030-F0A2-4ED5-BD1B-0F14A7275334}" type="pres">
      <dgm:prSet presAssocID="{C9677206-A582-4C3E-AF0B-0A19374EEF53}" presName="vert0" presStyleCnt="0">
        <dgm:presLayoutVars>
          <dgm:dir/>
          <dgm:animOne val="branch"/>
          <dgm:animLvl val="lvl"/>
        </dgm:presLayoutVars>
      </dgm:prSet>
      <dgm:spPr/>
    </dgm:pt>
    <dgm:pt modelId="{D8185700-08D5-4CD8-9F14-1785E640B494}" type="pres">
      <dgm:prSet presAssocID="{63E4D283-76C9-40C9-84A8-845294ED474C}" presName="thickLine" presStyleLbl="alignNode1" presStyleIdx="0" presStyleCnt="5"/>
      <dgm:spPr/>
    </dgm:pt>
    <dgm:pt modelId="{FBDBD4E8-9F44-44B8-9E05-318A0B3CBF1A}" type="pres">
      <dgm:prSet presAssocID="{63E4D283-76C9-40C9-84A8-845294ED474C}" presName="horz1" presStyleCnt="0"/>
      <dgm:spPr/>
    </dgm:pt>
    <dgm:pt modelId="{31C00D2C-AF88-4B17-A2EB-62E3E7AB48C2}" type="pres">
      <dgm:prSet presAssocID="{63E4D283-76C9-40C9-84A8-845294ED474C}" presName="tx1" presStyleLbl="revTx" presStyleIdx="0" presStyleCnt="7" custScaleX="500000" custScaleY="44315"/>
      <dgm:spPr/>
    </dgm:pt>
    <dgm:pt modelId="{19DA0BF2-5AD6-43AB-A303-C611F54C5407}" type="pres">
      <dgm:prSet presAssocID="{63E4D283-76C9-40C9-84A8-845294ED474C}" presName="vert1" presStyleCnt="0"/>
      <dgm:spPr/>
    </dgm:pt>
    <dgm:pt modelId="{5B051A23-B965-4C86-A9B4-D55E034B60E8}" type="pres">
      <dgm:prSet presAssocID="{10C2F286-1926-42DF-ACFC-3D2C8E9B376A}" presName="thickLine" presStyleLbl="alignNode1" presStyleIdx="1" presStyleCnt="5"/>
      <dgm:spPr/>
    </dgm:pt>
    <dgm:pt modelId="{82B890B2-37AF-49DB-8ACA-EDEFA3B8E1D7}" type="pres">
      <dgm:prSet presAssocID="{10C2F286-1926-42DF-ACFC-3D2C8E9B376A}" presName="horz1" presStyleCnt="0"/>
      <dgm:spPr/>
    </dgm:pt>
    <dgm:pt modelId="{D1A26303-9A79-4A09-B211-E1073B8116B5}" type="pres">
      <dgm:prSet presAssocID="{10C2F286-1926-42DF-ACFC-3D2C8E9B376A}" presName="tx1" presStyleLbl="revTx" presStyleIdx="1" presStyleCnt="7" custScaleX="214659" custScaleY="72922"/>
      <dgm:spPr/>
    </dgm:pt>
    <dgm:pt modelId="{5FD2DACD-5FBB-41FC-90AC-D53D1885C5B8}" type="pres">
      <dgm:prSet presAssocID="{10C2F286-1926-42DF-ACFC-3D2C8E9B376A}" presName="vert1" presStyleCnt="0"/>
      <dgm:spPr/>
    </dgm:pt>
    <dgm:pt modelId="{FFC25B99-643C-473E-B464-0443C69C18B5}" type="pres">
      <dgm:prSet presAssocID="{AE1FAF4B-ECBE-4E6F-B223-D68380073AFB}" presName="vertSpace2a" presStyleCnt="0"/>
      <dgm:spPr/>
    </dgm:pt>
    <dgm:pt modelId="{5359A259-F575-45CD-9808-CBD7A60EB7B2}" type="pres">
      <dgm:prSet presAssocID="{AE1FAF4B-ECBE-4E6F-B223-D68380073AFB}" presName="horz2" presStyleCnt="0"/>
      <dgm:spPr/>
    </dgm:pt>
    <dgm:pt modelId="{5638F999-9894-4932-9B34-E189C7A9FA06}" type="pres">
      <dgm:prSet presAssocID="{AE1FAF4B-ECBE-4E6F-B223-D68380073AFB}" presName="horzSpace2" presStyleCnt="0"/>
      <dgm:spPr/>
    </dgm:pt>
    <dgm:pt modelId="{D7930417-4C90-4558-979D-9B05FC5E253A}" type="pres">
      <dgm:prSet presAssocID="{AE1FAF4B-ECBE-4E6F-B223-D68380073AFB}" presName="tx2" presStyleLbl="revTx" presStyleIdx="2" presStyleCnt="7" custScaleY="53674"/>
      <dgm:spPr/>
    </dgm:pt>
    <dgm:pt modelId="{C34D643C-1ACB-463A-96F4-F072E07214DA}" type="pres">
      <dgm:prSet presAssocID="{AE1FAF4B-ECBE-4E6F-B223-D68380073AFB}" presName="vert2" presStyleCnt="0"/>
      <dgm:spPr/>
    </dgm:pt>
    <dgm:pt modelId="{81FC6F2D-DC26-43C6-9CA0-22A5426FDDC1}" type="pres">
      <dgm:prSet presAssocID="{AE1FAF4B-ECBE-4E6F-B223-D68380073AFB}" presName="thinLine2b" presStyleLbl="callout" presStyleIdx="0" presStyleCnt="2"/>
      <dgm:spPr>
        <a:ln>
          <a:solidFill>
            <a:schemeClr val="bg1"/>
          </a:solidFill>
        </a:ln>
      </dgm:spPr>
    </dgm:pt>
    <dgm:pt modelId="{6D3ABB52-9F37-4337-8EC4-DD41D51E4C28}" type="pres">
      <dgm:prSet presAssocID="{AE1FAF4B-ECBE-4E6F-B223-D68380073AFB}" presName="vertSpace2b" presStyleCnt="0"/>
      <dgm:spPr/>
    </dgm:pt>
    <dgm:pt modelId="{366A67F2-5796-45A4-8050-B4FB20742FA1}" type="pres">
      <dgm:prSet presAssocID="{C5C3F948-3D7A-434F-A59F-6C8C2464401D}" presName="horz2" presStyleCnt="0"/>
      <dgm:spPr/>
    </dgm:pt>
    <dgm:pt modelId="{7CE5C887-B35F-4383-ABC3-1754B017D9C5}" type="pres">
      <dgm:prSet presAssocID="{C5C3F948-3D7A-434F-A59F-6C8C2464401D}" presName="horzSpace2" presStyleCnt="0"/>
      <dgm:spPr/>
    </dgm:pt>
    <dgm:pt modelId="{AF73DCCD-EC65-45EA-ABED-A40DCDD66572}" type="pres">
      <dgm:prSet presAssocID="{C5C3F948-3D7A-434F-A59F-6C8C2464401D}" presName="tx2" presStyleLbl="revTx" presStyleIdx="3" presStyleCnt="7" custScaleY="51285"/>
      <dgm:spPr/>
    </dgm:pt>
    <dgm:pt modelId="{8627A8E8-A912-4D14-A86D-21B33853ECF4}" type="pres">
      <dgm:prSet presAssocID="{C5C3F948-3D7A-434F-A59F-6C8C2464401D}" presName="vert2" presStyleCnt="0"/>
      <dgm:spPr/>
    </dgm:pt>
    <dgm:pt modelId="{BEDD97DE-C491-4E88-8A5B-5FDD84A9C15F}" type="pres">
      <dgm:prSet presAssocID="{C5C3F948-3D7A-434F-A59F-6C8C2464401D}" presName="thinLine2b" presStyleLbl="callout" presStyleIdx="1" presStyleCnt="2"/>
      <dgm:spPr>
        <a:ln>
          <a:solidFill>
            <a:schemeClr val="bg1"/>
          </a:solidFill>
        </a:ln>
      </dgm:spPr>
    </dgm:pt>
    <dgm:pt modelId="{C43517B9-D5C4-485E-8DC0-F30F249AF96B}" type="pres">
      <dgm:prSet presAssocID="{C5C3F948-3D7A-434F-A59F-6C8C2464401D}" presName="vertSpace2b" presStyleCnt="0"/>
      <dgm:spPr/>
    </dgm:pt>
    <dgm:pt modelId="{EEE03AE2-51E9-40F4-8679-62C5EC8442BE}" type="pres">
      <dgm:prSet presAssocID="{DA9339E9-A076-4DB0-A45C-A77F4F478986}" presName="thickLine" presStyleLbl="alignNode1" presStyleIdx="2" presStyleCnt="5"/>
      <dgm:spPr/>
    </dgm:pt>
    <dgm:pt modelId="{D9A5E73F-9B47-4BB8-BB96-6FD009A999A6}" type="pres">
      <dgm:prSet presAssocID="{DA9339E9-A076-4DB0-A45C-A77F4F478986}" presName="horz1" presStyleCnt="0"/>
      <dgm:spPr/>
    </dgm:pt>
    <dgm:pt modelId="{BFB25FEA-F768-497B-86A1-0FA691811241}" type="pres">
      <dgm:prSet presAssocID="{DA9339E9-A076-4DB0-A45C-A77F4F478986}" presName="tx1" presStyleLbl="revTx" presStyleIdx="4" presStyleCnt="7" custScaleX="500000" custScaleY="44165"/>
      <dgm:spPr/>
    </dgm:pt>
    <dgm:pt modelId="{C3ACF2EE-100D-40E0-B347-64F7295F925C}" type="pres">
      <dgm:prSet presAssocID="{DA9339E9-A076-4DB0-A45C-A77F4F478986}" presName="vert1" presStyleCnt="0"/>
      <dgm:spPr/>
    </dgm:pt>
    <dgm:pt modelId="{28FC82F9-4684-45BD-91F4-74232F499D07}" type="pres">
      <dgm:prSet presAssocID="{AF4A3E2E-68A8-460E-A6C1-DA11AE75F26D}" presName="thickLine" presStyleLbl="alignNode1" presStyleIdx="3" presStyleCnt="5"/>
      <dgm:spPr/>
    </dgm:pt>
    <dgm:pt modelId="{0273985E-4D2B-4803-A18A-C381D4F6236C}" type="pres">
      <dgm:prSet presAssocID="{AF4A3E2E-68A8-460E-A6C1-DA11AE75F26D}" presName="horz1" presStyleCnt="0"/>
      <dgm:spPr/>
    </dgm:pt>
    <dgm:pt modelId="{55CC0A30-6525-4D90-965E-1738CAFDDA64}" type="pres">
      <dgm:prSet presAssocID="{AF4A3E2E-68A8-460E-A6C1-DA11AE75F26D}" presName="tx1" presStyleLbl="revTx" presStyleIdx="5" presStyleCnt="7" custScaleX="402525" custScaleY="47272"/>
      <dgm:spPr/>
    </dgm:pt>
    <dgm:pt modelId="{ED77C84A-7ECD-4446-9AC4-033EE4E35280}" type="pres">
      <dgm:prSet presAssocID="{AF4A3E2E-68A8-460E-A6C1-DA11AE75F26D}" presName="vert1" presStyleCnt="0"/>
      <dgm:spPr/>
    </dgm:pt>
    <dgm:pt modelId="{5BF19BF3-679A-4D68-AF36-43042C6A4AE3}" type="pres">
      <dgm:prSet presAssocID="{A366E4E4-6CB6-49F5-9EC0-3CC366932273}" presName="thickLine" presStyleLbl="alignNode1" presStyleIdx="4" presStyleCnt="5"/>
      <dgm:spPr/>
    </dgm:pt>
    <dgm:pt modelId="{BD90F25F-F4D1-4843-8C36-2C6BEF02FFA0}" type="pres">
      <dgm:prSet presAssocID="{A366E4E4-6CB6-49F5-9EC0-3CC366932273}" presName="horz1" presStyleCnt="0"/>
      <dgm:spPr/>
    </dgm:pt>
    <dgm:pt modelId="{F11673C4-E018-4DC5-96A1-D8538C8FE2FB}" type="pres">
      <dgm:prSet presAssocID="{A366E4E4-6CB6-49F5-9EC0-3CC366932273}" presName="tx1" presStyleLbl="revTx" presStyleIdx="6" presStyleCnt="7" custScaleX="500000" custScaleY="54904"/>
      <dgm:spPr/>
    </dgm:pt>
    <dgm:pt modelId="{40264519-8F58-4A69-B42D-43009490123B}" type="pres">
      <dgm:prSet presAssocID="{A366E4E4-6CB6-49F5-9EC0-3CC366932273}" presName="vert1" presStyleCnt="0"/>
      <dgm:spPr/>
    </dgm:pt>
  </dgm:ptLst>
  <dgm:cxnLst>
    <dgm:cxn modelId="{9C5F0B1E-1538-4216-9137-6177EFB42800}" srcId="{10C2F286-1926-42DF-ACFC-3D2C8E9B376A}" destId="{C5C3F948-3D7A-434F-A59F-6C8C2464401D}" srcOrd="1" destOrd="0" parTransId="{A6D83D00-A1A7-4B3C-B60B-D6521B1C47C8}" sibTransId="{FF68F6F6-A2EE-431E-BA8E-6B63D3961E60}"/>
    <dgm:cxn modelId="{A9BAD41F-6E20-490F-B09E-F1435B155C6B}" type="presOf" srcId="{C9677206-A582-4C3E-AF0B-0A19374EEF53}" destId="{FE4AF030-F0A2-4ED5-BD1B-0F14A7275334}" srcOrd="0" destOrd="0" presId="urn:microsoft.com/office/officeart/2008/layout/LinedList"/>
    <dgm:cxn modelId="{D36BF02D-1350-49BB-BA71-8460A28066F3}" type="presOf" srcId="{C5C3F948-3D7A-434F-A59F-6C8C2464401D}" destId="{AF73DCCD-EC65-45EA-ABED-A40DCDD66572}" srcOrd="0" destOrd="0" presId="urn:microsoft.com/office/officeart/2008/layout/LinedList"/>
    <dgm:cxn modelId="{DE72C035-7BA3-46FD-9EF2-829BF27D9380}" srcId="{C9677206-A582-4C3E-AF0B-0A19374EEF53}" destId="{63E4D283-76C9-40C9-84A8-845294ED474C}" srcOrd="0" destOrd="0" parTransId="{FC944683-B5BE-43C7-B6AC-35666219E60C}" sibTransId="{FB0EA2DF-F1F9-4B56-AA71-66F4859F131B}"/>
    <dgm:cxn modelId="{29456A72-197A-42B5-92F5-2EAB12CF86D1}" type="presOf" srcId="{AF4A3E2E-68A8-460E-A6C1-DA11AE75F26D}" destId="{55CC0A30-6525-4D90-965E-1738CAFDDA64}" srcOrd="0" destOrd="0" presId="urn:microsoft.com/office/officeart/2008/layout/LinedList"/>
    <dgm:cxn modelId="{8E4C6B83-4C5D-43A1-80EB-2E992EB4B264}" type="presOf" srcId="{DA9339E9-A076-4DB0-A45C-A77F4F478986}" destId="{BFB25FEA-F768-497B-86A1-0FA691811241}" srcOrd="0" destOrd="0" presId="urn:microsoft.com/office/officeart/2008/layout/LinedList"/>
    <dgm:cxn modelId="{7B57B985-0003-4CF6-873C-5009F624FB82}" srcId="{C9677206-A582-4C3E-AF0B-0A19374EEF53}" destId="{10C2F286-1926-42DF-ACFC-3D2C8E9B376A}" srcOrd="1" destOrd="0" parTransId="{B77F4C0E-9C46-4BF3-AADC-C31334DF0CA2}" sibTransId="{31477B56-8EE5-46BD-8FCC-966940A57AD6}"/>
    <dgm:cxn modelId="{696DF394-FB86-44EA-9843-61507FF57258}" type="presOf" srcId="{AE1FAF4B-ECBE-4E6F-B223-D68380073AFB}" destId="{D7930417-4C90-4558-979D-9B05FC5E253A}" srcOrd="0" destOrd="0" presId="urn:microsoft.com/office/officeart/2008/layout/LinedList"/>
    <dgm:cxn modelId="{BDDA57A3-D7BA-44FF-8FBB-CCEAE2A2E95C}" srcId="{C9677206-A582-4C3E-AF0B-0A19374EEF53}" destId="{AF4A3E2E-68A8-460E-A6C1-DA11AE75F26D}" srcOrd="3" destOrd="0" parTransId="{26A9798F-C9FA-4AA9-B42F-035F3B9F951C}" sibTransId="{56FF00BD-BA9D-43A7-96FD-C86313B1D096}"/>
    <dgm:cxn modelId="{D526DBAB-1BAD-4CED-B9C1-F9F32F1F3D02}" type="presOf" srcId="{A366E4E4-6CB6-49F5-9EC0-3CC366932273}" destId="{F11673C4-E018-4DC5-96A1-D8538C8FE2FB}" srcOrd="0" destOrd="0" presId="urn:microsoft.com/office/officeart/2008/layout/LinedList"/>
    <dgm:cxn modelId="{86B475AC-6307-4ACF-865F-549ED2BAFFEB}" srcId="{C9677206-A582-4C3E-AF0B-0A19374EEF53}" destId="{A366E4E4-6CB6-49F5-9EC0-3CC366932273}" srcOrd="4" destOrd="0" parTransId="{8F65C7B7-3768-4210-897D-0938EA463C07}" sibTransId="{203287F9-F7A0-436A-A3C9-B3F927E11A3C}"/>
    <dgm:cxn modelId="{D47C72BD-80DE-46E1-8B6A-31A31744BBC9}" type="presOf" srcId="{63E4D283-76C9-40C9-84A8-845294ED474C}" destId="{31C00D2C-AF88-4B17-A2EB-62E3E7AB48C2}" srcOrd="0" destOrd="0" presId="urn:microsoft.com/office/officeart/2008/layout/LinedList"/>
    <dgm:cxn modelId="{51DB34D3-3540-4BF4-AC3D-36624342CB81}" type="presOf" srcId="{10C2F286-1926-42DF-ACFC-3D2C8E9B376A}" destId="{D1A26303-9A79-4A09-B211-E1073B8116B5}" srcOrd="0" destOrd="0" presId="urn:microsoft.com/office/officeart/2008/layout/LinedList"/>
    <dgm:cxn modelId="{F57A36EA-AD56-4467-BACF-FA894F177503}" srcId="{10C2F286-1926-42DF-ACFC-3D2C8E9B376A}" destId="{AE1FAF4B-ECBE-4E6F-B223-D68380073AFB}" srcOrd="0" destOrd="0" parTransId="{1D34589B-D677-43B5-9454-A7DCA93449E3}" sibTransId="{2EFCF376-0646-4E31-BD89-4D112A480E5C}"/>
    <dgm:cxn modelId="{CCD197F7-8956-4455-B783-89EECF7A6C19}" srcId="{C9677206-A582-4C3E-AF0B-0A19374EEF53}" destId="{DA9339E9-A076-4DB0-A45C-A77F4F478986}" srcOrd="2" destOrd="0" parTransId="{F5528D71-3EC3-45ED-92D1-F110E1D9FCB2}" sibTransId="{CD84C276-D917-47E5-8963-D6536665DB8E}"/>
    <dgm:cxn modelId="{D8AA3B69-2526-4FE9-ABEC-EC5ED0FC97AD}" type="presParOf" srcId="{FE4AF030-F0A2-4ED5-BD1B-0F14A7275334}" destId="{D8185700-08D5-4CD8-9F14-1785E640B494}" srcOrd="0" destOrd="0" presId="urn:microsoft.com/office/officeart/2008/layout/LinedList"/>
    <dgm:cxn modelId="{E1B81CBF-CE2C-4AE9-8F16-54C0D07E218D}" type="presParOf" srcId="{FE4AF030-F0A2-4ED5-BD1B-0F14A7275334}" destId="{FBDBD4E8-9F44-44B8-9E05-318A0B3CBF1A}" srcOrd="1" destOrd="0" presId="urn:microsoft.com/office/officeart/2008/layout/LinedList"/>
    <dgm:cxn modelId="{5522D09D-D313-4428-9FE0-B06F95F48039}" type="presParOf" srcId="{FBDBD4E8-9F44-44B8-9E05-318A0B3CBF1A}" destId="{31C00D2C-AF88-4B17-A2EB-62E3E7AB48C2}" srcOrd="0" destOrd="0" presId="urn:microsoft.com/office/officeart/2008/layout/LinedList"/>
    <dgm:cxn modelId="{ED364330-9FD0-45E5-A3D0-3E14BFC56E53}" type="presParOf" srcId="{FBDBD4E8-9F44-44B8-9E05-318A0B3CBF1A}" destId="{19DA0BF2-5AD6-43AB-A303-C611F54C5407}" srcOrd="1" destOrd="0" presId="urn:microsoft.com/office/officeart/2008/layout/LinedList"/>
    <dgm:cxn modelId="{86CDF3D7-9C3B-4E44-ABF6-2DD352827EB9}" type="presParOf" srcId="{FE4AF030-F0A2-4ED5-BD1B-0F14A7275334}" destId="{5B051A23-B965-4C86-A9B4-D55E034B60E8}" srcOrd="2" destOrd="0" presId="urn:microsoft.com/office/officeart/2008/layout/LinedList"/>
    <dgm:cxn modelId="{8DF74E2D-16AC-41B6-A1AE-5483F6575685}" type="presParOf" srcId="{FE4AF030-F0A2-4ED5-BD1B-0F14A7275334}" destId="{82B890B2-37AF-49DB-8ACA-EDEFA3B8E1D7}" srcOrd="3" destOrd="0" presId="urn:microsoft.com/office/officeart/2008/layout/LinedList"/>
    <dgm:cxn modelId="{240ABDED-F3CE-4B70-B27F-7E1F5C114CFF}" type="presParOf" srcId="{82B890B2-37AF-49DB-8ACA-EDEFA3B8E1D7}" destId="{D1A26303-9A79-4A09-B211-E1073B8116B5}" srcOrd="0" destOrd="0" presId="urn:microsoft.com/office/officeart/2008/layout/LinedList"/>
    <dgm:cxn modelId="{47063950-FBBD-48EF-B62A-2115B73B5288}" type="presParOf" srcId="{82B890B2-37AF-49DB-8ACA-EDEFA3B8E1D7}" destId="{5FD2DACD-5FBB-41FC-90AC-D53D1885C5B8}" srcOrd="1" destOrd="0" presId="urn:microsoft.com/office/officeart/2008/layout/LinedList"/>
    <dgm:cxn modelId="{DC46F901-A266-4A11-A2D7-6F5C016EF6FD}" type="presParOf" srcId="{5FD2DACD-5FBB-41FC-90AC-D53D1885C5B8}" destId="{FFC25B99-643C-473E-B464-0443C69C18B5}" srcOrd="0" destOrd="0" presId="urn:microsoft.com/office/officeart/2008/layout/LinedList"/>
    <dgm:cxn modelId="{AA977286-3516-4DFE-8FD1-911EB09243CD}" type="presParOf" srcId="{5FD2DACD-5FBB-41FC-90AC-D53D1885C5B8}" destId="{5359A259-F575-45CD-9808-CBD7A60EB7B2}" srcOrd="1" destOrd="0" presId="urn:microsoft.com/office/officeart/2008/layout/LinedList"/>
    <dgm:cxn modelId="{F9916104-3CF2-496E-B584-B77356A5667B}" type="presParOf" srcId="{5359A259-F575-45CD-9808-CBD7A60EB7B2}" destId="{5638F999-9894-4932-9B34-E189C7A9FA06}" srcOrd="0" destOrd="0" presId="urn:microsoft.com/office/officeart/2008/layout/LinedList"/>
    <dgm:cxn modelId="{068B7D5D-483D-49CC-8961-43118AF21509}" type="presParOf" srcId="{5359A259-F575-45CD-9808-CBD7A60EB7B2}" destId="{D7930417-4C90-4558-979D-9B05FC5E253A}" srcOrd="1" destOrd="0" presId="urn:microsoft.com/office/officeart/2008/layout/LinedList"/>
    <dgm:cxn modelId="{D87CF11E-016A-4426-B7E2-48763AC7CF61}" type="presParOf" srcId="{5359A259-F575-45CD-9808-CBD7A60EB7B2}" destId="{C34D643C-1ACB-463A-96F4-F072E07214DA}" srcOrd="2" destOrd="0" presId="urn:microsoft.com/office/officeart/2008/layout/LinedList"/>
    <dgm:cxn modelId="{A63B568F-C9C3-4561-9E0A-14D270AE7CFF}" type="presParOf" srcId="{5FD2DACD-5FBB-41FC-90AC-D53D1885C5B8}" destId="{81FC6F2D-DC26-43C6-9CA0-22A5426FDDC1}" srcOrd="2" destOrd="0" presId="urn:microsoft.com/office/officeart/2008/layout/LinedList"/>
    <dgm:cxn modelId="{CDD37495-916F-4457-9BB2-488C923EDBA0}" type="presParOf" srcId="{5FD2DACD-5FBB-41FC-90AC-D53D1885C5B8}" destId="{6D3ABB52-9F37-4337-8EC4-DD41D51E4C28}" srcOrd="3" destOrd="0" presId="urn:microsoft.com/office/officeart/2008/layout/LinedList"/>
    <dgm:cxn modelId="{6A00C888-3B8E-4D9F-8A18-9807AE8B13A5}" type="presParOf" srcId="{5FD2DACD-5FBB-41FC-90AC-D53D1885C5B8}" destId="{366A67F2-5796-45A4-8050-B4FB20742FA1}" srcOrd="4" destOrd="0" presId="urn:microsoft.com/office/officeart/2008/layout/LinedList"/>
    <dgm:cxn modelId="{4742CADC-1BCA-415B-B820-3D5E92C3E239}" type="presParOf" srcId="{366A67F2-5796-45A4-8050-B4FB20742FA1}" destId="{7CE5C887-B35F-4383-ABC3-1754B017D9C5}" srcOrd="0" destOrd="0" presId="urn:microsoft.com/office/officeart/2008/layout/LinedList"/>
    <dgm:cxn modelId="{FC3D2CFD-EE9A-4FF2-922C-09A6FBEB4E02}" type="presParOf" srcId="{366A67F2-5796-45A4-8050-B4FB20742FA1}" destId="{AF73DCCD-EC65-45EA-ABED-A40DCDD66572}" srcOrd="1" destOrd="0" presId="urn:microsoft.com/office/officeart/2008/layout/LinedList"/>
    <dgm:cxn modelId="{BFDD80F1-6FED-43EC-B415-5688E9759137}" type="presParOf" srcId="{366A67F2-5796-45A4-8050-B4FB20742FA1}" destId="{8627A8E8-A912-4D14-A86D-21B33853ECF4}" srcOrd="2" destOrd="0" presId="urn:microsoft.com/office/officeart/2008/layout/LinedList"/>
    <dgm:cxn modelId="{F4A76C46-3C3E-4F3C-9043-50FFBD9D712C}" type="presParOf" srcId="{5FD2DACD-5FBB-41FC-90AC-D53D1885C5B8}" destId="{BEDD97DE-C491-4E88-8A5B-5FDD84A9C15F}" srcOrd="5" destOrd="0" presId="urn:microsoft.com/office/officeart/2008/layout/LinedList"/>
    <dgm:cxn modelId="{206FD073-9612-4CB4-BE35-1A376E2E6B0C}" type="presParOf" srcId="{5FD2DACD-5FBB-41FC-90AC-D53D1885C5B8}" destId="{C43517B9-D5C4-485E-8DC0-F30F249AF96B}" srcOrd="6" destOrd="0" presId="urn:microsoft.com/office/officeart/2008/layout/LinedList"/>
    <dgm:cxn modelId="{21732FB2-E85C-4E69-9357-EB5B219A5CFD}" type="presParOf" srcId="{FE4AF030-F0A2-4ED5-BD1B-0F14A7275334}" destId="{EEE03AE2-51E9-40F4-8679-62C5EC8442BE}" srcOrd="4" destOrd="0" presId="urn:microsoft.com/office/officeart/2008/layout/LinedList"/>
    <dgm:cxn modelId="{98246022-2731-4413-84D0-69BB8065BF1A}" type="presParOf" srcId="{FE4AF030-F0A2-4ED5-BD1B-0F14A7275334}" destId="{D9A5E73F-9B47-4BB8-BB96-6FD009A999A6}" srcOrd="5" destOrd="0" presId="urn:microsoft.com/office/officeart/2008/layout/LinedList"/>
    <dgm:cxn modelId="{9F498D84-8429-439B-A824-E0FF1EA4D1EA}" type="presParOf" srcId="{D9A5E73F-9B47-4BB8-BB96-6FD009A999A6}" destId="{BFB25FEA-F768-497B-86A1-0FA691811241}" srcOrd="0" destOrd="0" presId="urn:microsoft.com/office/officeart/2008/layout/LinedList"/>
    <dgm:cxn modelId="{E5D797EB-447B-423C-9B49-012E1AAC1846}" type="presParOf" srcId="{D9A5E73F-9B47-4BB8-BB96-6FD009A999A6}" destId="{C3ACF2EE-100D-40E0-B347-64F7295F925C}" srcOrd="1" destOrd="0" presId="urn:microsoft.com/office/officeart/2008/layout/LinedList"/>
    <dgm:cxn modelId="{BBBA5329-0FD7-464C-9945-FF6720612740}" type="presParOf" srcId="{FE4AF030-F0A2-4ED5-BD1B-0F14A7275334}" destId="{28FC82F9-4684-45BD-91F4-74232F499D07}" srcOrd="6" destOrd="0" presId="urn:microsoft.com/office/officeart/2008/layout/LinedList"/>
    <dgm:cxn modelId="{5D858236-E5E3-429C-B49F-E5774C0CA031}" type="presParOf" srcId="{FE4AF030-F0A2-4ED5-BD1B-0F14A7275334}" destId="{0273985E-4D2B-4803-A18A-C381D4F6236C}" srcOrd="7" destOrd="0" presId="urn:microsoft.com/office/officeart/2008/layout/LinedList"/>
    <dgm:cxn modelId="{0417988E-C9D6-4B02-8C2A-C1D876F1F096}" type="presParOf" srcId="{0273985E-4D2B-4803-A18A-C381D4F6236C}" destId="{55CC0A30-6525-4D90-965E-1738CAFDDA64}" srcOrd="0" destOrd="0" presId="urn:microsoft.com/office/officeart/2008/layout/LinedList"/>
    <dgm:cxn modelId="{46BA9060-BE75-48D4-97F6-8D7FC1C03492}" type="presParOf" srcId="{0273985E-4D2B-4803-A18A-C381D4F6236C}" destId="{ED77C84A-7ECD-4446-9AC4-033EE4E35280}" srcOrd="1" destOrd="0" presId="urn:microsoft.com/office/officeart/2008/layout/LinedList"/>
    <dgm:cxn modelId="{531D6DDF-D09D-4DC6-87B5-7DCD6B93B127}" type="presParOf" srcId="{FE4AF030-F0A2-4ED5-BD1B-0F14A7275334}" destId="{5BF19BF3-679A-4D68-AF36-43042C6A4AE3}" srcOrd="8" destOrd="0" presId="urn:microsoft.com/office/officeart/2008/layout/LinedList"/>
    <dgm:cxn modelId="{4545CCDB-D99A-4090-8303-A07F46B984A6}" type="presParOf" srcId="{FE4AF030-F0A2-4ED5-BD1B-0F14A7275334}" destId="{BD90F25F-F4D1-4843-8C36-2C6BEF02FFA0}" srcOrd="9" destOrd="0" presId="urn:microsoft.com/office/officeart/2008/layout/LinedList"/>
    <dgm:cxn modelId="{ADD0DE0E-F6F5-4296-BB79-38FDAECDA186}" type="presParOf" srcId="{BD90F25F-F4D1-4843-8C36-2C6BEF02FFA0}" destId="{F11673C4-E018-4DC5-96A1-D8538C8FE2FB}" srcOrd="0" destOrd="0" presId="urn:microsoft.com/office/officeart/2008/layout/LinedList"/>
    <dgm:cxn modelId="{46F49CFB-631D-424C-A8D5-6E8CCCA3E062}" type="presParOf" srcId="{BD90F25F-F4D1-4843-8C36-2C6BEF02FFA0}" destId="{40264519-8F58-4A69-B42D-43009490123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C53CF-D939-4245-8D7C-0BDD6F5FE07D}">
      <dsp:nvSpPr>
        <dsp:cNvPr id="0" name=""/>
        <dsp:cNvSpPr/>
      </dsp:nvSpPr>
      <dsp:spPr>
        <a:xfrm>
          <a:off x="0" y="1418"/>
          <a:ext cx="582225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7CD4B1A-1494-4431-9443-FC1732778AF6}">
      <dsp:nvSpPr>
        <dsp:cNvPr id="0" name=""/>
        <dsp:cNvSpPr/>
      </dsp:nvSpPr>
      <dsp:spPr>
        <a:xfrm>
          <a:off x="0" y="1418"/>
          <a:ext cx="4776914" cy="81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UPMSat-3 Mission</a:t>
          </a:r>
        </a:p>
      </dsp:txBody>
      <dsp:txXfrm>
        <a:off x="0" y="1418"/>
        <a:ext cx="4776914" cy="810891"/>
      </dsp:txXfrm>
    </dsp:sp>
    <dsp:sp modelId="{D8E237C7-6FB4-424B-8B04-3B5685BA2676}">
      <dsp:nvSpPr>
        <dsp:cNvPr id="0" name=""/>
        <dsp:cNvSpPr/>
      </dsp:nvSpPr>
      <dsp:spPr>
        <a:xfrm>
          <a:off x="0" y="812310"/>
          <a:ext cx="582225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8A26337-9D04-47D0-B097-BD92E30ED0F8}">
      <dsp:nvSpPr>
        <dsp:cNvPr id="0" name=""/>
        <dsp:cNvSpPr/>
      </dsp:nvSpPr>
      <dsp:spPr>
        <a:xfrm>
          <a:off x="0" y="812310"/>
          <a:ext cx="1765829" cy="2467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Thermal Analysis</a:t>
          </a:r>
        </a:p>
      </dsp:txBody>
      <dsp:txXfrm>
        <a:off x="0" y="812310"/>
        <a:ext cx="1765829" cy="2467792"/>
      </dsp:txXfrm>
    </dsp:sp>
    <dsp:sp modelId="{6C813E5F-7208-4657-9510-A1D27C4BB7F1}">
      <dsp:nvSpPr>
        <dsp:cNvPr id="0" name=""/>
        <dsp:cNvSpPr/>
      </dsp:nvSpPr>
      <dsp:spPr>
        <a:xfrm>
          <a:off x="1841820" y="850869"/>
          <a:ext cx="3976843" cy="771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Operational Requirements</a:t>
          </a:r>
        </a:p>
      </dsp:txBody>
      <dsp:txXfrm>
        <a:off x="1841820" y="850869"/>
        <a:ext cx="3976843" cy="771185"/>
      </dsp:txXfrm>
    </dsp:sp>
    <dsp:sp modelId="{C28EF5E8-E7F7-4B1E-B681-C126AB03BE68}">
      <dsp:nvSpPr>
        <dsp:cNvPr id="0" name=""/>
        <dsp:cNvSpPr/>
      </dsp:nvSpPr>
      <dsp:spPr>
        <a:xfrm>
          <a:off x="1765829" y="1622054"/>
          <a:ext cx="4052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9B4DAB24-0C77-45C4-863E-A6611BF882DE}">
      <dsp:nvSpPr>
        <dsp:cNvPr id="0" name=""/>
        <dsp:cNvSpPr/>
      </dsp:nvSpPr>
      <dsp:spPr>
        <a:xfrm>
          <a:off x="1841820" y="1660614"/>
          <a:ext cx="3976843" cy="771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Survival Requirements</a:t>
          </a:r>
        </a:p>
      </dsp:txBody>
      <dsp:txXfrm>
        <a:off x="1841820" y="1660614"/>
        <a:ext cx="3976843" cy="771185"/>
      </dsp:txXfrm>
    </dsp:sp>
    <dsp:sp modelId="{CD60345C-0E31-4218-AA86-A420F0F8B1D7}">
      <dsp:nvSpPr>
        <dsp:cNvPr id="0" name=""/>
        <dsp:cNvSpPr/>
      </dsp:nvSpPr>
      <dsp:spPr>
        <a:xfrm>
          <a:off x="1765829" y="2431799"/>
          <a:ext cx="4052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8500AFE6-B548-449A-99D0-48571596475A}">
      <dsp:nvSpPr>
        <dsp:cNvPr id="0" name=""/>
        <dsp:cNvSpPr/>
      </dsp:nvSpPr>
      <dsp:spPr>
        <a:xfrm>
          <a:off x="1841820" y="2470358"/>
          <a:ext cx="3976843" cy="771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Thermal Hardware Design</a:t>
          </a:r>
        </a:p>
      </dsp:txBody>
      <dsp:txXfrm>
        <a:off x="1841820" y="2470358"/>
        <a:ext cx="3976843" cy="771185"/>
      </dsp:txXfrm>
    </dsp:sp>
    <dsp:sp modelId="{66B63B04-CEC3-41DE-982D-2A7EC78722E1}">
      <dsp:nvSpPr>
        <dsp:cNvPr id="0" name=""/>
        <dsp:cNvSpPr/>
      </dsp:nvSpPr>
      <dsp:spPr>
        <a:xfrm>
          <a:off x="1765829" y="3241543"/>
          <a:ext cx="4052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F52EDF90-1727-424E-8C3D-982E94CDC8FE}">
      <dsp:nvSpPr>
        <dsp:cNvPr id="0" name=""/>
        <dsp:cNvSpPr/>
      </dsp:nvSpPr>
      <dsp:spPr>
        <a:xfrm>
          <a:off x="0" y="3280102"/>
          <a:ext cx="582225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CD663A-15FE-4435-AAB7-2EB466755378}">
      <dsp:nvSpPr>
        <dsp:cNvPr id="0" name=""/>
        <dsp:cNvSpPr/>
      </dsp:nvSpPr>
      <dsp:spPr>
        <a:xfrm>
          <a:off x="0" y="3280102"/>
          <a:ext cx="5822253" cy="1008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Thermal vacuum testing</a:t>
          </a:r>
        </a:p>
      </dsp:txBody>
      <dsp:txXfrm>
        <a:off x="0" y="3280102"/>
        <a:ext cx="5822253" cy="10088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C543C-9C2D-4B9B-B031-3BC7BDC037E1}">
      <dsp:nvSpPr>
        <dsp:cNvPr id="0" name=""/>
        <dsp:cNvSpPr/>
      </dsp:nvSpPr>
      <dsp:spPr>
        <a:xfrm>
          <a:off x="0" y="1044"/>
          <a:ext cx="3483979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22475A3-CB48-47DD-8D11-AF152203767D}">
      <dsp:nvSpPr>
        <dsp:cNvPr id="0" name=""/>
        <dsp:cNvSpPr/>
      </dsp:nvSpPr>
      <dsp:spPr>
        <a:xfrm>
          <a:off x="0" y="1044"/>
          <a:ext cx="3483979" cy="71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s-ES" sz="22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s-ES" sz="2200" b="0" i="1" kern="120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es-ES" sz="2200" b="0" i="1" kern="1200" smtClean="0">
                      <a:latin typeface="Cambria Math" panose="02040503050406030204" pitchFamily="18" charset="0"/>
                    </a:rPr>
                    <m:t>𝑜𝑝𝑠</m:t>
                  </m:r>
                </m:sub>
              </m:sSub>
              <m:r>
                <a:rPr lang="es-ES" sz="2200" b="0" i="1" kern="1200" smtClean="0">
                  <a:latin typeface="Cambria Math" panose="02040503050406030204" pitchFamily="18" charset="0"/>
                </a:rPr>
                <m:t>=[</m:t>
              </m:r>
              <m:r>
                <a:rPr lang="en-GB" sz="2200" i="1" kern="1200" smtClean="0">
                  <a:latin typeface="Cambria Math" panose="02040503050406030204" pitchFamily="18" charset="0"/>
                </a:rPr>
                <m:t>−</m:t>
              </m:r>
              <m:r>
                <a:rPr lang="es-ES" sz="2200" b="0" i="1" kern="1200">
                  <a:latin typeface="Cambria Math" panose="02040503050406030204" pitchFamily="18" charset="0"/>
                </a:rPr>
                <m:t>1</m:t>
              </m:r>
              <m:r>
                <a:rPr lang="en-GB" sz="2200" i="1" kern="1200">
                  <a:latin typeface="Cambria Math" panose="02040503050406030204" pitchFamily="18" charset="0"/>
                </a:rPr>
                <m:t>0 °</m:t>
              </m:r>
              <m:r>
                <m:rPr>
                  <m:nor/>
                </m:rPr>
                <a:rPr lang="en-GB" sz="2200" kern="1200">
                  <a:latin typeface="LM Roman 10" panose="00000500000000000000" pitchFamily="50" charset="0"/>
                </a:rPr>
                <m:t>C</m:t>
              </m:r>
            </m:oMath>
          </a14:m>
          <a:r>
            <a:rPr lang="en-GB" sz="2200" kern="1200" dirty="0">
              <a:latin typeface="LM Roman 10" panose="00000500000000000000" pitchFamily="50" charset="0"/>
            </a:rPr>
            <a:t> to 60</a:t>
          </a:r>
          <a14:m xmlns:a14="http://schemas.microsoft.com/office/drawing/2010/main">
            <m:oMath xmlns:m="http://schemas.openxmlformats.org/officeDocument/2006/math">
              <m:r>
                <a:rPr lang="en-GB" sz="2200" i="1" kern="1200">
                  <a:latin typeface="Cambria Math" panose="02040503050406030204" pitchFamily="18" charset="0"/>
                </a:rPr>
                <m:t>°</m:t>
              </m:r>
            </m:oMath>
          </a14:m>
          <a:r>
            <a:rPr lang="en-GB" sz="2200" kern="1200" dirty="0">
              <a:latin typeface="LM Roman 10" panose="00000500000000000000" pitchFamily="50" charset="0"/>
            </a:rPr>
            <a:t>C</a:t>
          </a:r>
          <a14:m xmlns:a14="http://schemas.microsoft.com/office/drawing/2010/main">
            <m:oMath xmlns:m="http://schemas.openxmlformats.org/officeDocument/2006/math">
              <m:r>
                <a:rPr lang="es-ES" sz="2200" b="0" i="1" kern="1200" dirty="0" smtClean="0">
                  <a:latin typeface="Cambria Math" panose="02040503050406030204" pitchFamily="18" charset="0"/>
                </a:rPr>
                <m:t>]</m:t>
              </m:r>
            </m:oMath>
          </a14:m>
          <a:endParaRPr lang="es-ES" sz="2200" kern="1200" dirty="0">
            <a:latin typeface="LM Roman 10" panose="00000500000000000000" pitchFamily="50" charset="0"/>
          </a:endParaRPr>
        </a:p>
      </dsp:txBody>
      <dsp:txXfrm>
        <a:off x="0" y="1044"/>
        <a:ext cx="3483979" cy="712111"/>
      </dsp:txXfrm>
    </dsp:sp>
    <dsp:sp modelId="{2EB918F7-B75F-4CB4-AD4C-80904C5FFB8C}">
      <dsp:nvSpPr>
        <dsp:cNvPr id="0" name=""/>
        <dsp:cNvSpPr/>
      </dsp:nvSpPr>
      <dsp:spPr>
        <a:xfrm>
          <a:off x="0" y="713155"/>
          <a:ext cx="3483979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4F751E-96AC-4796-8AF6-652542EC3507}">
      <dsp:nvSpPr>
        <dsp:cNvPr id="0" name=""/>
        <dsp:cNvSpPr/>
      </dsp:nvSpPr>
      <dsp:spPr>
        <a:xfrm>
          <a:off x="0" y="713155"/>
          <a:ext cx="3483979" cy="71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s-ES" sz="22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s-ES" sz="2200" b="0" i="1" kern="120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es-ES" sz="2200" b="0" i="1" kern="1200" smtClean="0">
                      <a:latin typeface="Cambria Math" panose="02040503050406030204" pitchFamily="18" charset="0"/>
                    </a:rPr>
                    <m:t>𝑠𝑢𝑣</m:t>
                  </m:r>
                </m:sub>
              </m:sSub>
              <m:r>
                <a:rPr lang="es-ES" sz="2200" b="0" i="1" kern="1200" smtClean="0">
                  <a:latin typeface="Cambria Math" panose="02040503050406030204" pitchFamily="18" charset="0"/>
                </a:rPr>
                <m:t>=[</m:t>
              </m:r>
              <m:r>
                <a:rPr lang="en-GB" sz="2200" i="1" kern="1200" smtClean="0">
                  <a:latin typeface="Cambria Math" panose="02040503050406030204" pitchFamily="18" charset="0"/>
                </a:rPr>
                <m:t>−</m:t>
              </m:r>
              <m:r>
                <a:rPr lang="es-ES" sz="2200" b="0" i="1" kern="1200">
                  <a:latin typeface="Cambria Math" panose="02040503050406030204" pitchFamily="18" charset="0"/>
                </a:rPr>
                <m:t>1</m:t>
              </m:r>
              <m:r>
                <a:rPr lang="en-GB" sz="2200" i="1" kern="1200">
                  <a:latin typeface="Cambria Math" panose="02040503050406030204" pitchFamily="18" charset="0"/>
                </a:rPr>
                <m:t>0 °</m:t>
              </m:r>
              <m:r>
                <m:rPr>
                  <m:nor/>
                </m:rPr>
                <a:rPr lang="en-GB" sz="2200" kern="1200">
                  <a:latin typeface="LM Roman 10" panose="00000500000000000000" pitchFamily="50" charset="0"/>
                </a:rPr>
                <m:t>C</m:t>
              </m:r>
            </m:oMath>
          </a14:m>
          <a:r>
            <a:rPr lang="en-GB" sz="2200" kern="1200" dirty="0">
              <a:latin typeface="LM Roman 10" panose="00000500000000000000" pitchFamily="50" charset="0"/>
            </a:rPr>
            <a:t> to 7</a:t>
          </a:r>
          <a14:m xmlns:a14="http://schemas.microsoft.com/office/drawing/2010/main">
            <m:oMath xmlns:m="http://schemas.openxmlformats.org/officeDocument/2006/math">
              <m:r>
                <a:rPr lang="es-ES" sz="2200" b="0" i="0" kern="1200" smtClean="0">
                  <a:latin typeface="Cambria Math" panose="02040503050406030204" pitchFamily="18" charset="0"/>
                </a:rPr>
                <m:t>0</m:t>
              </m:r>
              <m:r>
                <a:rPr lang="en-GB" sz="2200" i="1" kern="1200">
                  <a:latin typeface="Cambria Math" panose="02040503050406030204" pitchFamily="18" charset="0"/>
                </a:rPr>
                <m:t>°</m:t>
              </m:r>
            </m:oMath>
          </a14:m>
          <a:r>
            <a:rPr lang="en-GB" sz="2200" kern="1200" dirty="0">
              <a:latin typeface="LM Roman 10" panose="00000500000000000000" pitchFamily="50" charset="0"/>
            </a:rPr>
            <a:t>C</a:t>
          </a:r>
          <a14:m xmlns:a14="http://schemas.microsoft.com/office/drawing/2010/main">
            <m:oMath xmlns:m="http://schemas.openxmlformats.org/officeDocument/2006/math">
              <m:r>
                <a:rPr lang="es-ES" sz="2200" b="0" i="1" kern="1200" dirty="0" smtClean="0">
                  <a:latin typeface="Cambria Math" panose="02040503050406030204" pitchFamily="18" charset="0"/>
                </a:rPr>
                <m:t>]</m:t>
              </m:r>
            </m:oMath>
          </a14:m>
          <a:endParaRPr lang="en-GB" sz="2200" kern="1200" dirty="0">
            <a:latin typeface="LM Roman 10" panose="00000500000000000000" pitchFamily="50" charset="0"/>
          </a:endParaRPr>
        </a:p>
      </dsp:txBody>
      <dsp:txXfrm>
        <a:off x="0" y="713155"/>
        <a:ext cx="3483979" cy="712111"/>
      </dsp:txXfrm>
    </dsp:sp>
    <dsp:sp modelId="{00D870A4-437B-4155-BEE2-D86130973C85}">
      <dsp:nvSpPr>
        <dsp:cNvPr id="0" name=""/>
        <dsp:cNvSpPr/>
      </dsp:nvSpPr>
      <dsp:spPr>
        <a:xfrm>
          <a:off x="0" y="1425267"/>
          <a:ext cx="3483979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1E0B4AB-88C4-4D56-81E0-C927382F0688}">
      <dsp:nvSpPr>
        <dsp:cNvPr id="0" name=""/>
        <dsp:cNvSpPr/>
      </dsp:nvSpPr>
      <dsp:spPr>
        <a:xfrm>
          <a:off x="0" y="1425267"/>
          <a:ext cx="3483979" cy="71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s-ES" sz="22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s-ES" sz="2200" b="0" i="1" kern="120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es-ES" sz="2200" b="0" i="1" kern="1200">
                      <a:latin typeface="Cambria Math" panose="02040503050406030204" pitchFamily="18" charset="0"/>
                    </a:rPr>
                    <m:t>𝑏𝑎𝑡</m:t>
                  </m:r>
                </m:sub>
              </m:sSub>
              <m:r>
                <a:rPr lang="es-ES" sz="2200" b="0" i="1" kern="1200">
                  <a:latin typeface="Cambria Math" panose="02040503050406030204" pitchFamily="18" charset="0"/>
                </a:rPr>
                <m:t>&gt;10 °</m:t>
              </m:r>
            </m:oMath>
          </a14:m>
          <a:r>
            <a:rPr lang="en-GB" sz="2200" kern="1200" dirty="0">
              <a:latin typeface="LM Roman 10" panose="00000500000000000000" pitchFamily="50" charset="0"/>
            </a:rPr>
            <a:t>C</a:t>
          </a:r>
          <a:endParaRPr lang="es-ES" sz="2200" kern="1200" dirty="0">
            <a:latin typeface="LM Roman 10" panose="00000500000000000000" pitchFamily="50" charset="0"/>
          </a:endParaRPr>
        </a:p>
      </dsp:txBody>
      <dsp:txXfrm>
        <a:off x="0" y="1425267"/>
        <a:ext cx="3483979" cy="7121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C53CF-D939-4245-8D7C-0BDD6F5FE07D}">
      <dsp:nvSpPr>
        <dsp:cNvPr id="0" name=""/>
        <dsp:cNvSpPr/>
      </dsp:nvSpPr>
      <dsp:spPr>
        <a:xfrm>
          <a:off x="0" y="0"/>
          <a:ext cx="527268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7CD4B1A-1494-4431-9443-FC1732778AF6}">
      <dsp:nvSpPr>
        <dsp:cNvPr id="0" name=""/>
        <dsp:cNvSpPr/>
      </dsp:nvSpPr>
      <dsp:spPr>
        <a:xfrm>
          <a:off x="0" y="1540"/>
          <a:ext cx="1341298" cy="2044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noProof="0" dirty="0">
              <a:latin typeface="LM Roman 10" panose="00000500000000000000" pitchFamily="50" charset="0"/>
            </a:rPr>
            <a:t>Radiator</a:t>
          </a:r>
        </a:p>
      </dsp:txBody>
      <dsp:txXfrm>
        <a:off x="0" y="1540"/>
        <a:ext cx="1341298" cy="2044932"/>
      </dsp:txXfrm>
    </dsp:sp>
    <dsp:sp modelId="{F22F6F47-43B2-4AD2-B152-87F8C93568CD}">
      <dsp:nvSpPr>
        <dsp:cNvPr id="0" name=""/>
        <dsp:cNvSpPr/>
      </dsp:nvSpPr>
      <dsp:spPr>
        <a:xfrm>
          <a:off x="1414981" y="25149"/>
          <a:ext cx="3856112" cy="472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noProof="0" dirty="0">
              <a:latin typeface="LM Roman 10" panose="00000500000000000000" pitchFamily="50" charset="0"/>
            </a:rPr>
            <a:t>Dim: 100 x 130 mm</a:t>
          </a:r>
        </a:p>
      </dsp:txBody>
      <dsp:txXfrm>
        <a:off x="1414981" y="25149"/>
        <a:ext cx="3856112" cy="472189"/>
      </dsp:txXfrm>
    </dsp:sp>
    <dsp:sp modelId="{6E2D9C51-7ED2-446C-8CA5-DAF986CA3CF8}">
      <dsp:nvSpPr>
        <dsp:cNvPr id="0" name=""/>
        <dsp:cNvSpPr/>
      </dsp:nvSpPr>
      <dsp:spPr>
        <a:xfrm>
          <a:off x="1341298" y="497339"/>
          <a:ext cx="392979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395CE582-6CE4-4A83-9C7A-D34286EAD1D9}">
      <dsp:nvSpPr>
        <dsp:cNvPr id="0" name=""/>
        <dsp:cNvSpPr/>
      </dsp:nvSpPr>
      <dsp:spPr>
        <a:xfrm>
          <a:off x="1414981" y="520948"/>
          <a:ext cx="3856112" cy="472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noProof="0" dirty="0">
              <a:latin typeface="LM Roman 10" panose="00000500000000000000" pitchFamily="50" charset="0"/>
            </a:rPr>
            <a:t>Mat: Al-6061</a:t>
          </a:r>
        </a:p>
      </dsp:txBody>
      <dsp:txXfrm>
        <a:off x="1414981" y="520948"/>
        <a:ext cx="3856112" cy="472189"/>
      </dsp:txXfrm>
    </dsp:sp>
    <dsp:sp modelId="{7E4AF741-9EC5-4131-B843-0D8C2D46ACE1}">
      <dsp:nvSpPr>
        <dsp:cNvPr id="0" name=""/>
        <dsp:cNvSpPr/>
      </dsp:nvSpPr>
      <dsp:spPr>
        <a:xfrm>
          <a:off x="1341298" y="993138"/>
          <a:ext cx="392979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00A256E7-CF78-4ECD-A876-32355989BF97}">
      <dsp:nvSpPr>
        <dsp:cNvPr id="0" name=""/>
        <dsp:cNvSpPr/>
      </dsp:nvSpPr>
      <dsp:spPr>
        <a:xfrm>
          <a:off x="1414981" y="1016748"/>
          <a:ext cx="3856112" cy="472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noProof="0" dirty="0">
              <a:latin typeface="LM Roman 10" panose="00000500000000000000" pitchFamily="50" charset="0"/>
            </a:rPr>
            <a:t>Front: Silvered FEP</a:t>
          </a:r>
        </a:p>
      </dsp:txBody>
      <dsp:txXfrm>
        <a:off x="1414981" y="1016748"/>
        <a:ext cx="3856112" cy="472189"/>
      </dsp:txXfrm>
    </dsp:sp>
    <dsp:sp modelId="{0E353729-8BB8-4570-A879-30BE8915F2BB}">
      <dsp:nvSpPr>
        <dsp:cNvPr id="0" name=""/>
        <dsp:cNvSpPr/>
      </dsp:nvSpPr>
      <dsp:spPr>
        <a:xfrm>
          <a:off x="1341298" y="1488937"/>
          <a:ext cx="392979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A2339577-9D50-4873-B6E4-101EAF562A6C}">
      <dsp:nvSpPr>
        <dsp:cNvPr id="0" name=""/>
        <dsp:cNvSpPr/>
      </dsp:nvSpPr>
      <dsp:spPr>
        <a:xfrm>
          <a:off x="1414981" y="1512547"/>
          <a:ext cx="3856112" cy="472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noProof="0" dirty="0">
              <a:latin typeface="LM Roman 10" panose="00000500000000000000" pitchFamily="50" charset="0"/>
            </a:rPr>
            <a:t>Back: Alum. Kapton</a:t>
          </a:r>
        </a:p>
      </dsp:txBody>
      <dsp:txXfrm>
        <a:off x="1414981" y="1512547"/>
        <a:ext cx="3856112" cy="472189"/>
      </dsp:txXfrm>
    </dsp:sp>
    <dsp:sp modelId="{93154E7F-0E85-4635-A6C6-C4A99CA1B863}">
      <dsp:nvSpPr>
        <dsp:cNvPr id="0" name=""/>
        <dsp:cNvSpPr/>
      </dsp:nvSpPr>
      <dsp:spPr>
        <a:xfrm>
          <a:off x="1341298" y="1984737"/>
          <a:ext cx="392979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A8B117C1-1BD2-4735-BF70-FD7D20A40E17}">
      <dsp:nvSpPr>
        <dsp:cNvPr id="0" name=""/>
        <dsp:cNvSpPr/>
      </dsp:nvSpPr>
      <dsp:spPr>
        <a:xfrm>
          <a:off x="0" y="2046472"/>
          <a:ext cx="527268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03DCCC5-D4CE-43F2-98C7-B0E01E58FDB2}">
      <dsp:nvSpPr>
        <dsp:cNvPr id="0" name=""/>
        <dsp:cNvSpPr/>
      </dsp:nvSpPr>
      <dsp:spPr>
        <a:xfrm>
          <a:off x="0" y="2046472"/>
          <a:ext cx="1211253" cy="2008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noProof="0" dirty="0">
              <a:latin typeface="LM Roman 10" panose="00000500000000000000" pitchFamily="50" charset="0"/>
            </a:rPr>
            <a:t>Frame</a:t>
          </a:r>
        </a:p>
      </dsp:txBody>
      <dsp:txXfrm>
        <a:off x="0" y="2046472"/>
        <a:ext cx="1211253" cy="2008399"/>
      </dsp:txXfrm>
    </dsp:sp>
    <dsp:sp modelId="{2CE9CB6A-8C31-4827-B121-0B15C16DE6CC}">
      <dsp:nvSpPr>
        <dsp:cNvPr id="0" name=""/>
        <dsp:cNvSpPr/>
      </dsp:nvSpPr>
      <dsp:spPr>
        <a:xfrm>
          <a:off x="1287331" y="2084718"/>
          <a:ext cx="3981415" cy="634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noProof="0" dirty="0">
              <a:latin typeface="LM Roman 10" panose="00000500000000000000" pitchFamily="50" charset="0"/>
            </a:rPr>
            <a:t>Dim: 121.2 x 151.2 mm</a:t>
          </a:r>
        </a:p>
      </dsp:txBody>
      <dsp:txXfrm>
        <a:off x="1287331" y="2084718"/>
        <a:ext cx="3981415" cy="634377"/>
      </dsp:txXfrm>
    </dsp:sp>
    <dsp:sp modelId="{1BB7664F-E6CE-46D3-8DE0-E55A31749F44}">
      <dsp:nvSpPr>
        <dsp:cNvPr id="0" name=""/>
        <dsp:cNvSpPr/>
      </dsp:nvSpPr>
      <dsp:spPr>
        <a:xfrm>
          <a:off x="1211253" y="2719095"/>
          <a:ext cx="405749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32441B11-5D6D-4445-ABA1-D622006BFC9A}">
      <dsp:nvSpPr>
        <dsp:cNvPr id="0" name=""/>
        <dsp:cNvSpPr/>
      </dsp:nvSpPr>
      <dsp:spPr>
        <a:xfrm>
          <a:off x="1287331" y="2653129"/>
          <a:ext cx="3981415" cy="454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noProof="0" dirty="0">
              <a:latin typeface="LM Roman 10" panose="00000500000000000000" pitchFamily="50" charset="0"/>
            </a:rPr>
            <a:t>Mat: DELRIN</a:t>
          </a:r>
        </a:p>
      </dsp:txBody>
      <dsp:txXfrm>
        <a:off x="1287331" y="2653129"/>
        <a:ext cx="3981415" cy="454996"/>
      </dsp:txXfrm>
    </dsp:sp>
    <dsp:sp modelId="{DF644461-DA96-4F9A-B764-2AD4846EB5C4}">
      <dsp:nvSpPr>
        <dsp:cNvPr id="0" name=""/>
        <dsp:cNvSpPr/>
      </dsp:nvSpPr>
      <dsp:spPr>
        <a:xfrm>
          <a:off x="1211253" y="3212337"/>
          <a:ext cx="405749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2E613578-7A0E-4539-98FD-A9964B43EDCB}">
      <dsp:nvSpPr>
        <dsp:cNvPr id="0" name=""/>
        <dsp:cNvSpPr/>
      </dsp:nvSpPr>
      <dsp:spPr>
        <a:xfrm>
          <a:off x="1287331" y="3250583"/>
          <a:ext cx="3981415" cy="764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noProof="0" dirty="0">
              <a:latin typeface="LM Roman 10" panose="00000500000000000000" pitchFamily="50" charset="0"/>
            </a:rPr>
            <a:t>Eight contact points</a:t>
          </a:r>
        </a:p>
      </dsp:txBody>
      <dsp:txXfrm>
        <a:off x="1287331" y="3250583"/>
        <a:ext cx="3981415" cy="764917"/>
      </dsp:txXfrm>
    </dsp:sp>
    <dsp:sp modelId="{8487716C-CF53-40F0-A036-B8A3514D82EA}">
      <dsp:nvSpPr>
        <dsp:cNvPr id="0" name=""/>
        <dsp:cNvSpPr/>
      </dsp:nvSpPr>
      <dsp:spPr>
        <a:xfrm>
          <a:off x="1211253" y="4015501"/>
          <a:ext cx="405749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85700-08D5-4CD8-9F14-1785E640B494}">
      <dsp:nvSpPr>
        <dsp:cNvPr id="0" name=""/>
        <dsp:cNvSpPr/>
      </dsp:nvSpPr>
      <dsp:spPr>
        <a:xfrm>
          <a:off x="0" y="1990"/>
          <a:ext cx="527268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1C00D2C-AF88-4B17-A2EB-62E3E7AB48C2}">
      <dsp:nvSpPr>
        <dsp:cNvPr id="0" name=""/>
        <dsp:cNvSpPr/>
      </dsp:nvSpPr>
      <dsp:spPr>
        <a:xfrm>
          <a:off x="0" y="1990"/>
          <a:ext cx="5272682" cy="540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noProof="0" dirty="0">
              <a:latin typeface="LM Roman 10" panose="00000500000000000000" pitchFamily="50" charset="0"/>
            </a:rPr>
            <a:t>Passive PCB Dim: 68.6 x 30.0 x 0.8 mm</a:t>
          </a:r>
        </a:p>
      </dsp:txBody>
      <dsp:txXfrm>
        <a:off x="0" y="1990"/>
        <a:ext cx="5272682" cy="540649"/>
      </dsp:txXfrm>
    </dsp:sp>
    <dsp:sp modelId="{5B051A23-B965-4C86-A9B4-D55E034B60E8}">
      <dsp:nvSpPr>
        <dsp:cNvPr id="0" name=""/>
        <dsp:cNvSpPr/>
      </dsp:nvSpPr>
      <dsp:spPr>
        <a:xfrm>
          <a:off x="0" y="542639"/>
          <a:ext cx="527268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1A26303-9A79-4A09-B211-E1073B8116B5}">
      <dsp:nvSpPr>
        <dsp:cNvPr id="0" name=""/>
        <dsp:cNvSpPr/>
      </dsp:nvSpPr>
      <dsp:spPr>
        <a:xfrm>
          <a:off x="0" y="542639"/>
          <a:ext cx="1839221" cy="88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noProof="0" dirty="0">
              <a:latin typeface="LM Roman 10" panose="00000500000000000000" pitchFamily="50" charset="0"/>
            </a:rPr>
            <a:t>Temperature range</a:t>
          </a:r>
        </a:p>
      </dsp:txBody>
      <dsp:txXfrm>
        <a:off x="0" y="542639"/>
        <a:ext cx="1839221" cy="889658"/>
      </dsp:txXfrm>
    </dsp:sp>
    <dsp:sp modelId="{D7930417-4C90-4558-979D-9B05FC5E253A}">
      <dsp:nvSpPr>
        <dsp:cNvPr id="0" name=""/>
        <dsp:cNvSpPr/>
      </dsp:nvSpPr>
      <dsp:spPr>
        <a:xfrm>
          <a:off x="1903482" y="593453"/>
          <a:ext cx="3362982" cy="545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2200" b="0" i="1" kern="1200" noProof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GB" sz="2200" b="0" i="1" kern="1200" noProof="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en-GB" sz="2200" b="0" i="1" kern="1200" noProof="0" smtClean="0">
                      <a:latin typeface="Cambria Math" panose="02040503050406030204" pitchFamily="18" charset="0"/>
                    </a:rPr>
                    <m:t>𝑚𝑎𝑥</m:t>
                  </m:r>
                </m:sub>
              </m:sSub>
              <m:r>
                <a:rPr lang="en-GB" sz="2200" b="0" i="1" kern="1200" noProof="0" smtClean="0">
                  <a:latin typeface="Cambria Math" panose="02040503050406030204" pitchFamily="18" charset="0"/>
                </a:rPr>
                <m:t>=50 °</m:t>
              </m:r>
            </m:oMath>
          </a14:m>
          <a:r>
            <a:rPr lang="en-GB" sz="2200" b="0" i="0" kern="1200" noProof="0" dirty="0">
              <a:latin typeface="LM Roman 10" panose="00000500000000000000" pitchFamily="50" charset="0"/>
            </a:rPr>
            <a:t>C</a:t>
          </a:r>
        </a:p>
      </dsp:txBody>
      <dsp:txXfrm>
        <a:off x="1903482" y="593453"/>
        <a:ext cx="3362982" cy="545478"/>
      </dsp:txXfrm>
    </dsp:sp>
    <dsp:sp modelId="{81FC6F2D-DC26-43C6-9CA0-22A5426FDDC1}">
      <dsp:nvSpPr>
        <dsp:cNvPr id="0" name=""/>
        <dsp:cNvSpPr/>
      </dsp:nvSpPr>
      <dsp:spPr>
        <a:xfrm>
          <a:off x="1839221" y="1138932"/>
          <a:ext cx="342724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AF73DCCD-EC65-45EA-ABED-A40DCDD66572}">
      <dsp:nvSpPr>
        <dsp:cNvPr id="0" name=""/>
        <dsp:cNvSpPr/>
      </dsp:nvSpPr>
      <dsp:spPr>
        <a:xfrm>
          <a:off x="1903482" y="1189746"/>
          <a:ext cx="3362982" cy="52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2200" b="0" i="1" kern="1200" noProof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GB" sz="2200" b="0" i="1" kern="1200" noProof="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en-GB" sz="2200" b="0" i="1" kern="1200" noProof="0" smtClean="0">
                      <a:latin typeface="Cambria Math" panose="02040503050406030204" pitchFamily="18" charset="0"/>
                    </a:rPr>
                    <m:t>𝑚𝑖𝑛</m:t>
                  </m:r>
                </m:sub>
              </m:sSub>
              <m:r>
                <a:rPr lang="en-GB" sz="2200" b="0" i="1" kern="1200" noProof="0" smtClean="0">
                  <a:latin typeface="Cambria Math" panose="02040503050406030204" pitchFamily="18" charset="0"/>
                </a:rPr>
                <m:t>=−40 °</m:t>
              </m:r>
            </m:oMath>
          </a14:m>
          <a:r>
            <a:rPr lang="en-GB" sz="2200" b="0" i="0" kern="1200" noProof="0" dirty="0">
              <a:latin typeface="LM Roman 10" panose="00000500000000000000" pitchFamily="50" charset="0"/>
            </a:rPr>
            <a:t>C</a:t>
          </a:r>
        </a:p>
      </dsp:txBody>
      <dsp:txXfrm>
        <a:off x="1903482" y="1189746"/>
        <a:ext cx="3362982" cy="521199"/>
      </dsp:txXfrm>
    </dsp:sp>
    <dsp:sp modelId="{BEDD97DE-C491-4E88-8A5B-5FDD84A9C15F}">
      <dsp:nvSpPr>
        <dsp:cNvPr id="0" name=""/>
        <dsp:cNvSpPr/>
      </dsp:nvSpPr>
      <dsp:spPr>
        <a:xfrm>
          <a:off x="1839221" y="1710946"/>
          <a:ext cx="342724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EEE03AE2-51E9-40F4-8679-62C5EC8442BE}">
      <dsp:nvSpPr>
        <dsp:cNvPr id="0" name=""/>
        <dsp:cNvSpPr/>
      </dsp:nvSpPr>
      <dsp:spPr>
        <a:xfrm>
          <a:off x="0" y="1761760"/>
          <a:ext cx="527268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B25FEA-F768-497B-86A1-0FA691811241}">
      <dsp:nvSpPr>
        <dsp:cNvPr id="0" name=""/>
        <dsp:cNvSpPr/>
      </dsp:nvSpPr>
      <dsp:spPr>
        <a:xfrm>
          <a:off x="0" y="1761760"/>
          <a:ext cx="5272682" cy="538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noProof="0" dirty="0">
              <a:latin typeface="LM Roman 10" panose="00000500000000000000" pitchFamily="50" charset="0"/>
            </a:rPr>
            <a:t>Allowed tolerance 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s-ES" sz="2200" b="0" i="1" kern="1200" noProof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s-ES" sz="2200" b="0" i="1" kern="1200" noProof="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es-ES" sz="2200" b="0" i="1" kern="1200" noProof="0" smtClean="0">
                      <a:latin typeface="Cambria Math" panose="02040503050406030204" pitchFamily="18" charset="0"/>
                    </a:rPr>
                    <m:t>𝑒𝑟𝑟𝑜𝑟</m:t>
                  </m:r>
                </m:sub>
              </m:sSub>
              <m:r>
                <a:rPr lang="es-ES" sz="2200" b="0" i="1" kern="1200" noProof="0" smtClean="0">
                  <a:latin typeface="Cambria Math" panose="02040503050406030204" pitchFamily="18" charset="0"/>
                </a:rPr>
                <m:t>=±3 °</m:t>
              </m:r>
            </m:oMath>
          </a14:m>
          <a:r>
            <a:rPr lang="en-GB" sz="2200" b="0" i="0" kern="1200" noProof="0" dirty="0">
              <a:latin typeface="LM Roman 10" panose="00000500000000000000" pitchFamily="50" charset="0"/>
            </a:rPr>
            <a:t>C</a:t>
          </a:r>
        </a:p>
      </dsp:txBody>
      <dsp:txXfrm>
        <a:off x="0" y="1761760"/>
        <a:ext cx="5272682" cy="538819"/>
      </dsp:txXfrm>
    </dsp:sp>
    <dsp:sp modelId="{28FC82F9-4684-45BD-91F4-74232F499D07}">
      <dsp:nvSpPr>
        <dsp:cNvPr id="0" name=""/>
        <dsp:cNvSpPr/>
      </dsp:nvSpPr>
      <dsp:spPr>
        <a:xfrm>
          <a:off x="0" y="2300579"/>
          <a:ext cx="527268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5CC0A30-6525-4D90-965E-1738CAFDDA64}">
      <dsp:nvSpPr>
        <dsp:cNvPr id="0" name=""/>
        <dsp:cNvSpPr/>
      </dsp:nvSpPr>
      <dsp:spPr>
        <a:xfrm>
          <a:off x="0" y="2300579"/>
          <a:ext cx="4244772" cy="576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noProof="0" dirty="0">
              <a:latin typeface="LM Roman 10" panose="00000500000000000000" pitchFamily="50" charset="0"/>
            </a:rPr>
            <a:t>Stay time: 30 min  </a:t>
          </a:r>
        </a:p>
      </dsp:txBody>
      <dsp:txXfrm>
        <a:off x="0" y="2300579"/>
        <a:ext cx="4244772" cy="576724"/>
      </dsp:txXfrm>
    </dsp:sp>
    <dsp:sp modelId="{5BF19BF3-679A-4D68-AF36-43042C6A4AE3}">
      <dsp:nvSpPr>
        <dsp:cNvPr id="0" name=""/>
        <dsp:cNvSpPr/>
      </dsp:nvSpPr>
      <dsp:spPr>
        <a:xfrm>
          <a:off x="0" y="2877304"/>
          <a:ext cx="527268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11673C4-E018-4DC5-96A1-D8538C8FE2FB}">
      <dsp:nvSpPr>
        <dsp:cNvPr id="0" name=""/>
        <dsp:cNvSpPr/>
      </dsp:nvSpPr>
      <dsp:spPr>
        <a:xfrm>
          <a:off x="0" y="2877304"/>
          <a:ext cx="5272682" cy="669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noProof="0" dirty="0">
              <a:latin typeface="LM Roman 10" panose="00000500000000000000" pitchFamily="50" charset="0"/>
            </a:rPr>
            <a:t>Minimum cycles: 8</a:t>
          </a:r>
        </a:p>
      </dsp:txBody>
      <dsp:txXfrm>
        <a:off x="0" y="2877304"/>
        <a:ext cx="5272682" cy="6698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85700-08D5-4CD8-9F14-1785E640B494}">
      <dsp:nvSpPr>
        <dsp:cNvPr id="0" name=""/>
        <dsp:cNvSpPr/>
      </dsp:nvSpPr>
      <dsp:spPr>
        <a:xfrm>
          <a:off x="0" y="216396"/>
          <a:ext cx="527268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1C00D2C-AF88-4B17-A2EB-62E3E7AB48C2}">
      <dsp:nvSpPr>
        <dsp:cNvPr id="0" name=""/>
        <dsp:cNvSpPr/>
      </dsp:nvSpPr>
      <dsp:spPr>
        <a:xfrm>
          <a:off x="0" y="216396"/>
          <a:ext cx="5271394" cy="460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noProof="0" dirty="0">
              <a:latin typeface="LM Roman 10" panose="00000500000000000000" pitchFamily="50" charset="0"/>
            </a:rPr>
            <a:t>Total time: approx. 26 hours.</a:t>
          </a:r>
        </a:p>
      </dsp:txBody>
      <dsp:txXfrm>
        <a:off x="0" y="216396"/>
        <a:ext cx="5271394" cy="460325"/>
      </dsp:txXfrm>
    </dsp:sp>
    <dsp:sp modelId="{F0AEE087-60FD-4963-B873-628CCA6FD539}">
      <dsp:nvSpPr>
        <dsp:cNvPr id="0" name=""/>
        <dsp:cNvSpPr/>
      </dsp:nvSpPr>
      <dsp:spPr>
        <a:xfrm>
          <a:off x="0" y="676722"/>
          <a:ext cx="527268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1AE409-B7C4-4C0D-AF6B-0821AE1A6D56}">
      <dsp:nvSpPr>
        <dsp:cNvPr id="0" name=""/>
        <dsp:cNvSpPr/>
      </dsp:nvSpPr>
      <dsp:spPr>
        <a:xfrm>
          <a:off x="0" y="676722"/>
          <a:ext cx="5272682" cy="509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noProof="0" dirty="0">
              <a:latin typeface="LM Roman 10" panose="00000500000000000000" pitchFamily="50" charset="0"/>
            </a:rPr>
            <a:t>Time per cycle: 2.5 hours approx.</a:t>
          </a:r>
        </a:p>
      </dsp:txBody>
      <dsp:txXfrm>
        <a:off x="0" y="676722"/>
        <a:ext cx="5272682" cy="5091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85700-08D5-4CD8-9F14-1785E640B494}">
      <dsp:nvSpPr>
        <dsp:cNvPr id="0" name=""/>
        <dsp:cNvSpPr/>
      </dsp:nvSpPr>
      <dsp:spPr>
        <a:xfrm>
          <a:off x="0" y="1990"/>
          <a:ext cx="527268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1C00D2C-AF88-4B17-A2EB-62E3E7AB48C2}">
      <dsp:nvSpPr>
        <dsp:cNvPr id="0" name=""/>
        <dsp:cNvSpPr/>
      </dsp:nvSpPr>
      <dsp:spPr>
        <a:xfrm>
          <a:off x="0" y="1990"/>
          <a:ext cx="5272682" cy="540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noProof="0" dirty="0">
              <a:latin typeface="LM Roman 10" panose="00000500000000000000" pitchFamily="50" charset="0"/>
            </a:rPr>
            <a:t>Passive PCB Dim: 68.6 x 30.0 x 0.8 mm</a:t>
          </a:r>
        </a:p>
      </dsp:txBody>
      <dsp:txXfrm>
        <a:off x="0" y="1990"/>
        <a:ext cx="5272682" cy="540649"/>
      </dsp:txXfrm>
    </dsp:sp>
    <dsp:sp modelId="{5B051A23-B965-4C86-A9B4-D55E034B60E8}">
      <dsp:nvSpPr>
        <dsp:cNvPr id="0" name=""/>
        <dsp:cNvSpPr/>
      </dsp:nvSpPr>
      <dsp:spPr>
        <a:xfrm>
          <a:off x="0" y="542639"/>
          <a:ext cx="527268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1A26303-9A79-4A09-B211-E1073B8116B5}">
      <dsp:nvSpPr>
        <dsp:cNvPr id="0" name=""/>
        <dsp:cNvSpPr/>
      </dsp:nvSpPr>
      <dsp:spPr>
        <a:xfrm>
          <a:off x="0" y="542639"/>
          <a:ext cx="1839221" cy="88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noProof="0" dirty="0">
              <a:latin typeface="LM Roman 10" panose="00000500000000000000" pitchFamily="50" charset="0"/>
            </a:rPr>
            <a:t>Temperature range</a:t>
          </a:r>
        </a:p>
      </dsp:txBody>
      <dsp:txXfrm>
        <a:off x="0" y="542639"/>
        <a:ext cx="1839221" cy="889658"/>
      </dsp:txXfrm>
    </dsp:sp>
    <dsp:sp modelId="{D7930417-4C90-4558-979D-9B05FC5E253A}">
      <dsp:nvSpPr>
        <dsp:cNvPr id="0" name=""/>
        <dsp:cNvSpPr/>
      </dsp:nvSpPr>
      <dsp:spPr>
        <a:xfrm>
          <a:off x="1903482" y="593453"/>
          <a:ext cx="3362982" cy="545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2200" b="0" i="1" kern="1200" noProof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GB" sz="2200" b="0" i="1" kern="1200" noProof="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en-GB" sz="2200" b="0" i="1" kern="1200" noProof="0" smtClean="0">
                      <a:latin typeface="Cambria Math" panose="02040503050406030204" pitchFamily="18" charset="0"/>
                    </a:rPr>
                    <m:t>𝑚𝑎𝑥</m:t>
                  </m:r>
                </m:sub>
              </m:sSub>
              <m:r>
                <a:rPr lang="en-GB" sz="2200" b="0" i="1" kern="1200" noProof="0" smtClean="0">
                  <a:latin typeface="Cambria Math" panose="02040503050406030204" pitchFamily="18" charset="0"/>
                </a:rPr>
                <m:t>=50 °</m:t>
              </m:r>
            </m:oMath>
          </a14:m>
          <a:r>
            <a:rPr lang="en-GB" sz="2200" b="0" i="0" kern="1200" noProof="0" dirty="0">
              <a:latin typeface="LM Roman 10" panose="00000500000000000000" pitchFamily="50" charset="0"/>
            </a:rPr>
            <a:t>C</a:t>
          </a:r>
        </a:p>
      </dsp:txBody>
      <dsp:txXfrm>
        <a:off x="1903482" y="593453"/>
        <a:ext cx="3362982" cy="545478"/>
      </dsp:txXfrm>
    </dsp:sp>
    <dsp:sp modelId="{81FC6F2D-DC26-43C6-9CA0-22A5426FDDC1}">
      <dsp:nvSpPr>
        <dsp:cNvPr id="0" name=""/>
        <dsp:cNvSpPr/>
      </dsp:nvSpPr>
      <dsp:spPr>
        <a:xfrm>
          <a:off x="1839221" y="1138932"/>
          <a:ext cx="342724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AF73DCCD-EC65-45EA-ABED-A40DCDD66572}">
      <dsp:nvSpPr>
        <dsp:cNvPr id="0" name=""/>
        <dsp:cNvSpPr/>
      </dsp:nvSpPr>
      <dsp:spPr>
        <a:xfrm>
          <a:off x="1903482" y="1189746"/>
          <a:ext cx="3362982" cy="52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2200" b="0" i="1" kern="1200" noProof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GB" sz="2200" b="0" i="1" kern="1200" noProof="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en-GB" sz="2200" b="0" i="1" kern="1200" noProof="0" smtClean="0">
                      <a:latin typeface="Cambria Math" panose="02040503050406030204" pitchFamily="18" charset="0"/>
                    </a:rPr>
                    <m:t>𝑚𝑖𝑛</m:t>
                  </m:r>
                </m:sub>
              </m:sSub>
              <m:r>
                <a:rPr lang="en-GB" sz="2200" b="0" i="1" kern="1200" noProof="0" smtClean="0">
                  <a:latin typeface="Cambria Math" panose="02040503050406030204" pitchFamily="18" charset="0"/>
                </a:rPr>
                <m:t>=−40 °</m:t>
              </m:r>
            </m:oMath>
          </a14:m>
          <a:r>
            <a:rPr lang="en-GB" sz="2200" b="0" i="0" kern="1200" noProof="0" dirty="0">
              <a:latin typeface="LM Roman 10" panose="00000500000000000000" pitchFamily="50" charset="0"/>
            </a:rPr>
            <a:t>C</a:t>
          </a:r>
        </a:p>
      </dsp:txBody>
      <dsp:txXfrm>
        <a:off x="1903482" y="1189746"/>
        <a:ext cx="3362982" cy="521199"/>
      </dsp:txXfrm>
    </dsp:sp>
    <dsp:sp modelId="{BEDD97DE-C491-4E88-8A5B-5FDD84A9C15F}">
      <dsp:nvSpPr>
        <dsp:cNvPr id="0" name=""/>
        <dsp:cNvSpPr/>
      </dsp:nvSpPr>
      <dsp:spPr>
        <a:xfrm>
          <a:off x="1839221" y="1710946"/>
          <a:ext cx="342724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EEE03AE2-51E9-40F4-8679-62C5EC8442BE}">
      <dsp:nvSpPr>
        <dsp:cNvPr id="0" name=""/>
        <dsp:cNvSpPr/>
      </dsp:nvSpPr>
      <dsp:spPr>
        <a:xfrm>
          <a:off x="0" y="1761760"/>
          <a:ext cx="527268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B25FEA-F768-497B-86A1-0FA691811241}">
      <dsp:nvSpPr>
        <dsp:cNvPr id="0" name=""/>
        <dsp:cNvSpPr/>
      </dsp:nvSpPr>
      <dsp:spPr>
        <a:xfrm>
          <a:off x="0" y="1761760"/>
          <a:ext cx="5272682" cy="538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noProof="0" dirty="0">
              <a:latin typeface="LM Roman 10" panose="00000500000000000000" pitchFamily="50" charset="0"/>
            </a:rPr>
            <a:t>Allowed tolerance 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s-ES" sz="2200" b="0" i="1" kern="1200" noProof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s-ES" sz="2200" b="0" i="1" kern="1200" noProof="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es-ES" sz="2200" b="0" i="1" kern="1200" noProof="0" smtClean="0">
                      <a:latin typeface="Cambria Math" panose="02040503050406030204" pitchFamily="18" charset="0"/>
                    </a:rPr>
                    <m:t>𝑒𝑟𝑟𝑜𝑟</m:t>
                  </m:r>
                </m:sub>
              </m:sSub>
              <m:r>
                <a:rPr lang="es-ES" sz="2200" b="0" i="1" kern="1200" noProof="0" smtClean="0">
                  <a:latin typeface="Cambria Math" panose="02040503050406030204" pitchFamily="18" charset="0"/>
                </a:rPr>
                <m:t>=±3 °</m:t>
              </m:r>
            </m:oMath>
          </a14:m>
          <a:r>
            <a:rPr lang="en-GB" sz="2200" b="0" i="0" kern="1200" noProof="0" dirty="0">
              <a:latin typeface="LM Roman 10" panose="00000500000000000000" pitchFamily="50" charset="0"/>
            </a:rPr>
            <a:t>C</a:t>
          </a:r>
        </a:p>
      </dsp:txBody>
      <dsp:txXfrm>
        <a:off x="0" y="1761760"/>
        <a:ext cx="5272682" cy="538819"/>
      </dsp:txXfrm>
    </dsp:sp>
    <dsp:sp modelId="{28FC82F9-4684-45BD-91F4-74232F499D07}">
      <dsp:nvSpPr>
        <dsp:cNvPr id="0" name=""/>
        <dsp:cNvSpPr/>
      </dsp:nvSpPr>
      <dsp:spPr>
        <a:xfrm>
          <a:off x="0" y="2300579"/>
          <a:ext cx="527268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5CC0A30-6525-4D90-965E-1738CAFDDA64}">
      <dsp:nvSpPr>
        <dsp:cNvPr id="0" name=""/>
        <dsp:cNvSpPr/>
      </dsp:nvSpPr>
      <dsp:spPr>
        <a:xfrm>
          <a:off x="0" y="2300579"/>
          <a:ext cx="4244772" cy="576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noProof="0" dirty="0">
              <a:latin typeface="LM Roman 10" panose="00000500000000000000" pitchFamily="50" charset="0"/>
            </a:rPr>
            <a:t>Stay time: 30 min  </a:t>
          </a:r>
        </a:p>
      </dsp:txBody>
      <dsp:txXfrm>
        <a:off x="0" y="2300579"/>
        <a:ext cx="4244772" cy="576724"/>
      </dsp:txXfrm>
    </dsp:sp>
    <dsp:sp modelId="{5BF19BF3-679A-4D68-AF36-43042C6A4AE3}">
      <dsp:nvSpPr>
        <dsp:cNvPr id="0" name=""/>
        <dsp:cNvSpPr/>
      </dsp:nvSpPr>
      <dsp:spPr>
        <a:xfrm>
          <a:off x="0" y="2877304"/>
          <a:ext cx="527268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11673C4-E018-4DC5-96A1-D8538C8FE2FB}">
      <dsp:nvSpPr>
        <dsp:cNvPr id="0" name=""/>
        <dsp:cNvSpPr/>
      </dsp:nvSpPr>
      <dsp:spPr>
        <a:xfrm>
          <a:off x="0" y="2877304"/>
          <a:ext cx="5272682" cy="669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noProof="0" dirty="0">
              <a:latin typeface="LM Roman 10" panose="00000500000000000000" pitchFamily="50" charset="0"/>
            </a:rPr>
            <a:t>Minimum cycles: 8</a:t>
          </a:r>
        </a:p>
      </dsp:txBody>
      <dsp:txXfrm>
        <a:off x="0" y="2877304"/>
        <a:ext cx="5272682" cy="669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F0D4507-8B5D-3E00-B709-5E5B537109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D28C8E-B62A-F4F0-E826-A139FBD57D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31B6A-8473-4964-B2A1-0ED9172E4943}" type="datetimeFigureOut">
              <a:rPr lang="es-ES" smtClean="0"/>
              <a:t>15/04/2024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775A04-CF58-59DB-5B67-119D39D48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821253-79DE-2086-11AB-BC46B27388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CCD81-65A4-4959-BFF3-D4BD62407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4424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959E6-7296-4BE9-AF5F-360AAB84EFF7}" type="datetimeFigureOut">
              <a:rPr lang="es-ES" smtClean="0"/>
              <a:t>15/04/2024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1F3D3-398F-4022-A63B-4A096E42D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732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1F3D3-398F-4022-A63B-4A096E42D82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274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u="none" strike="noStrike">
              <a:solidFill>
                <a:srgbClr val="262628"/>
              </a:solidFill>
              <a:effectLst/>
              <a:latin typeface="Inter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1F3D3-398F-4022-A63B-4A096E42D827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442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1F3D3-398F-4022-A63B-4A096E42D827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101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1F3D3-398F-4022-A63B-4A096E42D827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831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1F3D3-398F-4022-A63B-4A096E42D827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703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Dentro</a:t>
            </a:r>
            <a:r>
              <a:rPr lang="en-GB" dirty="0"/>
              <a:t> de </a:t>
            </a:r>
            <a:r>
              <a:rPr lang="en-GB" dirty="0" err="1"/>
              <a:t>marco</a:t>
            </a:r>
            <a:r>
              <a:rPr lang="en-GB" dirty="0"/>
              <a:t> de la mission </a:t>
            </a:r>
            <a:r>
              <a:rPr lang="en-GB" dirty="0" err="1"/>
              <a:t>UPMSat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1F3D3-398F-4022-A63B-4A096E42D82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593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Str</a:t>
            </a:r>
            <a:r>
              <a:rPr lang="es-ES" dirty="0"/>
              <a:t> + SP =&gt; Modelado más detallado.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1F3D3-398F-4022-A63B-4A096E42D82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606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Absortividad corregida de las células solares.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1F3D3-398F-4022-A63B-4A096E42D82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709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1F3D3-398F-4022-A63B-4A096E42D82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891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1F3D3-398F-4022-A63B-4A096E42D827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9372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1F3D3-398F-4022-A63B-4A096E42D827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806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1F3D3-398F-4022-A63B-4A096E42D827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91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u="none" strike="noStrike">
              <a:solidFill>
                <a:srgbClr val="262628"/>
              </a:solidFill>
              <a:effectLst/>
              <a:latin typeface="Inter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1F3D3-398F-4022-A63B-4A096E42D827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65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59C19-D3C0-933F-F57A-0A0BE8E2E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60121E-1F97-9675-CFCA-309E9E76B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F38F88-4453-9022-01CF-34EE3463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25/01/2024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A6B7A2-38A3-78A3-2869-90BC29203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8D63A-AD26-B344-D0C6-B2C5EC4D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BB92-D0A5-4913-84CD-BE81DA68B2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222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5E873-38AE-C5E7-7824-5C415372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228434-D4B3-7B51-1C13-A4DC3EFD1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F59BAE-71FF-609D-DA26-7D1F6625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25/01/2024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7BDD89-8A40-30A4-9935-612CAA89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5473B5-F9FF-4C24-983B-BA885823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BB92-D0A5-4913-84CD-BE81DA68B2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074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C9153F-C0F4-0C88-66BF-E4CBFFAEE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73869F-3B8C-6952-4942-B70DE3FFC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99D420-AAE8-F9A7-A244-0ADB14ED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25/01/2024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A90DA6-203D-FB02-6379-79DB9126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72D0D2-2616-07E2-BEB4-39D3C113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BB92-D0A5-4913-84CD-BE81DA68B2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109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F6FB5-E057-523C-8F06-8B896693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5935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noProof="0"/>
              <a:t>Haga</a:t>
            </a:r>
            <a:r>
              <a:rPr lang="en-GB" noProof="0" dirty="0"/>
              <a:t> </a:t>
            </a:r>
            <a:r>
              <a:rPr lang="en-GB" noProof="0" dirty="0" err="1"/>
              <a:t>clic</a:t>
            </a:r>
            <a:r>
              <a:rPr lang="en-GB" noProof="0" dirty="0"/>
              <a:t> para </a:t>
            </a:r>
            <a:r>
              <a:rPr lang="en-GB" noProof="0" dirty="0" err="1"/>
              <a:t>modificar</a:t>
            </a:r>
            <a:r>
              <a:rPr lang="en-GB" noProof="0" dirty="0"/>
              <a:t> </a:t>
            </a:r>
            <a:r>
              <a:rPr lang="en-GB" noProof="0" dirty="0" err="1"/>
              <a:t>el</a:t>
            </a:r>
            <a:r>
              <a:rPr lang="en-GB" noProof="0" dirty="0"/>
              <a:t> </a:t>
            </a:r>
            <a:r>
              <a:rPr lang="en-GB" noProof="0" dirty="0" err="1"/>
              <a:t>estilo</a:t>
            </a:r>
            <a:r>
              <a:rPr lang="en-GB" noProof="0" dirty="0"/>
              <a:t> de </a:t>
            </a:r>
            <a:r>
              <a:rPr lang="en-GB" noProof="0" dirty="0" err="1"/>
              <a:t>título</a:t>
            </a:r>
            <a:r>
              <a:rPr lang="en-GB" noProof="0" dirty="0"/>
              <a:t> del </a:t>
            </a:r>
            <a:r>
              <a:rPr lang="en-GB" noProof="0" dirty="0" err="1"/>
              <a:t>patrón</a:t>
            </a:r>
            <a:endParaRPr lang="en-GB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4920F0-AFD8-C6D1-325F-A53D072A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0249"/>
            <a:ext cx="10515600" cy="346671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GB" noProof="0"/>
              <a:t>Haga</a:t>
            </a:r>
            <a:r>
              <a:rPr lang="en-GB" noProof="0" dirty="0"/>
              <a:t> </a:t>
            </a:r>
            <a:r>
              <a:rPr lang="en-GB" noProof="0" dirty="0" err="1"/>
              <a:t>clic</a:t>
            </a:r>
            <a:r>
              <a:rPr lang="en-GB" noProof="0" dirty="0"/>
              <a:t> para </a:t>
            </a:r>
            <a:r>
              <a:rPr lang="en-GB" noProof="0" dirty="0" err="1"/>
              <a:t>modificar</a:t>
            </a:r>
            <a:r>
              <a:rPr lang="en-GB" noProof="0" dirty="0"/>
              <a:t> </a:t>
            </a:r>
            <a:r>
              <a:rPr lang="en-GB" noProof="0" dirty="0" err="1"/>
              <a:t>los</a:t>
            </a:r>
            <a:r>
              <a:rPr lang="en-GB" noProof="0" dirty="0"/>
              <a:t> </a:t>
            </a:r>
            <a:r>
              <a:rPr lang="en-GB" noProof="0" dirty="0" err="1"/>
              <a:t>estilos</a:t>
            </a:r>
            <a:r>
              <a:rPr lang="en-GB" noProof="0" dirty="0"/>
              <a:t> de </a:t>
            </a:r>
            <a:r>
              <a:rPr lang="en-GB" noProof="0" dirty="0" err="1"/>
              <a:t>texto</a:t>
            </a:r>
            <a:r>
              <a:rPr lang="en-GB" noProof="0" dirty="0"/>
              <a:t> del </a:t>
            </a:r>
            <a:r>
              <a:rPr lang="en-GB" noProof="0" dirty="0" err="1"/>
              <a:t>patrón</a:t>
            </a:r>
            <a:endParaRPr lang="en-GB" noProof="0" dirty="0"/>
          </a:p>
          <a:p>
            <a:pPr lvl="1"/>
            <a:r>
              <a:rPr lang="en-GB" noProof="0" dirty="0"/>
              <a:t>Segundo </a:t>
            </a:r>
            <a:r>
              <a:rPr lang="en-GB" noProof="0" dirty="0" err="1"/>
              <a:t>nivel</a:t>
            </a:r>
            <a:endParaRPr lang="en-GB" noProof="0" dirty="0"/>
          </a:p>
          <a:p>
            <a:pPr lvl="2"/>
            <a:r>
              <a:rPr lang="en-GB" noProof="0" dirty="0"/>
              <a:t>Tercer </a:t>
            </a:r>
            <a:r>
              <a:rPr lang="en-GB" noProof="0" dirty="0" err="1"/>
              <a:t>nivel</a:t>
            </a:r>
            <a:endParaRPr lang="en-GB" noProof="0" dirty="0"/>
          </a:p>
          <a:p>
            <a:pPr lvl="3"/>
            <a:r>
              <a:rPr lang="en-GB" noProof="0" dirty="0"/>
              <a:t>Cuarto </a:t>
            </a:r>
            <a:r>
              <a:rPr lang="en-GB" noProof="0" dirty="0" err="1"/>
              <a:t>nivel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nivel</a:t>
            </a:r>
            <a:endParaRPr lang="en-GB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CFB4A2-06A5-6F6A-140F-2E855B48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s-ES"/>
              <a:t>25/01/2024</a:t>
            </a:r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6BC524-4911-E90A-2A8D-B734FBD3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00E44EE-3405-CA12-EEF7-7CA66499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4175" y="6356350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E46BB92-D0A5-4913-84CD-BE81DA68B2D4}" type="slidenum">
              <a:rPr lang="es-ES" smtClean="0"/>
              <a:pPr/>
              <a:t>‹Nº›</a:t>
            </a:fld>
            <a:r>
              <a:rPr lang="es-ES"/>
              <a:t> / 13</a:t>
            </a:r>
            <a:endParaRPr lang="es-ES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0531608-C907-46E0-A85A-2719A4E54222}"/>
              </a:ext>
            </a:extLst>
          </p:cNvPr>
          <p:cNvCxnSpPr>
            <a:cxnSpLocks/>
          </p:cNvCxnSpPr>
          <p:nvPr userDrawn="1"/>
        </p:nvCxnSpPr>
        <p:spPr>
          <a:xfrm>
            <a:off x="276302" y="1066041"/>
            <a:ext cx="114461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6AB5C491-8095-DDF8-9D1F-3076C372BF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703" b="12076"/>
          <a:stretch/>
        </p:blipFill>
        <p:spPr>
          <a:xfrm>
            <a:off x="2157419" y="82678"/>
            <a:ext cx="1618187" cy="954000"/>
          </a:xfrm>
          <a:prstGeom prst="rect">
            <a:avLst/>
          </a:prstGeom>
        </p:spPr>
      </p:pic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ACDD9EF-0A45-5649-3327-66C2FF2EE7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73"/>
          <a:stretch/>
        </p:blipFill>
        <p:spPr>
          <a:xfrm>
            <a:off x="276302" y="83190"/>
            <a:ext cx="2074638" cy="952976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505DEDB3-F91F-007B-57A9-C99AE830E8E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754" y="188820"/>
            <a:ext cx="2504214" cy="7417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AD64F4F-4211-D2FB-1CAC-36C358A656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665" y="133419"/>
            <a:ext cx="2179540" cy="85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10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DF88D-24C4-A0E8-7BBB-B5177044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5BF5F8-3596-BC34-6B2E-27C349723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00711D-6583-94A2-721C-6FFBF421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25/01/2024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87C5D2-190F-5D0E-5ED6-9ACFDDB6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892A02-FEE2-4B92-AD04-B2D2B3F9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BB92-D0A5-4913-84CD-BE81DA68B2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82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B2938-A79F-EF4E-28F0-231C499E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1699F0-6338-0C99-82DB-F9516162D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7E30F2-96A4-ED7E-223E-771384E1C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14B82A-92EA-E60D-6DFD-56E5CD53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25/01/2024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E35754-7F88-62C5-4A71-3A7A91F6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0E51EF-7B76-0FF3-E187-961D9621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BB92-D0A5-4913-84CD-BE81DA68B2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474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5F205-15D7-1B71-4B93-FEBFC944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4CF53B-DD61-E550-D2F1-21CC1D3BB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4689E0-BAEE-DBD4-D55F-21A512613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56FEF8-6A10-783D-D5C7-8312BEDAB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B20621-B344-2C2C-E761-AAB97D9B2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4BD1427-36EB-E789-ED12-2AA32A5A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25/01/2024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453EBD-4091-FF5B-E2CE-6E31BC01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8054464-BFC6-3BEC-5379-9C5325E5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BB92-D0A5-4913-84CD-BE81DA68B2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290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89F9D-4E3F-5997-A0F8-FC6240A3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8AE4AB-4371-9B6C-5533-45987E3E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25/01/2024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C18996-6B44-8619-619C-8DE79A76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AEE5CA-2005-536A-BB2F-A40E5349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BB92-D0A5-4913-84CD-BE81DA68B2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83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50101D0-B771-211F-94D8-AA81A5E6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25/01/2024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9440BD-51A6-E78B-D4A6-E120D7EB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337826-978B-EBE9-E38E-0F01B251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BB92-D0A5-4913-84CD-BE81DA68B2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426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A7E63-127E-217B-086B-C3A639ED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C92170-D734-E453-DF36-82D304D1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F7F2E7-3A4F-021D-D9D0-9EA156A13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2A4D95-3049-8EBF-FB88-085B9049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25/01/2024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C2FEC0-245A-9DA9-1290-EFEB1875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E301C5-7133-F952-4397-5FE60EB2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BB92-D0A5-4913-84CD-BE81DA68B2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45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21960-2E74-9D47-DC57-AB57108B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0B9CE65-F1D5-4DC9-7454-BE0055591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7C47A3-EBEB-A81D-DF86-38B901D22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9CFE34-F841-E48F-F669-DB1CE70D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25/01/2024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5FFF0F-E312-94C4-9F35-A0C960CC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05224E-0986-35CC-4EB1-EAAC5986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BB92-D0A5-4913-84CD-BE81DA68B2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48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BA7345-BD58-8A49-85DA-131569BB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8BC1CF-F083-6B35-994C-E551B9948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7651AE-6AAA-60F5-D927-B6A0211EC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25/01/2024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6942BC-FEDE-B4E7-4CA2-082D1E5B2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68F6C6-E211-76D0-D9F7-8A6AF17B5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6BB92-D0A5-4913-84CD-BE81DA68B2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41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13" Type="http://schemas.openxmlformats.org/officeDocument/2006/relationships/diagramQuickStyle" Target="../diagrams/quickStyle40.xml"/><Relationship Id="rId3" Type="http://schemas.openxmlformats.org/officeDocument/2006/relationships/image" Target="../media/image31.png"/><Relationship Id="rId7" Type="http://schemas.openxmlformats.org/officeDocument/2006/relationships/diagramLayout" Target="../diagrams/layout4.xml"/><Relationship Id="rId12" Type="http://schemas.openxmlformats.org/officeDocument/2006/relationships/diagramLayout" Target="../diagrams/layout40.xml"/><Relationship Id="rId2" Type="http://schemas.microsoft.com/office/2018/10/relationships/comments" Target="../comments/modernComment_12A_D11E166A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11" Type="http://schemas.openxmlformats.org/officeDocument/2006/relationships/diagramData" Target="../diagrams/data6.xml"/><Relationship Id="rId5" Type="http://schemas.openxmlformats.org/officeDocument/2006/relationships/image" Target="../media/image33.png"/><Relationship Id="rId10" Type="http://schemas.microsoft.com/office/2007/relationships/diagramDrawing" Target="../diagrams/drawing4.xml"/><Relationship Id="rId4" Type="http://schemas.openxmlformats.org/officeDocument/2006/relationships/image" Target="../media/image32.png"/><Relationship Id="rId9" Type="http://schemas.openxmlformats.org/officeDocument/2006/relationships/diagramColors" Target="../diagrams/colors4.xml"/><Relationship Id="rId14" Type="http://schemas.openxmlformats.org/officeDocument/2006/relationships/diagramColors" Target="../diagrams/colors4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13" Type="http://schemas.openxmlformats.org/officeDocument/2006/relationships/diagramQuickStyle" Target="../diagrams/quickStyle6.xml"/><Relationship Id="rId18" Type="http://schemas.openxmlformats.org/officeDocument/2006/relationships/diagramQuickStyle" Target="../diagrams/quickStyle60.xml"/><Relationship Id="rId3" Type="http://schemas.openxmlformats.org/officeDocument/2006/relationships/image" Target="../media/image34.png"/><Relationship Id="rId7" Type="http://schemas.openxmlformats.org/officeDocument/2006/relationships/diagramLayout" Target="../diagrams/layout5.xml"/><Relationship Id="rId12" Type="http://schemas.openxmlformats.org/officeDocument/2006/relationships/diagramLayout" Target="../diagrams/layout6.xml"/><Relationship Id="rId17" Type="http://schemas.openxmlformats.org/officeDocument/2006/relationships/diagramLayout" Target="../diagrams/layout60.xml"/><Relationship Id="rId2" Type="http://schemas.microsoft.com/office/2018/10/relationships/comments" Target="../comments/modernComment_132_88375179.xml"/><Relationship Id="rId16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7.xml"/><Relationship Id="rId11" Type="http://schemas.openxmlformats.org/officeDocument/2006/relationships/diagramData" Target="../diagrams/data8.xml"/><Relationship Id="rId5" Type="http://schemas.openxmlformats.org/officeDocument/2006/relationships/image" Target="../media/image36.png"/><Relationship Id="rId15" Type="http://schemas.microsoft.com/office/2007/relationships/diagramDrawing" Target="../diagrams/drawing6.xml"/><Relationship Id="rId10" Type="http://schemas.microsoft.com/office/2007/relationships/diagramDrawing" Target="../diagrams/drawing5.xml"/><Relationship Id="rId19" Type="http://schemas.openxmlformats.org/officeDocument/2006/relationships/diagramColors" Target="../diagrams/colors60.xml"/><Relationship Id="rId4" Type="http://schemas.openxmlformats.org/officeDocument/2006/relationships/image" Target="../media/image35.png"/><Relationship Id="rId9" Type="http://schemas.openxmlformats.org/officeDocument/2006/relationships/diagramColors" Target="../diagrams/colors5.xml"/><Relationship Id="rId14" Type="http://schemas.openxmlformats.org/officeDocument/2006/relationships/diagramColors" Target="../diagrams/colors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6.png"/><Relationship Id="rId5" Type="http://schemas.openxmlformats.org/officeDocument/2006/relationships/image" Target="../media/image40.png"/><Relationship Id="rId10" Type="http://schemas.openxmlformats.org/officeDocument/2006/relationships/image" Target="../media/image8.png"/><Relationship Id="rId4" Type="http://schemas.openxmlformats.org/officeDocument/2006/relationships/image" Target="../media/image39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7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8.png"/><Relationship Id="rId5" Type="http://schemas.openxmlformats.org/officeDocument/2006/relationships/image" Target="../media/image41.png"/><Relationship Id="rId10" Type="http://schemas.openxmlformats.org/officeDocument/2006/relationships/image" Target="../media/image42.png"/><Relationship Id="rId4" Type="http://schemas.openxmlformats.org/officeDocument/2006/relationships/image" Target="../media/image6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8.png"/><Relationship Id="rId5" Type="http://schemas.openxmlformats.org/officeDocument/2006/relationships/image" Target="../media/image43.png"/><Relationship Id="rId10" Type="http://schemas.openxmlformats.org/officeDocument/2006/relationships/image" Target="../media/image41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18/10/relationships/comments" Target="../comments/modernComment_130_1DBDE468.xm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4_A97906BF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3" Type="http://schemas.openxmlformats.org/officeDocument/2006/relationships/diagramLayout" Target="../diagrams/layout2.xml"/><Relationship Id="rId12" Type="http://schemas.openxmlformats.org/officeDocument/2006/relationships/diagramColors" Target="../diagrams/colors20.xml"/><Relationship Id="rId2" Type="http://schemas.openxmlformats.org/officeDocument/2006/relationships/diagramData" Target="../diagrams/data2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diagramQuickStyle" Target="../diagrams/quickStyle20.xml"/><Relationship Id="rId5" Type="http://schemas.openxmlformats.org/officeDocument/2006/relationships/diagramColors" Target="../diagrams/colors2.xml"/><Relationship Id="rId15" Type="http://schemas.openxmlformats.org/officeDocument/2006/relationships/image" Target="../media/image23.png"/><Relationship Id="rId10" Type="http://schemas.openxmlformats.org/officeDocument/2006/relationships/diagramLayout" Target="../diagrams/layout20.xml"/><Relationship Id="rId4" Type="http://schemas.openxmlformats.org/officeDocument/2006/relationships/diagramQuickStyle" Target="../diagrams/quickStyle2.xml"/><Relationship Id="rId9" Type="http://schemas.openxmlformats.org/officeDocument/2006/relationships/diagramData" Target="../diagrams/data3.xml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microsoft.com/office/2018/10/relationships/comments" Target="../comments/modernComment_129_6D390F58.xml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image" Target="../media/image26.png"/><Relationship Id="rId10" Type="http://schemas.microsoft.com/office/2007/relationships/diagramDrawing" Target="../diagrams/drawing3.xml"/><Relationship Id="rId4" Type="http://schemas.openxmlformats.org/officeDocument/2006/relationships/image" Target="../media/image25.png"/><Relationship Id="rId9" Type="http://schemas.openxmlformats.org/officeDocument/2006/relationships/diagramColors" Target="../diagrams/colors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DCF329A6-9CC6-63B5-ACFF-CF164125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0141" y="885957"/>
            <a:ext cx="4001572" cy="5894022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A393A9AF-ABE3-9460-D760-5A7A054DA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71333" y="5599557"/>
            <a:ext cx="9144000" cy="9942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Ávila Cabral, Sergio</a:t>
            </a:r>
          </a:p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22/04/2024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3328E6-F9A0-26F7-84CF-F3008FB0F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94" y="1520891"/>
            <a:ext cx="6658947" cy="382842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 analysis 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UPMSat-3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AE4F3FF1-C9AF-E66F-394B-4C9EA4EF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BB92-D0A5-4913-84CD-BE81DA68B2D4}" type="slidenum">
              <a:rPr lang="es-ES" smtClean="0"/>
              <a:t>1</a:t>
            </a:fld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04E564A-CF74-4045-2AD0-725BFA21CB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03" b="12076"/>
          <a:stretch/>
        </p:blipFill>
        <p:spPr>
          <a:xfrm>
            <a:off x="2157419" y="82678"/>
            <a:ext cx="1618187" cy="954000"/>
          </a:xfrm>
          <a:prstGeom prst="rect">
            <a:avLst/>
          </a:prstGeom>
        </p:spPr>
      </p:pic>
      <p:pic>
        <p:nvPicPr>
          <p:cNvPr id="16" name="Imagen 1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B428F09-1906-A6B4-79A5-DF8339117E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73"/>
          <a:stretch/>
        </p:blipFill>
        <p:spPr>
          <a:xfrm>
            <a:off x="276302" y="83190"/>
            <a:ext cx="2074638" cy="952976"/>
          </a:xfrm>
          <a:prstGeom prst="rect">
            <a:avLst/>
          </a:prstGeom>
        </p:spPr>
      </p:pic>
      <p:pic>
        <p:nvPicPr>
          <p:cNvPr id="17" name="Imagen 16" descr="Logotipo&#10;&#10;Descripción generada automáticamente">
            <a:extLst>
              <a:ext uri="{FF2B5EF4-FFF2-40B4-BE49-F238E27FC236}">
                <a16:creationId xmlns:a16="http://schemas.microsoft.com/office/drawing/2014/main" id="{637F8545-82B1-2273-A47A-512CA8B164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754" y="188820"/>
            <a:ext cx="2504214" cy="7417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665CB3F7-B3C4-8E35-B834-100B3C9F4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665" y="133419"/>
            <a:ext cx="2179540" cy="85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234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DEF4D289-C376-DDFF-0241-7E50028127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" t="3137" r="1767" b="3137"/>
          <a:stretch/>
        </p:blipFill>
        <p:spPr>
          <a:xfrm>
            <a:off x="2102716" y="1807736"/>
            <a:ext cx="8429524" cy="5040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B28FF94-D511-453E-A2BD-572465B46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6718" y="1807736"/>
            <a:ext cx="8439634" cy="50731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9CDDE8C-0D11-4215-0ECB-A29A2400A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1451" y="1807736"/>
            <a:ext cx="8439634" cy="507318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A8BF614-36D8-0FA7-4CB3-CDDAD9359C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4603" y="1809065"/>
            <a:ext cx="8439630" cy="507052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99684C2-7905-B3D5-B1F0-6D5A0559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136"/>
            <a:ext cx="10515600" cy="1325563"/>
          </a:xfrm>
        </p:spPr>
        <p:txBody>
          <a:bodyPr/>
          <a:lstStyle/>
          <a:p>
            <a:r>
              <a:rPr lang="en-GB" dirty="0"/>
              <a:t>4. Thermal Hardware: Radiator</a:t>
            </a:r>
            <a:br>
              <a:rPr lang="en-GB" dirty="0"/>
            </a:br>
            <a:endParaRPr lang="en-GB" dirty="0">
              <a:ea typeface="Calibri Light" panose="020F0302020204030204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B544C2-0C4B-6237-CD0A-490945AC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BB92-D0A5-4913-84CD-BE81DA68B2D4}" type="slidenum">
              <a:rPr lang="es-ES" smtClean="0"/>
              <a:pPr/>
              <a:t>10</a:t>
            </a:fld>
            <a:r>
              <a:rPr lang="es-ES"/>
              <a:t> / 13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198C4E4-70B0-BD48-2F6B-7DB6FBFC39AF}"/>
              </a:ext>
            </a:extLst>
          </p:cNvPr>
          <p:cNvSpPr txBox="1"/>
          <p:nvPr/>
        </p:nvSpPr>
        <p:spPr>
          <a:xfrm>
            <a:off x="8636493" y="4364202"/>
            <a:ext cx="3369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10:  Radiator Absorbed Heat flow.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12BE9C-09F1-C635-162C-C7EE00525661}"/>
              </a:ext>
            </a:extLst>
          </p:cNvPr>
          <p:cNvSpPr txBox="1"/>
          <p:nvPr/>
        </p:nvSpPr>
        <p:spPr>
          <a:xfrm>
            <a:off x="8636493" y="4364202"/>
            <a:ext cx="3369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11:  Heat flow between Frame - LP and Frame - Radiator.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5F61072-94C0-EFD8-6EDC-33588624B70C}"/>
              </a:ext>
            </a:extLst>
          </p:cNvPr>
          <p:cNvSpPr txBox="1"/>
          <p:nvPr/>
        </p:nvSpPr>
        <p:spPr>
          <a:xfrm>
            <a:off x="8636493" y="4364202"/>
            <a:ext cx="3369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M Roman 10" panose="00000500000000000000" pitchFamily="50" charset="0"/>
              </a:rPr>
              <a:t>Figure 12:  Heat Flow between BF- Radiator.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0E3E313-E72D-4411-12EC-0AB0587A1801}"/>
              </a:ext>
            </a:extLst>
          </p:cNvPr>
          <p:cNvSpPr txBox="1"/>
          <p:nvPr/>
        </p:nvSpPr>
        <p:spPr>
          <a:xfrm>
            <a:off x="8636493" y="4502701"/>
            <a:ext cx="336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13:  BF temperatures.</a:t>
            </a:r>
          </a:p>
        </p:txBody>
      </p:sp>
    </p:spTree>
    <p:extLst>
      <p:ext uri="{BB962C8B-B14F-4D97-AF65-F5344CB8AC3E}">
        <p14:creationId xmlns:p14="http://schemas.microsoft.com/office/powerpoint/2010/main" val="193733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8" grpId="0"/>
      <p:bldP spid="8" grpId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1AE9863F-4FBA-6070-8C73-EE9C6557D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5440" y="3491367"/>
            <a:ext cx="4984371" cy="33098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DC6AE4F-705D-4AC5-D87D-3A5CDED6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136"/>
            <a:ext cx="10515600" cy="1325563"/>
          </a:xfrm>
        </p:spPr>
        <p:txBody>
          <a:bodyPr/>
          <a:lstStyle/>
          <a:p>
            <a:r>
              <a:rPr lang="en-GB" dirty="0"/>
              <a:t>5. PCB-UC3M Test </a:t>
            </a:r>
            <a:br>
              <a:rPr lang="en-GB" dirty="0"/>
            </a:br>
            <a:endParaRPr lang="en-GB" dirty="0">
              <a:ea typeface="Calibri Light" panose="020F0302020204030204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D5888D-6120-68DF-C9A0-F259AC21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BB92-D0A5-4913-84CD-BE81DA68B2D4}" type="slidenum">
              <a:rPr lang="es-ES" smtClean="0"/>
              <a:pPr/>
              <a:t>11</a:t>
            </a:fld>
            <a:r>
              <a:rPr lang="es-ES"/>
              <a:t> / 13</a:t>
            </a:r>
            <a:endParaRPr lang="es-ES" dirty="0"/>
          </a:p>
        </p:txBody>
      </p:sp>
      <p:pic>
        <p:nvPicPr>
          <p:cNvPr id="11" name="Imagen 10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FF43EA37-E4FC-1BED-2B54-D649183DD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588" y="1103196"/>
            <a:ext cx="3545018" cy="215599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CC99CB5-4487-5890-CFFA-E6454E807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7534" y="2425942"/>
            <a:ext cx="1076325" cy="7143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402E9E2-F244-F061-08A8-17096F464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938" y="6129761"/>
            <a:ext cx="1076325" cy="714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Diagrama 13">
                <a:extLst>
                  <a:ext uri="{FF2B5EF4-FFF2-40B4-BE49-F238E27FC236}">
                    <a16:creationId xmlns:a16="http://schemas.microsoft.com/office/drawing/2014/main" id="{40490423-99F4-AB30-1443-0B076B0C3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02160190"/>
                  </p:ext>
                </p:extLst>
              </p:nvPr>
            </p:nvGraphicFramePr>
            <p:xfrm>
              <a:off x="370842" y="1934534"/>
              <a:ext cx="5272682" cy="354913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6" r:lo="rId7" r:qs="rId8" r:cs="rId9"/>
              </a:graphicData>
            </a:graphic>
          </p:graphicFrame>
        </mc:Choice>
        <mc:Fallback xmlns="">
          <p:graphicFrame>
            <p:nvGraphicFramePr>
              <p:cNvPr id="14" name="Diagrama 13">
                <a:extLst>
                  <a:ext uri="{FF2B5EF4-FFF2-40B4-BE49-F238E27FC236}">
                    <a16:creationId xmlns:a16="http://schemas.microsoft.com/office/drawing/2014/main" id="{40490423-99F4-AB30-1443-0B076B0C3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02160190"/>
                  </p:ext>
                </p:extLst>
              </p:nvPr>
            </p:nvGraphicFramePr>
            <p:xfrm>
              <a:off x="370842" y="1934534"/>
              <a:ext cx="5272682" cy="354913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1" r:lo="rId12" r:qs="rId13" r:cs="rId14"/>
              </a:graphicData>
            </a:graphic>
          </p:graphicFrame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5E389C1D-3884-12D9-F6B3-C20EC84896C4}"/>
              </a:ext>
            </a:extLst>
          </p:cNvPr>
          <p:cNvSpPr txBox="1"/>
          <p:nvPr/>
        </p:nvSpPr>
        <p:spPr>
          <a:xfrm>
            <a:off x="7151343" y="3184040"/>
            <a:ext cx="420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Figure 12: PCB-UC3M 3D model.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924F87D-82CB-22C9-96F6-FF473340FBDB}"/>
              </a:ext>
            </a:extLst>
          </p:cNvPr>
          <p:cNvSpPr txBox="1"/>
          <p:nvPr/>
        </p:nvSpPr>
        <p:spPr>
          <a:xfrm>
            <a:off x="9374175" y="5902622"/>
            <a:ext cx="1797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Figure 13: Setup </a:t>
            </a:r>
          </a:p>
          <a:p>
            <a:pPr algn="ctr"/>
            <a:r>
              <a:rPr lang="en-GB" dirty="0">
                <a:latin typeface="LM Roman 10" panose="00000500000000000000" pitchFamily="50" charset="0"/>
              </a:rPr>
              <a:t>Thermal test.</a:t>
            </a:r>
          </a:p>
        </p:txBody>
      </p:sp>
    </p:spTree>
    <p:extLst>
      <p:ext uri="{BB962C8B-B14F-4D97-AF65-F5344CB8AC3E}">
        <p14:creationId xmlns:p14="http://schemas.microsoft.com/office/powerpoint/2010/main" val="350840996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DC6AE4F-705D-4AC5-D87D-3A5CDED6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136"/>
            <a:ext cx="10515600" cy="1325563"/>
          </a:xfrm>
        </p:spPr>
        <p:txBody>
          <a:bodyPr/>
          <a:lstStyle/>
          <a:p>
            <a:r>
              <a:rPr lang="en-GB" dirty="0"/>
              <a:t>5. PCB-UC3M Test </a:t>
            </a:r>
            <a:br>
              <a:rPr lang="en-GB" dirty="0"/>
            </a:br>
            <a:endParaRPr lang="en-GB" dirty="0">
              <a:ea typeface="Calibri Light" panose="020F0302020204030204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2041DB1-0CC7-1578-84F5-4017507C5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8189" y="1262766"/>
            <a:ext cx="6483811" cy="514673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D58729B-FE74-79F1-A195-711420737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8188" y="1262766"/>
            <a:ext cx="6483811" cy="514673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211A53C-2577-DAB4-14AC-DCDC146CD5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8189" y="1264100"/>
            <a:ext cx="6483811" cy="5146735"/>
          </a:xfrm>
          <a:prstGeom prst="rect">
            <a:avLst/>
          </a:prstGeom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A36F6751-F9F7-E6CC-F056-8CB79717F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180853"/>
              </p:ext>
            </p:extLst>
          </p:nvPr>
        </p:nvGraphicFramePr>
        <p:xfrm>
          <a:off x="370842" y="5182931"/>
          <a:ext cx="5272682" cy="140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Diagrama 9">
                <a:extLst>
                  <a:ext uri="{FF2B5EF4-FFF2-40B4-BE49-F238E27FC236}">
                    <a16:creationId xmlns:a16="http://schemas.microsoft.com/office/drawing/2014/main" id="{B7E38246-A288-ADE1-A000-811280BAF26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64651888"/>
                  </p:ext>
                </p:extLst>
              </p:nvPr>
            </p:nvGraphicFramePr>
            <p:xfrm>
              <a:off x="370842" y="1934534"/>
              <a:ext cx="5272682" cy="354913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1" r:lo="rId12" r:qs="rId13" r:cs="rId14"/>
              </a:graphicData>
            </a:graphic>
          </p:graphicFrame>
        </mc:Choice>
        <mc:Fallback xmlns="">
          <p:graphicFrame>
            <p:nvGraphicFramePr>
              <p:cNvPr id="10" name="Diagrama 9">
                <a:extLst>
                  <a:ext uri="{FF2B5EF4-FFF2-40B4-BE49-F238E27FC236}">
                    <a16:creationId xmlns:a16="http://schemas.microsoft.com/office/drawing/2014/main" id="{B7E38246-A288-ADE1-A000-811280BAF26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64651888"/>
                  </p:ext>
                </p:extLst>
              </p:nvPr>
            </p:nvGraphicFramePr>
            <p:xfrm>
              <a:off x="370842" y="1934534"/>
              <a:ext cx="5272682" cy="354913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6" r:lo="rId17" r:qs="rId18" r:cs="rId19"/>
              </a:graphicData>
            </a:graphic>
          </p:graphicFrame>
        </mc:Fallback>
      </mc:AlternateContent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C6E760ED-1803-0B0D-7BF3-ADF945CC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BB92-D0A5-4913-84CD-BE81DA68B2D4}" type="slidenum">
              <a:rPr lang="es-ES" smtClean="0"/>
              <a:pPr/>
              <a:t>12</a:t>
            </a:fld>
            <a:r>
              <a:rPr lang="es-ES"/>
              <a:t> / 13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63F665D-E880-1377-B37F-356BED31B6B9}"/>
              </a:ext>
            </a:extLst>
          </p:cNvPr>
          <p:cNvSpPr txBox="1"/>
          <p:nvPr/>
        </p:nvSpPr>
        <p:spPr>
          <a:xfrm>
            <a:off x="6661830" y="6411465"/>
            <a:ext cx="383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Figure 14: Thermal test results.</a:t>
            </a:r>
          </a:p>
        </p:txBody>
      </p:sp>
    </p:spTree>
    <p:extLst>
      <p:ext uri="{BB962C8B-B14F-4D97-AF65-F5344CB8AC3E}">
        <p14:creationId xmlns:p14="http://schemas.microsoft.com/office/powerpoint/2010/main" val="228532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4CB904F8-52F1-CE85-6592-3B40A84B8070}"/>
              </a:ext>
            </a:extLst>
          </p:cNvPr>
          <p:cNvSpPr txBox="1"/>
          <p:nvPr/>
        </p:nvSpPr>
        <p:spPr>
          <a:xfrm>
            <a:off x="838200" y="1786124"/>
            <a:ext cx="11014276" cy="485985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marR="0" lvl="0" indent="-342900" algn="just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500" kern="0" dirty="0">
                <a:solidFill>
                  <a:sysClr val="windowText" lastClr="000000"/>
                </a:solidFill>
                <a:latin typeface="LM Roman 10" panose="00000500000000000000" pitchFamily="50" charset="0"/>
                <a:cs typeface="Times New Roman" panose="02020603050405020304" pitchFamily="18" charset="0"/>
              </a:rPr>
              <a:t>Survival and operating requirements are met in all modes of operation.</a:t>
            </a:r>
          </a:p>
          <a:p>
            <a:pPr marL="342900" marR="0" lvl="0" indent="-342900" algn="just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500" kern="0" dirty="0">
                <a:solidFill>
                  <a:sysClr val="windowText" lastClr="000000"/>
                </a:solidFill>
                <a:latin typeface="LM Roman 10" panose="00000500000000000000" pitchFamily="50" charset="0"/>
                <a:cs typeface="Times New Roman" panose="02020603050405020304" pitchFamily="18" charset="0"/>
              </a:rPr>
              <a:t>Thermal Hardware required:</a:t>
            </a:r>
          </a:p>
          <a:p>
            <a:pPr marL="800100" lvl="1" indent="-342900" algn="just">
              <a:lnSpc>
                <a:spcPct val="125000"/>
              </a:lnSpc>
              <a:buFont typeface="Wingdings" panose="05000000000000000000" pitchFamily="2" charset="2"/>
              <a:buChar char="§"/>
              <a:defRPr/>
            </a:pPr>
            <a:r>
              <a:rPr lang="en-GB" sz="2500" kern="0" dirty="0">
                <a:solidFill>
                  <a:sysClr val="windowText" lastClr="000000"/>
                </a:solidFill>
                <a:latin typeface="LM Roman 10" panose="00000500000000000000" pitchFamily="50" charset="0"/>
                <a:cs typeface="Times New Roman" panose="02020603050405020304" pitchFamily="18" charset="0"/>
              </a:rPr>
              <a:t>Insulating supports.</a:t>
            </a:r>
          </a:p>
          <a:p>
            <a:pPr marL="800100" lvl="1" indent="-342900" algn="just">
              <a:lnSpc>
                <a:spcPct val="125000"/>
              </a:lnSpc>
              <a:buFont typeface="Wingdings" panose="05000000000000000000" pitchFamily="2" charset="2"/>
              <a:buChar char="§"/>
              <a:defRPr/>
            </a:pPr>
            <a:r>
              <a:rPr lang="en-GB" sz="2500" kern="0" dirty="0">
                <a:solidFill>
                  <a:sysClr val="windowText" lastClr="000000"/>
                </a:solidFill>
                <a:latin typeface="LM Roman 10" panose="00000500000000000000" pitchFamily="50" charset="0"/>
                <a:cs typeface="Times New Roman" panose="02020603050405020304" pitchFamily="18" charset="0"/>
              </a:rPr>
              <a:t>Radiator and frame.</a:t>
            </a:r>
          </a:p>
          <a:p>
            <a:pPr marL="800100" lvl="1" indent="-342900" algn="just">
              <a:lnSpc>
                <a:spcPct val="125000"/>
              </a:lnSpc>
              <a:buFont typeface="Wingdings" panose="05000000000000000000" pitchFamily="2" charset="2"/>
              <a:buChar char="§"/>
              <a:defRPr/>
            </a:pPr>
            <a:r>
              <a:rPr lang="en-GB" sz="2500" kern="0" dirty="0">
                <a:solidFill>
                  <a:sysClr val="windowText" lastClr="000000"/>
                </a:solidFill>
                <a:latin typeface="LM Roman 10" panose="00000500000000000000" pitchFamily="50" charset="0"/>
                <a:cs typeface="Times New Roman" panose="02020603050405020304" pitchFamily="18" charset="0"/>
              </a:rPr>
              <a:t>Active Thermal Control.</a:t>
            </a:r>
          </a:p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en-GB" sz="2500" kern="0" dirty="0">
                <a:solidFill>
                  <a:sysClr val="windowText" lastClr="000000"/>
                </a:solidFill>
                <a:latin typeface="LM Roman 10" panose="00000500000000000000" pitchFamily="50" charset="0"/>
                <a:cs typeface="Times New Roman" panose="02020603050405020304" pitchFamily="18" charset="0"/>
              </a:rPr>
              <a:t>Radiator sized for non-optimum conditions.</a:t>
            </a:r>
          </a:p>
          <a:p>
            <a:pPr marL="342900" marR="0" lvl="0" indent="-342900" algn="just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500" kern="0" dirty="0">
                <a:solidFill>
                  <a:sysClr val="windowText" lastClr="000000"/>
                </a:solidFill>
                <a:latin typeface="LM Roman 10" panose="00000500000000000000" pitchFamily="50" charset="0"/>
                <a:cs typeface="Times New Roman" panose="02020603050405020304" pitchFamily="18" charset="0"/>
              </a:rPr>
              <a:t>Need of model refinement to obtain more accurate data and reduce the level of uncertainty.</a:t>
            </a:r>
          </a:p>
          <a:p>
            <a:pPr marL="342900" marR="0" lvl="0" indent="-342900" algn="just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500" kern="0" dirty="0">
                <a:solidFill>
                  <a:sysClr val="windowText" lastClr="000000"/>
                </a:solidFill>
                <a:latin typeface="LM Roman 10" panose="00000500000000000000" pitchFamily="50" charset="0"/>
                <a:cs typeface="Times New Roman" panose="02020603050405020304" pitchFamily="18" charset="0"/>
              </a:rPr>
              <a:t>Perform thermal vacuum test.</a:t>
            </a:r>
          </a:p>
          <a:p>
            <a:pPr marR="0" lvl="0" algn="just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2500" kern="0" dirty="0">
              <a:solidFill>
                <a:sysClr val="windowText" lastClr="000000"/>
              </a:solidFill>
              <a:latin typeface="LM Roman 10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98BC77A-90C5-39C1-EB8B-E9C0827A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Conclusions</a:t>
            </a:r>
            <a:br>
              <a:rPr lang="en-GB" dirty="0"/>
            </a:br>
            <a:endParaRPr lang="en-GB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9A8FA0-BC57-72A6-CAAB-DEE80A11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BB92-D0A5-4913-84CD-BE81DA68B2D4}" type="slidenum">
              <a:rPr lang="es-ES" smtClean="0"/>
              <a:pPr/>
              <a:t>13</a:t>
            </a:fld>
            <a:r>
              <a:rPr lang="es-ES"/>
              <a:t> / 13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1207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328E6-F9A0-26F7-84CF-F3008FB0F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9755"/>
            <a:ext cx="9144000" cy="19984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>
                <a:latin typeface="LM Roman 10" panose="00000500000000000000" pitchFamily="50" charset="0"/>
                <a:cs typeface="Times New Roman" panose="02020603050405020304" pitchFamily="18" charset="0"/>
              </a:rPr>
              <a:t>Thanks for your attention</a:t>
            </a:r>
            <a:br>
              <a:rPr lang="en-GB">
                <a:latin typeface="LM Roman 10" panose="00000500000000000000" pitchFamily="50" charset="0"/>
                <a:cs typeface="Times New Roman" panose="02020603050405020304" pitchFamily="18" charset="0"/>
              </a:rPr>
            </a:br>
            <a:r>
              <a:rPr lang="en-GB">
                <a:latin typeface="LM Roman 10" panose="00000500000000000000" pitchFamily="50" charset="0"/>
                <a:cs typeface="Times New Roman" panose="02020603050405020304" pitchFamily="18" charset="0"/>
              </a:rPr>
              <a:t>Questions?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3C122FD-ED44-9DDD-54E9-C285F1194D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644739" y="294071"/>
            <a:ext cx="2345024" cy="76549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F9359FD-CE9B-F606-DCB1-CC39440935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03" b="12076"/>
          <a:stretch/>
        </p:blipFill>
        <p:spPr>
          <a:xfrm>
            <a:off x="10246948" y="189991"/>
            <a:ext cx="1651523" cy="973653"/>
          </a:xfrm>
          <a:prstGeom prst="rect">
            <a:avLst/>
          </a:prstGeom>
        </p:spPr>
      </p:pic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B030D2B-0B03-595D-FA69-56F26EA7BF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73"/>
          <a:stretch/>
        </p:blipFill>
        <p:spPr>
          <a:xfrm>
            <a:off x="424586" y="200329"/>
            <a:ext cx="2074638" cy="952976"/>
          </a:xfrm>
          <a:prstGeom prst="rect">
            <a:avLst/>
          </a:prstGeom>
        </p:spPr>
      </p:pic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D7626D58-36D7-E1C6-8839-EDD65DDF4F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94" y="305959"/>
            <a:ext cx="2504214" cy="7417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523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64E1C52-A6FF-5129-5770-F9C593CC163C}"/>
              </a:ext>
            </a:extLst>
          </p:cNvPr>
          <p:cNvSpPr txBox="1">
            <a:spLocks/>
          </p:cNvSpPr>
          <p:nvPr/>
        </p:nvSpPr>
        <p:spPr>
          <a:xfrm>
            <a:off x="838200" y="11781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s-ES">
                <a:latin typeface="Times New Roman"/>
                <a:cs typeface="Times New Roman"/>
              </a:rPr>
              <a:t>Referencias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E6B80940-E79B-00EC-17B5-16856F4C0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422368"/>
              </p:ext>
            </p:extLst>
          </p:nvPr>
        </p:nvGraphicFramePr>
        <p:xfrm>
          <a:off x="759790" y="2377440"/>
          <a:ext cx="1067021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691">
                  <a:extLst>
                    <a:ext uri="{9D8B030D-6E8A-4147-A177-3AD203B41FA5}">
                      <a16:colId xmlns:a16="http://schemas.microsoft.com/office/drawing/2014/main" val="4105524004"/>
                    </a:ext>
                  </a:extLst>
                </a:gridCol>
                <a:gridCol w="9723519">
                  <a:extLst>
                    <a:ext uri="{9D8B030D-6E8A-4147-A177-3AD203B41FA5}">
                      <a16:colId xmlns:a16="http://schemas.microsoft.com/office/drawing/2014/main" val="570377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[1]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Et al. Ignacio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Torralbo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. «Thermal Analysis of the Solar Orbiter PHI Electronics Unit». En: (2020).</a:t>
                      </a:r>
                      <a:endParaRPr lang="es-ES" sz="2400" b="0" dirty="0">
                        <a:solidFill>
                          <a:schemeClr val="tx1"/>
                        </a:solidFill>
                        <a:latin typeface="LM Roman 10" panose="00000500000000000000" pitchFamily="50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02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[2]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David G. Gilmore. Spacecraft Thermal Control Handbook. The Aerospace Press, 2002.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isbn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: 1-884989-11-X.</a:t>
                      </a:r>
                      <a:endParaRPr lang="es-ES" sz="2400" b="0" dirty="0">
                        <a:solidFill>
                          <a:schemeClr val="tx1"/>
                        </a:solidFill>
                        <a:latin typeface="LM Roman 10" panose="00000500000000000000" pitchFamily="50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68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[3]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Sergio De Ávila Ahmad </a:t>
                      </a:r>
                      <a:r>
                        <a:rPr lang="es-ES" sz="2400" b="0" dirty="0" err="1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Khalaf</a:t>
                      </a:r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. Test </a:t>
                      </a:r>
                      <a:r>
                        <a:rPr lang="es-ES" sz="2400" b="0" dirty="0" err="1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Report</a:t>
                      </a:r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 / Test </a:t>
                      </a:r>
                      <a:r>
                        <a:rPr lang="es-ES" sz="2400" b="0" dirty="0" err="1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Result</a:t>
                      </a:r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s-ES" sz="2400" b="0" dirty="0" err="1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Thermo-Optical</a:t>
                      </a:r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b="0" dirty="0" err="1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Properties</a:t>
                      </a:r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b="0" dirty="0" err="1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b="0" dirty="0" err="1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Surtec</a:t>
                      </a:r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 650. Instituto de </a:t>
                      </a:r>
                      <a:r>
                        <a:rPr lang="es-ES" sz="2400" b="0" dirty="0" err="1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Migrogravedad</a:t>
                      </a:r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 Ignacio Da Riva (IDR), 2023.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88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[4]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0" dirty="0" err="1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Mechanical</a:t>
                      </a:r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s-ES" sz="2400" b="0" dirty="0" err="1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Electrical</a:t>
                      </a:r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 ICD </a:t>
                      </a:r>
                      <a:r>
                        <a:rPr lang="es-ES" sz="2400" b="0" dirty="0" err="1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Radiometer</a:t>
                      </a:r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b="0" dirty="0" err="1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Payload</a:t>
                      </a:r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s-ES" sz="2400" b="0" dirty="0" err="1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Inf</a:t>
                      </a:r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s-ES" sz="2400" b="0" dirty="0" err="1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téc</a:t>
                      </a:r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. Universidad Carlos III de Madrid, 2023.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84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2400" b="0">
                        <a:solidFill>
                          <a:schemeClr val="tx1"/>
                        </a:solidFill>
                        <a:latin typeface="LM Roman 10" panose="00000500000000000000" pitchFamily="50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b="0" dirty="0">
                        <a:solidFill>
                          <a:schemeClr val="tx1"/>
                        </a:solidFill>
                        <a:latin typeface="LM Roman 10" panose="00000500000000000000" pitchFamily="50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81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794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64E1C52-A6FF-5129-5770-F9C593CC163C}"/>
              </a:ext>
            </a:extLst>
          </p:cNvPr>
          <p:cNvSpPr txBox="1">
            <a:spLocks/>
          </p:cNvSpPr>
          <p:nvPr/>
        </p:nvSpPr>
        <p:spPr>
          <a:xfrm>
            <a:off x="838200" y="11781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s-ES">
                <a:latin typeface="Times New Roman"/>
                <a:cs typeface="Times New Roman"/>
              </a:rPr>
              <a:t>Referencias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E6B80940-E79B-00EC-17B5-16856F4C0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10711"/>
              </p:ext>
            </p:extLst>
          </p:nvPr>
        </p:nvGraphicFramePr>
        <p:xfrm>
          <a:off x="759790" y="2377440"/>
          <a:ext cx="1067021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691">
                  <a:extLst>
                    <a:ext uri="{9D8B030D-6E8A-4147-A177-3AD203B41FA5}">
                      <a16:colId xmlns:a16="http://schemas.microsoft.com/office/drawing/2014/main" val="4105524004"/>
                    </a:ext>
                  </a:extLst>
                </a:gridCol>
                <a:gridCol w="9723519">
                  <a:extLst>
                    <a:ext uri="{9D8B030D-6E8A-4147-A177-3AD203B41FA5}">
                      <a16:colId xmlns:a16="http://schemas.microsoft.com/office/drawing/2014/main" val="570377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[5]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Et al. Ignacio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Torralbo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. «Thermal Analysis of the Solar Orbiter PHI Electronics Unit». En: (2020).</a:t>
                      </a:r>
                      <a:endParaRPr lang="es-ES" sz="2400" b="0" dirty="0">
                        <a:solidFill>
                          <a:schemeClr val="tx1"/>
                        </a:solidFill>
                        <a:latin typeface="LM Roman 10" panose="00000500000000000000" pitchFamily="50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02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[6]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AzurSpace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: 30% Triple Junction GaAs Solar Cell Type: TJ Solar Cell 3G30C Advanced.</a:t>
                      </a:r>
                      <a:endParaRPr lang="es-ES" sz="2400" b="0" dirty="0">
                        <a:solidFill>
                          <a:schemeClr val="tx1"/>
                        </a:solidFill>
                        <a:latin typeface="LM Roman 10" panose="00000500000000000000" pitchFamily="50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68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[7]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EESEM. </a:t>
                      </a:r>
                      <a:r>
                        <a:rPr lang="es-ES" sz="2400" b="0" dirty="0" err="1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Properties</a:t>
                      </a:r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b="0" dirty="0" err="1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 Si, Ge, and </a:t>
                      </a:r>
                      <a:r>
                        <a:rPr lang="es-ES" sz="2400" b="0" dirty="0" err="1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GaAs</a:t>
                      </a:r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 at 300K. </a:t>
                      </a:r>
                    </a:p>
                    <a:p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url: eesemi.com/sigegaas.htm.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88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[8]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ASM </a:t>
                      </a:r>
                      <a:r>
                        <a:rPr lang="es-ES" sz="2400" b="0" dirty="0" err="1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Aerospace</a:t>
                      </a:r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b="0" dirty="0" err="1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Specificacions</a:t>
                      </a:r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 Metas Inc. </a:t>
                      </a:r>
                      <a:r>
                        <a:rPr lang="es-ES" sz="2400" b="0" dirty="0" err="1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MatWeb</a:t>
                      </a:r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LM Roman 10" panose="00000500000000000000" pitchFamily="50" charset="0"/>
                          <a:cs typeface="Times New Roman" panose="02020603050405020304" pitchFamily="18" charset="0"/>
                        </a:rPr>
                        <a:t>url: https://www.matweb.com/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84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2400" b="0">
                        <a:solidFill>
                          <a:schemeClr val="tx1"/>
                        </a:solidFill>
                        <a:latin typeface="LM Roman 10" panose="00000500000000000000" pitchFamily="50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b="0" dirty="0">
                        <a:solidFill>
                          <a:schemeClr val="tx1"/>
                        </a:solidFill>
                        <a:latin typeface="LM Roman 10" panose="00000500000000000000" pitchFamily="50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81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90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n 34">
            <a:extLst>
              <a:ext uri="{FF2B5EF4-FFF2-40B4-BE49-F238E27FC236}">
                <a16:creationId xmlns:a16="http://schemas.microsoft.com/office/drawing/2014/main" id="{B33E6C1C-597A-E362-B18E-89409349A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79" y="2112303"/>
            <a:ext cx="4772273" cy="432000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3DDA71B5-B7F7-F3FA-0A82-DB351AC42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79" y="2112303"/>
            <a:ext cx="4772273" cy="432000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E6B244EB-4C1B-E8F9-7628-125D18802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79" y="2112303"/>
            <a:ext cx="4772273" cy="4320000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77C92A72-FFAC-6E6E-52F9-47DC66EF68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1807" y="1932304"/>
            <a:ext cx="4227174" cy="4319999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FDF8A772-1B1C-017B-B786-8BB5614A94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1807" y="1932304"/>
            <a:ext cx="4227174" cy="4319999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9FBC1CB6-2471-7E38-3E28-395261CF85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1807" y="1932304"/>
            <a:ext cx="4227174" cy="4319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3C36F-AFE1-5C17-7D86-82900E19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8108"/>
            <a:ext cx="10515600" cy="1325563"/>
          </a:xfrm>
        </p:spPr>
        <p:txBody>
          <a:bodyPr/>
          <a:lstStyle/>
          <a:p>
            <a:r>
              <a:rPr lang="en-GB"/>
              <a:t>Model evolution</a:t>
            </a:r>
            <a:b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>
              <a:latin typeface="Times New Roman" panose="02020603050405020304" pitchFamily="18" charset="0"/>
              <a:ea typeface="Calibri Light" panose="020F0302020204030204"/>
              <a:cs typeface="Times New Roman" panose="02020603050405020304" pitchFamily="18" charset="0"/>
            </a:endParaRPr>
          </a:p>
        </p:txBody>
      </p:sp>
      <p:pic>
        <p:nvPicPr>
          <p:cNvPr id="27" name="Imagen 26" descr="Diagrama&#10;&#10;Descripción generada automáticamente">
            <a:extLst>
              <a:ext uri="{FF2B5EF4-FFF2-40B4-BE49-F238E27FC236}">
                <a16:creationId xmlns:a16="http://schemas.microsoft.com/office/drawing/2014/main" id="{91E8B402-442F-A8B9-9407-1EDFA69144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230" y="1932303"/>
            <a:ext cx="4381190" cy="4320000"/>
          </a:xfrm>
          <a:prstGeom prst="rect">
            <a:avLst/>
          </a:prstGeom>
        </p:spPr>
      </p:pic>
      <p:pic>
        <p:nvPicPr>
          <p:cNvPr id="25" name="Imagen 24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2164AF63-C998-C512-5C06-A3B38906DF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230" y="1932303"/>
            <a:ext cx="4381190" cy="4320000"/>
          </a:xfrm>
          <a:prstGeom prst="rect">
            <a:avLst/>
          </a:prstGeom>
        </p:spPr>
      </p:pic>
      <p:pic>
        <p:nvPicPr>
          <p:cNvPr id="31" name="Imagen 30" descr="Imagen que contiene Icono&#10;&#10;Descripción generada automáticamente">
            <a:extLst>
              <a:ext uri="{FF2B5EF4-FFF2-40B4-BE49-F238E27FC236}">
                <a16:creationId xmlns:a16="http://schemas.microsoft.com/office/drawing/2014/main" id="{C98F156D-7D9B-9D9A-7472-3398507F7C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230" y="1932303"/>
            <a:ext cx="4381190" cy="432000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BCD120-B023-5FE4-80A0-C51BCB51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BB92-D0A5-4913-84CD-BE81DA68B2D4}" type="slidenum">
              <a:rPr lang="es-ES" smtClean="0"/>
              <a:pPr/>
              <a:t>17</a:t>
            </a:fld>
            <a:r>
              <a:rPr lang="es-ES"/>
              <a:t> / 13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390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 descr="Diagrama&#10;&#10;Descripción generada automáticamente">
            <a:extLst>
              <a:ext uri="{FF2B5EF4-FFF2-40B4-BE49-F238E27FC236}">
                <a16:creationId xmlns:a16="http://schemas.microsoft.com/office/drawing/2014/main" id="{91E8B402-442F-A8B9-9407-1EDFA6914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230" y="1932303"/>
            <a:ext cx="4381190" cy="4320000"/>
          </a:xfrm>
          <a:prstGeom prst="rect">
            <a:avLst/>
          </a:prstGeom>
        </p:spPr>
      </p:pic>
      <p:pic>
        <p:nvPicPr>
          <p:cNvPr id="31" name="Imagen 30" descr="Imagen que contiene Icono&#10;&#10;Descripción generada automáticamente">
            <a:extLst>
              <a:ext uri="{FF2B5EF4-FFF2-40B4-BE49-F238E27FC236}">
                <a16:creationId xmlns:a16="http://schemas.microsoft.com/office/drawing/2014/main" id="{C98F156D-7D9B-9D9A-7472-3398507F7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230" y="1932303"/>
            <a:ext cx="4381190" cy="4320000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77C92A72-FFAC-6E6E-52F9-47DC66EF68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1807" y="1932304"/>
            <a:ext cx="4227174" cy="4319999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9FBC1CB6-2471-7E38-3E28-395261CF85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1807" y="1932304"/>
            <a:ext cx="4227174" cy="4319999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B33E6C1C-597A-E362-B18E-89409349A5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79" y="2112303"/>
            <a:ext cx="4772273" cy="432000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E6B244EB-4C1B-E8F9-7628-125D188021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79" y="2112303"/>
            <a:ext cx="4772273" cy="432000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3DDA71B5-B7F7-F3FA-0A82-DB351AC424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79" y="2112303"/>
            <a:ext cx="4772273" cy="4320000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FDF8A772-1B1C-017B-B786-8BB5614A94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1807" y="1932304"/>
            <a:ext cx="4227174" cy="4319999"/>
          </a:xfrm>
          <a:prstGeom prst="rect">
            <a:avLst/>
          </a:prstGeom>
        </p:spPr>
      </p:pic>
      <p:pic>
        <p:nvPicPr>
          <p:cNvPr id="25" name="Imagen 24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2164AF63-C998-C512-5C06-A3B38906DF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230" y="1932303"/>
            <a:ext cx="4381190" cy="432000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B7DB8E-5050-1F08-8280-534C9F87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BB92-D0A5-4913-84CD-BE81DA68B2D4}" type="slidenum">
              <a:rPr lang="es-ES" smtClean="0"/>
              <a:pPr/>
              <a:t>18</a:t>
            </a:fld>
            <a:r>
              <a:rPr lang="es-ES"/>
              <a:t> / 13</a:t>
            </a:r>
            <a:endParaRPr lang="es-E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7B3BEE-F66F-BC85-1311-888F59B7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8108"/>
            <a:ext cx="10515600" cy="1325563"/>
          </a:xfrm>
        </p:spPr>
        <p:txBody>
          <a:bodyPr/>
          <a:lstStyle/>
          <a:p>
            <a:r>
              <a:rPr lang="en-GB"/>
              <a:t>Model evolution</a:t>
            </a:r>
            <a:b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>
              <a:latin typeface="Times New Roman" panose="02020603050405020304" pitchFamily="18" charset="0"/>
              <a:ea typeface="Calibri Light" panose="020F0302020204030204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04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n 30" descr="Imagen que contiene Icono&#10;&#10;Descripción generada automáticamente">
            <a:extLst>
              <a:ext uri="{FF2B5EF4-FFF2-40B4-BE49-F238E27FC236}">
                <a16:creationId xmlns:a16="http://schemas.microsoft.com/office/drawing/2014/main" id="{C98F156D-7D9B-9D9A-7472-3398507F7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230" y="1932303"/>
            <a:ext cx="4381190" cy="4320000"/>
          </a:xfrm>
          <a:prstGeom prst="rect">
            <a:avLst/>
          </a:prstGeom>
        </p:spPr>
      </p:pic>
      <p:pic>
        <p:nvPicPr>
          <p:cNvPr id="25" name="Imagen 24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2164AF63-C998-C512-5C06-A3B38906D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230" y="1932303"/>
            <a:ext cx="4381190" cy="4320000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9FBC1CB6-2471-7E38-3E28-395261CF85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1807" y="1932304"/>
            <a:ext cx="4227174" cy="4319999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FDF8A772-1B1C-017B-B786-8BB5614A94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1807" y="1932304"/>
            <a:ext cx="4227174" cy="4319999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E6B244EB-4C1B-E8F9-7628-125D188021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79" y="2112303"/>
            <a:ext cx="4772273" cy="432000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3DDA71B5-B7F7-F3FA-0A82-DB351AC424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79" y="2112303"/>
            <a:ext cx="4772273" cy="4320000"/>
          </a:xfrm>
          <a:prstGeom prst="rect">
            <a:avLst/>
          </a:prstGeom>
        </p:spPr>
      </p:pic>
      <p:pic>
        <p:nvPicPr>
          <p:cNvPr id="27" name="Imagen 26" descr="Diagrama&#10;&#10;Descripción generada automáticamente">
            <a:extLst>
              <a:ext uri="{FF2B5EF4-FFF2-40B4-BE49-F238E27FC236}">
                <a16:creationId xmlns:a16="http://schemas.microsoft.com/office/drawing/2014/main" id="{91E8B402-442F-A8B9-9407-1EDFA69144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230" y="1932303"/>
            <a:ext cx="4381190" cy="4320000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77C92A72-FFAC-6E6E-52F9-47DC66EF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1807" y="1932304"/>
            <a:ext cx="4227174" cy="4319999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B33E6C1C-597A-E362-B18E-89409349A5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79" y="2112303"/>
            <a:ext cx="4772273" cy="432000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C3BC69-2CE7-B6A0-AE0F-64FDC6D8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BB92-D0A5-4913-84CD-BE81DA68B2D4}" type="slidenum">
              <a:rPr lang="es-ES" smtClean="0"/>
              <a:pPr/>
              <a:t>19</a:t>
            </a:fld>
            <a:r>
              <a:rPr lang="es-ES"/>
              <a:t> / 13</a:t>
            </a:r>
            <a:endParaRPr lang="es-E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F20FE3-CE54-57B0-A454-88A277D4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8108"/>
            <a:ext cx="10515600" cy="1325563"/>
          </a:xfrm>
        </p:spPr>
        <p:txBody>
          <a:bodyPr/>
          <a:lstStyle/>
          <a:p>
            <a:r>
              <a:rPr lang="en-GB"/>
              <a:t>Model evolution</a:t>
            </a:r>
            <a:b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>
              <a:latin typeface="Times New Roman" panose="02020603050405020304" pitchFamily="18" charset="0"/>
              <a:ea typeface="Calibri Light" panose="020F0302020204030204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8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9C35907E-5F8C-5C98-F37A-8BAC9CE3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16"/>
            <a:ext cx="10515600" cy="632923"/>
          </a:xfrm>
        </p:spPr>
        <p:txBody>
          <a:bodyPr>
            <a:noAutofit/>
          </a:bodyPr>
          <a:lstStyle/>
          <a:p>
            <a:r>
              <a:rPr lang="en-GB" dirty="0"/>
              <a:t>Table of content</a:t>
            </a:r>
            <a:endParaRPr lang="en-GB" sz="4000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660D23A-80EC-17D7-E9C0-955D49B7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712" y="1764066"/>
            <a:ext cx="10515600" cy="44258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cs typeface="Times New Roman"/>
              </a:rPr>
              <a:t>Introduction &amp; Objectives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cs typeface="Times New Roman"/>
              </a:rPr>
              <a:t>GMM &amp; TMM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Instruments temperatures</a:t>
            </a:r>
            <a:endParaRPr lang="en-GB" dirty="0">
              <a:cs typeface="Times New Roman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Thermal Hardware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Conclusions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856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C36F-AFE1-5C17-7D86-82900E19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136"/>
            <a:ext cx="10515600" cy="132556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</a:rPr>
              <a:t>1. Introduction &amp; Objectives </a:t>
            </a:r>
            <a:br>
              <a:rPr lang="en-GB" dirty="0">
                <a:latin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ea typeface="Calibri Light" panose="020F0302020204030204"/>
            </a:endParaRP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273B1382-2FF9-F409-425B-A2253AF38A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4473386"/>
              </p:ext>
            </p:extLst>
          </p:nvPr>
        </p:nvGraphicFramePr>
        <p:xfrm>
          <a:off x="717443" y="2065994"/>
          <a:ext cx="5822253" cy="4290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6C4CABF0-DDC0-C5D9-6EAB-6C45160AD1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453" y="1464372"/>
            <a:ext cx="4675956" cy="461064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73E7D6E-5269-0861-3F90-E35C9BFA254F}"/>
              </a:ext>
            </a:extLst>
          </p:cNvPr>
          <p:cNvSpPr txBox="1"/>
          <p:nvPr/>
        </p:nvSpPr>
        <p:spPr>
          <a:xfrm>
            <a:off x="7266340" y="6028296"/>
            <a:ext cx="454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ESTAN-TMS model.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17F1FF-BFC0-B58C-F39C-2244D172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BB92-D0A5-4913-84CD-BE81DA68B2D4}" type="slidenum">
              <a:rPr lang="es-ES" smtClean="0"/>
              <a:pPr/>
              <a:t>3</a:t>
            </a:fld>
            <a:r>
              <a:rPr lang="es-ES"/>
              <a:t> / 13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152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 descr="Diagrama&#10;&#10;Descripción generada automáticamente">
            <a:extLst>
              <a:ext uri="{FF2B5EF4-FFF2-40B4-BE49-F238E27FC236}">
                <a16:creationId xmlns:a16="http://schemas.microsoft.com/office/drawing/2014/main" id="{91E8B402-442F-A8B9-9407-1EDFA6914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810" y="1695526"/>
            <a:ext cx="4381190" cy="4320000"/>
          </a:xfrm>
          <a:prstGeom prst="rect">
            <a:avLst/>
          </a:prstGeom>
        </p:spPr>
      </p:pic>
      <p:pic>
        <p:nvPicPr>
          <p:cNvPr id="25" name="Imagen 24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2164AF63-C998-C512-5C06-A3B38906D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247" y="1695526"/>
            <a:ext cx="4381190" cy="4320000"/>
          </a:xfrm>
          <a:prstGeom prst="rect">
            <a:avLst/>
          </a:prstGeom>
        </p:spPr>
      </p:pic>
      <p:pic>
        <p:nvPicPr>
          <p:cNvPr id="31" name="Imagen 30" descr="Imagen que contiene Icono&#10;&#10;Descripción generada automáticamente">
            <a:extLst>
              <a:ext uri="{FF2B5EF4-FFF2-40B4-BE49-F238E27FC236}">
                <a16:creationId xmlns:a16="http://schemas.microsoft.com/office/drawing/2014/main" id="{C98F156D-7D9B-9D9A-7472-3398507F7C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82" y="1695526"/>
            <a:ext cx="4381190" cy="4320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1140354-FC71-6FB3-5B0B-3CCF406E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136"/>
            <a:ext cx="10515600" cy="1325563"/>
          </a:xfrm>
        </p:spPr>
        <p:txBody>
          <a:bodyPr/>
          <a:lstStyle/>
          <a:p>
            <a:r>
              <a:rPr lang="en-GB" dirty="0"/>
              <a:t>2. GMM &amp; TMM</a:t>
            </a:r>
            <a:br>
              <a:rPr lang="en-GB" dirty="0"/>
            </a:br>
            <a:endParaRPr lang="en-GB" dirty="0">
              <a:ea typeface="Calibri Light" panose="020F0302020204030204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881F7D-5A93-95E9-5766-66CF99CBA211}"/>
              </a:ext>
            </a:extLst>
          </p:cNvPr>
          <p:cNvSpPr txBox="1"/>
          <p:nvPr/>
        </p:nvSpPr>
        <p:spPr>
          <a:xfrm>
            <a:off x="3748000" y="6174550"/>
            <a:ext cx="454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Materials applied in the model.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945303C3-23AE-6799-0C02-1B3BDEC4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BB92-D0A5-4913-84CD-BE81DA68B2D4}" type="slidenum">
              <a:rPr lang="es-ES" smtClean="0"/>
              <a:pPr/>
              <a:t>4</a:t>
            </a:fld>
            <a:r>
              <a:rPr lang="es-ES"/>
              <a:t> / 13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179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n 32">
            <a:extLst>
              <a:ext uri="{FF2B5EF4-FFF2-40B4-BE49-F238E27FC236}">
                <a16:creationId xmlns:a16="http://schemas.microsoft.com/office/drawing/2014/main" id="{7060F01A-2F47-8C35-8DD6-17C23B86D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4681" y="2284280"/>
            <a:ext cx="5459341" cy="3600000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B98A3756-2FD1-5C11-9823-1984B39AD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7093" y="1913332"/>
            <a:ext cx="3963163" cy="4320000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C5BD840D-7DAA-E856-F5B0-508F7FCB5A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7093" y="1913332"/>
            <a:ext cx="3963163" cy="432000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DABF4E1D-5AAE-FC7A-A834-E372ADC52A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4681" y="2284280"/>
            <a:ext cx="5459341" cy="3600000"/>
          </a:xfrm>
          <a:prstGeom prst="rect">
            <a:avLst/>
          </a:prstGeom>
        </p:spPr>
      </p:pic>
      <p:grpSp>
        <p:nvGrpSpPr>
          <p:cNvPr id="65" name="Grupo 64">
            <a:extLst>
              <a:ext uri="{FF2B5EF4-FFF2-40B4-BE49-F238E27FC236}">
                <a16:creationId xmlns:a16="http://schemas.microsoft.com/office/drawing/2014/main" id="{B9DA6D2B-9E80-1D11-4078-EBFFEFF264FD}"/>
              </a:ext>
            </a:extLst>
          </p:cNvPr>
          <p:cNvGrpSpPr/>
          <p:nvPr/>
        </p:nvGrpSpPr>
        <p:grpSpPr>
          <a:xfrm>
            <a:off x="85912" y="2193518"/>
            <a:ext cx="3733053" cy="4045087"/>
            <a:chOff x="51242" y="3021534"/>
            <a:chExt cx="3733053" cy="4045087"/>
          </a:xfrm>
        </p:grpSpPr>
        <p:pic>
          <p:nvPicPr>
            <p:cNvPr id="42" name="Imagen 41">
              <a:extLst>
                <a:ext uri="{FF2B5EF4-FFF2-40B4-BE49-F238E27FC236}">
                  <a16:creationId xmlns:a16="http://schemas.microsoft.com/office/drawing/2014/main" id="{D4490964-DA54-C5A3-DFC5-189F41E023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4" r="2974"/>
            <a:stretch/>
          </p:blipFill>
          <p:spPr>
            <a:xfrm>
              <a:off x="51242" y="3021534"/>
              <a:ext cx="538102" cy="4045087"/>
            </a:xfrm>
            <a:prstGeom prst="rect">
              <a:avLst/>
            </a:prstGeom>
          </p:spPr>
        </p:pic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254601C-65E3-4574-06B0-24542BDCFACB}"/>
                </a:ext>
              </a:extLst>
            </p:cNvPr>
            <p:cNvSpPr txBox="1"/>
            <p:nvPr/>
          </p:nvSpPr>
          <p:spPr>
            <a:xfrm>
              <a:off x="487155" y="3021535"/>
              <a:ext cx="24983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Silvered FEP</a:t>
              </a:r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8683284E-3BAA-F891-E49D-CCC314A1CBFE}"/>
                </a:ext>
              </a:extLst>
            </p:cNvPr>
            <p:cNvSpPr txBox="1"/>
            <p:nvPr/>
          </p:nvSpPr>
          <p:spPr>
            <a:xfrm>
              <a:off x="487155" y="3831294"/>
              <a:ext cx="24983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Kapton + CFRP</a:t>
              </a: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93E2A9A2-5E8F-8E15-DB19-1D4E71EB5B44}"/>
                </a:ext>
              </a:extLst>
            </p:cNvPr>
            <p:cNvSpPr txBox="1"/>
            <p:nvPr/>
          </p:nvSpPr>
          <p:spPr>
            <a:xfrm>
              <a:off x="487155" y="4632249"/>
              <a:ext cx="24983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Solar cell.</a:t>
              </a: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EE2E44E8-58C0-C58D-0D88-3F4D718CAF02}"/>
                </a:ext>
              </a:extLst>
            </p:cNvPr>
            <p:cNvSpPr txBox="1"/>
            <p:nvPr/>
          </p:nvSpPr>
          <p:spPr>
            <a:xfrm>
              <a:off x="487155" y="5009129"/>
              <a:ext cx="24983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PCB</a:t>
              </a: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967A315A-E18E-107E-31D8-61476DA36787}"/>
                </a:ext>
              </a:extLst>
            </p:cNvPr>
            <p:cNvSpPr txBox="1"/>
            <p:nvPr/>
          </p:nvSpPr>
          <p:spPr>
            <a:xfrm>
              <a:off x="487155" y="3399625"/>
              <a:ext cx="24983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Surtec 650</a:t>
              </a: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1CE653A2-55F9-5286-0F40-FA609E308AE4}"/>
                </a:ext>
              </a:extLst>
            </p:cNvPr>
            <p:cNvSpPr txBox="1"/>
            <p:nvPr/>
          </p:nvSpPr>
          <p:spPr>
            <a:xfrm>
              <a:off x="487155" y="5397230"/>
              <a:ext cx="24983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DELRIN</a:t>
              </a: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88D6569E-3D8C-00D3-189D-D21185183F8E}"/>
                </a:ext>
              </a:extLst>
            </p:cNvPr>
            <p:cNvSpPr txBox="1"/>
            <p:nvPr/>
          </p:nvSpPr>
          <p:spPr>
            <a:xfrm>
              <a:off x="487155" y="5776496"/>
              <a:ext cx="24983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 Anodize</a:t>
              </a: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15CF4CDF-04BA-6770-A3A8-FFE0198ACC2E}"/>
                </a:ext>
              </a:extLst>
            </p:cNvPr>
            <p:cNvSpPr txBox="1"/>
            <p:nvPr/>
          </p:nvSpPr>
          <p:spPr>
            <a:xfrm>
              <a:off x="487155" y="6161909"/>
              <a:ext cx="24983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Aluminium</a:t>
              </a:r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DEBAFB21-C0A0-35CB-BC5B-2D7CF6ABD71C}"/>
                </a:ext>
              </a:extLst>
            </p:cNvPr>
            <p:cNvSpPr txBox="1"/>
            <p:nvPr/>
          </p:nvSpPr>
          <p:spPr>
            <a:xfrm>
              <a:off x="487155" y="6547968"/>
              <a:ext cx="32971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Aluminised Kapton</a:t>
              </a:r>
            </a:p>
          </p:txBody>
        </p:sp>
      </p:grpSp>
      <p:sp>
        <p:nvSpPr>
          <p:cNvPr id="71" name="Title 1">
            <a:extLst>
              <a:ext uri="{FF2B5EF4-FFF2-40B4-BE49-F238E27FC236}">
                <a16:creationId xmlns:a16="http://schemas.microsoft.com/office/drawing/2014/main" id="{00D4DABD-EC98-C47D-DBD0-81661450C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136"/>
            <a:ext cx="10515600" cy="1325563"/>
          </a:xfrm>
        </p:spPr>
        <p:txBody>
          <a:bodyPr/>
          <a:lstStyle/>
          <a:p>
            <a:r>
              <a:rPr lang="en-GB" dirty="0"/>
              <a:t>2. GMM &amp; TMM: Thermo-optical properties</a:t>
            </a:r>
            <a:br>
              <a:rPr lang="en-GB" dirty="0"/>
            </a:br>
            <a:endParaRPr lang="en-GB" dirty="0">
              <a:ea typeface="Calibri Light" panose="020F0302020204030204"/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B96B301F-D5C2-204B-7BFA-4E43400EDD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2910" y="5161513"/>
            <a:ext cx="1111968" cy="1188000"/>
          </a:xfrm>
          <a:prstGeom prst="rect">
            <a:avLst/>
          </a:prstGeom>
        </p:spPr>
      </p:pic>
      <p:pic>
        <p:nvPicPr>
          <p:cNvPr id="51" name="Imagen 50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1F050737-EC23-1884-0283-DCF36CF258E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14" t="72332" r="7207" b="9456"/>
          <a:stretch/>
        </p:blipFill>
        <p:spPr>
          <a:xfrm>
            <a:off x="11015640" y="5454752"/>
            <a:ext cx="1016052" cy="100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6D93881-871E-D4F4-5E5A-86877D857DFD}"/>
              </a:ext>
            </a:extLst>
          </p:cNvPr>
          <p:cNvSpPr txBox="1"/>
          <p:nvPr/>
        </p:nvSpPr>
        <p:spPr>
          <a:xfrm>
            <a:off x="3581465" y="6393510"/>
            <a:ext cx="631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Figure 3: Thermo-optical properties applied in the model.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AAB7DD-1E76-3301-41B1-2D000035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BB92-D0A5-4913-84CD-BE81DA68B2D4}" type="slidenum">
              <a:rPr lang="es-ES" smtClean="0"/>
              <a:pPr/>
              <a:t>5</a:t>
            </a:fld>
            <a:r>
              <a:rPr lang="es-ES"/>
              <a:t> / 13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A623C67-9437-B2E7-67B6-A3537C0D1D4D}"/>
              </a:ext>
            </a:extLst>
          </p:cNvPr>
          <p:cNvSpPr txBox="1"/>
          <p:nvPr/>
        </p:nvSpPr>
        <p:spPr>
          <a:xfrm>
            <a:off x="521825" y="3384447"/>
            <a:ext cx="2498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CFRP</a:t>
            </a:r>
          </a:p>
        </p:txBody>
      </p:sp>
    </p:spTree>
    <p:extLst>
      <p:ext uri="{BB962C8B-B14F-4D97-AF65-F5344CB8AC3E}">
        <p14:creationId xmlns:p14="http://schemas.microsoft.com/office/powerpoint/2010/main" val="168229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672A106-9BB6-4707-CDF6-EC74E7CF0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0374" y="2106918"/>
            <a:ext cx="5279481" cy="360000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67EFE0A4-4C1C-4451-ED19-0CF70C8638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" r="2910"/>
          <a:stretch/>
        </p:blipFill>
        <p:spPr>
          <a:xfrm>
            <a:off x="2707205" y="1776963"/>
            <a:ext cx="4177287" cy="456886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6EC858F-702A-BBDC-92E6-1B1BF1727F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" r="2910"/>
          <a:stretch/>
        </p:blipFill>
        <p:spPr>
          <a:xfrm>
            <a:off x="2707205" y="1776963"/>
            <a:ext cx="4177287" cy="4568868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388FA2FC-BAB8-B1B9-6DE3-863B40071D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0373" y="2106918"/>
            <a:ext cx="5279482" cy="3600000"/>
          </a:xfrm>
          <a:prstGeom prst="rect">
            <a:avLst/>
          </a:prstGeom>
        </p:spPr>
      </p:pic>
      <p:pic>
        <p:nvPicPr>
          <p:cNvPr id="51" name="Imagen 50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1F050737-EC23-1884-0283-DCF36CF258E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14" t="72332" r="7207" b="9456"/>
          <a:stretch/>
        </p:blipFill>
        <p:spPr>
          <a:xfrm>
            <a:off x="10924378" y="5260063"/>
            <a:ext cx="1214942" cy="1205314"/>
          </a:xfrm>
          <a:prstGeom prst="rect">
            <a:avLst/>
          </a:prstGeom>
        </p:spPr>
      </p:pic>
      <p:grpSp>
        <p:nvGrpSpPr>
          <p:cNvPr id="62" name="Grupo 61">
            <a:extLst>
              <a:ext uri="{FF2B5EF4-FFF2-40B4-BE49-F238E27FC236}">
                <a16:creationId xmlns:a16="http://schemas.microsoft.com/office/drawing/2014/main" id="{F3FF8B0D-D566-D57A-03E5-8C9FAFCA5054}"/>
              </a:ext>
            </a:extLst>
          </p:cNvPr>
          <p:cNvGrpSpPr/>
          <p:nvPr/>
        </p:nvGrpSpPr>
        <p:grpSpPr>
          <a:xfrm>
            <a:off x="242145" y="2536881"/>
            <a:ext cx="2973727" cy="2905832"/>
            <a:chOff x="153934" y="3159927"/>
            <a:chExt cx="2211438" cy="2027355"/>
          </a:xfrm>
        </p:grpSpPr>
        <p:pic>
          <p:nvPicPr>
            <p:cNvPr id="53" name="Imagen 52">
              <a:extLst>
                <a:ext uri="{FF2B5EF4-FFF2-40B4-BE49-F238E27FC236}">
                  <a16:creationId xmlns:a16="http://schemas.microsoft.com/office/drawing/2014/main" id="{E14F43B2-8987-34DA-8EFA-2762BC9283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" r="3883"/>
            <a:stretch/>
          </p:blipFill>
          <p:spPr>
            <a:xfrm>
              <a:off x="153934" y="3159927"/>
              <a:ext cx="359873" cy="2027355"/>
            </a:xfrm>
            <a:prstGeom prst="rect">
              <a:avLst/>
            </a:prstGeom>
          </p:spPr>
        </p:pic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63391EA1-AB6F-6745-4598-5808977CA6DE}"/>
                </a:ext>
              </a:extLst>
            </p:cNvPr>
            <p:cNvSpPr txBox="1"/>
            <p:nvPr/>
          </p:nvSpPr>
          <p:spPr>
            <a:xfrm>
              <a:off x="507454" y="3219737"/>
              <a:ext cx="1857918" cy="300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Solar Panels eq</a:t>
              </a:r>
              <a:r>
                <a:rPr lang="en-GB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1217EE62-944A-F6C9-75F0-A998F8F0117A}"/>
                </a:ext>
              </a:extLst>
            </p:cNvPr>
            <p:cNvSpPr txBox="1"/>
            <p:nvPr/>
          </p:nvSpPr>
          <p:spPr>
            <a:xfrm>
              <a:off x="507454" y="3478842"/>
              <a:ext cx="1857918" cy="300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GaAsGe</a:t>
              </a:r>
              <a:endParaRPr lang="en-GB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EC5C4DC7-53C0-1A6F-B2C7-44937B93A98C}"/>
                </a:ext>
              </a:extLst>
            </p:cNvPr>
            <p:cNvSpPr txBox="1"/>
            <p:nvPr/>
          </p:nvSpPr>
          <p:spPr>
            <a:xfrm>
              <a:off x="507454" y="3753011"/>
              <a:ext cx="1857918" cy="300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PCB eq</a:t>
              </a:r>
              <a:r>
                <a:rPr lang="en-GB" sz="2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10FAF9B2-D026-AAF3-1D91-F665B2AB0B25}"/>
                </a:ext>
              </a:extLst>
            </p:cNvPr>
            <p:cNvSpPr txBox="1"/>
            <p:nvPr/>
          </p:nvSpPr>
          <p:spPr>
            <a:xfrm>
              <a:off x="507454" y="4030419"/>
              <a:ext cx="1857918" cy="300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DELRIN</a:t>
              </a:r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86673254-BADA-3496-873D-9EAC00134E7C}"/>
                </a:ext>
              </a:extLst>
            </p:cNvPr>
            <p:cNvSpPr txBox="1"/>
            <p:nvPr/>
          </p:nvSpPr>
          <p:spPr>
            <a:xfrm>
              <a:off x="500370" y="4305456"/>
              <a:ext cx="1857918" cy="536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Al-7075-T651</a:t>
              </a:r>
            </a:p>
            <a:p>
              <a:endParaRPr lang="en-GB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7B34F0FD-395D-0E1B-142A-1BDB5F35C37E}"/>
                </a:ext>
              </a:extLst>
            </p:cNvPr>
            <p:cNvSpPr txBox="1"/>
            <p:nvPr/>
          </p:nvSpPr>
          <p:spPr>
            <a:xfrm>
              <a:off x="500370" y="4576607"/>
              <a:ext cx="1857918" cy="300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Al-6082</a:t>
              </a:r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4984C975-C714-CF28-7A86-EEC20CA428F1}"/>
                </a:ext>
              </a:extLst>
            </p:cNvPr>
            <p:cNvSpPr txBox="1"/>
            <p:nvPr/>
          </p:nvSpPr>
          <p:spPr>
            <a:xfrm>
              <a:off x="500370" y="4868293"/>
              <a:ext cx="1857918" cy="300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Al-6061</a:t>
              </a:r>
            </a:p>
          </p:txBody>
        </p:sp>
      </p:grpSp>
      <p:sp>
        <p:nvSpPr>
          <p:cNvPr id="70" name="Title 1">
            <a:extLst>
              <a:ext uri="{FF2B5EF4-FFF2-40B4-BE49-F238E27FC236}">
                <a16:creationId xmlns:a16="http://schemas.microsoft.com/office/drawing/2014/main" id="{A3EEADB9-C68B-9754-9628-31FAF164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136"/>
            <a:ext cx="10515600" cy="1325563"/>
          </a:xfrm>
        </p:spPr>
        <p:txBody>
          <a:bodyPr/>
          <a:lstStyle/>
          <a:p>
            <a:r>
              <a:rPr lang="en-GB" dirty="0"/>
              <a:t>2. GMM &amp; TMM: Materials</a:t>
            </a:r>
            <a:br>
              <a:rPr lang="en-GB" dirty="0"/>
            </a:br>
            <a:endParaRPr lang="en-GB" dirty="0">
              <a:ea typeface="Calibri Light" panose="020F030202020403020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2F06434-7C56-FB84-1264-6BE711BC8E8C}"/>
              </a:ext>
            </a:extLst>
          </p:cNvPr>
          <p:cNvSpPr txBox="1"/>
          <p:nvPr/>
        </p:nvSpPr>
        <p:spPr>
          <a:xfrm>
            <a:off x="5236410" y="6255061"/>
            <a:ext cx="454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Materials applied in the model.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B7D643-D373-DCD8-D894-ECB651CD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BB92-D0A5-4913-84CD-BE81DA68B2D4}" type="slidenum">
              <a:rPr lang="es-ES" smtClean="0"/>
              <a:pPr/>
              <a:t>6</a:t>
            </a:fld>
            <a:r>
              <a:rPr lang="es-ES"/>
              <a:t> / 13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4E7E5D-747F-065A-3D23-43E2895EE9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2739" y="5068816"/>
            <a:ext cx="1111968" cy="118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B8AE117-16E2-92D5-643D-7E218F0D1BCF}"/>
              </a:ext>
            </a:extLst>
          </p:cNvPr>
          <p:cNvSpPr txBox="1"/>
          <p:nvPr/>
        </p:nvSpPr>
        <p:spPr>
          <a:xfrm>
            <a:off x="0" y="6465377"/>
            <a:ext cx="454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Equivalent properties.</a:t>
            </a:r>
          </a:p>
        </p:txBody>
      </p:sp>
    </p:spTree>
    <p:extLst>
      <p:ext uri="{BB962C8B-B14F-4D97-AF65-F5344CB8AC3E}">
        <p14:creationId xmlns:p14="http://schemas.microsoft.com/office/powerpoint/2010/main" val="49898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00D4DABD-EC98-C47D-DBD0-81661450C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136"/>
            <a:ext cx="10515600" cy="132556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</a:rPr>
              <a:t>2. GMM &amp; TMM: Analysis Cases</a:t>
            </a:r>
            <a:br>
              <a:rPr lang="en-GB" dirty="0">
                <a:latin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ea typeface="Calibri Light" panose="020F0302020204030204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26C2DEB-2D15-60F0-3368-788676174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075188"/>
              </p:ext>
            </p:extLst>
          </p:nvPr>
        </p:nvGraphicFramePr>
        <p:xfrm>
          <a:off x="5759724" y="2401699"/>
          <a:ext cx="6276561" cy="3365920"/>
        </p:xfrm>
        <a:graphic>
          <a:graphicData uri="http://schemas.openxmlformats.org/drawingml/2006/table">
            <a:tbl>
              <a:tblPr/>
              <a:tblGrid>
                <a:gridCol w="2106184">
                  <a:extLst>
                    <a:ext uri="{9D8B030D-6E8A-4147-A177-3AD203B41FA5}">
                      <a16:colId xmlns:a16="http://schemas.microsoft.com/office/drawing/2014/main" val="429367250"/>
                    </a:ext>
                  </a:extLst>
                </a:gridCol>
                <a:gridCol w="2106184">
                  <a:extLst>
                    <a:ext uri="{9D8B030D-6E8A-4147-A177-3AD203B41FA5}">
                      <a16:colId xmlns:a16="http://schemas.microsoft.com/office/drawing/2014/main" val="2972673840"/>
                    </a:ext>
                  </a:extLst>
                </a:gridCol>
                <a:gridCol w="2064193">
                  <a:extLst>
                    <a:ext uri="{9D8B030D-6E8A-4147-A177-3AD203B41FA5}">
                      <a16:colId xmlns:a16="http://schemas.microsoft.com/office/drawing/2014/main" val="980151796"/>
                    </a:ext>
                  </a:extLst>
                </a:gridCol>
              </a:tblGrid>
              <a:tr h="531968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case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Radiative Case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Dissipation [W]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409614"/>
                  </a:ext>
                </a:extLst>
              </a:tr>
              <a:tr h="35424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Latency Cold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Cold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064782"/>
                  </a:ext>
                </a:extLst>
              </a:tr>
              <a:tr h="35424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Latency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340719"/>
                  </a:ext>
                </a:extLst>
              </a:tr>
              <a:tr h="35424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Nominal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7.65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040311"/>
                  </a:ext>
                </a:extLst>
              </a:tr>
              <a:tr h="35424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PL1 Cold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Cold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15.65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15569"/>
                  </a:ext>
                </a:extLst>
              </a:tr>
              <a:tr h="35424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PL1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897587"/>
                  </a:ext>
                </a:extLst>
              </a:tr>
              <a:tr h="35424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PL1 Hot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568008"/>
                  </a:ext>
                </a:extLst>
              </a:tr>
              <a:tr h="35424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PL2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9.65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292802"/>
                  </a:ext>
                </a:extLst>
              </a:tr>
              <a:tr h="35424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Safe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7.65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795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7">
                <a:extLst>
                  <a:ext uri="{FF2B5EF4-FFF2-40B4-BE49-F238E27FC236}">
                    <a16:creationId xmlns:a16="http://schemas.microsoft.com/office/drawing/2014/main" id="{ACCAE549-2ED3-48EB-3A0F-62C03956BA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4888793"/>
                  </p:ext>
                </p:extLst>
              </p:nvPr>
            </p:nvGraphicFramePr>
            <p:xfrm>
              <a:off x="39756" y="2413233"/>
              <a:ext cx="5465084" cy="1335149"/>
            </p:xfrm>
            <a:graphic>
              <a:graphicData uri="http://schemas.openxmlformats.org/drawingml/2006/table">
                <a:tbl>
                  <a:tblPr/>
                  <a:tblGrid>
                    <a:gridCol w="1602815">
                      <a:extLst>
                        <a:ext uri="{9D8B030D-6E8A-4147-A177-3AD203B41FA5}">
                          <a16:colId xmlns:a16="http://schemas.microsoft.com/office/drawing/2014/main" val="3599572557"/>
                        </a:ext>
                      </a:extLst>
                    </a:gridCol>
                    <a:gridCol w="1287423">
                      <a:extLst>
                        <a:ext uri="{9D8B030D-6E8A-4147-A177-3AD203B41FA5}">
                          <a16:colId xmlns:a16="http://schemas.microsoft.com/office/drawing/2014/main" val="88789144"/>
                        </a:ext>
                      </a:extLst>
                    </a:gridCol>
                    <a:gridCol w="1287423">
                      <a:extLst>
                        <a:ext uri="{9D8B030D-6E8A-4147-A177-3AD203B41FA5}">
                          <a16:colId xmlns:a16="http://schemas.microsoft.com/office/drawing/2014/main" val="2138150706"/>
                        </a:ext>
                      </a:extLst>
                    </a:gridCol>
                    <a:gridCol w="1287423">
                      <a:extLst>
                        <a:ext uri="{9D8B030D-6E8A-4147-A177-3AD203B41FA5}">
                          <a16:colId xmlns:a16="http://schemas.microsoft.com/office/drawing/2014/main" val="3097017988"/>
                        </a:ext>
                      </a:extLst>
                    </a:gridCol>
                  </a:tblGrid>
                  <a:tr h="502478">
                    <a:tc>
                      <a:txBody>
                        <a:bodyPr/>
                        <a:lstStyle/>
                        <a:p>
                          <a:pPr algn="ctr" fontAlgn="b"/>
                          <a:endParaRPr lang="en-GB" sz="20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000" b="1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Cold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000" b="1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Standard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000" b="1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Hot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212641"/>
                      </a:ext>
                    </a:extLst>
                  </a:tr>
                  <a:tr h="46409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000" b="1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Albedo </a:t>
                          </a:r>
                          <a:r>
                            <a:rPr lang="en-GB" sz="2000" b="1" i="0" u="none" strike="noStrike" noProof="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coeff</a:t>
                          </a:r>
                          <a:r>
                            <a:rPr lang="en-GB" sz="2000" b="1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0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0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0.306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0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0.336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1047726"/>
                      </a:ext>
                    </a:extLst>
                  </a:tr>
                  <a:tr h="36857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en-GB" sz="2000" b="1" i="1" u="none" strike="noStrike" noProof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oMath>
                          </a14:m>
                          <a:r>
                            <a:rPr lang="en-GB" sz="2000" b="1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[K]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0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249.0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0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254.3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0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260.0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50754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7">
                <a:extLst>
                  <a:ext uri="{FF2B5EF4-FFF2-40B4-BE49-F238E27FC236}">
                    <a16:creationId xmlns:a16="http://schemas.microsoft.com/office/drawing/2014/main" id="{ACCAE549-2ED3-48EB-3A0F-62C03956BA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4888793"/>
                  </p:ext>
                </p:extLst>
              </p:nvPr>
            </p:nvGraphicFramePr>
            <p:xfrm>
              <a:off x="39756" y="2413233"/>
              <a:ext cx="5465084" cy="1335149"/>
            </p:xfrm>
            <a:graphic>
              <a:graphicData uri="http://schemas.openxmlformats.org/drawingml/2006/table">
                <a:tbl>
                  <a:tblPr/>
                  <a:tblGrid>
                    <a:gridCol w="1602815">
                      <a:extLst>
                        <a:ext uri="{9D8B030D-6E8A-4147-A177-3AD203B41FA5}">
                          <a16:colId xmlns:a16="http://schemas.microsoft.com/office/drawing/2014/main" val="3599572557"/>
                        </a:ext>
                      </a:extLst>
                    </a:gridCol>
                    <a:gridCol w="1287423">
                      <a:extLst>
                        <a:ext uri="{9D8B030D-6E8A-4147-A177-3AD203B41FA5}">
                          <a16:colId xmlns:a16="http://schemas.microsoft.com/office/drawing/2014/main" val="88789144"/>
                        </a:ext>
                      </a:extLst>
                    </a:gridCol>
                    <a:gridCol w="1287423">
                      <a:extLst>
                        <a:ext uri="{9D8B030D-6E8A-4147-A177-3AD203B41FA5}">
                          <a16:colId xmlns:a16="http://schemas.microsoft.com/office/drawing/2014/main" val="2138150706"/>
                        </a:ext>
                      </a:extLst>
                    </a:gridCol>
                    <a:gridCol w="1287423">
                      <a:extLst>
                        <a:ext uri="{9D8B030D-6E8A-4147-A177-3AD203B41FA5}">
                          <a16:colId xmlns:a16="http://schemas.microsoft.com/office/drawing/2014/main" val="3097017988"/>
                        </a:ext>
                      </a:extLst>
                    </a:gridCol>
                  </a:tblGrid>
                  <a:tr h="502478">
                    <a:tc>
                      <a:txBody>
                        <a:bodyPr/>
                        <a:lstStyle/>
                        <a:p>
                          <a:pPr algn="ctr" fontAlgn="b"/>
                          <a:endParaRPr lang="en-GB" sz="20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000" b="1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Cold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000" b="1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Standard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000" b="1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Hot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212641"/>
                      </a:ext>
                    </a:extLst>
                  </a:tr>
                  <a:tr h="46409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000" b="1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Albedo </a:t>
                          </a:r>
                          <a:r>
                            <a:rPr lang="en-GB" sz="2000" b="1" i="0" u="none" strike="noStrike" noProof="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coeff</a:t>
                          </a:r>
                          <a:r>
                            <a:rPr lang="en-GB" sz="2000" b="1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0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0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0.306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0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0.336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1047726"/>
                      </a:ext>
                    </a:extLst>
                  </a:tr>
                  <a:tr h="368574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62295" r="-241825" b="-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0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249.0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0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254.3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0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260.0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50754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4FE73C6C-9A2E-CA2D-7A2E-5D2CA7593800}"/>
              </a:ext>
            </a:extLst>
          </p:cNvPr>
          <p:cNvSpPr txBox="1"/>
          <p:nvPr/>
        </p:nvSpPr>
        <p:spPr>
          <a:xfrm>
            <a:off x="496957" y="2017643"/>
            <a:ext cx="454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STEM results.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3ED340-8A5A-8B2C-7207-A0FE9A62D5BD}"/>
              </a:ext>
            </a:extLst>
          </p:cNvPr>
          <p:cNvSpPr txBox="1"/>
          <p:nvPr/>
        </p:nvSpPr>
        <p:spPr>
          <a:xfrm>
            <a:off x="6626913" y="1996657"/>
            <a:ext cx="454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2: Analysis cases.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437768E-FFCB-637B-AF1C-2F6E208E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BB92-D0A5-4913-84CD-BE81DA68B2D4}" type="slidenum">
              <a:rPr lang="es-ES" smtClean="0">
                <a:latin typeface="Times New Roman" panose="02020603050405020304" pitchFamily="18" charset="0"/>
              </a:rPr>
              <a:pPr/>
              <a:t>7</a:t>
            </a:fld>
            <a:r>
              <a:rPr lang="es-ES">
                <a:latin typeface="Times New Roman" panose="02020603050405020304" pitchFamily="18" charset="0"/>
              </a:rPr>
              <a:t> / 13</a:t>
            </a:r>
            <a:endParaRPr lang="es-E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28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5792FEF-E4C6-61FB-22D2-3AF1C5C50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136"/>
            <a:ext cx="10515600" cy="1325563"/>
          </a:xfrm>
        </p:spPr>
        <p:txBody>
          <a:bodyPr/>
          <a:lstStyle/>
          <a:p>
            <a:r>
              <a:rPr lang="en-GB" dirty="0"/>
              <a:t>3. Instruments temperatures</a:t>
            </a:r>
            <a:br>
              <a:rPr lang="en-GB" dirty="0"/>
            </a:br>
            <a:endParaRPr lang="en-GB" dirty="0">
              <a:ea typeface="Calibri Light" panose="020F0302020204030204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6D3BDD-CF4A-AFF0-961A-8C48E569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BB92-D0A5-4913-84CD-BE81DA68B2D4}" type="slidenum">
              <a:rPr lang="es-ES" smtClean="0"/>
              <a:pPr/>
              <a:t>8</a:t>
            </a:fld>
            <a:r>
              <a:rPr lang="es-ES"/>
              <a:t> / 13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a 6">
                <a:extLst>
                  <a:ext uri="{FF2B5EF4-FFF2-40B4-BE49-F238E27FC236}">
                    <a16:creationId xmlns:a16="http://schemas.microsoft.com/office/drawing/2014/main" id="{2D6EA9CA-5136-D644-C73A-CAF727EC428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21665402"/>
                  </p:ext>
                </p:extLst>
              </p:nvPr>
            </p:nvGraphicFramePr>
            <p:xfrm>
              <a:off x="157579" y="2445155"/>
              <a:ext cx="3483979" cy="213842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Diagrama 6">
                <a:extLst>
                  <a:ext uri="{FF2B5EF4-FFF2-40B4-BE49-F238E27FC236}">
                    <a16:creationId xmlns:a16="http://schemas.microsoft.com/office/drawing/2014/main" id="{2D6EA9CA-5136-D644-C73A-CAF727EC428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21665402"/>
                  </p:ext>
                </p:extLst>
              </p:nvPr>
            </p:nvGraphicFramePr>
            <p:xfrm>
              <a:off x="157579" y="2445155"/>
              <a:ext cx="3483979" cy="213842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9E0AFFAE-81E3-BF1E-022A-87606491BB3D}"/>
              </a:ext>
            </a:extLst>
          </p:cNvPr>
          <p:cNvSpPr txBox="1"/>
          <p:nvPr/>
        </p:nvSpPr>
        <p:spPr>
          <a:xfrm>
            <a:off x="157579" y="1961864"/>
            <a:ext cx="609407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>
                <a:latin typeface="LM Roman 10" panose="00000500000000000000" pitchFamily="50" charset="0"/>
              </a:rPr>
              <a:t>Temperature ranges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C692BAF8-48D7-EB29-EA93-40222E7CF9FF}"/>
              </a:ext>
            </a:extLst>
          </p:cNvPr>
          <p:cNvGrpSpPr/>
          <p:nvPr/>
        </p:nvGrpSpPr>
        <p:grpSpPr>
          <a:xfrm>
            <a:off x="3516402" y="1717144"/>
            <a:ext cx="8600973" cy="4639206"/>
            <a:chOff x="3595696" y="1909843"/>
            <a:chExt cx="8600973" cy="4639206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E87822D3-85C7-94AF-0125-7FC0FBFCC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95696" y="1961864"/>
              <a:ext cx="8600973" cy="4587185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F9566AEE-BB07-6B0F-D6F4-D5B90D571388}"/>
                </a:ext>
              </a:extLst>
            </p:cNvPr>
            <p:cNvSpPr txBox="1"/>
            <p:nvPr/>
          </p:nvSpPr>
          <p:spPr>
            <a:xfrm>
              <a:off x="6211329" y="1909843"/>
              <a:ext cx="3369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Latency Cold: Instruments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9C03692-E104-D748-29EA-AA5C9A04F44B}"/>
              </a:ext>
            </a:extLst>
          </p:cNvPr>
          <p:cNvGrpSpPr/>
          <p:nvPr/>
        </p:nvGrpSpPr>
        <p:grpSpPr>
          <a:xfrm>
            <a:off x="3516403" y="1717144"/>
            <a:ext cx="8600971" cy="4639206"/>
            <a:chOff x="3595697" y="1909843"/>
            <a:chExt cx="8600971" cy="4639206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DE010E7F-2FBE-D89A-8922-DFDB1150F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95697" y="1961864"/>
              <a:ext cx="8600971" cy="4587185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28AD2065-B1F7-C650-A4B9-5182A13463EF}"/>
                </a:ext>
              </a:extLst>
            </p:cNvPr>
            <p:cNvSpPr txBox="1"/>
            <p:nvPr/>
          </p:nvSpPr>
          <p:spPr>
            <a:xfrm>
              <a:off x="6211329" y="1909843"/>
              <a:ext cx="3369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Latency Cold: Payload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3DD8BCD-7C2E-BF42-6A6D-BAA61EC4F6AB}"/>
              </a:ext>
            </a:extLst>
          </p:cNvPr>
          <p:cNvGrpSpPr/>
          <p:nvPr/>
        </p:nvGrpSpPr>
        <p:grpSpPr>
          <a:xfrm>
            <a:off x="3516403" y="1717145"/>
            <a:ext cx="8600971" cy="4639205"/>
            <a:chOff x="3595697" y="1909843"/>
            <a:chExt cx="8600971" cy="4639205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852DB3CC-E2C6-9E71-3DBC-8A8A97328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95697" y="1961864"/>
              <a:ext cx="8600971" cy="4587184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0C5D3FD4-52C2-9DCF-3DDF-15E3E895C0D4}"/>
                </a:ext>
              </a:extLst>
            </p:cNvPr>
            <p:cNvSpPr txBox="1"/>
            <p:nvPr/>
          </p:nvSpPr>
          <p:spPr>
            <a:xfrm>
              <a:off x="6211329" y="1909843"/>
              <a:ext cx="3369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PL1: Instruments</a:t>
              </a: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5DF4E498-648A-955A-776D-C09B178C8E49}"/>
              </a:ext>
            </a:extLst>
          </p:cNvPr>
          <p:cNvGrpSpPr/>
          <p:nvPr/>
        </p:nvGrpSpPr>
        <p:grpSpPr>
          <a:xfrm>
            <a:off x="3516404" y="1717145"/>
            <a:ext cx="8600969" cy="4639205"/>
            <a:chOff x="3595698" y="1909843"/>
            <a:chExt cx="8600969" cy="4639205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841F3977-AAF2-BB32-40EE-419520B6D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95698" y="1961864"/>
              <a:ext cx="8600969" cy="4587184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708EEC45-7576-7F8E-F38F-FF211786BAA5}"/>
                </a:ext>
              </a:extLst>
            </p:cNvPr>
            <p:cNvSpPr txBox="1"/>
            <p:nvPr/>
          </p:nvSpPr>
          <p:spPr>
            <a:xfrm>
              <a:off x="6211329" y="1909843"/>
              <a:ext cx="3369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PL1: Payload</a:t>
              </a: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9B749F5-8456-DF96-0F0B-4E7D253FD1EF}"/>
              </a:ext>
            </a:extLst>
          </p:cNvPr>
          <p:cNvSpPr txBox="1"/>
          <p:nvPr/>
        </p:nvSpPr>
        <p:spPr>
          <a:xfrm>
            <a:off x="5267217" y="6278520"/>
            <a:ext cx="444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7:  Instruments temperature in PL1.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D7CAFC6-59CB-7FD2-B3AE-C524FFBD1B9E}"/>
              </a:ext>
            </a:extLst>
          </p:cNvPr>
          <p:cNvSpPr txBox="1"/>
          <p:nvPr/>
        </p:nvSpPr>
        <p:spPr>
          <a:xfrm>
            <a:off x="4843500" y="6278520"/>
            <a:ext cx="529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 Instruments temperature in Latency Cold.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4A539D2-C166-4094-E7D5-D67CE59E130B}"/>
              </a:ext>
            </a:extLst>
          </p:cNvPr>
          <p:cNvSpPr txBox="1"/>
          <p:nvPr/>
        </p:nvSpPr>
        <p:spPr>
          <a:xfrm>
            <a:off x="5096658" y="6278520"/>
            <a:ext cx="478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6:  Payload temperature in Latency Cold.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5B5070A-05D1-530C-C9C0-A87B99000E8B}"/>
              </a:ext>
            </a:extLst>
          </p:cNvPr>
          <p:cNvSpPr txBox="1"/>
          <p:nvPr/>
        </p:nvSpPr>
        <p:spPr>
          <a:xfrm>
            <a:off x="5267217" y="6278520"/>
            <a:ext cx="444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8:  Payload temperature in PL1.</a:t>
            </a:r>
          </a:p>
        </p:txBody>
      </p:sp>
    </p:spTree>
    <p:extLst>
      <p:ext uri="{BB962C8B-B14F-4D97-AF65-F5344CB8AC3E}">
        <p14:creationId xmlns:p14="http://schemas.microsoft.com/office/powerpoint/2010/main" val="190986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" grpId="0"/>
      <p:bldP spid="21" grpId="0"/>
      <p:bldP spid="21" grpId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Forma&#10;&#10;Descripción generada automáticamente">
            <a:extLst>
              <a:ext uri="{FF2B5EF4-FFF2-40B4-BE49-F238E27FC236}">
                <a16:creationId xmlns:a16="http://schemas.microsoft.com/office/drawing/2014/main" id="{6E1E81C2-F107-139D-052E-55CFE8FAF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391" y="1597423"/>
            <a:ext cx="3755020" cy="498419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5614943-59E3-E09C-D5FA-253C7D3041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2630" y="1899254"/>
            <a:ext cx="2834352" cy="411422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A14A6EC-09B4-9AB0-44CA-B43728C4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4495"/>
            <a:ext cx="10515600" cy="1325563"/>
          </a:xfrm>
        </p:spPr>
        <p:txBody>
          <a:bodyPr/>
          <a:lstStyle/>
          <a:p>
            <a:r>
              <a:rPr lang="en-GB" dirty="0"/>
              <a:t>4. Thermal Hardware: Radiator</a:t>
            </a:r>
            <a:br>
              <a:rPr lang="en-GB" dirty="0"/>
            </a:br>
            <a:endParaRPr lang="en-GB" dirty="0">
              <a:ea typeface="Calibri Light" panose="020F0302020204030204"/>
            </a:endParaRP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2BE2385E-8596-CFFC-F24D-6587D5AFA3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4730275"/>
              </p:ext>
            </p:extLst>
          </p:nvPr>
        </p:nvGraphicFramePr>
        <p:xfrm>
          <a:off x="204386" y="1950848"/>
          <a:ext cx="5272682" cy="4056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5EC432-8F39-8E99-EF25-F69F4831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BB92-D0A5-4913-84CD-BE81DA68B2D4}" type="slidenum">
              <a:rPr lang="es-ES" smtClean="0"/>
              <a:pPr/>
              <a:t>9</a:t>
            </a:fld>
            <a:r>
              <a:rPr lang="es-ES"/>
              <a:t> / 13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B7A258-BBCD-23D5-A46B-7C3AC8E661E3}"/>
              </a:ext>
            </a:extLst>
          </p:cNvPr>
          <p:cNvSpPr txBox="1"/>
          <p:nvPr/>
        </p:nvSpPr>
        <p:spPr>
          <a:xfrm>
            <a:off x="4705229" y="6529961"/>
            <a:ext cx="454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Figure 9: Radiator 3D model.</a:t>
            </a:r>
          </a:p>
        </p:txBody>
      </p:sp>
    </p:spTree>
    <p:extLst>
      <p:ext uri="{BB962C8B-B14F-4D97-AF65-F5344CB8AC3E}">
        <p14:creationId xmlns:p14="http://schemas.microsoft.com/office/powerpoint/2010/main" val="183245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861</Words>
  <Application>Microsoft Office PowerPoint</Application>
  <PresentationFormat>Panorámica</PresentationFormat>
  <Paragraphs>195</Paragraphs>
  <Slides>19</Slides>
  <Notes>13</Notes>
  <HiddenSlides>5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Inter</vt:lpstr>
      <vt:lpstr>LM Roman 10</vt:lpstr>
      <vt:lpstr>Times New Roman</vt:lpstr>
      <vt:lpstr>Wingdings</vt:lpstr>
      <vt:lpstr>Tema de Office</vt:lpstr>
      <vt:lpstr>Thermal analysis  &amp;  Tests  UPMSat-3</vt:lpstr>
      <vt:lpstr>Table of content</vt:lpstr>
      <vt:lpstr>1. Introduction &amp; Objectives  </vt:lpstr>
      <vt:lpstr>2. GMM &amp; TMM </vt:lpstr>
      <vt:lpstr>2. GMM &amp; TMM: Thermo-optical properties </vt:lpstr>
      <vt:lpstr>2. GMM &amp; TMM: Materials </vt:lpstr>
      <vt:lpstr>2. GMM &amp; TMM: Analysis Cases </vt:lpstr>
      <vt:lpstr>3. Instruments temperatures </vt:lpstr>
      <vt:lpstr>4. Thermal Hardware: Radiator </vt:lpstr>
      <vt:lpstr>4. Thermal Hardware: Radiator </vt:lpstr>
      <vt:lpstr>5. PCB-UC3M Test  </vt:lpstr>
      <vt:lpstr>5. PCB-UC3M Test  </vt:lpstr>
      <vt:lpstr>6. Conclusions </vt:lpstr>
      <vt:lpstr>Thanks for your attention Questions?</vt:lpstr>
      <vt:lpstr>Presentación de PowerPoint</vt:lpstr>
      <vt:lpstr>Presentación de PowerPoint</vt:lpstr>
      <vt:lpstr>Model evolution </vt:lpstr>
      <vt:lpstr>Model evolution </vt:lpstr>
      <vt:lpstr>Model evolution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James Webb:  Un desafío térmico</dc:title>
  <dc:creator>SERGIO DE AVILA CABRAL</dc:creator>
  <cp:lastModifiedBy>SERGIO DE AVILA CABRAL</cp:lastModifiedBy>
  <cp:revision>2</cp:revision>
  <dcterms:created xsi:type="dcterms:W3CDTF">2023-04-27T06:49:49Z</dcterms:created>
  <dcterms:modified xsi:type="dcterms:W3CDTF">2024-04-15T13:47:27Z</dcterms:modified>
</cp:coreProperties>
</file>