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6.png" ContentType="image/png"/>
  <Override PartName="/ppt/media/image3.png" ContentType="image/png"/>
  <Override PartName="/ppt/media/image2.jpeg" ContentType="image/jpeg"/>
  <Override PartName="/ppt/media/image5.png" ContentType="image/png"/>
  <Override PartName="/ppt/media/image9.tif" ContentType="image/tiff"/>
  <Override PartName="/ppt/media/image4.png" ContentType="image/png"/>
  <Override PartName="/ppt/media/image7.png" ContentType="image/png"/>
  <Override PartName="/ppt/media/image8.png" ContentType="image/png"/>
  <Override PartName="/ppt/presProps.xml" ContentType="application/vnd.openxmlformats-officedocument.presentationml.presProps+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24384000" cy="13716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25" name="PlaceHolder 2"/>
          <p:cNvSpPr>
            <a:spLocks noGrp="1"/>
          </p:cNvSpPr>
          <p:nvPr>
            <p:ph/>
          </p:nvPr>
        </p:nvSpPr>
        <p:spPr>
          <a:xfrm>
            <a:off x="2387520" y="3898800"/>
            <a:ext cx="1962108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26" name="PlaceHolder 3"/>
          <p:cNvSpPr>
            <a:spLocks noGrp="1"/>
          </p:cNvSpPr>
          <p:nvPr>
            <p:ph/>
          </p:nvPr>
        </p:nvSpPr>
        <p:spPr>
          <a:xfrm>
            <a:off x="2387520" y="8097840"/>
            <a:ext cx="1962108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28" name="PlaceHolder 2"/>
          <p:cNvSpPr>
            <a:spLocks noGrp="1"/>
          </p:cNvSpPr>
          <p:nvPr>
            <p:ph/>
          </p:nvPr>
        </p:nvSpPr>
        <p:spPr>
          <a:xfrm>
            <a:off x="238752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29" name="PlaceHolder 3"/>
          <p:cNvSpPr>
            <a:spLocks noGrp="1"/>
          </p:cNvSpPr>
          <p:nvPr>
            <p:ph/>
          </p:nvPr>
        </p:nvSpPr>
        <p:spPr>
          <a:xfrm>
            <a:off x="1244160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30" name="PlaceHolder 4"/>
          <p:cNvSpPr>
            <a:spLocks noGrp="1"/>
          </p:cNvSpPr>
          <p:nvPr>
            <p:ph/>
          </p:nvPr>
        </p:nvSpPr>
        <p:spPr>
          <a:xfrm>
            <a:off x="2387520" y="809784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31" name="PlaceHolder 5"/>
          <p:cNvSpPr>
            <a:spLocks noGrp="1"/>
          </p:cNvSpPr>
          <p:nvPr>
            <p:ph/>
          </p:nvPr>
        </p:nvSpPr>
        <p:spPr>
          <a:xfrm>
            <a:off x="12441600" y="809784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33" name="PlaceHolder 2"/>
          <p:cNvSpPr>
            <a:spLocks noGrp="1"/>
          </p:cNvSpPr>
          <p:nvPr>
            <p:ph/>
          </p:nvPr>
        </p:nvSpPr>
        <p:spPr>
          <a:xfrm>
            <a:off x="2387520" y="389880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34" name="PlaceHolder 3"/>
          <p:cNvSpPr>
            <a:spLocks noGrp="1"/>
          </p:cNvSpPr>
          <p:nvPr>
            <p:ph/>
          </p:nvPr>
        </p:nvSpPr>
        <p:spPr>
          <a:xfrm>
            <a:off x="9021600" y="389880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35" name="PlaceHolder 4"/>
          <p:cNvSpPr>
            <a:spLocks noGrp="1"/>
          </p:cNvSpPr>
          <p:nvPr>
            <p:ph/>
          </p:nvPr>
        </p:nvSpPr>
        <p:spPr>
          <a:xfrm>
            <a:off x="15655320" y="389880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36" name="PlaceHolder 5"/>
          <p:cNvSpPr>
            <a:spLocks noGrp="1"/>
          </p:cNvSpPr>
          <p:nvPr>
            <p:ph/>
          </p:nvPr>
        </p:nvSpPr>
        <p:spPr>
          <a:xfrm>
            <a:off x="2387520" y="809784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37" name="PlaceHolder 6"/>
          <p:cNvSpPr>
            <a:spLocks noGrp="1"/>
          </p:cNvSpPr>
          <p:nvPr>
            <p:ph/>
          </p:nvPr>
        </p:nvSpPr>
        <p:spPr>
          <a:xfrm>
            <a:off x="9021600" y="809784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38" name="PlaceHolder 7"/>
          <p:cNvSpPr>
            <a:spLocks noGrp="1"/>
          </p:cNvSpPr>
          <p:nvPr>
            <p:ph/>
          </p:nvPr>
        </p:nvSpPr>
        <p:spPr>
          <a:xfrm>
            <a:off x="15655320" y="809784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43" name="PlaceHolder 2"/>
          <p:cNvSpPr>
            <a:spLocks noGrp="1"/>
          </p:cNvSpPr>
          <p:nvPr>
            <p:ph type="subTitle"/>
          </p:nvPr>
        </p:nvSpPr>
        <p:spPr>
          <a:xfrm>
            <a:off x="2387520" y="3898800"/>
            <a:ext cx="19621080" cy="8038800"/>
          </a:xfrm>
          <a:prstGeom prst="rect">
            <a:avLst/>
          </a:prstGeom>
          <a:noFill/>
          <a:ln w="0">
            <a:noFill/>
          </a:ln>
        </p:spPr>
        <p:txBody>
          <a:bodyPr lIns="0" rIns="0" tIns="0" bIns="0" anchor="ctr">
            <a:noAutofit/>
          </a:bodyPr>
          <a:p>
            <a:pPr algn="ctr"/>
            <a:endParaRPr b="0" lang="en-GH"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45" name="PlaceHolder 2"/>
          <p:cNvSpPr>
            <a:spLocks noGrp="1"/>
          </p:cNvSpPr>
          <p:nvPr>
            <p:ph/>
          </p:nvPr>
        </p:nvSpPr>
        <p:spPr>
          <a:xfrm>
            <a:off x="2387520" y="3898800"/>
            <a:ext cx="1962108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47" name="PlaceHolder 2"/>
          <p:cNvSpPr>
            <a:spLocks noGrp="1"/>
          </p:cNvSpPr>
          <p:nvPr>
            <p:ph/>
          </p:nvPr>
        </p:nvSpPr>
        <p:spPr>
          <a:xfrm>
            <a:off x="2387520" y="3898800"/>
            <a:ext cx="957492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48" name="PlaceHolder 3"/>
          <p:cNvSpPr>
            <a:spLocks noGrp="1"/>
          </p:cNvSpPr>
          <p:nvPr>
            <p:ph/>
          </p:nvPr>
        </p:nvSpPr>
        <p:spPr>
          <a:xfrm>
            <a:off x="12441600" y="3898800"/>
            <a:ext cx="957492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2387520" y="355680"/>
            <a:ext cx="19621080" cy="15894360"/>
          </a:xfrm>
          <a:prstGeom prst="rect">
            <a:avLst/>
          </a:prstGeom>
          <a:noFill/>
          <a:ln w="0">
            <a:noFill/>
          </a:ln>
        </p:spPr>
        <p:txBody>
          <a:bodyPr lIns="0" rIns="0" tIns="0" bIns="0" anchor="ctr">
            <a:noAutofit/>
          </a:bodyPr>
          <a:p>
            <a:pPr algn="ctr"/>
            <a:endParaRPr b="0" lang="en-GH"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52" name="PlaceHolder 2"/>
          <p:cNvSpPr>
            <a:spLocks noGrp="1"/>
          </p:cNvSpPr>
          <p:nvPr>
            <p:ph/>
          </p:nvPr>
        </p:nvSpPr>
        <p:spPr>
          <a:xfrm>
            <a:off x="238752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53" name="PlaceHolder 3"/>
          <p:cNvSpPr>
            <a:spLocks noGrp="1"/>
          </p:cNvSpPr>
          <p:nvPr>
            <p:ph/>
          </p:nvPr>
        </p:nvSpPr>
        <p:spPr>
          <a:xfrm>
            <a:off x="12441600" y="3898800"/>
            <a:ext cx="957492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54" name="PlaceHolder 4"/>
          <p:cNvSpPr>
            <a:spLocks noGrp="1"/>
          </p:cNvSpPr>
          <p:nvPr>
            <p:ph/>
          </p:nvPr>
        </p:nvSpPr>
        <p:spPr>
          <a:xfrm>
            <a:off x="2387520" y="809784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4" name="PlaceHolder 2"/>
          <p:cNvSpPr>
            <a:spLocks noGrp="1"/>
          </p:cNvSpPr>
          <p:nvPr>
            <p:ph type="subTitle"/>
          </p:nvPr>
        </p:nvSpPr>
        <p:spPr>
          <a:xfrm>
            <a:off x="2387520" y="3898800"/>
            <a:ext cx="19621080" cy="8038800"/>
          </a:xfrm>
          <a:prstGeom prst="rect">
            <a:avLst/>
          </a:prstGeom>
          <a:noFill/>
          <a:ln w="0">
            <a:noFill/>
          </a:ln>
        </p:spPr>
        <p:txBody>
          <a:bodyPr lIns="0" rIns="0" tIns="0" bIns="0" anchor="ctr">
            <a:noAutofit/>
          </a:bodyPr>
          <a:p>
            <a:pPr algn="ctr"/>
            <a:endParaRPr b="0" lang="en-GH"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56" name="PlaceHolder 2"/>
          <p:cNvSpPr>
            <a:spLocks noGrp="1"/>
          </p:cNvSpPr>
          <p:nvPr>
            <p:ph/>
          </p:nvPr>
        </p:nvSpPr>
        <p:spPr>
          <a:xfrm>
            <a:off x="2387520" y="3898800"/>
            <a:ext cx="957492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57" name="PlaceHolder 3"/>
          <p:cNvSpPr>
            <a:spLocks noGrp="1"/>
          </p:cNvSpPr>
          <p:nvPr>
            <p:ph/>
          </p:nvPr>
        </p:nvSpPr>
        <p:spPr>
          <a:xfrm>
            <a:off x="1244160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58" name="PlaceHolder 4"/>
          <p:cNvSpPr>
            <a:spLocks noGrp="1"/>
          </p:cNvSpPr>
          <p:nvPr>
            <p:ph/>
          </p:nvPr>
        </p:nvSpPr>
        <p:spPr>
          <a:xfrm>
            <a:off x="12441600" y="809784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60" name="PlaceHolder 2"/>
          <p:cNvSpPr>
            <a:spLocks noGrp="1"/>
          </p:cNvSpPr>
          <p:nvPr>
            <p:ph/>
          </p:nvPr>
        </p:nvSpPr>
        <p:spPr>
          <a:xfrm>
            <a:off x="238752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61" name="PlaceHolder 3"/>
          <p:cNvSpPr>
            <a:spLocks noGrp="1"/>
          </p:cNvSpPr>
          <p:nvPr>
            <p:ph/>
          </p:nvPr>
        </p:nvSpPr>
        <p:spPr>
          <a:xfrm>
            <a:off x="1244160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62" name="PlaceHolder 4"/>
          <p:cNvSpPr>
            <a:spLocks noGrp="1"/>
          </p:cNvSpPr>
          <p:nvPr>
            <p:ph/>
          </p:nvPr>
        </p:nvSpPr>
        <p:spPr>
          <a:xfrm>
            <a:off x="2387520" y="8097840"/>
            <a:ext cx="1962108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64" name="PlaceHolder 2"/>
          <p:cNvSpPr>
            <a:spLocks noGrp="1"/>
          </p:cNvSpPr>
          <p:nvPr>
            <p:ph/>
          </p:nvPr>
        </p:nvSpPr>
        <p:spPr>
          <a:xfrm>
            <a:off x="2387520" y="3898800"/>
            <a:ext cx="1962108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65" name="PlaceHolder 3"/>
          <p:cNvSpPr>
            <a:spLocks noGrp="1"/>
          </p:cNvSpPr>
          <p:nvPr>
            <p:ph/>
          </p:nvPr>
        </p:nvSpPr>
        <p:spPr>
          <a:xfrm>
            <a:off x="2387520" y="8097840"/>
            <a:ext cx="1962108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67" name="PlaceHolder 2"/>
          <p:cNvSpPr>
            <a:spLocks noGrp="1"/>
          </p:cNvSpPr>
          <p:nvPr>
            <p:ph/>
          </p:nvPr>
        </p:nvSpPr>
        <p:spPr>
          <a:xfrm>
            <a:off x="238752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68" name="PlaceHolder 3"/>
          <p:cNvSpPr>
            <a:spLocks noGrp="1"/>
          </p:cNvSpPr>
          <p:nvPr>
            <p:ph/>
          </p:nvPr>
        </p:nvSpPr>
        <p:spPr>
          <a:xfrm>
            <a:off x="1244160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69" name="PlaceHolder 4"/>
          <p:cNvSpPr>
            <a:spLocks noGrp="1"/>
          </p:cNvSpPr>
          <p:nvPr>
            <p:ph/>
          </p:nvPr>
        </p:nvSpPr>
        <p:spPr>
          <a:xfrm>
            <a:off x="2387520" y="809784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70" name="PlaceHolder 5"/>
          <p:cNvSpPr>
            <a:spLocks noGrp="1"/>
          </p:cNvSpPr>
          <p:nvPr>
            <p:ph/>
          </p:nvPr>
        </p:nvSpPr>
        <p:spPr>
          <a:xfrm>
            <a:off x="12441600" y="809784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72" name="PlaceHolder 2"/>
          <p:cNvSpPr>
            <a:spLocks noGrp="1"/>
          </p:cNvSpPr>
          <p:nvPr>
            <p:ph/>
          </p:nvPr>
        </p:nvSpPr>
        <p:spPr>
          <a:xfrm>
            <a:off x="2387520" y="389880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73" name="PlaceHolder 3"/>
          <p:cNvSpPr>
            <a:spLocks noGrp="1"/>
          </p:cNvSpPr>
          <p:nvPr>
            <p:ph/>
          </p:nvPr>
        </p:nvSpPr>
        <p:spPr>
          <a:xfrm>
            <a:off x="9021600" y="389880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74" name="PlaceHolder 4"/>
          <p:cNvSpPr>
            <a:spLocks noGrp="1"/>
          </p:cNvSpPr>
          <p:nvPr>
            <p:ph/>
          </p:nvPr>
        </p:nvSpPr>
        <p:spPr>
          <a:xfrm>
            <a:off x="15655320" y="389880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75" name="PlaceHolder 5"/>
          <p:cNvSpPr>
            <a:spLocks noGrp="1"/>
          </p:cNvSpPr>
          <p:nvPr>
            <p:ph/>
          </p:nvPr>
        </p:nvSpPr>
        <p:spPr>
          <a:xfrm>
            <a:off x="2387520" y="809784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76" name="PlaceHolder 6"/>
          <p:cNvSpPr>
            <a:spLocks noGrp="1"/>
          </p:cNvSpPr>
          <p:nvPr>
            <p:ph/>
          </p:nvPr>
        </p:nvSpPr>
        <p:spPr>
          <a:xfrm>
            <a:off x="9021600" y="809784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77" name="PlaceHolder 7"/>
          <p:cNvSpPr>
            <a:spLocks noGrp="1"/>
          </p:cNvSpPr>
          <p:nvPr>
            <p:ph/>
          </p:nvPr>
        </p:nvSpPr>
        <p:spPr>
          <a:xfrm>
            <a:off x="15655320" y="8097840"/>
            <a:ext cx="631764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6" name="PlaceHolder 2"/>
          <p:cNvSpPr>
            <a:spLocks noGrp="1"/>
          </p:cNvSpPr>
          <p:nvPr>
            <p:ph/>
          </p:nvPr>
        </p:nvSpPr>
        <p:spPr>
          <a:xfrm>
            <a:off x="2387520" y="3898800"/>
            <a:ext cx="1962108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8" name="PlaceHolder 2"/>
          <p:cNvSpPr>
            <a:spLocks noGrp="1"/>
          </p:cNvSpPr>
          <p:nvPr>
            <p:ph/>
          </p:nvPr>
        </p:nvSpPr>
        <p:spPr>
          <a:xfrm>
            <a:off x="2387520" y="3898800"/>
            <a:ext cx="957492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9" name="PlaceHolder 3"/>
          <p:cNvSpPr>
            <a:spLocks noGrp="1"/>
          </p:cNvSpPr>
          <p:nvPr>
            <p:ph/>
          </p:nvPr>
        </p:nvSpPr>
        <p:spPr>
          <a:xfrm>
            <a:off x="12441600" y="3898800"/>
            <a:ext cx="957492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87520" y="355680"/>
            <a:ext cx="19621080" cy="15894360"/>
          </a:xfrm>
          <a:prstGeom prst="rect">
            <a:avLst/>
          </a:prstGeom>
          <a:noFill/>
          <a:ln w="0">
            <a:noFill/>
          </a:ln>
        </p:spPr>
        <p:txBody>
          <a:bodyPr lIns="0" rIns="0" tIns="0" bIns="0" anchor="ctr">
            <a:noAutofit/>
          </a:bodyPr>
          <a:p>
            <a:pPr algn="ctr"/>
            <a:endParaRPr b="0" lang="en-GH"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13" name="PlaceHolder 2"/>
          <p:cNvSpPr>
            <a:spLocks noGrp="1"/>
          </p:cNvSpPr>
          <p:nvPr>
            <p:ph/>
          </p:nvPr>
        </p:nvSpPr>
        <p:spPr>
          <a:xfrm>
            <a:off x="238752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14" name="PlaceHolder 3"/>
          <p:cNvSpPr>
            <a:spLocks noGrp="1"/>
          </p:cNvSpPr>
          <p:nvPr>
            <p:ph/>
          </p:nvPr>
        </p:nvSpPr>
        <p:spPr>
          <a:xfrm>
            <a:off x="12441600" y="3898800"/>
            <a:ext cx="957492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15" name="PlaceHolder 4"/>
          <p:cNvSpPr>
            <a:spLocks noGrp="1"/>
          </p:cNvSpPr>
          <p:nvPr>
            <p:ph/>
          </p:nvPr>
        </p:nvSpPr>
        <p:spPr>
          <a:xfrm>
            <a:off x="2387520" y="809784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17" name="PlaceHolder 2"/>
          <p:cNvSpPr>
            <a:spLocks noGrp="1"/>
          </p:cNvSpPr>
          <p:nvPr>
            <p:ph/>
          </p:nvPr>
        </p:nvSpPr>
        <p:spPr>
          <a:xfrm>
            <a:off x="2387520" y="3898800"/>
            <a:ext cx="9574920" cy="803880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18" name="PlaceHolder 3"/>
          <p:cNvSpPr>
            <a:spLocks noGrp="1"/>
          </p:cNvSpPr>
          <p:nvPr>
            <p:ph/>
          </p:nvPr>
        </p:nvSpPr>
        <p:spPr>
          <a:xfrm>
            <a:off x="1244160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19" name="PlaceHolder 4"/>
          <p:cNvSpPr>
            <a:spLocks noGrp="1"/>
          </p:cNvSpPr>
          <p:nvPr>
            <p:ph/>
          </p:nvPr>
        </p:nvSpPr>
        <p:spPr>
          <a:xfrm>
            <a:off x="12441600" y="809784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87520" y="355680"/>
            <a:ext cx="19621080" cy="3428640"/>
          </a:xfrm>
          <a:prstGeom prst="rect">
            <a:avLst/>
          </a:prstGeom>
          <a:noFill/>
          <a:ln w="0">
            <a:noFill/>
          </a:ln>
        </p:spPr>
        <p:txBody>
          <a:bodyPr lIns="0" rIns="0" tIns="0" bIns="0" anchor="ctr">
            <a:noAutofit/>
          </a:bodyPr>
          <a:p>
            <a:pPr algn="ctr"/>
            <a:endParaRPr b="0" lang="en-GH" sz="5600" spc="-1" strike="noStrike">
              <a:solidFill>
                <a:srgbClr val="858585"/>
              </a:solidFill>
              <a:latin typeface="Marker Felt"/>
            </a:endParaRPr>
          </a:p>
        </p:txBody>
      </p:sp>
      <p:sp>
        <p:nvSpPr>
          <p:cNvPr id="21" name="PlaceHolder 2"/>
          <p:cNvSpPr>
            <a:spLocks noGrp="1"/>
          </p:cNvSpPr>
          <p:nvPr>
            <p:ph/>
          </p:nvPr>
        </p:nvSpPr>
        <p:spPr>
          <a:xfrm>
            <a:off x="238752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22" name="PlaceHolder 3"/>
          <p:cNvSpPr>
            <a:spLocks noGrp="1"/>
          </p:cNvSpPr>
          <p:nvPr>
            <p:ph/>
          </p:nvPr>
        </p:nvSpPr>
        <p:spPr>
          <a:xfrm>
            <a:off x="12441600" y="3898800"/>
            <a:ext cx="957492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
        <p:nvSpPr>
          <p:cNvPr id="23" name="PlaceHolder 4"/>
          <p:cNvSpPr>
            <a:spLocks noGrp="1"/>
          </p:cNvSpPr>
          <p:nvPr>
            <p:ph/>
          </p:nvPr>
        </p:nvSpPr>
        <p:spPr>
          <a:xfrm>
            <a:off x="2387520" y="8097840"/>
            <a:ext cx="19621080" cy="3834360"/>
          </a:xfrm>
          <a:prstGeom prst="rect">
            <a:avLst/>
          </a:prstGeom>
          <a:noFill/>
          <a:ln w="0">
            <a:noFill/>
          </a:ln>
        </p:spPr>
        <p:txBody>
          <a:bodyPr lIns="0" rIns="0" tIns="0" bIns="0" anchor="t">
            <a:normAutofit/>
          </a:bodyPr>
          <a:p>
            <a:endParaRPr b="0" lang="en-GH" sz="6400" spc="-1" strike="noStrike">
              <a:solidFill>
                <a:srgbClr val="858585"/>
              </a:solidFill>
              <a:latin typeface="Marker Fel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87520" y="2692440"/>
            <a:ext cx="19621080" cy="3924000"/>
          </a:xfrm>
          <a:prstGeom prst="rect">
            <a:avLst/>
          </a:prstGeom>
          <a:noFill/>
          <a:ln w="12600">
            <a:noFill/>
          </a:ln>
        </p:spPr>
        <p:txBody>
          <a:bodyPr lIns="50760" rIns="50760" tIns="50760" bIns="50760" anchor="b">
            <a:noAutofit/>
          </a:bodyPr>
          <a:p>
            <a:pPr algn="ctr">
              <a:lnSpc>
                <a:spcPct val="100000"/>
              </a:lnSpc>
              <a:tabLst>
                <a:tab algn="l" pos="0"/>
              </a:tabLst>
            </a:pPr>
            <a:r>
              <a:rPr b="0" lang="en-GH" sz="13200" spc="-1" strike="noStrike">
                <a:solidFill>
                  <a:srgbClr val="45a7de"/>
                </a:solidFill>
                <a:latin typeface="Marker Felt"/>
                <a:ea typeface="Marker Felt"/>
              </a:rPr>
              <a:t>Title Text</a:t>
            </a:r>
            <a:endParaRPr b="0" lang="en-GH" sz="13200" spc="-1" strike="noStrike">
              <a:solidFill>
                <a:srgbClr val="858585"/>
              </a:solidFill>
              <a:latin typeface="Marker Felt"/>
            </a:endParaRPr>
          </a:p>
        </p:txBody>
      </p:sp>
      <p:sp>
        <p:nvSpPr>
          <p:cNvPr id="1" name="PlaceHolder 2"/>
          <p:cNvSpPr>
            <a:spLocks noGrp="1"/>
          </p:cNvSpPr>
          <p:nvPr>
            <p:ph type="body"/>
          </p:nvPr>
        </p:nvSpPr>
        <p:spPr>
          <a:xfrm>
            <a:off x="2387520" y="7048440"/>
            <a:ext cx="19621080" cy="1790280"/>
          </a:xfrm>
          <a:prstGeom prst="rect">
            <a:avLst/>
          </a:prstGeom>
          <a:noFill/>
          <a:ln w="12600">
            <a:noFill/>
          </a:ln>
        </p:spPr>
        <p:txBody>
          <a:bodyPr lIns="50760" rIns="50760" tIns="50760" bIns="50760" anchor="t">
            <a:noAutofit/>
          </a:bodyPr>
          <a:p>
            <a:pPr algn="ctr">
              <a:lnSpc>
                <a:spcPct val="100000"/>
              </a:lnSpc>
              <a:tabLst>
                <a:tab algn="l" pos="0"/>
              </a:tabLst>
            </a:pPr>
            <a:r>
              <a:rPr b="0" lang="en-GH" sz="5600" spc="-1" strike="noStrike">
                <a:solidFill>
                  <a:srgbClr val="858585"/>
                </a:solidFill>
                <a:latin typeface="Marker Felt"/>
                <a:ea typeface="Marker Felt"/>
              </a:rPr>
              <a:t>Body Level One</a:t>
            </a:r>
            <a:endParaRPr b="0" lang="en-GH" sz="5600" spc="-1" strike="noStrike">
              <a:solidFill>
                <a:srgbClr val="858585"/>
              </a:solidFill>
              <a:latin typeface="Marker Felt"/>
            </a:endParaRPr>
          </a:p>
          <a:p>
            <a:pPr algn="ctr">
              <a:lnSpc>
                <a:spcPct val="100000"/>
              </a:lnSpc>
              <a:tabLst>
                <a:tab algn="l" pos="0"/>
              </a:tabLst>
            </a:pPr>
            <a:r>
              <a:rPr b="0" lang="en-GH" sz="5600" spc="-1" strike="noStrike">
                <a:solidFill>
                  <a:srgbClr val="858585"/>
                </a:solidFill>
                <a:latin typeface="Marker Felt"/>
                <a:ea typeface="Marker Felt"/>
              </a:rPr>
              <a:t>Body Level Two</a:t>
            </a:r>
            <a:endParaRPr b="0" lang="en-GH" sz="5600" spc="-1" strike="noStrike">
              <a:solidFill>
                <a:srgbClr val="858585"/>
              </a:solidFill>
              <a:latin typeface="Marker Felt"/>
            </a:endParaRPr>
          </a:p>
          <a:p>
            <a:pPr algn="ctr">
              <a:lnSpc>
                <a:spcPct val="100000"/>
              </a:lnSpc>
              <a:tabLst>
                <a:tab algn="l" pos="0"/>
              </a:tabLst>
            </a:pPr>
            <a:r>
              <a:rPr b="0" lang="en-GH" sz="5600" spc="-1" strike="noStrike">
                <a:solidFill>
                  <a:srgbClr val="858585"/>
                </a:solidFill>
                <a:latin typeface="Marker Felt"/>
                <a:ea typeface="Marker Felt"/>
              </a:rPr>
              <a:t>Body Level Three</a:t>
            </a:r>
            <a:endParaRPr b="0" lang="en-GH" sz="5600" spc="-1" strike="noStrike">
              <a:solidFill>
                <a:srgbClr val="858585"/>
              </a:solidFill>
              <a:latin typeface="Marker Felt"/>
            </a:endParaRPr>
          </a:p>
          <a:p>
            <a:pPr algn="ctr">
              <a:lnSpc>
                <a:spcPct val="100000"/>
              </a:lnSpc>
              <a:tabLst>
                <a:tab algn="l" pos="0"/>
              </a:tabLst>
            </a:pPr>
            <a:r>
              <a:rPr b="0" lang="en-GH" sz="5600" spc="-1" strike="noStrike">
                <a:solidFill>
                  <a:srgbClr val="858585"/>
                </a:solidFill>
                <a:latin typeface="Marker Felt"/>
                <a:ea typeface="Marker Felt"/>
              </a:rPr>
              <a:t>Body Level Four</a:t>
            </a:r>
            <a:endParaRPr b="0" lang="en-GH" sz="5600" spc="-1" strike="noStrike">
              <a:solidFill>
                <a:srgbClr val="858585"/>
              </a:solidFill>
              <a:latin typeface="Marker Felt"/>
            </a:endParaRPr>
          </a:p>
          <a:p>
            <a:pPr algn="ctr">
              <a:lnSpc>
                <a:spcPct val="100000"/>
              </a:lnSpc>
              <a:tabLst>
                <a:tab algn="l" pos="0"/>
              </a:tabLst>
            </a:pPr>
            <a:r>
              <a:rPr b="0" lang="en-GH" sz="5600" spc="-1" strike="noStrike">
                <a:solidFill>
                  <a:srgbClr val="858585"/>
                </a:solidFill>
                <a:latin typeface="Marker Felt"/>
                <a:ea typeface="Marker Felt"/>
              </a:rPr>
              <a:t>Body Level Five</a:t>
            </a:r>
            <a:endParaRPr b="0" lang="en-GH" sz="5600" spc="-1" strike="noStrike">
              <a:solidFill>
                <a:srgbClr val="858585"/>
              </a:solidFill>
              <a:latin typeface="Marker Felt"/>
            </a:endParaRPr>
          </a:p>
        </p:txBody>
      </p:sp>
      <p:sp>
        <p:nvSpPr>
          <p:cNvPr id="2" name="PlaceHolder 3"/>
          <p:cNvSpPr>
            <a:spLocks noGrp="1"/>
          </p:cNvSpPr>
          <p:nvPr>
            <p:ph type="sldNum"/>
          </p:nvPr>
        </p:nvSpPr>
        <p:spPr>
          <a:xfrm>
            <a:off x="11957040" y="13106520"/>
            <a:ext cx="461520" cy="431280"/>
          </a:xfrm>
          <a:prstGeom prst="rect">
            <a:avLst/>
          </a:prstGeom>
          <a:noFill/>
          <a:ln w="12600">
            <a:noFill/>
          </a:ln>
        </p:spPr>
        <p:txBody>
          <a:bodyPr lIns="50760" rIns="50760" tIns="50760" bIns="50760" anchor="b">
            <a:noAutofit/>
          </a:bodyPr>
          <a:p>
            <a:endParaRPr b="0" lang="en-GH"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387520" y="355680"/>
            <a:ext cx="19621080" cy="3428640"/>
          </a:xfrm>
          <a:prstGeom prst="rect">
            <a:avLst/>
          </a:prstGeom>
          <a:noFill/>
          <a:ln w="12600">
            <a:noFill/>
          </a:ln>
        </p:spPr>
        <p:txBody>
          <a:bodyPr lIns="50760" rIns="50760" tIns="50760" bIns="50760" anchor="ctr">
            <a:noAutofit/>
          </a:bodyPr>
          <a:p>
            <a:pPr algn="ctr">
              <a:lnSpc>
                <a:spcPct val="100000"/>
              </a:lnSpc>
              <a:tabLst>
                <a:tab algn="l" pos="0"/>
              </a:tabLst>
            </a:pPr>
            <a:r>
              <a:rPr b="0" lang="en-GH" sz="11200" spc="-1" strike="noStrike">
                <a:solidFill>
                  <a:srgbClr val="45a7de"/>
                </a:solidFill>
                <a:latin typeface="Marker Felt"/>
                <a:ea typeface="Marker Felt"/>
              </a:rPr>
              <a:t>Title Text</a:t>
            </a:r>
            <a:endParaRPr b="0" lang="en-GH" sz="11200" spc="-1" strike="noStrike">
              <a:solidFill>
                <a:srgbClr val="858585"/>
              </a:solidFill>
              <a:latin typeface="Marker Felt"/>
            </a:endParaRPr>
          </a:p>
        </p:txBody>
      </p:sp>
      <p:sp>
        <p:nvSpPr>
          <p:cNvPr id="40" name="PlaceHolder 2"/>
          <p:cNvSpPr>
            <a:spLocks noGrp="1"/>
          </p:cNvSpPr>
          <p:nvPr>
            <p:ph type="body"/>
          </p:nvPr>
        </p:nvSpPr>
        <p:spPr>
          <a:xfrm>
            <a:off x="2387520" y="3898800"/>
            <a:ext cx="19621080" cy="8038800"/>
          </a:xfrm>
          <a:prstGeom prst="rect">
            <a:avLst/>
          </a:prstGeom>
          <a:noFill/>
          <a:ln w="12600">
            <a:noFill/>
          </a:ln>
        </p:spPr>
        <p:txBody>
          <a:bodyPr lIns="50760" rIns="50760" tIns="50760" bIns="50760" anchor="ctr">
            <a:noAutofit/>
          </a:bodyPr>
          <a:p>
            <a:pPr marL="888840" indent="-888840">
              <a:lnSpc>
                <a:spcPct val="100000"/>
              </a:lnSpc>
              <a:spcBef>
                <a:spcPts val="5899"/>
              </a:spcBef>
              <a:buSzPct val="100000"/>
              <a:buBlip>
                <a:blip r:embed="rId3"/>
              </a:buBlip>
            </a:pPr>
            <a:r>
              <a:rPr b="0" lang="en-GH" sz="6400" spc="-1" strike="noStrike">
                <a:solidFill>
                  <a:srgbClr val="858585"/>
                </a:solidFill>
                <a:latin typeface="Marker Felt"/>
                <a:ea typeface="Marker Felt"/>
              </a:rPr>
              <a:t>Body Level One</a:t>
            </a:r>
            <a:endParaRPr b="0" lang="en-GH" sz="6400" spc="-1" strike="noStrike">
              <a:solidFill>
                <a:srgbClr val="858585"/>
              </a:solidFill>
              <a:latin typeface="Marker Felt"/>
            </a:endParaRPr>
          </a:p>
          <a:p>
            <a:pPr lvl="1" marL="1778040" indent="-888840">
              <a:lnSpc>
                <a:spcPct val="100000"/>
              </a:lnSpc>
              <a:spcBef>
                <a:spcPts val="5899"/>
              </a:spcBef>
              <a:buSzPct val="100000"/>
              <a:buBlip>
                <a:blip r:embed="rId4"/>
              </a:buBlip>
            </a:pPr>
            <a:r>
              <a:rPr b="0" lang="en-GH" sz="6400" spc="-1" strike="noStrike">
                <a:solidFill>
                  <a:srgbClr val="858585"/>
                </a:solidFill>
                <a:latin typeface="Marker Felt"/>
                <a:ea typeface="Marker Felt"/>
              </a:rPr>
              <a:t>Body Level Two</a:t>
            </a:r>
            <a:endParaRPr b="0" lang="en-GH" sz="6400" spc="-1" strike="noStrike">
              <a:solidFill>
                <a:srgbClr val="858585"/>
              </a:solidFill>
              <a:latin typeface="Marker Felt"/>
            </a:endParaRPr>
          </a:p>
          <a:p>
            <a:pPr lvl="2" marL="2666880" indent="-888840">
              <a:lnSpc>
                <a:spcPct val="100000"/>
              </a:lnSpc>
              <a:spcBef>
                <a:spcPts val="5899"/>
              </a:spcBef>
              <a:buSzPct val="100000"/>
              <a:buBlip>
                <a:blip r:embed="rId5"/>
              </a:buBlip>
            </a:pPr>
            <a:r>
              <a:rPr b="0" lang="en-GH" sz="6400" spc="-1" strike="noStrike">
                <a:solidFill>
                  <a:srgbClr val="858585"/>
                </a:solidFill>
                <a:latin typeface="Marker Felt"/>
                <a:ea typeface="Marker Felt"/>
              </a:rPr>
              <a:t>Body Level Three</a:t>
            </a:r>
            <a:endParaRPr b="0" lang="en-GH" sz="6400" spc="-1" strike="noStrike">
              <a:solidFill>
                <a:srgbClr val="858585"/>
              </a:solidFill>
              <a:latin typeface="Marker Felt"/>
            </a:endParaRPr>
          </a:p>
          <a:p>
            <a:pPr lvl="3" marL="3556080" indent="-888840">
              <a:lnSpc>
                <a:spcPct val="100000"/>
              </a:lnSpc>
              <a:spcBef>
                <a:spcPts val="5899"/>
              </a:spcBef>
              <a:buSzPct val="100000"/>
              <a:buBlip>
                <a:blip r:embed="rId6"/>
              </a:buBlip>
            </a:pPr>
            <a:r>
              <a:rPr b="0" lang="en-GH" sz="6400" spc="-1" strike="noStrike">
                <a:solidFill>
                  <a:srgbClr val="858585"/>
                </a:solidFill>
                <a:latin typeface="Marker Felt"/>
                <a:ea typeface="Marker Felt"/>
              </a:rPr>
              <a:t>Body Level Four</a:t>
            </a:r>
            <a:endParaRPr b="0" lang="en-GH" sz="6400" spc="-1" strike="noStrike">
              <a:solidFill>
                <a:srgbClr val="858585"/>
              </a:solidFill>
              <a:latin typeface="Marker Felt"/>
            </a:endParaRPr>
          </a:p>
          <a:p>
            <a:pPr lvl="4" marL="4444920" indent="-888840">
              <a:lnSpc>
                <a:spcPct val="100000"/>
              </a:lnSpc>
              <a:spcBef>
                <a:spcPts val="5899"/>
              </a:spcBef>
              <a:buSzPct val="100000"/>
              <a:buBlip>
                <a:blip r:embed="rId7"/>
              </a:buBlip>
            </a:pPr>
            <a:r>
              <a:rPr b="0" lang="en-GH" sz="6400" spc="-1" strike="noStrike">
                <a:solidFill>
                  <a:srgbClr val="858585"/>
                </a:solidFill>
                <a:latin typeface="Marker Felt"/>
                <a:ea typeface="Marker Felt"/>
              </a:rPr>
              <a:t>Body Level Five</a:t>
            </a:r>
            <a:endParaRPr b="0" lang="en-GH" sz="6400" spc="-1" strike="noStrike">
              <a:solidFill>
                <a:srgbClr val="858585"/>
              </a:solidFill>
              <a:latin typeface="Marker Felt"/>
            </a:endParaRPr>
          </a:p>
        </p:txBody>
      </p:sp>
      <p:sp>
        <p:nvSpPr>
          <p:cNvPr id="41" name="PlaceHolder 3"/>
          <p:cNvSpPr>
            <a:spLocks noGrp="1"/>
          </p:cNvSpPr>
          <p:nvPr>
            <p:ph type="sldNum"/>
          </p:nvPr>
        </p:nvSpPr>
        <p:spPr>
          <a:xfrm>
            <a:off x="11957040" y="13106520"/>
            <a:ext cx="461520" cy="431280"/>
          </a:xfrm>
          <a:prstGeom prst="rect">
            <a:avLst/>
          </a:prstGeom>
          <a:noFill/>
          <a:ln w="12600">
            <a:noFill/>
          </a:ln>
        </p:spPr>
        <p:txBody>
          <a:bodyPr lIns="50760" rIns="50760" tIns="50760" bIns="50760" anchor="t">
            <a:noAutofit/>
          </a:bodyPr>
          <a:p>
            <a:endParaRPr b="0" lang="en-GH"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www.geeksforgeeks.org/structured-query-language/" TargetMode="External"/><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www.geeksforgeeks.org/sql-concepts-and-queries/" TargetMode="External"/><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9.tif"/><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www.geeksforgeeks.org/features-of-structured-query-language-sql/" TargetMode="External"/><Relationship Id="rId2" Type="http://schemas.openxmlformats.org/officeDocument/2006/relationships/hyperlink" Target="https://www.geeksforgeeks.org/sql-create/" TargetMode="External"/><Relationship Id="rId3" Type="http://schemas.openxmlformats.org/officeDocument/2006/relationships/hyperlink" Target="https://www.geeksforgeeks.org/sql-drop-truncate/" TargetMode="External"/><Relationship Id="rId4" Type="http://schemas.openxmlformats.org/officeDocument/2006/relationships/hyperlink" Target="https://www.geeksforgeeks.org/sql-alter-add-drop-modify/" TargetMode="External"/><Relationship Id="rId5" Type="http://schemas.openxmlformats.org/officeDocument/2006/relationships/hyperlink" Target="https://www.geeksforgeeks.org/sql-drop-truncate/" TargetMode="External"/><Relationship Id="rId6" Type="http://schemas.openxmlformats.org/officeDocument/2006/relationships/hyperlink" Target="https://www.geeksforgeeks.org/sql-comments/" TargetMode="External"/><Relationship Id="rId7" Type="http://schemas.openxmlformats.org/officeDocument/2006/relationships/hyperlink" Target="https://www.geeksforgeeks.org/sql-alter-rename/" TargetMode="External"/><Relationship Id="rId8"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www.geeksforgeeks.org/sql-select-clause/" TargetMode="External"/><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www.geeksforgeeks.org/sql-insert-statement/" TargetMode="External"/><Relationship Id="rId2" Type="http://schemas.openxmlformats.org/officeDocument/2006/relationships/hyperlink" Target="https://www.geeksforgeeks.org/sql-update-statement/" TargetMode="External"/><Relationship Id="rId3" Type="http://schemas.openxmlformats.org/officeDocument/2006/relationships/hyperlink" Target="https://www.geeksforgeeks.org/sql-delete-statement/" TargetMode="External"/><Relationship Id="rId4" Type="http://schemas.openxmlformats.org/officeDocument/2006/relationships/hyperlink" Target="https://www.geeksforgeeks.org/sql-lock-table/" TargetMode="External"/><Relationship Id="rId5"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www.geeksforgeeks.org/mysql-grant-revoke-privileges/" TargetMode="External"/><Relationship Id="rId2" Type="http://schemas.openxmlformats.org/officeDocument/2006/relationships/hyperlink" Target="https://www.geeksforgeeks.org/difference-between-grant-and-revoke/" TargetMode="External"/><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www.geeksforgeeks.org/sql-transactions/" TargetMode="External"/><Relationship Id="rId2" Type="http://schemas.openxmlformats.org/officeDocument/2006/relationships/hyperlink" Target="https://www.geeksforgeeks.org/sql-transactions/" TargetMode="External"/><Relationship Id="rId3" Type="http://schemas.openxmlformats.org/officeDocument/2006/relationships/hyperlink" Target="https://www.geeksforgeeks.org/sql-transactions/" TargetMode="External"/><Relationship Id="rId4" Type="http://schemas.openxmlformats.org/officeDocument/2006/relationships/hyperlink" Target="https://www.geeksforgeeks.org/sql-transactions/" TargetMode="External"/><Relationship Id="rId5"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2387520" y="2692440"/>
            <a:ext cx="19621080" cy="3924000"/>
          </a:xfrm>
          <a:prstGeom prst="rect">
            <a:avLst/>
          </a:prstGeom>
          <a:noFill/>
          <a:ln w="12600">
            <a:noFill/>
          </a:ln>
        </p:spPr>
        <p:txBody>
          <a:bodyPr lIns="50760" rIns="50760" tIns="50760" bIns="50760" anchor="b">
            <a:noAutofit/>
          </a:bodyPr>
          <a:p>
            <a:pPr algn="ctr">
              <a:lnSpc>
                <a:spcPct val="100000"/>
              </a:lnSpc>
              <a:tabLst>
                <a:tab algn="l" pos="0"/>
              </a:tabLst>
            </a:pPr>
            <a:r>
              <a:rPr b="0" lang="en-GH" sz="9980" spc="-1" strike="noStrike">
                <a:solidFill>
                  <a:srgbClr val="000000"/>
                </a:solidFill>
                <a:latin typeface="Helvetica Neue"/>
                <a:ea typeface="Helvetica Neue"/>
              </a:rPr>
              <a:t>PostgreSQL Tutorials</a:t>
            </a:r>
            <a:endParaRPr b="0" lang="en-GH" sz="9980" spc="-1" strike="noStrike">
              <a:solidFill>
                <a:srgbClr val="858585"/>
              </a:solidFill>
              <a:latin typeface="Marker Felt"/>
            </a:endParaRPr>
          </a:p>
          <a:p>
            <a:pPr algn="ctr">
              <a:lnSpc>
                <a:spcPct val="100000"/>
              </a:lnSpc>
              <a:tabLst>
                <a:tab algn="l" pos="0"/>
              </a:tabLst>
            </a:pPr>
            <a:r>
              <a:rPr b="0" lang="en-GH" sz="9980" spc="-1" strike="noStrike">
                <a:solidFill>
                  <a:srgbClr val="f65b48"/>
                </a:solidFill>
                <a:latin typeface="Helvetica Neue"/>
                <a:ea typeface="Helvetica Neue"/>
              </a:rPr>
              <a:t>Structured Query Language</a:t>
            </a:r>
            <a:endParaRPr b="0" lang="en-GH" sz="9980" spc="-1" strike="noStrike">
              <a:solidFill>
                <a:srgbClr val="858585"/>
              </a:solidFill>
              <a:latin typeface="Marker Felt"/>
            </a:endParaRPr>
          </a:p>
        </p:txBody>
      </p:sp>
      <p:sp>
        <p:nvSpPr>
          <p:cNvPr id="79" name="PlaceHolder 2"/>
          <p:cNvSpPr>
            <a:spLocks noGrp="1"/>
          </p:cNvSpPr>
          <p:nvPr>
            <p:ph type="subTitle"/>
          </p:nvPr>
        </p:nvSpPr>
        <p:spPr>
          <a:xfrm>
            <a:off x="2387520" y="7048440"/>
            <a:ext cx="19621080" cy="1790280"/>
          </a:xfrm>
          <a:prstGeom prst="rect">
            <a:avLst/>
          </a:prstGeom>
          <a:noFill/>
          <a:ln w="12600">
            <a:noFill/>
          </a:ln>
        </p:spPr>
        <p:txBody>
          <a:bodyPr lIns="50760" rIns="50760" tIns="50760" bIns="50760" anchor="t">
            <a:noAutofit/>
          </a:bodyPr>
          <a:p>
            <a:pPr algn="ctr">
              <a:lnSpc>
                <a:spcPct val="100000"/>
              </a:lnSpc>
              <a:tabLst>
                <a:tab algn="l" pos="0"/>
              </a:tabLst>
            </a:pPr>
            <a:r>
              <a:rPr b="0" lang="en-GH" sz="5600" spc="-1" strike="noStrike">
                <a:solidFill>
                  <a:srgbClr val="858585"/>
                </a:solidFill>
                <a:latin typeface="Marker Felt"/>
                <a:ea typeface="Marker Felt"/>
              </a:rPr>
              <a:t>Programming with Assiamah</a:t>
            </a:r>
            <a:endParaRPr b="0" lang="en-GH" sz="5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2387520" y="355680"/>
            <a:ext cx="19621080" cy="3428640"/>
          </a:xfrm>
          <a:prstGeom prst="rect">
            <a:avLst/>
          </a:prstGeom>
          <a:noFill/>
          <a:ln w="12600">
            <a:noFill/>
          </a:ln>
        </p:spPr>
        <p:txBody>
          <a:bodyPr lIns="50760" rIns="50760" tIns="50760" bIns="50760" anchor="ctr">
            <a:noAutofit/>
          </a:bodyPr>
          <a:p>
            <a:pPr algn="ctr">
              <a:lnSpc>
                <a:spcPct val="100000"/>
              </a:lnSpc>
              <a:tabLst>
                <a:tab algn="l" pos="0"/>
              </a:tabLst>
            </a:pPr>
            <a:r>
              <a:rPr b="0" lang="en-GH" sz="10980" spc="-1" strike="noStrike">
                <a:solidFill>
                  <a:srgbClr val="010203"/>
                </a:solidFill>
                <a:latin typeface="Helvetica Neue"/>
                <a:ea typeface="Helvetica Neue"/>
              </a:rPr>
              <a:t>Structured Query Language(SQL)</a:t>
            </a:r>
            <a:endParaRPr b="0" lang="en-GH" sz="10980" spc="-1" strike="noStrike">
              <a:solidFill>
                <a:srgbClr val="858585"/>
              </a:solidFill>
              <a:latin typeface="Marker Felt"/>
            </a:endParaRPr>
          </a:p>
        </p:txBody>
      </p:sp>
      <p:sp>
        <p:nvSpPr>
          <p:cNvPr id="81" name="PlaceHolder 2"/>
          <p:cNvSpPr>
            <a:spLocks noGrp="1"/>
          </p:cNvSpPr>
          <p:nvPr>
            <p:ph/>
          </p:nvPr>
        </p:nvSpPr>
        <p:spPr>
          <a:xfrm>
            <a:off x="1795320" y="3892680"/>
            <a:ext cx="19621080" cy="8038800"/>
          </a:xfrm>
          <a:prstGeom prst="rect">
            <a:avLst/>
          </a:prstGeom>
          <a:noFill/>
          <a:ln w="12600">
            <a:noFill/>
          </a:ln>
        </p:spPr>
        <p:txBody>
          <a:bodyPr lIns="50760" rIns="50760" tIns="50760" bIns="50760" anchor="ctr">
            <a:noAutofit/>
          </a:bodyPr>
          <a:p>
            <a:pPr marL="888840" indent="-888840">
              <a:lnSpc>
                <a:spcPct val="100000"/>
              </a:lnSpc>
              <a:spcBef>
                <a:spcPts val="5899"/>
              </a:spcBef>
              <a:buSzPct val="100000"/>
              <a:buBlip>
                <a:blip r:embed="rId1"/>
              </a:buBlip>
            </a:pPr>
            <a:r>
              <a:rPr b="0" lang="en-GH" sz="6400" spc="-1" strike="noStrike">
                <a:solidFill>
                  <a:srgbClr val="858585"/>
                </a:solidFill>
                <a:latin typeface="Helvetica Neue"/>
                <a:ea typeface="Helvetica Neue"/>
              </a:rPr>
              <a:t>Structured Query Language(SQL) as we all know is the database language by the use of which we can perform certain operations on the existing database and also we can use this language to create a database. </a:t>
            </a:r>
            <a:r>
              <a:rPr b="0" lang="en-GH" sz="6400" spc="-1" strike="noStrike" u="sng">
                <a:solidFill>
                  <a:srgbClr val="0000ff"/>
                </a:solidFill>
                <a:uFillTx/>
                <a:latin typeface="Helvetica Neue"/>
                <a:ea typeface="Helvetica Neue"/>
                <a:hlinkClick r:id="rId2"/>
              </a:rPr>
              <a:t>SQL</a:t>
            </a:r>
            <a:r>
              <a:rPr b="0" lang="en-GH" sz="6400" spc="-1" strike="noStrike">
                <a:solidFill>
                  <a:srgbClr val="858585"/>
                </a:solidFill>
                <a:latin typeface="Helvetica Neue"/>
                <a:ea typeface="Helvetica Neue"/>
              </a:rPr>
              <a:t> uses certain commands like Create, Drop, Insert, etc. to carry out the required tasks. </a:t>
            </a:r>
            <a:endParaRPr b="0" lang="en-GH" sz="6400" spc="-1" strike="noStrike">
              <a:solidFill>
                <a:srgbClr val="858585"/>
              </a:solidFill>
              <a:latin typeface="Marker Fel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2387520" y="355680"/>
            <a:ext cx="19621080" cy="3428640"/>
          </a:xfrm>
          <a:prstGeom prst="rect">
            <a:avLst/>
          </a:prstGeom>
          <a:noFill/>
          <a:ln w="12600">
            <a:noFill/>
          </a:ln>
        </p:spPr>
        <p:txBody>
          <a:bodyPr lIns="50760" rIns="50760" tIns="50760" bIns="50760" anchor="ctr">
            <a:noAutofit/>
          </a:bodyPr>
          <a:p>
            <a:pPr algn="ctr">
              <a:lnSpc>
                <a:spcPct val="100000"/>
              </a:lnSpc>
              <a:tabLst>
                <a:tab algn="l" pos="0"/>
              </a:tabLst>
            </a:pPr>
            <a:r>
              <a:rPr b="0" lang="en-GH" sz="11200" spc="-1" strike="noStrike">
                <a:solidFill>
                  <a:srgbClr val="45a7de"/>
                </a:solidFill>
                <a:latin typeface="Helvetica Neue"/>
                <a:ea typeface="Marker Felt"/>
              </a:rPr>
              <a:t>Categories of SQL Commands</a:t>
            </a:r>
            <a:endParaRPr b="0" lang="en-GH" sz="11200" spc="-1" strike="noStrike">
              <a:solidFill>
                <a:srgbClr val="858585"/>
              </a:solidFill>
              <a:latin typeface="Helvetica Neue"/>
            </a:endParaRPr>
          </a:p>
        </p:txBody>
      </p:sp>
      <p:sp>
        <p:nvSpPr>
          <p:cNvPr id="83" name="PlaceHolder 2"/>
          <p:cNvSpPr>
            <a:spLocks noGrp="1"/>
          </p:cNvSpPr>
          <p:nvPr>
            <p:ph/>
          </p:nvPr>
        </p:nvSpPr>
        <p:spPr>
          <a:xfrm>
            <a:off x="2387520" y="3733200"/>
            <a:ext cx="19621080" cy="8038800"/>
          </a:xfrm>
          <a:prstGeom prst="rect">
            <a:avLst/>
          </a:prstGeom>
          <a:noFill/>
          <a:ln w="12600">
            <a:noFill/>
          </a:ln>
        </p:spPr>
        <p:txBody>
          <a:bodyPr lIns="50760" rIns="50760" tIns="50760" bIns="50760" anchor="ctr">
            <a:noAutofit/>
          </a:bodyPr>
          <a:p>
            <a:pPr>
              <a:lnSpc>
                <a:spcPct val="100000"/>
              </a:lnSpc>
              <a:spcBef>
                <a:spcPts val="1417"/>
              </a:spcBef>
            </a:pPr>
            <a:r>
              <a:rPr b="0" lang="en-GH" sz="6400" spc="-1" strike="noStrike">
                <a:solidFill>
                  <a:srgbClr val="858585"/>
                </a:solidFill>
                <a:latin typeface="Helvetica Neue"/>
              </a:rPr>
              <a:t>These </a:t>
            </a:r>
            <a:r>
              <a:rPr b="0" lang="en-GH" sz="6400" spc="-1" strike="noStrike">
                <a:solidFill>
                  <a:srgbClr val="858585"/>
                </a:solidFill>
                <a:latin typeface="Helvetica Neue"/>
                <a:hlinkClick r:id="rId1"/>
              </a:rPr>
              <a:t>SQL </a:t>
            </a:r>
            <a:r>
              <a:rPr b="0" lang="en-GH" sz="6400" spc="-1" strike="noStrike">
                <a:solidFill>
                  <a:srgbClr val="858585"/>
                </a:solidFill>
                <a:latin typeface="Helvetica Neue"/>
              </a:rPr>
              <a:t>commands are mainly categorized into four categories as: </a:t>
            </a:r>
            <a:endParaRPr b="0" lang="en-GH" sz="64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6400" spc="-1" strike="noStrike">
                <a:solidFill>
                  <a:srgbClr val="858585"/>
                </a:solidFill>
                <a:latin typeface="Helvetica Neue"/>
              </a:rPr>
              <a:t>DDL – Data Definition Language</a:t>
            </a:r>
            <a:endParaRPr b="0" lang="en-GH" sz="64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6400" spc="-1" strike="noStrike">
                <a:solidFill>
                  <a:srgbClr val="858585"/>
                </a:solidFill>
                <a:latin typeface="Helvetica Neue"/>
              </a:rPr>
              <a:t>DQl – Data Query Language</a:t>
            </a:r>
            <a:endParaRPr b="0" lang="en-GH" sz="64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6400" spc="-1" strike="noStrike">
                <a:solidFill>
                  <a:srgbClr val="858585"/>
                </a:solidFill>
                <a:latin typeface="Helvetica Neue"/>
              </a:rPr>
              <a:t>DML – Data Manipulation Language</a:t>
            </a:r>
            <a:endParaRPr b="0" lang="en-GH" sz="64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6400" spc="-1" strike="noStrike">
                <a:solidFill>
                  <a:srgbClr val="858585"/>
                </a:solidFill>
                <a:latin typeface="Helvetica Neue"/>
              </a:rPr>
              <a:t>DCL – Data Control Language</a:t>
            </a:r>
            <a:endParaRPr b="0" lang="en-GH" sz="6400" spc="-1" strike="noStrike">
              <a:solidFill>
                <a:srgbClr val="858585"/>
              </a:solidFill>
              <a:latin typeface="Helvetica Neue"/>
              <a:ea typeface="Marker Fel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387520" y="355680"/>
            <a:ext cx="19621080" cy="2283480"/>
          </a:xfrm>
          <a:prstGeom prst="rect">
            <a:avLst/>
          </a:prstGeom>
          <a:noFill/>
          <a:ln w="12600">
            <a:noFill/>
          </a:ln>
        </p:spPr>
        <p:txBody>
          <a:bodyPr lIns="50760" rIns="50760" tIns="50760" bIns="50760" anchor="ctr">
            <a:noAutofit/>
          </a:bodyPr>
          <a:p>
            <a:pPr algn="ctr">
              <a:lnSpc>
                <a:spcPct val="100000"/>
              </a:lnSpc>
              <a:tabLst>
                <a:tab algn="l" pos="0"/>
              </a:tabLst>
            </a:pPr>
            <a:r>
              <a:rPr b="0" lang="en-GH" sz="11200" spc="-1" strike="noStrike">
                <a:solidFill>
                  <a:srgbClr val="45a7de"/>
                </a:solidFill>
                <a:latin typeface="Helvetica Neue"/>
                <a:ea typeface="Marker Felt"/>
              </a:rPr>
              <a:t>SQL Commands</a:t>
            </a:r>
            <a:endParaRPr b="0" lang="en-GH" sz="11200" spc="-1" strike="noStrike">
              <a:solidFill>
                <a:srgbClr val="858585"/>
              </a:solidFill>
              <a:latin typeface="Helvetica Neue"/>
            </a:endParaRPr>
          </a:p>
        </p:txBody>
      </p:sp>
      <p:sp>
        <p:nvSpPr>
          <p:cNvPr id="85" name="PlaceHolder 2"/>
          <p:cNvSpPr>
            <a:spLocks noGrp="1"/>
          </p:cNvSpPr>
          <p:nvPr>
            <p:ph/>
          </p:nvPr>
        </p:nvSpPr>
        <p:spPr>
          <a:xfrm>
            <a:off x="5054760" y="2639160"/>
            <a:ext cx="13884480" cy="10620000"/>
          </a:xfrm>
          <a:prstGeom prst="rect">
            <a:avLst/>
          </a:prstGeom>
          <a:noFill/>
          <a:ln w="12600">
            <a:noFill/>
          </a:ln>
        </p:spPr>
        <p:txBody>
          <a:bodyPr lIns="50760" rIns="50760" tIns="50760" bIns="50760" anchor="ctr">
            <a:noAutofit/>
          </a:bodyPr>
          <a:p>
            <a:endParaRPr b="0" lang="en-GH" sz="6400" spc="-1" strike="noStrike">
              <a:solidFill>
                <a:srgbClr val="858585"/>
              </a:solidFill>
              <a:latin typeface="Marker Felt"/>
            </a:endParaRPr>
          </a:p>
        </p:txBody>
      </p:sp>
      <p:pic>
        <p:nvPicPr>
          <p:cNvPr id="86" name="Image" descr="Image"/>
          <p:cNvPicPr/>
          <p:nvPr/>
        </p:nvPicPr>
        <p:blipFill>
          <a:blip r:embed="rId1"/>
          <a:stretch/>
        </p:blipFill>
        <p:spPr>
          <a:xfrm>
            <a:off x="5054760" y="2880000"/>
            <a:ext cx="12411720" cy="10418040"/>
          </a:xfrm>
          <a:prstGeom prst="rect">
            <a:avLst/>
          </a:prstGeom>
          <a:ln w="127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387520" y="355680"/>
            <a:ext cx="19621080" cy="882720"/>
          </a:xfrm>
          <a:prstGeom prst="rect">
            <a:avLst/>
          </a:prstGeom>
          <a:noFill/>
          <a:ln w="12600">
            <a:noFill/>
          </a:ln>
        </p:spPr>
        <p:txBody>
          <a:bodyPr lIns="0" rIns="0" tIns="0" bIns="0" anchor="t">
            <a:noAutofit/>
          </a:bodyPr>
          <a:p>
            <a:pPr>
              <a:lnSpc>
                <a:spcPct val="100000"/>
              </a:lnSpc>
              <a:spcBef>
                <a:spcPts val="1417"/>
              </a:spcBef>
            </a:pPr>
            <a:r>
              <a:rPr b="0" lang="en-GH" sz="6400" spc="-1" strike="noStrike">
                <a:solidFill>
                  <a:srgbClr val="858585"/>
                </a:solidFill>
                <a:latin typeface="Marker Felt"/>
              </a:rPr>
              <a:t>DDL (Data Definition Language): </a:t>
            </a:r>
            <a:endParaRPr b="0" lang="en-GH" sz="6400" spc="-1" strike="noStrike">
              <a:solidFill>
                <a:srgbClr val="858585"/>
              </a:solidFill>
              <a:latin typeface="Marker Felt"/>
              <a:ea typeface="Marker Felt"/>
            </a:endParaRPr>
          </a:p>
        </p:txBody>
      </p:sp>
      <p:sp>
        <p:nvSpPr>
          <p:cNvPr id="88" name="PlaceHolder 2"/>
          <p:cNvSpPr>
            <a:spLocks noGrp="1"/>
          </p:cNvSpPr>
          <p:nvPr>
            <p:ph/>
          </p:nvPr>
        </p:nvSpPr>
        <p:spPr>
          <a:xfrm>
            <a:off x="2338920" y="1343520"/>
            <a:ext cx="19621080" cy="12193560"/>
          </a:xfrm>
          <a:prstGeom prst="rect">
            <a:avLst/>
          </a:prstGeom>
          <a:noFill/>
          <a:ln w="12600">
            <a:noFill/>
          </a:ln>
        </p:spPr>
        <p:txBody>
          <a:bodyPr lIns="0" rIns="0" tIns="0" bIns="0" anchor="t">
            <a:noAutofit/>
          </a:bodyPr>
          <a:p>
            <a:r>
              <a:rPr b="0" lang="en-GH" sz="5000" spc="-1" strike="noStrike">
                <a:solidFill>
                  <a:srgbClr val="858585"/>
                </a:solidFill>
                <a:latin typeface="Helvetica Neue"/>
                <a:hlinkClick r:id="rId1"/>
              </a:rPr>
              <a:t>DDL</a:t>
            </a:r>
            <a:r>
              <a:rPr b="0" lang="en-GH" sz="5000" spc="-1" strike="noStrike">
                <a:solidFill>
                  <a:srgbClr val="858585"/>
                </a:solidFill>
                <a:latin typeface="Helvetica Neue"/>
              </a:rPr>
              <a:t> or Data Definition Language actually consists of the SQL commands that can be used to define the database schema. It simply deals with descriptions of the database schema and is used to create and modify the structure of database objects in the database.</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2"/>
              </a:rPr>
              <a:t>CREATE</a:t>
            </a:r>
            <a:r>
              <a:rPr b="0" lang="en-GH" sz="5000" spc="-1" strike="noStrike">
                <a:solidFill>
                  <a:srgbClr val="858585"/>
                </a:solidFill>
                <a:latin typeface="Helvetica Neue"/>
              </a:rPr>
              <a:t>: This command is used to create the database or its objects (like table, index, function, views, store procedure, and triggers).</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3"/>
              </a:rPr>
              <a:t>DROP</a:t>
            </a:r>
            <a:r>
              <a:rPr b="0" lang="en-GH" sz="5000" spc="-1" strike="noStrike">
                <a:solidFill>
                  <a:srgbClr val="858585"/>
                </a:solidFill>
                <a:latin typeface="Helvetica Neue"/>
              </a:rPr>
              <a:t>: This command is used to delete objects from the database.</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4"/>
              </a:rPr>
              <a:t>ALTER</a:t>
            </a:r>
            <a:r>
              <a:rPr b="0" lang="en-GH" sz="5000" spc="-1" strike="noStrike">
                <a:solidFill>
                  <a:srgbClr val="858585"/>
                </a:solidFill>
                <a:latin typeface="Helvetica Neue"/>
              </a:rPr>
              <a:t>: This is used to alter the structure of the database.</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5"/>
              </a:rPr>
              <a:t>TRUNCATE</a:t>
            </a:r>
            <a:r>
              <a:rPr b="0" lang="en-GH" sz="5000" spc="-1" strike="noStrike">
                <a:solidFill>
                  <a:srgbClr val="858585"/>
                </a:solidFill>
                <a:latin typeface="Helvetica Neue"/>
              </a:rPr>
              <a:t>: This is used to remove all records from a table, including all spaces allocated for the records are removed.</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6"/>
              </a:rPr>
              <a:t>COMMENT</a:t>
            </a:r>
            <a:r>
              <a:rPr b="0" lang="en-GH" sz="5000" spc="-1" strike="noStrike">
                <a:solidFill>
                  <a:srgbClr val="858585"/>
                </a:solidFill>
                <a:latin typeface="Helvetica Neue"/>
              </a:rPr>
              <a:t>: This is used to add comments to the data dictionary.</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7"/>
              </a:rPr>
              <a:t>RENAME</a:t>
            </a:r>
            <a:r>
              <a:rPr b="0" lang="en-GH" sz="5000" spc="-1" strike="noStrike">
                <a:solidFill>
                  <a:srgbClr val="858585"/>
                </a:solidFill>
                <a:latin typeface="Helvetica Neue"/>
              </a:rPr>
              <a:t>: This is used to rename an object existing in the database.</a:t>
            </a:r>
            <a:endParaRPr b="0" lang="en-GH" sz="5000" spc="-1" strike="noStrike">
              <a:solidFill>
                <a:srgbClr val="858585"/>
              </a:solidFill>
              <a:latin typeface="Helvetica Neue"/>
              <a:ea typeface="Marker Fel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387520" y="355680"/>
            <a:ext cx="19621080" cy="741240"/>
          </a:xfrm>
          <a:prstGeom prst="rect">
            <a:avLst/>
          </a:prstGeom>
          <a:noFill/>
          <a:ln w="12600">
            <a:noFill/>
          </a:ln>
        </p:spPr>
        <p:txBody>
          <a:bodyPr lIns="0" rIns="0" tIns="0" bIns="0" anchor="t">
            <a:noAutofit/>
          </a:bodyPr>
          <a:p>
            <a:r>
              <a:rPr b="0" lang="en-GH" sz="5000" spc="-1" strike="noStrike">
                <a:solidFill>
                  <a:srgbClr val="858585"/>
                </a:solidFill>
                <a:latin typeface="Helvetica Neue"/>
              </a:rPr>
              <a:t>DQL (Data Query Language):</a:t>
            </a:r>
            <a:endParaRPr b="0" lang="en-GH" sz="5000" spc="-1" strike="noStrike">
              <a:solidFill>
                <a:srgbClr val="858585"/>
              </a:solidFill>
              <a:latin typeface="Helvetica Neue"/>
              <a:ea typeface="Marker Felt"/>
            </a:endParaRPr>
          </a:p>
        </p:txBody>
      </p:sp>
      <p:sp>
        <p:nvSpPr>
          <p:cNvPr id="90" name="PlaceHolder 2"/>
          <p:cNvSpPr>
            <a:spLocks noGrp="1"/>
          </p:cNvSpPr>
          <p:nvPr>
            <p:ph/>
          </p:nvPr>
        </p:nvSpPr>
        <p:spPr>
          <a:xfrm>
            <a:off x="2387520" y="3898800"/>
            <a:ext cx="19621080" cy="1662120"/>
          </a:xfrm>
          <a:prstGeom prst="rect">
            <a:avLst/>
          </a:prstGeom>
          <a:noFill/>
          <a:ln w="12600">
            <a:noFill/>
          </a:ln>
        </p:spPr>
        <p:txBody>
          <a:bodyPr lIns="0" rIns="0" tIns="0" bIns="0" anchor="t">
            <a:noAutofit/>
          </a:bodyPr>
          <a:p>
            <a:pPr>
              <a:lnSpc>
                <a:spcPct val="100000"/>
              </a:lnSpc>
              <a:spcBef>
                <a:spcPts val="1417"/>
              </a:spcBef>
            </a:pPr>
            <a:r>
              <a:rPr b="0" lang="en-GH" sz="5000" spc="-1" strike="noStrike">
                <a:solidFill>
                  <a:srgbClr val="858585"/>
                </a:solidFill>
                <a:latin typeface="Helvetica Neue"/>
              </a:rPr>
              <a:t>List of DQL: </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1"/>
              </a:rPr>
              <a:t>SELECT</a:t>
            </a:r>
            <a:r>
              <a:rPr b="0" lang="en-GH" sz="5000" spc="-1" strike="noStrike">
                <a:solidFill>
                  <a:srgbClr val="858585"/>
                </a:solidFill>
                <a:latin typeface="Helvetica Neue"/>
              </a:rPr>
              <a:t>: It is used to retrieve data from the database.</a:t>
            </a:r>
            <a:endParaRPr b="0" lang="en-GH" sz="5000" spc="-1" strike="noStrike">
              <a:solidFill>
                <a:srgbClr val="858585"/>
              </a:solidFill>
              <a:latin typeface="Helvetica Neue"/>
              <a:ea typeface="Marker Fel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2387520" y="355680"/>
            <a:ext cx="19621080" cy="3428640"/>
          </a:xfrm>
          <a:prstGeom prst="rect">
            <a:avLst/>
          </a:prstGeom>
          <a:noFill/>
          <a:ln w="12600">
            <a:noFill/>
          </a:ln>
        </p:spPr>
        <p:txBody>
          <a:bodyPr lIns="50760" rIns="50760" tIns="50760" bIns="50760" anchor="ctr">
            <a:noAutofit/>
          </a:bodyPr>
          <a:p>
            <a:r>
              <a:rPr b="0" lang="en-GH" sz="5000" spc="-1" strike="noStrike">
                <a:solidFill>
                  <a:srgbClr val="858585"/>
                </a:solidFill>
                <a:latin typeface="Helvetica Neue"/>
              </a:rPr>
              <a:t>DML(Data Manipulation Language):</a:t>
            </a:r>
            <a:r>
              <a:rPr b="1" lang="en-GH" sz="5000" spc="-1" strike="noStrike">
                <a:solidFill>
                  <a:srgbClr val="ffffff"/>
                </a:solidFill>
                <a:latin typeface="Arial"/>
                <a:ea typeface="Arial"/>
              </a:rPr>
              <a:t> </a:t>
            </a:r>
            <a:endParaRPr b="0" lang="en-GH" sz="5000" spc="-1" strike="noStrike">
              <a:solidFill>
                <a:srgbClr val="858585"/>
              </a:solidFill>
              <a:latin typeface="Marker Felt"/>
            </a:endParaRPr>
          </a:p>
        </p:txBody>
      </p:sp>
      <p:sp>
        <p:nvSpPr>
          <p:cNvPr id="92" name="PlaceHolder 2"/>
          <p:cNvSpPr>
            <a:spLocks noGrp="1"/>
          </p:cNvSpPr>
          <p:nvPr>
            <p:ph/>
          </p:nvPr>
        </p:nvSpPr>
        <p:spPr>
          <a:xfrm>
            <a:off x="2387520" y="2854800"/>
            <a:ext cx="19621080" cy="10150920"/>
          </a:xfrm>
          <a:prstGeom prst="rect">
            <a:avLst/>
          </a:prstGeom>
          <a:noFill/>
          <a:ln w="12600">
            <a:noFill/>
          </a:ln>
        </p:spPr>
        <p:txBody>
          <a:bodyPr lIns="0" rIns="0" tIns="0" bIns="0" anchor="t">
            <a:noAutofit/>
          </a:bodyPr>
          <a:p>
            <a:pPr>
              <a:lnSpc>
                <a:spcPct val="100000"/>
              </a:lnSpc>
              <a:spcBef>
                <a:spcPts val="1417"/>
              </a:spcBef>
            </a:pPr>
            <a:r>
              <a:rPr b="0" lang="en-GH" sz="5000" spc="-1" strike="noStrike">
                <a:solidFill>
                  <a:srgbClr val="858585"/>
                </a:solidFill>
                <a:latin typeface="Helvetica Neue"/>
              </a:rPr>
              <a:t>The SQL commands that deals with the manipulation of data present in the database belong to DML or Data Manipulation Language and this includes most of the SQL statements. It is the component of the SQL statement that controls access to data and to the database. Basically, DCL statements are grouped with DML statements.</a:t>
            </a:r>
            <a:endParaRPr b="0" lang="en-GH" sz="5000" spc="-1" strike="noStrike">
              <a:solidFill>
                <a:srgbClr val="858585"/>
              </a:solidFill>
              <a:latin typeface="Helvetica Neue"/>
              <a:ea typeface="Marker Felt"/>
            </a:endParaRPr>
          </a:p>
          <a:p>
            <a:pPr>
              <a:lnSpc>
                <a:spcPct val="100000"/>
              </a:lnSpc>
              <a:spcBef>
                <a:spcPts val="1417"/>
              </a:spcBef>
            </a:pPr>
            <a:r>
              <a:rPr b="0" lang="en-GH" sz="5000" spc="-1" strike="noStrike">
                <a:solidFill>
                  <a:srgbClr val="858585"/>
                </a:solidFill>
                <a:latin typeface="Helvetica Neue"/>
              </a:rPr>
              <a:t>List of DML commands: </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1"/>
              </a:rPr>
              <a:t>INSERT</a:t>
            </a:r>
            <a:r>
              <a:rPr b="0" lang="en-GH" sz="5000" spc="-1" strike="noStrike">
                <a:solidFill>
                  <a:srgbClr val="858585"/>
                </a:solidFill>
                <a:latin typeface="Helvetica Neue"/>
              </a:rPr>
              <a:t> : It is used to insert data into a table.</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2"/>
              </a:rPr>
              <a:t>UPDATE</a:t>
            </a:r>
            <a:r>
              <a:rPr b="0" lang="en-GH" sz="5000" spc="-1" strike="noStrike">
                <a:solidFill>
                  <a:srgbClr val="858585"/>
                </a:solidFill>
                <a:latin typeface="Helvetica Neue"/>
              </a:rPr>
              <a:t>: It is used to update existing data within a table.</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3"/>
              </a:rPr>
              <a:t>DELETE</a:t>
            </a:r>
            <a:r>
              <a:rPr b="0" lang="en-GH" sz="5000" spc="-1" strike="noStrike">
                <a:solidFill>
                  <a:srgbClr val="858585"/>
                </a:solidFill>
                <a:latin typeface="Helvetica Neue"/>
              </a:rPr>
              <a:t> : It is used to delete records from a database table.</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4"/>
              </a:rPr>
              <a:t>LOCK:</a:t>
            </a:r>
            <a:r>
              <a:rPr b="0" lang="en-GH" sz="5000" spc="-1" strike="noStrike">
                <a:solidFill>
                  <a:srgbClr val="858585"/>
                </a:solidFill>
                <a:latin typeface="Helvetica Neue"/>
              </a:rPr>
              <a:t> Table control concurrency.</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rPr>
              <a:t>CALL: Call a PL/SQL or JAVA subprogram.</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rPr>
              <a:t>EXPLAIN PLAN: It describes the access path to data.</a:t>
            </a:r>
            <a:endParaRPr b="0" lang="en-GH" sz="5000" spc="-1" strike="noStrike">
              <a:solidFill>
                <a:srgbClr val="858585"/>
              </a:solidFill>
              <a:latin typeface="Helvetica Neue"/>
              <a:ea typeface="Marker Fel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387520" y="355680"/>
            <a:ext cx="19621080" cy="741240"/>
          </a:xfrm>
          <a:prstGeom prst="rect">
            <a:avLst/>
          </a:prstGeom>
          <a:noFill/>
          <a:ln w="12600">
            <a:noFill/>
          </a:ln>
        </p:spPr>
        <p:txBody>
          <a:bodyPr lIns="0" rIns="0" tIns="0" bIns="0" anchor="t">
            <a:noAutofit/>
          </a:bodyPr>
          <a:p>
            <a:r>
              <a:rPr b="0" lang="en-GH" sz="5000" spc="-1" strike="noStrike">
                <a:solidFill>
                  <a:srgbClr val="858585"/>
                </a:solidFill>
                <a:latin typeface="Helvetica Neue"/>
              </a:rPr>
              <a:t>DCL (Data Control Language): </a:t>
            </a:r>
            <a:endParaRPr b="0" lang="en-GH" sz="5000" spc="-1" strike="noStrike">
              <a:solidFill>
                <a:srgbClr val="858585"/>
              </a:solidFill>
              <a:latin typeface="Helvetica Neue"/>
              <a:ea typeface="Marker Felt"/>
            </a:endParaRPr>
          </a:p>
        </p:txBody>
      </p:sp>
      <p:sp>
        <p:nvSpPr>
          <p:cNvPr id="94" name="PlaceHolder 2"/>
          <p:cNvSpPr>
            <a:spLocks noGrp="1"/>
          </p:cNvSpPr>
          <p:nvPr>
            <p:ph/>
          </p:nvPr>
        </p:nvSpPr>
        <p:spPr>
          <a:xfrm>
            <a:off x="2387520" y="2170800"/>
            <a:ext cx="19621080" cy="6467400"/>
          </a:xfrm>
          <a:prstGeom prst="rect">
            <a:avLst/>
          </a:prstGeom>
          <a:noFill/>
          <a:ln w="12600">
            <a:noFill/>
          </a:ln>
        </p:spPr>
        <p:txBody>
          <a:bodyPr lIns="0" rIns="0" tIns="0" bIns="0" anchor="t">
            <a:noAutofit/>
          </a:bodyPr>
          <a:p>
            <a:pPr>
              <a:lnSpc>
                <a:spcPct val="100000"/>
              </a:lnSpc>
              <a:spcBef>
                <a:spcPts val="1417"/>
              </a:spcBef>
            </a:pPr>
            <a:r>
              <a:rPr b="0" lang="en-GH" sz="5000" spc="-1" strike="noStrike">
                <a:solidFill>
                  <a:srgbClr val="858585"/>
                </a:solidFill>
                <a:latin typeface="Helvetica Neue"/>
              </a:rPr>
              <a:t>DCL includes commands such as GRANT and REVOKE which mainly deal with the rights, permissions, and other controls of the database system. </a:t>
            </a:r>
            <a:endParaRPr b="0" lang="en-GH" sz="5000" spc="-1" strike="noStrike">
              <a:solidFill>
                <a:srgbClr val="858585"/>
              </a:solidFill>
              <a:latin typeface="Helvetica Neue"/>
              <a:ea typeface="Marker Felt"/>
            </a:endParaRPr>
          </a:p>
          <a:p>
            <a:pPr>
              <a:lnSpc>
                <a:spcPct val="100000"/>
              </a:lnSpc>
              <a:spcBef>
                <a:spcPts val="1417"/>
              </a:spcBef>
            </a:pPr>
            <a:r>
              <a:rPr b="0" lang="en-GH" sz="5000" spc="-1" strike="noStrike">
                <a:solidFill>
                  <a:srgbClr val="858585"/>
                </a:solidFill>
                <a:latin typeface="Helvetica Neue"/>
              </a:rPr>
              <a:t>List of  DCL commands: </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1"/>
              </a:rPr>
              <a:t>GRANT: </a:t>
            </a:r>
            <a:r>
              <a:rPr b="0" lang="en-GH" sz="5000" spc="-1" strike="noStrike">
                <a:solidFill>
                  <a:srgbClr val="858585"/>
                </a:solidFill>
                <a:latin typeface="Helvetica Neue"/>
              </a:rPr>
              <a:t>This command gives users access privileges to the database.</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2"/>
              </a:rPr>
              <a:t>REVOKE:</a:t>
            </a:r>
            <a:r>
              <a:rPr b="0" lang="en-GH" sz="5000" spc="-1" strike="noStrike">
                <a:solidFill>
                  <a:srgbClr val="858585"/>
                </a:solidFill>
                <a:latin typeface="Helvetica Neue"/>
              </a:rPr>
              <a:t> This command withdraws the user’s access privileges given by using the GRANT command.</a:t>
            </a:r>
            <a:endParaRPr b="0" lang="en-GH" sz="5000" spc="-1" strike="noStrike">
              <a:solidFill>
                <a:srgbClr val="858585"/>
              </a:solidFill>
              <a:latin typeface="Helvetica Neue"/>
              <a:ea typeface="Marker Fel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387520" y="355680"/>
            <a:ext cx="19621080" cy="3428640"/>
          </a:xfrm>
          <a:prstGeom prst="rect">
            <a:avLst/>
          </a:prstGeom>
          <a:noFill/>
          <a:ln w="12600">
            <a:noFill/>
          </a:ln>
        </p:spPr>
        <p:txBody>
          <a:bodyPr lIns="50760" rIns="50760" tIns="50760" bIns="50760" anchor="ctr">
            <a:noAutofit/>
          </a:bodyPr>
          <a:p>
            <a:r>
              <a:rPr b="0" lang="en-GH" sz="5000" spc="-1" strike="noStrike">
                <a:solidFill>
                  <a:srgbClr val="858585"/>
                </a:solidFill>
                <a:latin typeface="Helvetica Neue"/>
              </a:rPr>
              <a:t>TCL – Transaction Control Language</a:t>
            </a:r>
            <a:endParaRPr b="0" lang="en-GH" sz="5000" spc="-1" strike="noStrike">
              <a:solidFill>
                <a:srgbClr val="858585"/>
              </a:solidFill>
              <a:latin typeface="Marker Felt"/>
            </a:endParaRPr>
          </a:p>
        </p:txBody>
      </p:sp>
      <p:sp>
        <p:nvSpPr>
          <p:cNvPr id="96" name="PlaceHolder 2"/>
          <p:cNvSpPr>
            <a:spLocks noGrp="1"/>
          </p:cNvSpPr>
          <p:nvPr>
            <p:ph/>
          </p:nvPr>
        </p:nvSpPr>
        <p:spPr>
          <a:xfrm>
            <a:off x="2387520" y="3898800"/>
            <a:ext cx="19621080" cy="6266520"/>
          </a:xfrm>
          <a:prstGeom prst="rect">
            <a:avLst/>
          </a:prstGeom>
          <a:noFill/>
          <a:ln w="12600">
            <a:noFill/>
          </a:ln>
        </p:spPr>
        <p:txBody>
          <a:bodyPr lIns="0" rIns="0" tIns="0" bIns="0" anchor="t">
            <a:noAutofit/>
          </a:bodyPr>
          <a:p>
            <a:pPr>
              <a:lnSpc>
                <a:spcPct val="100000"/>
              </a:lnSpc>
              <a:spcBef>
                <a:spcPts val="1417"/>
              </a:spcBef>
            </a:pPr>
            <a:r>
              <a:rPr b="0" lang="en-GH" sz="5000" spc="-1" strike="noStrike">
                <a:solidFill>
                  <a:srgbClr val="858585"/>
                </a:solidFill>
                <a:latin typeface="Helvetica Neue"/>
              </a:rPr>
              <a:t>List of TCL commands: </a:t>
            </a:r>
            <a:endParaRPr b="0" lang="en-GH" sz="5000" spc="-1" strike="noStrike">
              <a:solidFill>
                <a:srgbClr val="858585"/>
              </a:solidFill>
              <a:latin typeface="Helvetica Neue"/>
              <a:ea typeface="Marker Felt"/>
            </a:endParaRPr>
          </a:p>
          <a:p>
            <a:pPr>
              <a:lnSpc>
                <a:spcPct val="100000"/>
              </a:lnSpc>
              <a:spcBef>
                <a:spcPts val="1417"/>
              </a:spcBef>
            </a:pPr>
            <a:r>
              <a:rPr b="0" lang="en-GH" sz="5000" spc="-1" strike="noStrike">
                <a:solidFill>
                  <a:srgbClr val="858585"/>
                </a:solidFill>
                <a:latin typeface="Helvetica Neue"/>
              </a:rPr>
              <a:t> </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1"/>
              </a:rPr>
              <a:t>COMMIT</a:t>
            </a:r>
            <a:r>
              <a:rPr b="0" lang="en-GH" sz="5000" spc="-1" strike="noStrike">
                <a:solidFill>
                  <a:srgbClr val="858585"/>
                </a:solidFill>
                <a:latin typeface="Helvetica Neue"/>
              </a:rPr>
              <a:t>: Commits a Transaction.</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2"/>
              </a:rPr>
              <a:t>ROLLBACK</a:t>
            </a:r>
            <a:r>
              <a:rPr b="0" lang="en-GH" sz="5000" spc="-1" strike="noStrike">
                <a:solidFill>
                  <a:srgbClr val="858585"/>
                </a:solidFill>
                <a:latin typeface="Helvetica Neue"/>
              </a:rPr>
              <a:t>: Rollbacks a transaction in case of any error occurs.</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3"/>
              </a:rPr>
              <a:t>SAVEPOINT</a:t>
            </a:r>
            <a:r>
              <a:rPr b="0" lang="en-GH" sz="5000" spc="-1" strike="noStrike">
                <a:solidFill>
                  <a:srgbClr val="858585"/>
                </a:solidFill>
                <a:latin typeface="Helvetica Neue"/>
              </a:rPr>
              <a:t>:Sets a savepoint within a transaction.</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hlinkClick r:id="rId4"/>
              </a:rPr>
              <a:t>SET TRANSACTION:</a:t>
            </a:r>
            <a:r>
              <a:rPr b="0" lang="en-GH" sz="5000" spc="-1" strike="noStrike">
                <a:solidFill>
                  <a:srgbClr val="858585"/>
                </a:solidFill>
                <a:latin typeface="Helvetica Neue"/>
              </a:rPr>
              <a:t> Specify characteristics for the transaction.</a:t>
            </a:r>
            <a:endParaRPr b="0" lang="en-GH" sz="5000" spc="-1" strike="noStrike">
              <a:solidFill>
                <a:srgbClr val="858585"/>
              </a:solidFill>
              <a:latin typeface="Helvetica Neue"/>
              <a:ea typeface="Marker Felt"/>
            </a:endParaRPr>
          </a:p>
          <a:p>
            <a:pPr marL="432000" indent="-324000">
              <a:lnSpc>
                <a:spcPct val="100000"/>
              </a:lnSpc>
              <a:spcBef>
                <a:spcPts val="1417"/>
              </a:spcBef>
              <a:buClr>
                <a:srgbClr val="000000"/>
              </a:buClr>
              <a:buSzPct val="45000"/>
              <a:buFont typeface="Wingdings" charset="2"/>
              <a:buChar char=""/>
            </a:pPr>
            <a:r>
              <a:rPr b="0" lang="en-GH" sz="5000" spc="-1" strike="noStrike">
                <a:solidFill>
                  <a:srgbClr val="858585"/>
                </a:solidFill>
                <a:latin typeface="Helvetica Neue"/>
              </a:rPr>
              <a:t> </a:t>
            </a:r>
            <a:endParaRPr b="0" lang="en-GH" sz="5000" spc="-1" strike="noStrike">
              <a:solidFill>
                <a:srgbClr val="858585"/>
              </a:solidFill>
              <a:latin typeface="Helvetica Neue"/>
              <a:ea typeface="Marker Fel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LibreOffice/7.2.3.2$MacOSX_X86_64 LibreOffice_project/d166454616c1632304285822f9c83ce2e660fd92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en-GH</dc:language>
  <cp:lastModifiedBy/>
  <dcterms:modified xsi:type="dcterms:W3CDTF">2022-03-14T22:06:03Z</dcterms:modified>
  <cp:revision>4</cp:revision>
  <dc:subject/>
  <dc:title/>
</cp:coreProperties>
</file>