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6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100" cy="359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00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/>
          <p:nvPr/>
        </p:nvSpPr>
        <p:spPr>
          <a:xfrm>
            <a:off x="0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3"/>
          </p:nvPr>
        </p:nvSpPr>
        <p:spPr>
          <a:xfrm>
            <a:off x="4143375" y="9120187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 txBox="1"/>
          <p:nvPr/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" name="Google Shape;75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4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81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81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4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685800" y="1447800"/>
            <a:ext cx="8077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CPEN 211</a:t>
            </a:r>
            <a:b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Systems Design</a:t>
            </a:r>
            <a:b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57200" y="2136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Brief History of DBMS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52400" y="1295400"/>
            <a:ext cx="8991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earliest databases (1960s) evolved from file systems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systems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 storage of large amounts of data over a long period of time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systems do not support: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access of data items whose location in a particular file is not known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structure of data is limited to creation of directory structures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Concurrent access: Multiple users modifying a single file generate non-uniform results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Navigational and hierarchical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programmed the queries by walking from node to node in the DBMS.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DBMS (1970s to now)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database in terms of relations or tables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query and definition languages such as SQL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Allow user to specify what (s)he wants, not how to get what (s)he wants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Object-oriented DBMS (1980s)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Inspired by object-oriented languages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Object-relational DBMS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The Historical Roots of Database:</a:t>
            </a: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Files and File Systems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Although managing data through file systems is largely obsolete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relatively simple characteristics of file systems makes complexity of database design easier to understand.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Awareness of problems that plagued file systems can help prevent similar problems in DBMS.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Knowledge of file systems is helpful if you plan to convert an obsolete file system to a DBMS.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1-Manual File Systems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85800" y="16764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Traditionally composed of collection of file folders kept in file cabinet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 within folders was based on data’s expected use (ideally logically related)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was adequate for small amounts of data with few reporting requirements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and using data in growing collections of file folders became time-consuming and cumbersome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2-Computer File System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Could be technically complex, requiring hiring of data processing (DP) specialists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 specialists created file structures, wrote software, and designed application programs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Resulted in numerous “home-grown” systems being created.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Initially, computer files were similar in design to manual files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 of Customer File 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610601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File Terminology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4000"/>
            <a:ext cx="8534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3- Early Database Design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85800" y="16764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 specialist  wrote programs for reports: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Monthly summaries of types and amounts of insurance sold by agents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Monthly reports about which customers should be contacted for renewal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Reports that analyzed ratios of insurance types sold by agent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contact letters summarizing coverage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reports were written as required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Study Databases?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Databases involve many aspects of computer science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Fertile area of research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Turing awards in databases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Programmer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plethora of applications involve using and accessing databases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Businessman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Everybody needs databases =&gt; lots of money to be made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those last three credits and I don’t have to come back to Blacksburg ever again!!!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Google, Oracle, Microsoft, etc. will hire me!!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Databases sound cool!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You Learn in this course?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you build a system such as ORACLE or MySQL?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do you model your data and structure your information in a database?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do you use the capabilities of a DBMS?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course achieves a balance between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firm theoretical foundation to designing moderate-sized databases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creating, querying, and implementing realistic databases and connecting them to applications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DBMS Industry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DBMS is a software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DBMS vendors: Oracle, Microsoft, IBM, Sybase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Free/Open-source DBMS: MySQL, PostgreSQL, Firebird.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by companies such as Google, Yahoo, Lycos, BASF.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are “relational” (or “object-relational”) DBMS.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vs. Information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Raw facts; building blocks of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Unprocessed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processed to reveal meaning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Accurate, relevant, and timely information is key to good decision making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decision making is key to survival in global environment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Goals and Outcomes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an English language description and convert it into a working database application.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E/R models from application descriptions.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E/R models into relational designs.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redundancies in designs and remove them using normalization techniques.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databases in an RDBMS and enforce data integrity constraints using SQL.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sophisticated database queries using SQL.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tradeoffs between different ways of phrasing the same query.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a web interface to a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Introducing the Database </a:t>
            </a:r>
            <a:b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DBMS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533400" y="20574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—shared, integrated computer structure that houses: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user data (raw facts)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 (data about data)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Introducing the Database </a:t>
            </a:r>
            <a:b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DBMS (</a:t>
            </a: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continued</a:t>
            </a: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DBMS (database management system):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of programs that manages database structure and controls access to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to share data among multiple applications or users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data management more efficient and effective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DBMS?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Management System (DBMS) = data + set of instructions to access/manipulate data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of a DBMS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massive amounts of data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 storage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and convenient access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Secure, concurrent, and atomic access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engines, banking systems, airline reservations, corporate records, payrolls, sales inventories.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applications: Wikis, biological/multimedia/scientific/geographic data, heterogeneous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of a DBMS</a:t>
            </a:r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massive amounts of data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Giga/tera/petabytes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 too big for main memory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 storage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Programs update, query, manipulate data.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continues to live long after program finishes.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and convenient access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Efficient: do not search entire database to answer a query.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Convenient: allow users to query the data as easily as possible.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Secure, concurrent, and atomic access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multiple users to access database simultaneously.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a user access to only to authorized data.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some guarantee of reliability against system failures.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Databases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Single-user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only one user at a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Multi-user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multiple users at the same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of Databases</a:t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Centralized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data located at a single site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data distributed across several sites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of Databases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Transactional 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 production):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a company’s day-to-day operations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Stores data used to generate information required to make tactical or strategic decisions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decisions typically require “data massaging”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used to store historical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is quite different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1081</Words>
  <Application>Microsoft Office PowerPoint</Application>
  <PresentationFormat>On-screen Show (4:3)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POI_THEME_TEMPLATE_DESIGN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Mawuena Agbesi</dc:creator>
  <cp:lastModifiedBy>Mawuena Agbesi</cp:lastModifiedBy>
  <cp:revision>2</cp:revision>
  <dcterms:modified xsi:type="dcterms:W3CDTF">2023-03-07T22:10:02Z</dcterms:modified>
</cp:coreProperties>
</file>