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8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6429" autoAdjust="0"/>
  </p:normalViewPr>
  <p:slideViewPr>
    <p:cSldViewPr snapToGrid="0" showGuides="1">
      <p:cViewPr>
        <p:scale>
          <a:sx n="75" d="100"/>
          <a:sy n="75" d="100"/>
        </p:scale>
        <p:origin x="1332" y="354"/>
      </p:cViewPr>
      <p:guideLst>
        <p:guide orient="horz" pos="4315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7D35-EE72-4E0C-BEC4-99CADFDEC2D1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DB942-B202-4B91-BE7F-E96CB2B7A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3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8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1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5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2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4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0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D169-73C9-4C45-AC01-42B564079492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43ED9-A087-4E0F-987F-47A297169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왼쪽/오른쪽/위쪽 화살표 10"/>
          <p:cNvSpPr/>
          <p:nvPr/>
        </p:nvSpPr>
        <p:spPr>
          <a:xfrm>
            <a:off x="4344328" y="1759926"/>
            <a:ext cx="2534627" cy="117609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84250"/>
            <a:ext cx="1026942" cy="1390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71" y="1521008"/>
            <a:ext cx="584200" cy="76114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642" y="1428261"/>
            <a:ext cx="584200" cy="76114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99" y="1279556"/>
            <a:ext cx="584200" cy="761145"/>
          </a:xfrm>
          <a:prstGeom prst="rect">
            <a:avLst/>
          </a:prstGeom>
        </p:spPr>
      </p:pic>
      <p:sp>
        <p:nvSpPr>
          <p:cNvPr id="7" name="포인트가 12개인 별 6"/>
          <p:cNvSpPr/>
          <p:nvPr/>
        </p:nvSpPr>
        <p:spPr>
          <a:xfrm>
            <a:off x="5648863" y="1196578"/>
            <a:ext cx="952500" cy="927100"/>
          </a:xfrm>
          <a:prstGeom prst="star1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85205" y="1597146"/>
            <a:ext cx="1181199" cy="97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AAAAA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BBBBBB</a:t>
            </a:r>
          </a:p>
          <a:p>
            <a:pPr algn="ctr"/>
            <a:r>
              <a:rPr lang="en-US" altLang="ko-KR" sz="2000" dirty="0" smtClean="0">
                <a:solidFill>
                  <a:srgbClr val="0000FF"/>
                </a:solidFill>
              </a:rPr>
              <a:t>CCCCCC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6390" y="3081330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공유폴더</a:t>
            </a:r>
            <a:endParaRPr lang="en-US" altLang="ko-KR" sz="36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1833945" y="3989694"/>
            <a:ext cx="1181199" cy="97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AAAAA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BBBBBB</a:t>
            </a: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ZZZZZZ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612505" y="3989695"/>
            <a:ext cx="1181199" cy="97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AAAAA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BBBBBB</a:t>
            </a:r>
          </a:p>
          <a:p>
            <a:pPr algn="ctr"/>
            <a:r>
              <a:rPr lang="en-US" altLang="ko-KR" sz="2000" dirty="0" smtClean="0">
                <a:solidFill>
                  <a:srgbClr val="0000FF"/>
                </a:solidFill>
              </a:rPr>
              <a:t>CCCCCC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6601363" y="2619496"/>
            <a:ext cx="2553678" cy="2184400"/>
          </a:xfrm>
          <a:prstGeom prst="arc">
            <a:avLst/>
          </a:prstGeom>
          <a:noFill/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/>
          <p:cNvSpPr/>
          <p:nvPr/>
        </p:nvSpPr>
        <p:spPr>
          <a:xfrm flipH="1">
            <a:off x="2702097" y="2537680"/>
            <a:ext cx="2553678" cy="2184400"/>
          </a:xfrm>
          <a:prstGeom prst="arc">
            <a:avLst/>
          </a:prstGeom>
          <a:noFill/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" y="4020656"/>
            <a:ext cx="1317226" cy="156648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957" y="3938840"/>
            <a:ext cx="1317226" cy="156648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2316164" y="5028330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작업자 </a:t>
            </a:r>
            <a:r>
              <a:rPr lang="en-US" altLang="ko-KR" sz="3600" dirty="0" smtClean="0"/>
              <a:t>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266404" y="5028330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작업자 </a:t>
            </a:r>
            <a:r>
              <a:rPr lang="en-US" altLang="ko-KR" sz="3600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827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왼쪽/오른쪽/위쪽 화살표 10"/>
          <p:cNvSpPr/>
          <p:nvPr/>
        </p:nvSpPr>
        <p:spPr>
          <a:xfrm>
            <a:off x="4344328" y="1759926"/>
            <a:ext cx="2534627" cy="117609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84250"/>
            <a:ext cx="1026942" cy="1390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71" y="1521008"/>
            <a:ext cx="584200" cy="76114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642" y="1428261"/>
            <a:ext cx="584200" cy="76114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99" y="1279556"/>
            <a:ext cx="584200" cy="761145"/>
          </a:xfrm>
          <a:prstGeom prst="rect">
            <a:avLst/>
          </a:prstGeom>
        </p:spPr>
      </p:pic>
      <p:sp>
        <p:nvSpPr>
          <p:cNvPr id="7" name="포인트가 12개인 별 6"/>
          <p:cNvSpPr/>
          <p:nvPr/>
        </p:nvSpPr>
        <p:spPr>
          <a:xfrm>
            <a:off x="5648863" y="1196578"/>
            <a:ext cx="952500" cy="927100"/>
          </a:xfrm>
          <a:prstGeom prst="star1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85205" y="1597146"/>
            <a:ext cx="1181199" cy="97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AAAAA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BBBBBB</a:t>
            </a: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ZZZZZZ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6390" y="3081330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공유폴더</a:t>
            </a:r>
            <a:endParaRPr lang="en-US" altLang="ko-KR" sz="3600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1833945" y="3989694"/>
            <a:ext cx="1181199" cy="97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AAAAA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BBBBBB</a:t>
            </a:r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ZZZZZZ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612505" y="3989695"/>
            <a:ext cx="1181199" cy="97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AAAAA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BBBBBB</a:t>
            </a:r>
          </a:p>
          <a:p>
            <a:pPr algn="ctr"/>
            <a:r>
              <a:rPr lang="en-US" altLang="ko-KR" sz="2000" dirty="0" smtClean="0">
                <a:solidFill>
                  <a:srgbClr val="0000FF"/>
                </a:solidFill>
              </a:rPr>
              <a:t>CCCCCC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7170068" y="2968257"/>
            <a:ext cx="2018805" cy="1716340"/>
          </a:xfrm>
          <a:prstGeom prst="arc">
            <a:avLst/>
          </a:prstGeom>
          <a:noFill/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/>
          <p:cNvSpPr/>
          <p:nvPr/>
        </p:nvSpPr>
        <p:spPr>
          <a:xfrm flipH="1">
            <a:off x="2702097" y="2537680"/>
            <a:ext cx="2553678" cy="2184400"/>
          </a:xfrm>
          <a:prstGeom prst="arc">
            <a:avLst/>
          </a:prstGeom>
          <a:noFill/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" y="4020656"/>
            <a:ext cx="1317226" cy="1566480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957" y="3938840"/>
            <a:ext cx="1317226" cy="156648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2316164" y="5028330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작업자 </a:t>
            </a:r>
            <a:r>
              <a:rPr lang="en-US" altLang="ko-KR" sz="3600" dirty="0" smtClean="0"/>
              <a:t>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266404" y="5028330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작업자 </a:t>
            </a:r>
            <a:r>
              <a:rPr lang="en-US" altLang="ko-KR" sz="3600" dirty="0" smtClean="0"/>
              <a:t>B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48" y="2307857"/>
            <a:ext cx="793397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왼쪽/오른쪽/위쪽 화살표 10"/>
          <p:cNvSpPr/>
          <p:nvPr/>
        </p:nvSpPr>
        <p:spPr>
          <a:xfrm>
            <a:off x="4731777" y="923341"/>
            <a:ext cx="2534627" cy="117609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249" y="147665"/>
            <a:ext cx="1026942" cy="1390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20" y="684423"/>
            <a:ext cx="584200" cy="76114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91" y="591676"/>
            <a:ext cx="584200" cy="76114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48" y="442971"/>
            <a:ext cx="584200" cy="7611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4445" y="2301358"/>
            <a:ext cx="529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Remote Repository</a:t>
            </a:r>
          </a:p>
        </p:txBody>
      </p:sp>
      <p:sp>
        <p:nvSpPr>
          <p:cNvPr id="16" name="원호 15"/>
          <p:cNvSpPr/>
          <p:nvPr/>
        </p:nvSpPr>
        <p:spPr>
          <a:xfrm>
            <a:off x="7413988" y="1944441"/>
            <a:ext cx="2489695" cy="2502554"/>
          </a:xfrm>
          <a:prstGeom prst="arc">
            <a:avLst/>
          </a:prstGeom>
          <a:noFill/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/>
          <p:cNvSpPr/>
          <p:nvPr/>
        </p:nvSpPr>
        <p:spPr>
          <a:xfrm flipH="1">
            <a:off x="2720727" y="2597416"/>
            <a:ext cx="2553678" cy="2184400"/>
          </a:xfrm>
          <a:prstGeom prst="arc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flipH="1">
            <a:off x="2246374" y="2231430"/>
            <a:ext cx="2553678" cy="2184400"/>
          </a:xfrm>
          <a:prstGeom prst="arc">
            <a:avLst/>
          </a:prstGeom>
          <a:noFill/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>
            <a:off x="7192207" y="2358583"/>
            <a:ext cx="2137699" cy="2315170"/>
          </a:xfrm>
          <a:prstGeom prst="arc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9811" y="1560181"/>
            <a:ext cx="153953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PUSH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83757" y="3339707"/>
            <a:ext cx="153953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PULL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60139" y="1135205"/>
            <a:ext cx="153953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PUSH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0737" y="3339707"/>
            <a:ext cx="153953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PULL</a:t>
            </a: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630667" y="5011310"/>
            <a:ext cx="2534627" cy="117609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39" y="4235634"/>
            <a:ext cx="1026942" cy="13906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610" y="4772392"/>
            <a:ext cx="584200" cy="76114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81" y="4679645"/>
            <a:ext cx="584200" cy="76114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38" y="4530940"/>
            <a:ext cx="584200" cy="761145"/>
          </a:xfrm>
          <a:prstGeom prst="rect">
            <a:avLst/>
          </a:prstGeom>
        </p:spPr>
      </p:pic>
      <p:sp>
        <p:nvSpPr>
          <p:cNvPr id="32" name="왼쪽/오른쪽/위쪽 화살표 31"/>
          <p:cNvSpPr/>
          <p:nvPr/>
        </p:nvSpPr>
        <p:spPr>
          <a:xfrm>
            <a:off x="7592858" y="4974719"/>
            <a:ext cx="2534627" cy="117609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30" y="4199043"/>
            <a:ext cx="1026942" cy="13906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801" y="4735801"/>
            <a:ext cx="584200" cy="76114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172" y="4643054"/>
            <a:ext cx="584200" cy="76114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429" y="4494349"/>
            <a:ext cx="584200" cy="76114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404647" y="6156138"/>
            <a:ext cx="316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Local Repository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70880" y="6153994"/>
            <a:ext cx="3078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Local Repository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88295" y="4015658"/>
            <a:ext cx="3160829" cy="26847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7" y="4685737"/>
            <a:ext cx="1317226" cy="1566480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7357367" y="4015658"/>
            <a:ext cx="3160829" cy="26847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38" y="4527790"/>
            <a:ext cx="1317226" cy="15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50823208" descr="EMB000047481a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635000"/>
            <a:ext cx="9724884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3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38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35</cp:revision>
  <dcterms:created xsi:type="dcterms:W3CDTF">2019-08-26T02:36:39Z</dcterms:created>
  <dcterms:modified xsi:type="dcterms:W3CDTF">2019-08-28T13:11:42Z</dcterms:modified>
</cp:coreProperties>
</file>