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9224-BBA4-486C-AC94-9AB6F911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E74CB-B0FE-4927-A792-12E53CDD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5965-7C28-4390-9F89-01301AF2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F507D-0CC2-45C4-A33D-1EE4C058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86EB-F4E9-4FE3-945C-7719582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5C7D-787E-48C8-97F6-C047DBF9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F2C71-3F25-4D11-9585-264F5E5D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4D10-D291-43BA-9BC1-F0DC6E18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4D49-201C-443B-8A02-DD107228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C480-121B-4FF6-9021-FF8AE4D3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DE66F-BFFA-460C-83B0-2D1985110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A839D-2063-40BE-8A95-A587AD368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1AB8-B124-429C-BBB1-9FA7F45B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F005-6D89-45BE-AA25-DB82ED0B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A0E0-5C10-4432-84D1-0366C58C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BD0C-2D32-4D8F-91DE-3EA62D48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684-36D0-492E-89FA-71C98841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3FEE-8416-41D7-A9B9-D7B3240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9BBA-5D99-46FC-85E7-E3347ACE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4AE7-344A-47F3-80FA-05E894F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82E5-378E-415D-9ACA-E0A9BBF8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F2E44-BF83-4116-AD0C-F278025D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45E3-9A5F-4D43-886E-80FC783B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18A-7BC0-44A2-8110-2AEED477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E7D4-03C7-428C-9529-B67EF92F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B0B7-B385-413C-BCFF-87C78BD5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AEE-B309-4E10-874F-BA94BDE8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2E54-E50A-42B1-A5AB-3050913D8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17F5-5BE1-4E7E-B1EC-FE4670B6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CC66-8662-479A-9E6B-72F5217F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E87B-935B-4041-B10D-354AD6C6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0A2E-B26F-40C9-8BD0-3528C48D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7F3A-CD63-4896-A8A9-4A3731A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79724-59C8-4B21-8FA0-0682429E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09ED6-9EBA-4A45-A797-D967F1D9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4FFD8-1354-4DC5-9488-180623EE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F21F-6463-4996-8935-2B4ED403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5AD41-F6FE-42CE-98B5-1C91708A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9054E-5BB4-4EA1-835B-57E9F52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D781-58D5-449E-8217-0C86D6C3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0886C-BE68-4443-8E1E-F67BF495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50443-BFEB-4140-9D4F-FF29D76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17D54-20B1-4F59-8325-4A8AECB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0702F-7FF0-4862-965B-EA7C865F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87187-E1B2-4B31-8DC5-505EA825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566CA-2746-4FDC-8ABB-1CA7FB8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51F2-A644-4E57-BA1E-620991F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922C-6B4E-479E-B7FC-F1237A6A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60B0-448F-44E6-BA34-692F0267B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3AC6F-47C7-4B6C-84A3-F78F26BA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12F4-A552-49CC-B66C-0836753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D56D-561C-4262-B531-D60200A5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E1C-D80B-4352-B51A-4CB6B77C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EEC2D-F758-45EA-AC17-A6ACC8271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2A8C-20EA-4100-B673-C8374C518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9D63-8BFB-4FED-97C5-50541B97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E4C3-FDD3-480A-8B4D-362CF66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3630F-B7A1-476C-BC43-EE0BB55F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8AF70-6213-4108-B09A-088BEB59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76B2-0CA9-4B68-A355-FD978F2F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F730-96E4-4D00-AA6A-A026AC0B9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4544-81B8-4DD8-AB37-F50867AD258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9EC0-ADE9-4894-B0CD-8065CE2FF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6D49-0E22-434D-B6A6-6538173DB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B97A-ADE9-466D-914A-424BEA0E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3ED3-D81C-4E0B-8586-4B340D8BF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49983-3C2F-4B34-8E9C-98C88A017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F5E4-5478-4809-B263-A12430C3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Window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F8F677-D1DC-4E63-9FE7-D9C8D02AB74C}"/>
              </a:ext>
            </a:extLst>
          </p:cNvPr>
          <p:cNvGrpSpPr/>
          <p:nvPr/>
        </p:nvGrpSpPr>
        <p:grpSpPr>
          <a:xfrm>
            <a:off x="366617" y="1520635"/>
            <a:ext cx="11489667" cy="4010025"/>
            <a:chOff x="366617" y="1520635"/>
            <a:chExt cx="11489667" cy="4010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017603D-AB9D-44BF-80BD-F5AB57C1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617" y="1520635"/>
              <a:ext cx="2864699" cy="39990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D27401-4E91-41BD-BA4B-CE210463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1316" y="1539685"/>
              <a:ext cx="2857500" cy="39909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654D0F-A14C-43F9-A932-65E702DE1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520636"/>
              <a:ext cx="2895600" cy="39719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D0CC95-9CD5-4B19-872E-2FDB967BC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6884" y="1577786"/>
              <a:ext cx="2819400" cy="3914775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A618386-D95F-4A6E-9F94-ED23DA5E730F}"/>
                </a:ext>
              </a:extLst>
            </p:cNvPr>
            <p:cNvSpPr/>
            <p:nvPr/>
          </p:nvSpPr>
          <p:spPr>
            <a:xfrm>
              <a:off x="2980502" y="3200400"/>
              <a:ext cx="411060" cy="251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4E09176-C783-4279-8F4F-1A4373616662}"/>
                </a:ext>
              </a:extLst>
            </p:cNvPr>
            <p:cNvSpPr/>
            <p:nvPr/>
          </p:nvSpPr>
          <p:spPr>
            <a:xfrm>
              <a:off x="5829033" y="3200400"/>
              <a:ext cx="411060" cy="251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B5BE640-3EBC-4380-8629-29F7BB595C22}"/>
                </a:ext>
              </a:extLst>
            </p:cNvPr>
            <p:cNvSpPr/>
            <p:nvPr/>
          </p:nvSpPr>
          <p:spPr>
            <a:xfrm>
              <a:off x="8708904" y="3227678"/>
              <a:ext cx="411060" cy="251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86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CNN FIGURES</vt:lpstr>
      <vt:lpstr>Moving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FIGURES</dc:title>
  <dc:creator>Nathan Zhao</dc:creator>
  <cp:lastModifiedBy>Nathan Zhao</cp:lastModifiedBy>
  <cp:revision>3</cp:revision>
  <dcterms:created xsi:type="dcterms:W3CDTF">2017-11-21T05:37:09Z</dcterms:created>
  <dcterms:modified xsi:type="dcterms:W3CDTF">2017-11-24T19:26:38Z</dcterms:modified>
</cp:coreProperties>
</file>