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7C172-667F-439E-8DD6-4AEE75B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8D5061-246D-4A4D-8FA4-2BBDD30C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C2579-2E8A-4166-8F58-37CE8BF0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934D4-B07F-4B1F-95BE-811A56E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4C727D-DFF3-485B-91E2-A282A413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77C92-746A-475A-9910-C15EC2D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E12EFA-B095-4A6D-9A95-E51B2468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EAC40-A840-4A08-9CB5-E95E951C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23F53-D0AE-48E4-AAD6-0F41326A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78BC6-028E-40DD-9B07-F35D2F2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BAF194-B61A-468D-AE7D-BD0972A8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8DF51-E91C-4AA5-A3B1-789FB743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F144A-6D3F-4E51-BDBD-B8C8E2F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2BF67-A567-45B0-A98C-DBA84A3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FC787-2FFA-46C9-9DC6-DB5165F7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76153-3E0D-4049-8609-FCC87F3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298F3-C603-413C-904F-56C674E2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85CEE-C094-4341-A810-4CABFA5A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EE5D5-A065-4288-B3A0-9461CC40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F1700-1E3B-4FE7-9283-16C0209E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C395E-48CD-49CC-8C20-0E7B8C99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418923-8F65-44FD-B447-B5D7BFF3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13491-3093-4D02-830C-B0F9AD5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67C8E-623D-4492-86F3-633C277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8DF81-071A-4B32-8EC4-76903800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57DB-BB3D-480D-9978-102408C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87FEC-EBD9-4BD8-A59A-B24F1B405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6A6872-175F-4044-BE13-6C5D0673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FCDB7-69D5-4404-96A8-C66CE58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EEA22-1DB4-49A7-A8FE-9B026A6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685267-59C2-4D74-9A0D-5FD065C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327F-6695-403B-9569-5FC43A65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070BC-CFDA-4C9C-BF1C-B434E38B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E0CC0F-A610-4361-BF69-7FD10FA0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1C0D5-E980-42AC-A2E1-2C9D565D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E96F7-382F-4174-A63D-D3F2F9D59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F877D7-FC6D-402D-8F3E-8911B15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8E2702-F9AA-4159-B7B0-18FE20C5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53789-C57D-477D-A234-110153A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EB8D-6046-4BC4-B808-3E2E059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F48C55-F87A-4F7A-9D00-8C18D5C7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B05DF-2E6B-46A3-9ECC-CB21BCE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EC3976-6568-441F-B0F9-852177C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9D5E7-1A0E-42B8-A09A-88238393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2C3B5E-A4A0-4754-8ED0-FCFC287D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650BC-882B-4563-87C7-437704D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A1E31-864A-4AF1-BAA1-FAE83F2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1D0B8-E5B4-49BC-97D2-4C819CA2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3CB89-ACEA-48D1-B2D9-822C7315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041E59-7218-4B2C-A983-228ACCFA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250DE9-1955-4273-97F2-77586443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58F5E6-A8E7-492A-AD64-E417986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A0AB5-66C0-4290-9B38-BA71AC85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7A9BF3-BD88-4992-A787-CEAB4A30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86E511-E9E6-4CF5-BF40-FCEEB0F7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6CF3A-1E41-476F-AC82-9DA9B68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D18F6-BEC4-42DE-B851-B43C3DC2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3C4D9-0F25-4056-A74E-3F7A71F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8B442D-F113-4AC6-8D54-928EA5CD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FF040-85B4-4F68-AE5E-721B8599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09CD66-32C9-407C-9BCB-1860C540C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958D-91DE-4036-8CB5-879656988744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116D8-82AC-439F-BE0D-6FF3D80D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CFE0E-857A-45A8-B985-A363AC1F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DF70B-E9A2-422F-9367-16825A481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1BE423-60A6-47D2-B372-5DEB07D0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A1725-1C21-47BC-92E0-14DA9DEE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5692403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將車輛視為均質物體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5692403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197" r="-2008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將車輛視為均質物體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2</cp:revision>
  <dcterms:created xsi:type="dcterms:W3CDTF">2023-10-17T15:45:08Z</dcterms:created>
  <dcterms:modified xsi:type="dcterms:W3CDTF">2023-10-17T15:50:28Z</dcterms:modified>
</cp:coreProperties>
</file>