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7E41-355C-4353-A23E-BD8A4274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F3535B-F6D2-4A8F-9FF9-ABD184E3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546FF-9354-46CB-AA22-C5CB717A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62B12-7A42-4844-ABEB-87282EE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55D19-F2D0-49AA-A60E-EA59F632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37E4B-AC05-4B99-98CA-D934866A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803854-8F0D-46A3-ADEF-08F7DDBDC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0AF43-632E-41D5-8529-CA38DA51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257A-8304-4E34-95E4-2D42CB36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393A8-74F1-492B-9D46-D9159296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20787-087C-4964-B15E-9D45CF4F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FDA92F-71A7-43DE-910D-D68668A6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BF951-435A-4DF6-906E-4AD6AD8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7079F-7B87-407A-BE77-0DD6D44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0BC9A-3C7E-4C19-A10B-2AF8DF2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13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3ACDC-446D-4524-887C-266CEDB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F7829-8C81-4746-8C65-10AA4FF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A48F6-CB23-4691-8257-5C83577B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98444-DEC8-4420-8799-83699940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2CE03-9749-4AFE-99B1-0C43F37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3DC49-AE8B-45D3-9CC0-02099592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23217-7371-4865-954C-F11A3928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E68DC-6CB9-456F-AAAB-8477DB2D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177D8-0A48-444E-8BDC-4B469963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50D3F-0D80-4D15-BD3F-02E7A63B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CAA96-F90D-4EB3-A121-CA1A34D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EBA67-67A8-4C38-880D-72A1BB55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1F1348-0EC6-4A71-A54F-42755D43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86EA53-B552-4645-9ED7-EF78BB8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2D49F-F4E7-4034-BD32-919F1FC8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C9CBE1-3C34-4574-B96E-7198265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D9D83-90A4-43E1-A219-A3871F07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D1B0B-92D2-4017-86EC-20256588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6E8A34-4609-4635-ACC9-9695649F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6E594D-643F-41FD-BCB0-CA268C13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E18208-69F1-4644-B1C5-3F3917039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2AD6A8-01ED-4AEF-9B1B-40D76BE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1C965C-46E1-4C95-8411-6D0E729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CCEFDE-A0F5-4889-88C0-363F4D72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B111-CC76-40F4-AF8A-040B577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CB07A5-8E7A-495C-8D81-304699D2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2F2F4D-B252-479B-BADD-2978D9C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466EA-5617-4617-8353-28A997E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62CB5-D772-4F47-B14F-70CEFC5B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CEAA8D-8A34-4AC8-94F2-65D7D476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CED72-7F6E-4343-92CF-E24D2A3D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9F86-ED44-4DEC-8128-1621286C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67F6E-BA71-416B-9638-51B751C8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A2A40C-C37B-4D62-8FCF-9A36E7B7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5B52FB-1FC9-4F54-94CC-38B66A06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84C5F6-5FD4-45D1-8D68-1467E7B4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175954-81C7-427D-BEE1-DBF12EC3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61B10-4EBC-45D3-8548-5053A3BF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2F48AE-148C-4289-BC2C-E50C625B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9716C-B47C-4B60-BDE0-DE3878733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D70597-9087-41A7-A034-A7B6A491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6B60D-84A7-4033-B017-1D3E4B2F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19D20-BF00-472F-92CC-A76DD1AA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583374-E456-49E3-AF23-CC152DA9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1D18E8-F380-4968-B380-91B74E9F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99FAE3-5C3D-40DD-ABA4-5FCF932EB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12CD-9713-490C-ACCE-E26AB0B306C7}" type="datetimeFigureOut">
              <a:rPr lang="zh-TW" altLang="en-US" smtClean="0"/>
              <a:t>2024/2/10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7E09D-EFC6-4D65-BFCF-01A99F4C1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75E2C8-2636-4422-9A5A-021BF991D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4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3276FDB2-99C1-4B59-A59B-089C3BA6388A}"/>
              </a:ext>
            </a:extLst>
          </p:cNvPr>
          <p:cNvGrpSpPr/>
          <p:nvPr/>
        </p:nvGrpSpPr>
        <p:grpSpPr>
          <a:xfrm>
            <a:off x="2901885" y="3025708"/>
            <a:ext cx="3089751" cy="2945490"/>
            <a:chOff x="2901885" y="3025708"/>
            <a:chExt cx="3089751" cy="294549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0A43F72-B4B0-4138-9E8F-FA16D76B67C4}"/>
                </a:ext>
              </a:extLst>
            </p:cNvPr>
            <p:cNvSpPr/>
            <p:nvPr/>
          </p:nvSpPr>
          <p:spPr>
            <a:xfrm>
              <a:off x="4720166" y="4157133"/>
              <a:ext cx="956734" cy="96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232D0A3-A5DB-4A70-AAE2-61CCAA0681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7800" y="4250267"/>
              <a:ext cx="1210733" cy="393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F60B1BA-BE88-403A-B7F6-36AE6B24B97A}"/>
                </a:ext>
              </a:extLst>
            </p:cNvPr>
            <p:cNvSpPr/>
            <p:nvPr/>
          </p:nvSpPr>
          <p:spPr>
            <a:xfrm rot="461337">
              <a:off x="2901885" y="3308266"/>
              <a:ext cx="2292438" cy="2662932"/>
            </a:xfrm>
            <a:prstGeom prst="arc">
              <a:avLst>
                <a:gd name="adj1" fmla="val 16941987"/>
                <a:gd name="adj2" fmla="val 21022240"/>
              </a:avLst>
            </a:prstGeom>
            <a:ln w="3810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DA0BC5E-DCC3-4A6D-95C6-D0071D3C98AE}"/>
                </a:ext>
              </a:extLst>
            </p:cNvPr>
            <p:cNvCxnSpPr/>
            <p:nvPr/>
          </p:nvCxnSpPr>
          <p:spPr>
            <a:xfrm flipV="1">
              <a:off x="5198533" y="4140200"/>
              <a:ext cx="0" cy="965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6EB64EC-6483-4D6D-959A-0FF53B3DFAED}"/>
                </a:ext>
              </a:extLst>
            </p:cNvPr>
            <p:cNvSpPr txBox="1"/>
            <p:nvPr/>
          </p:nvSpPr>
          <p:spPr>
            <a:xfrm>
              <a:off x="5198533" y="4769934"/>
              <a:ext cx="7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robot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164E8D8-AFB7-4CE6-8275-7FB87CB3CA02}"/>
                    </a:ext>
                  </a:extLst>
                </p:cNvPr>
                <p:cNvSpPr txBox="1"/>
                <p:nvPr/>
              </p:nvSpPr>
              <p:spPr>
                <a:xfrm>
                  <a:off x="5168899" y="4291452"/>
                  <a:ext cx="177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164E8D8-AFB7-4CE6-8275-7FB87CB3C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899" y="4291452"/>
                  <a:ext cx="17779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206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1B5B33B-2057-4407-9B12-7AD59E7CBE6B}"/>
                    </a:ext>
                  </a:extLst>
                </p:cNvPr>
                <p:cNvSpPr txBox="1"/>
                <p:nvPr/>
              </p:nvSpPr>
              <p:spPr>
                <a:xfrm>
                  <a:off x="3835130" y="4409017"/>
                  <a:ext cx="1047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1B5B33B-2057-4407-9B12-7AD59E7C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30" y="4409017"/>
                  <a:ext cx="104710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4FF6EA5-F3BD-4F2C-85B3-55AE59F41DE5}"/>
                    </a:ext>
                  </a:extLst>
                </p:cNvPr>
                <p:cNvSpPr txBox="1"/>
                <p:nvPr/>
              </p:nvSpPr>
              <p:spPr>
                <a:xfrm>
                  <a:off x="4563533" y="3025708"/>
                  <a:ext cx="1210731" cy="512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TW" altLang="en-US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TW" sz="1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zh-TW" altLang="en-US" sz="1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4FF6EA5-F3BD-4F2C-85B3-55AE59F41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533" y="3025708"/>
                  <a:ext cx="1210731" cy="512256"/>
                </a:xfrm>
                <a:prstGeom prst="rect">
                  <a:avLst/>
                </a:prstGeom>
                <a:blipFill>
                  <a:blip r:embed="rId4"/>
                  <a:stretch>
                    <a:fillRect l="-32828" t="-140476" r="-11111" b="-210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66F30BA-16FD-41FB-B7DA-7A2B3C49944E}"/>
                </a:ext>
              </a:extLst>
            </p:cNvPr>
            <p:cNvSpPr txBox="1"/>
            <p:nvPr/>
          </p:nvSpPr>
          <p:spPr>
            <a:xfrm>
              <a:off x="4256571" y="4150551"/>
              <a:ext cx="768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理想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ED5945F-07CD-4B97-B34C-AB556FD80A47}"/>
                </a:ext>
              </a:extLst>
            </p:cNvPr>
            <p:cNvSpPr txBox="1"/>
            <p:nvPr/>
          </p:nvSpPr>
          <p:spPr>
            <a:xfrm>
              <a:off x="4925782" y="3702467"/>
              <a:ext cx="54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5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D6889781-68E1-41A1-B8AF-CF434F9C7A16}"/>
              </a:ext>
            </a:extLst>
          </p:cNvPr>
          <p:cNvSpPr txBox="1"/>
          <p:nvPr/>
        </p:nvSpPr>
        <p:spPr>
          <a:xfrm>
            <a:off x="313267" y="194733"/>
            <a:ext cx="54017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Robot</a:t>
            </a:r>
            <a:r>
              <a:rPr lang="zh-TW" altLang="en-US" dirty="0"/>
              <a:t> 規格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L: </a:t>
            </a:r>
            <a:r>
              <a:rPr lang="zh-TW" altLang="en-US" dirty="0"/>
              <a:t>輪距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R:</a:t>
            </a:r>
            <a:r>
              <a:rPr lang="zh-TW" altLang="en-US" dirty="0"/>
              <a:t> </a:t>
            </a:r>
            <a:r>
              <a:rPr lang="en-US" altLang="zh-TW" dirty="0"/>
              <a:t>robot </a:t>
            </a:r>
            <a:r>
              <a:rPr lang="zh-TW" altLang="en-US" dirty="0"/>
              <a:t>半徑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w_r</a:t>
            </a:r>
            <a:r>
              <a:rPr lang="en-US" altLang="zh-TW" dirty="0"/>
              <a:t>: </a:t>
            </a:r>
            <a:r>
              <a:rPr lang="zh-TW" altLang="en-US" dirty="0"/>
              <a:t>輪半徑 </a:t>
            </a:r>
            <a:r>
              <a:rPr lang="en-US" altLang="zh-TW" dirty="0"/>
              <a:t>double</a:t>
            </a:r>
          </a:p>
          <a:p>
            <a:endParaRPr lang="en-US" altLang="zh-TW" dirty="0"/>
          </a:p>
          <a:p>
            <a:r>
              <a:rPr lang="zh-TW" altLang="en-US" dirty="0"/>
              <a:t>位置姿態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p: </a:t>
            </a:r>
            <a:r>
              <a:rPr lang="zh-TW" altLang="en-US" dirty="0"/>
              <a:t>全域座標位置 </a:t>
            </a:r>
            <a:r>
              <a:rPr lang="en-US" altLang="zh-TW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orientation(theta): </a:t>
            </a:r>
            <a:r>
              <a:rPr lang="zh-TW" altLang="en-US" dirty="0"/>
              <a:t>朝向 </a:t>
            </a:r>
            <a:r>
              <a:rPr lang="en-US" altLang="zh-TW" dirty="0"/>
              <a:t>double</a:t>
            </a:r>
          </a:p>
          <a:p>
            <a:endParaRPr lang="en-US" altLang="zh-TW" dirty="0"/>
          </a:p>
          <a:p>
            <a:r>
              <a:rPr lang="zh-TW" altLang="en-US" dirty="0"/>
              <a:t>狀態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v_l</a:t>
            </a:r>
            <a:r>
              <a:rPr lang="en-US" altLang="zh-TW" dirty="0"/>
              <a:t>: INPUT</a:t>
            </a:r>
            <a:r>
              <a:rPr lang="zh-TW" altLang="en-US" dirty="0"/>
              <a:t>左輪速度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v_r</a:t>
            </a:r>
            <a:r>
              <a:rPr lang="en-US" altLang="zh-TW" dirty="0"/>
              <a:t>: INPUT</a:t>
            </a:r>
            <a:r>
              <a:rPr lang="zh-TW" altLang="en-US" dirty="0"/>
              <a:t>右輪速度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V: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前進速度</a:t>
            </a:r>
            <a:r>
              <a:rPr lang="en-US" altLang="zh-TW" dirty="0"/>
              <a:t>(</a:t>
            </a:r>
            <a:r>
              <a:rPr lang="zh-TW" altLang="en-US" dirty="0"/>
              <a:t>絕對值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omega: OUTPUT</a:t>
            </a:r>
            <a:r>
              <a:rPr lang="zh-TW" altLang="en-US" dirty="0"/>
              <a:t>迴轉速度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R_c</a:t>
            </a:r>
            <a:r>
              <a:rPr lang="en-US" altLang="zh-TW" dirty="0"/>
              <a:t>: OUTPUT</a:t>
            </a:r>
            <a:r>
              <a:rPr lang="zh-TW" altLang="en-US" dirty="0"/>
              <a:t>迴轉半徑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Vv</a:t>
            </a:r>
            <a:r>
              <a:rPr lang="en-US" altLang="zh-TW" dirty="0"/>
              <a:t>: OUTPUT</a:t>
            </a:r>
            <a:r>
              <a:rPr lang="zh-TW" altLang="en-US" dirty="0"/>
              <a:t>速度向量 </a:t>
            </a:r>
            <a:r>
              <a:rPr lang="en-US" altLang="zh-TW" dirty="0"/>
              <a:t>vector</a:t>
            </a:r>
          </a:p>
          <a:p>
            <a:endParaRPr lang="en-US" altLang="zh-TW" dirty="0"/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加速度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最大速度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0E2DB51-4846-4CFE-A9DB-AF339229F51E}"/>
              </a:ext>
            </a:extLst>
          </p:cNvPr>
          <p:cNvGrpSpPr/>
          <p:nvPr/>
        </p:nvGrpSpPr>
        <p:grpSpPr>
          <a:xfrm>
            <a:off x="6779715" y="780037"/>
            <a:ext cx="4956382" cy="5549829"/>
            <a:chOff x="7084515" y="1127170"/>
            <a:chExt cx="4956382" cy="5549829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B22F919-DA27-44FC-BCD3-EAA29B75546F}"/>
                </a:ext>
              </a:extLst>
            </p:cNvPr>
            <p:cNvGrpSpPr/>
            <p:nvPr/>
          </p:nvGrpSpPr>
          <p:grpSpPr>
            <a:xfrm rot="2685029">
              <a:off x="8388083" y="1964266"/>
              <a:ext cx="2781835" cy="2269067"/>
              <a:chOff x="7141099" y="1490133"/>
              <a:chExt cx="2781835" cy="2269067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7392A89-FB13-49F4-8DC4-359EF89F4D86}"/>
                  </a:ext>
                </a:extLst>
              </p:cNvPr>
              <p:cNvSpPr/>
              <p:nvPr/>
            </p:nvSpPr>
            <p:spPr>
              <a:xfrm>
                <a:off x="7416800" y="1490133"/>
                <a:ext cx="2319867" cy="2269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0846DE-9991-4214-B73C-33900B5F94CA}"/>
                  </a:ext>
                </a:extLst>
              </p:cNvPr>
              <p:cNvSpPr/>
              <p:nvPr/>
            </p:nvSpPr>
            <p:spPr>
              <a:xfrm>
                <a:off x="7230533" y="1835169"/>
                <a:ext cx="372533" cy="15917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955951-C827-4E3A-AC2C-B193A0124D42}"/>
                  </a:ext>
                </a:extLst>
              </p:cNvPr>
              <p:cNvSpPr/>
              <p:nvPr/>
            </p:nvSpPr>
            <p:spPr>
              <a:xfrm>
                <a:off x="9550401" y="1828799"/>
                <a:ext cx="372533" cy="15917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356A1553-6403-4F88-9DAC-4AD8E116D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14971">
                <a:off x="7747985" y="1824293"/>
                <a:ext cx="1717457" cy="1632066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507A3BB7-B4EF-45AB-A240-83F3089CE55B}"/>
                  </a:ext>
                </a:extLst>
              </p:cNvPr>
              <p:cNvCxnSpPr>
                <a:endCxn id="4" idx="5"/>
              </p:cNvCxnSpPr>
              <p:nvPr/>
            </p:nvCxnSpPr>
            <p:spPr>
              <a:xfrm>
                <a:off x="8576733" y="2624666"/>
                <a:ext cx="820197" cy="8022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70C94C16-0D8A-4395-8E62-D7D64B233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6799" y="1822429"/>
                <a:ext cx="0" cy="8022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D3BFE88-ACFD-404A-9CE4-CF8B8D44FAB3}"/>
                  </a:ext>
                </a:extLst>
              </p:cNvPr>
              <p:cNvSpPr txBox="1"/>
              <p:nvPr/>
            </p:nvSpPr>
            <p:spPr>
              <a:xfrm>
                <a:off x="8986831" y="2895600"/>
                <a:ext cx="191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/>
                    </a:solidFill>
                  </a:rPr>
                  <a:t>R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C643F27-24E7-4C1F-8AD9-B519C755D7B3}"/>
                  </a:ext>
                </a:extLst>
              </p:cNvPr>
              <p:cNvSpPr txBox="1"/>
              <p:nvPr/>
            </p:nvSpPr>
            <p:spPr>
              <a:xfrm>
                <a:off x="7827968" y="2314569"/>
                <a:ext cx="841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C000"/>
                    </a:solidFill>
                  </a:rPr>
                  <a:t>L</a:t>
                </a:r>
                <a:endParaRPr lang="zh-TW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A62E84F-4AD3-4900-860C-2C2F887AA7C1}"/>
                  </a:ext>
                </a:extLst>
              </p:cNvPr>
              <p:cNvSpPr txBox="1"/>
              <p:nvPr/>
            </p:nvSpPr>
            <p:spPr>
              <a:xfrm>
                <a:off x="7141099" y="2480718"/>
                <a:ext cx="694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2"/>
                    </a:solidFill>
                  </a:rPr>
                  <a:t>w_r</a:t>
                </a:r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89AADD5-65E8-4897-8319-45CD6C1BC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001" y="1615267"/>
              <a:ext cx="1596985" cy="156820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16046D8-50C6-4124-A40D-789CE6E57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5937" y="2108200"/>
              <a:ext cx="0" cy="10756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0958A8-F2FA-464A-ABDD-DDB07727442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937" y="3183467"/>
              <a:ext cx="10560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8D1D7D13-D0EC-4540-839C-8AC39863F008}"/>
                </a:ext>
              </a:extLst>
            </p:cNvPr>
            <p:cNvSpPr/>
            <p:nvPr/>
          </p:nvSpPr>
          <p:spPr>
            <a:xfrm rot="5400000">
              <a:off x="9014562" y="2294174"/>
              <a:ext cx="1655830" cy="1703857"/>
            </a:xfrm>
            <a:prstGeom prst="arc">
              <a:avLst>
                <a:gd name="adj1" fmla="val 13601272"/>
                <a:gd name="adj2" fmla="val 16272160"/>
              </a:avLst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9E4515D-2D5B-492A-AA2E-4E42C36DA81E}"/>
                    </a:ext>
                  </a:extLst>
                </p:cNvPr>
                <p:cNvSpPr txBox="1"/>
                <p:nvPr/>
              </p:nvSpPr>
              <p:spPr>
                <a:xfrm>
                  <a:off x="10363368" y="2759687"/>
                  <a:ext cx="256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9E4515D-2D5B-492A-AA2E-4E42C36DA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368" y="2759687"/>
                  <a:ext cx="25607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444DEC9-F3A9-4A4B-92C4-450E33C5E824}"/>
                </a:ext>
              </a:extLst>
            </p:cNvPr>
            <p:cNvSpPr txBox="1"/>
            <p:nvPr/>
          </p:nvSpPr>
          <p:spPr>
            <a:xfrm>
              <a:off x="8660394" y="1608827"/>
              <a:ext cx="1199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Left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6BFCA4B-AA06-4DC0-B7BC-CEC3C5A9B290}"/>
                </a:ext>
              </a:extLst>
            </p:cNvPr>
            <p:cNvSpPr txBox="1"/>
            <p:nvPr/>
          </p:nvSpPr>
          <p:spPr>
            <a:xfrm>
              <a:off x="10619442" y="4073489"/>
              <a:ext cx="75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Right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9CA4212-783D-4934-8536-054EA1E4903D}"/>
                </a:ext>
              </a:extLst>
            </p:cNvPr>
            <p:cNvSpPr txBox="1"/>
            <p:nvPr/>
          </p:nvSpPr>
          <p:spPr>
            <a:xfrm>
              <a:off x="10708812" y="2864958"/>
              <a:ext cx="153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D190EBF-6823-4CC4-B0DF-D07F68D06ECB}"/>
                </a:ext>
              </a:extLst>
            </p:cNvPr>
            <p:cNvSpPr txBox="1"/>
            <p:nvPr/>
          </p:nvSpPr>
          <p:spPr>
            <a:xfrm>
              <a:off x="9756065" y="1877673"/>
              <a:ext cx="2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1E3AA06-0E4B-4005-B8F7-6B03BF2E5B85}"/>
                </a:ext>
              </a:extLst>
            </p:cNvPr>
            <p:cNvCxnSpPr/>
            <p:nvPr/>
          </p:nvCxnSpPr>
          <p:spPr>
            <a:xfrm>
              <a:off x="7272867" y="6299200"/>
              <a:ext cx="45804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188E7DD-D73E-4BE5-8A35-CAFD9C0450D4}"/>
                </a:ext>
              </a:extLst>
            </p:cNvPr>
            <p:cNvCxnSpPr/>
            <p:nvPr/>
          </p:nvCxnSpPr>
          <p:spPr>
            <a:xfrm flipV="1">
              <a:off x="7264400" y="2444798"/>
              <a:ext cx="0" cy="386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09BA11D-87FD-45BE-8848-3DC8824706A2}"/>
                </a:ext>
              </a:extLst>
            </p:cNvPr>
            <p:cNvSpPr txBox="1"/>
            <p:nvPr/>
          </p:nvSpPr>
          <p:spPr>
            <a:xfrm>
              <a:off x="11641667" y="6307667"/>
              <a:ext cx="21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D1FE8B2-78B0-4185-9650-C07495FEBCB6}"/>
                </a:ext>
              </a:extLst>
            </p:cNvPr>
            <p:cNvSpPr txBox="1"/>
            <p:nvPr/>
          </p:nvSpPr>
          <p:spPr>
            <a:xfrm>
              <a:off x="7084515" y="217351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6C38B95E-8894-4B9A-9018-5E684991F4F8}"/>
                </a:ext>
              </a:extLst>
            </p:cNvPr>
            <p:cNvCxnSpPr/>
            <p:nvPr/>
          </p:nvCxnSpPr>
          <p:spPr>
            <a:xfrm flipV="1">
              <a:off x="7272867" y="3146102"/>
              <a:ext cx="2546738" cy="31530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825276F-A095-4ABA-9F6C-1B00DC5DAE1E}"/>
                </a:ext>
              </a:extLst>
            </p:cNvPr>
            <p:cNvSpPr txBox="1"/>
            <p:nvPr/>
          </p:nvSpPr>
          <p:spPr>
            <a:xfrm>
              <a:off x="8136466" y="4567957"/>
              <a:ext cx="1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p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A955870-38B7-4667-90FF-FFECE9362DC9}"/>
                </a:ext>
              </a:extLst>
            </p:cNvPr>
            <p:cNvSpPr txBox="1"/>
            <p:nvPr/>
          </p:nvSpPr>
          <p:spPr>
            <a:xfrm>
              <a:off x="10679753" y="1743930"/>
              <a:ext cx="375864" cy="36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V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41A7C13B-0871-4937-9B5D-8DB7A1489F53}"/>
                </a:ext>
              </a:extLst>
            </p:cNvPr>
            <p:cNvSpPr/>
            <p:nvPr/>
          </p:nvSpPr>
          <p:spPr>
            <a:xfrm rot="10800000">
              <a:off x="8369022" y="1741613"/>
              <a:ext cx="2889620" cy="2881519"/>
            </a:xfrm>
            <a:prstGeom prst="arc">
              <a:avLst/>
            </a:prstGeom>
            <a:ln w="571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DFAE22A-4525-42DC-AE1F-F085C7550791}"/>
                    </a:ext>
                  </a:extLst>
                </p:cNvPr>
                <p:cNvSpPr txBox="1"/>
                <p:nvPr/>
              </p:nvSpPr>
              <p:spPr>
                <a:xfrm>
                  <a:off x="8035426" y="3532604"/>
                  <a:ext cx="479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DFAE22A-4525-42DC-AE1F-F085C7550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426" y="3532604"/>
                  <a:ext cx="4790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B994DC7A-895B-4585-9C8F-E3155A9B9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3664" y="1245978"/>
              <a:ext cx="474370" cy="51204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7720C193-F1BA-46BD-9DBF-D897B8E2CDD0}"/>
                </a:ext>
              </a:extLst>
            </p:cNvPr>
            <p:cNvCxnSpPr/>
            <p:nvPr/>
          </p:nvCxnSpPr>
          <p:spPr>
            <a:xfrm flipV="1">
              <a:off x="11205286" y="2633054"/>
              <a:ext cx="718279" cy="75947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2639BAB-3DCF-4EA7-8FA6-B164D4C22E55}"/>
                </a:ext>
              </a:extLst>
            </p:cNvPr>
            <p:cNvSpPr txBox="1"/>
            <p:nvPr/>
          </p:nvSpPr>
          <p:spPr>
            <a:xfrm>
              <a:off x="9401882" y="1127170"/>
              <a:ext cx="95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50000"/>
                    </a:schemeClr>
                  </a:solidFill>
                </a:rPr>
                <a:t>v_l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B1D9060-4B42-4D8F-A943-73F402520B6A}"/>
                </a:ext>
              </a:extLst>
            </p:cNvPr>
            <p:cNvSpPr txBox="1"/>
            <p:nvPr/>
          </p:nvSpPr>
          <p:spPr>
            <a:xfrm>
              <a:off x="11441924" y="3023201"/>
              <a:ext cx="59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50000"/>
                    </a:schemeClr>
                  </a:solidFill>
                </a:rPr>
                <a:t>v_r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B82CE13-CA06-4551-BC61-03DF61535E0B}"/>
                  </a:ext>
                </a:extLst>
              </p:cNvPr>
              <p:cNvSpPr txBox="1"/>
              <p:nvPr/>
            </p:nvSpPr>
            <p:spPr>
              <a:xfrm>
                <a:off x="2623728" y="30013"/>
                <a:ext cx="7648965" cy="81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Forward Kinematics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b="0" dirty="0"/>
                  <a:t> →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𝑐𝑢𝑟𝑣𝑎𝑡𝑢𝑟𝑒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zh-TW" alt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B82CE13-CA06-4551-BC61-03DF61535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28" y="30013"/>
                <a:ext cx="7648965" cy="810543"/>
              </a:xfrm>
              <a:prstGeom prst="rect">
                <a:avLst/>
              </a:prstGeom>
              <a:blipFill>
                <a:blip r:embed="rId4"/>
                <a:stretch>
                  <a:fillRect l="-637" t="-4511" b="-3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66B82B24-BA91-48E9-BEB3-56CF740F7DE1}"/>
                  </a:ext>
                </a:extLst>
              </p:cNvPr>
              <p:cNvSpPr txBox="1"/>
              <p:nvPr/>
            </p:nvSpPr>
            <p:spPr>
              <a:xfrm>
                <a:off x="3540055" y="856378"/>
                <a:ext cx="3919019" cy="168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Inverse Kinematics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66B82B24-BA91-48E9-BEB3-56CF740F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55" y="856378"/>
                <a:ext cx="3919019" cy="1681679"/>
              </a:xfrm>
              <a:prstGeom prst="rect">
                <a:avLst/>
              </a:prstGeom>
              <a:blipFill>
                <a:blip r:embed="rId5"/>
                <a:stretch>
                  <a:fillRect l="-1400" t="-1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6C9FE9B-87DB-4915-A864-DBD60B7B1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073" y="2318391"/>
            <a:ext cx="271500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152</Words>
  <Application>Microsoft Office PowerPoint</Application>
  <PresentationFormat>寬螢幕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19</cp:revision>
  <dcterms:created xsi:type="dcterms:W3CDTF">2024-02-05T05:27:34Z</dcterms:created>
  <dcterms:modified xsi:type="dcterms:W3CDTF">2024-02-10T03:34:04Z</dcterms:modified>
</cp:coreProperties>
</file>