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2024/9/22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3708400" y="10202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182</Words>
  <Application>Microsoft Office PowerPoint</Application>
  <PresentationFormat>寬螢幕</PresentationFormat>
  <Paragraphs>104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邑安 王</cp:lastModifiedBy>
  <cp:revision>53</cp:revision>
  <dcterms:created xsi:type="dcterms:W3CDTF">2024-05-22T03:11:51Z</dcterms:created>
  <dcterms:modified xsi:type="dcterms:W3CDTF">2024-09-22T09:46:01Z</dcterms:modified>
</cp:coreProperties>
</file>