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3305999" y="639000"/>
            <a:ext cx="5580000" cy="5580000"/>
          </a:xfrm>
          <a:prstGeom prst="donut">
            <a:avLst>
              <a:gd name="adj" fmla="val 347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4529999" y="186300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4133999" y="146700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3575999" y="90900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4295999" y="162764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4745999" y="207764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4295999" y="162764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3647999" y="106964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3737999" y="106964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4061999" y="138946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5821361" y="121976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10DBEE-7BBA-495A-97E4-C0691FAC0531}"/>
              </a:ext>
            </a:extLst>
          </p:cNvPr>
          <p:cNvGrpSpPr/>
          <p:nvPr/>
        </p:nvGrpSpPr>
        <p:grpSpPr>
          <a:xfrm>
            <a:off x="9417534" y="4212622"/>
            <a:ext cx="360000" cy="360000"/>
            <a:chOff x="6176398" y="1465641"/>
            <a:chExt cx="144000" cy="144373"/>
          </a:xfrm>
        </p:grpSpPr>
        <p:sp>
          <p:nvSpPr>
            <p:cNvPr id="47" name="流程圖: 或 46">
              <a:extLst>
                <a:ext uri="{FF2B5EF4-FFF2-40B4-BE49-F238E27FC236}">
                  <a16:creationId xmlns:a16="http://schemas.microsoft.com/office/drawing/2014/main" id="{F7E05484-E640-4F53-9ED1-9045DE55567D}"/>
                </a:ext>
              </a:extLst>
            </p:cNvPr>
            <p:cNvSpPr/>
            <p:nvPr/>
          </p:nvSpPr>
          <p:spPr>
            <a:xfrm>
              <a:off x="6176398" y="1465641"/>
              <a:ext cx="144000" cy="1440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局部圓 44">
              <a:extLst>
                <a:ext uri="{FF2B5EF4-FFF2-40B4-BE49-F238E27FC236}">
                  <a16:creationId xmlns:a16="http://schemas.microsoft.com/office/drawing/2014/main" id="{7BD5271F-2CB5-4927-A0A2-86B6EE29211F}"/>
                </a:ext>
              </a:extLst>
            </p:cNvPr>
            <p:cNvSpPr/>
            <p:nvPr/>
          </p:nvSpPr>
          <p:spPr>
            <a:xfrm>
              <a:off x="6176398" y="1466014"/>
              <a:ext cx="144000" cy="144000"/>
            </a:xfrm>
            <a:prstGeom prst="pie">
              <a:avLst>
                <a:gd name="adj1" fmla="val 10720982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局部圓 45">
              <a:extLst>
                <a:ext uri="{FF2B5EF4-FFF2-40B4-BE49-F238E27FC236}">
                  <a16:creationId xmlns:a16="http://schemas.microsoft.com/office/drawing/2014/main" id="{D45D4007-9E6C-4D59-9C3A-5FFE85ED2735}"/>
                </a:ext>
              </a:extLst>
            </p:cNvPr>
            <p:cNvSpPr/>
            <p:nvPr/>
          </p:nvSpPr>
          <p:spPr>
            <a:xfrm flipH="1" flipV="1">
              <a:off x="6176398" y="1466014"/>
              <a:ext cx="144000" cy="144000"/>
            </a:xfrm>
            <a:prstGeom prst="pie">
              <a:avLst>
                <a:gd name="adj1" fmla="val 10720982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209</Words>
  <Application>Microsoft Office PowerPoint</Application>
  <PresentationFormat>寬螢幕</PresentationFormat>
  <Paragraphs>131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66</cp:revision>
  <dcterms:created xsi:type="dcterms:W3CDTF">2024-05-22T03:11:51Z</dcterms:created>
  <dcterms:modified xsi:type="dcterms:W3CDTF">2024-12-11T13:19:40Z</dcterms:modified>
</cp:coreProperties>
</file>