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0C5C2298-18B1-4430-8D87-5FF67A3FB8F9}"/>
              </a:ext>
            </a:extLst>
          </p:cNvPr>
          <p:cNvSpPr/>
          <p:nvPr/>
        </p:nvSpPr>
        <p:spPr>
          <a:xfrm>
            <a:off x="769553" y="1157720"/>
            <a:ext cx="4576169" cy="48351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8043479-07C5-4710-99BE-08C6215CDCCC}"/>
              </a:ext>
            </a:extLst>
          </p:cNvPr>
          <p:cNvSpPr/>
          <p:nvPr/>
        </p:nvSpPr>
        <p:spPr>
          <a:xfrm>
            <a:off x="1997612" y="1800664"/>
            <a:ext cx="1209822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彼此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FA6C9B1-F7B7-40D3-9AC2-40EE8EEE627B}"/>
              </a:ext>
            </a:extLst>
          </p:cNvPr>
          <p:cNvSpPr/>
          <p:nvPr/>
        </p:nvSpPr>
        <p:spPr>
          <a:xfrm>
            <a:off x="1392701" y="2510430"/>
            <a:ext cx="1209822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合作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F21A505-4F75-4FAE-A332-0590F3552521}"/>
              </a:ext>
            </a:extLst>
          </p:cNvPr>
          <p:cNvSpPr/>
          <p:nvPr/>
        </p:nvSpPr>
        <p:spPr>
          <a:xfrm>
            <a:off x="2867464" y="2992248"/>
            <a:ext cx="1209822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彼此</a:t>
            </a:r>
          </a:p>
        </p:txBody>
      </p: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5698</TotalTime>
  <Words>225</Words>
  <Application>Microsoft Office PowerPoint</Application>
  <PresentationFormat>寬螢幕</PresentationFormat>
  <Paragraphs>137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70</cp:revision>
  <dcterms:created xsi:type="dcterms:W3CDTF">2024-05-22T03:11:51Z</dcterms:created>
  <dcterms:modified xsi:type="dcterms:W3CDTF">2024-12-13T13:03:42Z</dcterms:modified>
</cp:coreProperties>
</file>