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82" r:id="rId25"/>
    <p:sldId id="278" r:id="rId26"/>
    <p:sldId id="283" r:id="rId27"/>
    <p:sldId id="279" r:id="rId28"/>
    <p:sldId id="28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: 剪去同側角落 16">
            <a:extLst>
              <a:ext uri="{FF2B5EF4-FFF2-40B4-BE49-F238E27FC236}">
                <a16:creationId xmlns:a16="http://schemas.microsoft.com/office/drawing/2014/main" id="{36254702-A46D-4B86-8D57-1B943C919780}"/>
              </a:ext>
            </a:extLst>
          </p:cNvPr>
          <p:cNvSpPr/>
          <p:nvPr/>
        </p:nvSpPr>
        <p:spPr>
          <a:xfrm>
            <a:off x="1634248" y="2276802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剪去同側角落 60">
            <a:extLst>
              <a:ext uri="{FF2B5EF4-FFF2-40B4-BE49-F238E27FC236}">
                <a16:creationId xmlns:a16="http://schemas.microsoft.com/office/drawing/2014/main" id="{8EF6A0B7-8DD2-499E-8273-9210B6A3A2A0}"/>
              </a:ext>
            </a:extLst>
          </p:cNvPr>
          <p:cNvSpPr/>
          <p:nvPr/>
        </p:nvSpPr>
        <p:spPr>
          <a:xfrm>
            <a:off x="4101072" y="4389366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剪去同側角落 62">
            <a:extLst>
              <a:ext uri="{FF2B5EF4-FFF2-40B4-BE49-F238E27FC236}">
                <a16:creationId xmlns:a16="http://schemas.microsoft.com/office/drawing/2014/main" id="{084FD534-4179-4BC2-90E0-F41A43A87CFC}"/>
              </a:ext>
            </a:extLst>
          </p:cNvPr>
          <p:cNvSpPr/>
          <p:nvPr/>
        </p:nvSpPr>
        <p:spPr>
          <a:xfrm>
            <a:off x="1050910" y="4454853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剪去同側角落 69">
            <a:extLst>
              <a:ext uri="{FF2B5EF4-FFF2-40B4-BE49-F238E27FC236}">
                <a16:creationId xmlns:a16="http://schemas.microsoft.com/office/drawing/2014/main" id="{3AA0CDD9-BD76-4F75-BFFD-6FFB88280787}"/>
              </a:ext>
            </a:extLst>
          </p:cNvPr>
          <p:cNvSpPr/>
          <p:nvPr/>
        </p:nvSpPr>
        <p:spPr>
          <a:xfrm>
            <a:off x="5265344" y="2859488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剪去同側角落 70">
            <a:extLst>
              <a:ext uri="{FF2B5EF4-FFF2-40B4-BE49-F238E27FC236}">
                <a16:creationId xmlns:a16="http://schemas.microsoft.com/office/drawing/2014/main" id="{397CAE91-3CBF-4640-8DF0-A168E3111F59}"/>
              </a:ext>
            </a:extLst>
          </p:cNvPr>
          <p:cNvSpPr/>
          <p:nvPr/>
        </p:nvSpPr>
        <p:spPr>
          <a:xfrm>
            <a:off x="4045160" y="1277664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237A3D8-B07E-4654-B30A-86673BE2309C}"/>
              </a:ext>
            </a:extLst>
          </p:cNvPr>
          <p:cNvSpPr txBox="1"/>
          <p:nvPr/>
        </p:nvSpPr>
        <p:spPr>
          <a:xfrm>
            <a:off x="2793817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  <p:sp>
        <p:nvSpPr>
          <p:cNvPr id="73" name="圓形: 空心 72">
            <a:extLst>
              <a:ext uri="{FF2B5EF4-FFF2-40B4-BE49-F238E27FC236}">
                <a16:creationId xmlns:a16="http://schemas.microsoft.com/office/drawing/2014/main" id="{246FC524-F8DB-453F-9109-360D7D61A6B8}"/>
              </a:ext>
            </a:extLst>
          </p:cNvPr>
          <p:cNvSpPr/>
          <p:nvPr/>
        </p:nvSpPr>
        <p:spPr>
          <a:xfrm>
            <a:off x="6665591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21CE11E-858B-48E7-ADB3-03E47B42EA95}"/>
              </a:ext>
            </a:extLst>
          </p:cNvPr>
          <p:cNvSpPr/>
          <p:nvPr/>
        </p:nvSpPr>
        <p:spPr>
          <a:xfrm>
            <a:off x="7565590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C8472B4F-695E-4004-B446-AC009DD60328}"/>
              </a:ext>
            </a:extLst>
          </p:cNvPr>
          <p:cNvSpPr/>
          <p:nvPr/>
        </p:nvSpPr>
        <p:spPr>
          <a:xfrm>
            <a:off x="7421591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52CF66-CC50-4A33-8596-8932B63276EB}"/>
              </a:ext>
            </a:extLst>
          </p:cNvPr>
          <p:cNvGrpSpPr/>
          <p:nvPr/>
        </p:nvGrpSpPr>
        <p:grpSpPr>
          <a:xfrm>
            <a:off x="9180953" y="1111818"/>
            <a:ext cx="549275" cy="331695"/>
            <a:chOff x="5821362" y="804334"/>
            <a:chExt cx="549275" cy="331695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8D6E6594-60E3-4C72-8E03-527D03951D9D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8D4533-B725-4192-8CE4-960B49D9F78B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D4C0E6-4473-4BF6-9799-3091C0750DBE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42C0E-5687-4D1F-9660-11BCB2805CEF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4B81EAC-41BD-4472-9B47-0CB5BC1976B8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79" name="流程圖: 或 78">
                <a:extLst>
                  <a:ext uri="{FF2B5EF4-FFF2-40B4-BE49-F238E27FC236}">
                    <a16:creationId xmlns:a16="http://schemas.microsoft.com/office/drawing/2014/main" id="{D3E92DB9-48E1-4ADD-A855-E0F34476541D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局部圓 79">
                <a:extLst>
                  <a:ext uri="{FF2B5EF4-FFF2-40B4-BE49-F238E27FC236}">
                    <a16:creationId xmlns:a16="http://schemas.microsoft.com/office/drawing/2014/main" id="{6B61F7C7-007A-45D9-8F14-732DB41C0D79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局部圓 80">
                <a:extLst>
                  <a:ext uri="{FF2B5EF4-FFF2-40B4-BE49-F238E27FC236}">
                    <a16:creationId xmlns:a16="http://schemas.microsoft.com/office/drawing/2014/main" id="{1F996C18-B488-47A7-BB49-3E2A36B2B46A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CB8427-1BC4-42F0-A2C1-273B0B1D8CD2}"/>
              </a:ext>
            </a:extLst>
          </p:cNvPr>
          <p:cNvSpPr txBox="1"/>
          <p:nvPr/>
        </p:nvSpPr>
        <p:spPr>
          <a:xfrm>
            <a:off x="8725159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>
            <a:extLst>
              <a:ext uri="{FF2B5EF4-FFF2-40B4-BE49-F238E27FC236}">
                <a16:creationId xmlns:a16="http://schemas.microsoft.com/office/drawing/2014/main" id="{BBD6E864-B792-4EE0-B079-6D0D75680CC3}"/>
              </a:ext>
            </a:extLst>
          </p:cNvPr>
          <p:cNvSpPr/>
          <p:nvPr/>
        </p:nvSpPr>
        <p:spPr>
          <a:xfrm>
            <a:off x="8210148" y="3877827"/>
            <a:ext cx="2700000" cy="2700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00F94E1-0DDC-4D7F-9C27-8D8FBAB66102}"/>
              </a:ext>
            </a:extLst>
          </p:cNvPr>
          <p:cNvSpPr/>
          <p:nvPr/>
        </p:nvSpPr>
        <p:spPr>
          <a:xfrm>
            <a:off x="2692731" y="613313"/>
            <a:ext cx="4248000" cy="4248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312447" y="4599803"/>
            <a:ext cx="8247702" cy="6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0"/>
            <a:ext cx="4226149" cy="522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14CA85-684A-431B-A35A-B8F34119A28B}"/>
              </a:ext>
            </a:extLst>
          </p:cNvPr>
          <p:cNvCxnSpPr>
            <a:cxnSpLocks/>
            <a:stCxn id="8" idx="6"/>
            <a:endCxn id="33" idx="7"/>
          </p:cNvCxnSpPr>
          <p:nvPr/>
        </p:nvCxnSpPr>
        <p:spPr>
          <a:xfrm flipV="1">
            <a:off x="9596148" y="4273233"/>
            <a:ext cx="918594" cy="96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/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96FC44B-59BC-4C19-8789-1842F1F75339}"/>
              </a:ext>
            </a:extLst>
          </p:cNvPr>
          <p:cNvCxnSpPr>
            <a:cxnSpLocks/>
            <a:stCxn id="7" idx="7"/>
            <a:endCxn id="35" idx="7"/>
          </p:cNvCxnSpPr>
          <p:nvPr/>
        </p:nvCxnSpPr>
        <p:spPr>
          <a:xfrm flipV="1">
            <a:off x="5364032" y="1235418"/>
            <a:ext cx="954594" cy="95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796E66-F313-4F86-8E56-A2283BA88B87}"/>
              </a:ext>
            </a:extLst>
          </p:cNvPr>
          <p:cNvCxnSpPr>
            <a:endCxn id="7" idx="0"/>
          </p:cNvCxnSpPr>
          <p:nvPr/>
        </p:nvCxnSpPr>
        <p:spPr>
          <a:xfrm flipH="1" flipV="1">
            <a:off x="4816731" y="1963313"/>
            <a:ext cx="802" cy="77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/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/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橢圓 45">
            <a:extLst>
              <a:ext uri="{FF2B5EF4-FFF2-40B4-BE49-F238E27FC236}">
                <a16:creationId xmlns:a16="http://schemas.microsoft.com/office/drawing/2014/main" id="{7ADCD9EA-968A-45F4-B4F3-3E3329051750}"/>
              </a:ext>
            </a:extLst>
          </p:cNvPr>
          <p:cNvSpPr/>
          <p:nvPr/>
        </p:nvSpPr>
        <p:spPr>
          <a:xfrm>
            <a:off x="4780731" y="270749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DB51B-A15E-4B35-9615-42F9D6F7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9" y="2799388"/>
            <a:ext cx="4563272" cy="3129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EFBC76-6811-4EAC-BE61-CEA80324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0" y="2799388"/>
            <a:ext cx="4450079" cy="299962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AED662-728A-4FBE-BB83-32EE167C0099}"/>
              </a:ext>
            </a:extLst>
          </p:cNvPr>
          <p:cNvSpPr/>
          <p:nvPr/>
        </p:nvSpPr>
        <p:spPr>
          <a:xfrm>
            <a:off x="5523345" y="4299200"/>
            <a:ext cx="757382" cy="623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F4C5D060-9E81-46E3-98E8-3E1FEC222009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0A8378C-34E1-4E85-B4CC-D9B1D23F3DD6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6588</TotalTime>
  <Words>229</Words>
  <Application>Microsoft Office PowerPoint</Application>
  <PresentationFormat>寬螢幕</PresentationFormat>
  <Paragraphs>139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91</cp:revision>
  <dcterms:created xsi:type="dcterms:W3CDTF">2024-05-22T03:11:51Z</dcterms:created>
  <dcterms:modified xsi:type="dcterms:W3CDTF">2024-12-24T12:27:34Z</dcterms:modified>
</cp:coreProperties>
</file>