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  <a:srgbClr val="FFF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82DCF1-FDD0-484A-A74F-D66BD9B7F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9F83664-691A-4B34-AD5C-8CB6FAF24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FFEC79-191C-4952-99A9-8DC079F52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2024/9/2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90CEC2-4C7E-402A-82E9-2C92E4FC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5CFC39-E4E3-4462-B773-735478473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0102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F4558B-F912-4FBA-80BE-9C27F9BE1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C093FA0-386E-45BE-86AB-F336DE2A1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DD4909-6454-40E3-A521-D8E9DB1AC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2024/9/2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12ADF7-6530-400F-9684-ED23FC109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F66A61-01F1-4C04-AB13-6C81BDEC3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8278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6AF8D98-7B1F-4331-A2BF-0317C01DB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035A223-EF9D-49FE-A804-EF2D1E83A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DC0CF5-769D-42FB-B5DE-94A87C165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2024/9/2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3325D0-5358-406E-8BA0-B44EAB3AC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B2EA10-BF9A-4867-8B42-508A9771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88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2576E5-1E33-4EB1-9BE9-2087CCFD3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DC9E34-AB45-439F-A9DC-1D6B0875E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49CCDD-A2A5-4CC3-8AD7-ED4337B9E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2024/9/2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ADFEE8-83E5-498D-B629-36AA1523D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7DEC47-3BE1-4CA5-969A-A3FC6D4BE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123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60A73A-3C32-452D-9331-C012ACB3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0C831F-9CD6-4AD7-8C0B-D18C81EB9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4EBED6-24E1-4079-BB10-63797C6E4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2024/9/2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4C966F-50AA-423B-9537-6FFE7949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65E215-4DF6-41B7-9C80-D1594781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604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8FE0EF-3C6F-48CE-AE59-98B5BC86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6BF5EF-01A9-4B6A-AA71-F4777186E7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8050EB7-4ACB-43A3-BF97-7571E513F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328549-F065-4476-B705-625837B93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2024/9/2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291082-B0A8-4288-9CB4-DCD49E41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3C70938-952B-4C9B-9051-3043511A0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162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2A3033-6DC9-41A4-AEA0-34F76E408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D41CB55-31D0-4F98-B58A-ED09F6EB3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DE9C8DC-8071-4AFE-A9CF-085E1A211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5D6F9E9-4930-4CCD-9E73-565DD127BA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051B2F0-371C-43E3-9485-8E4FDC2AE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62DEACB-3A8A-488F-A868-2C3FC8E49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2024/9/2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3E939B5-BCF9-4585-8177-42F095E1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28B1108-A357-430B-8F36-606156751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82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060BE3-CB0E-4AEF-8CCE-3E6904B20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71E06E4-8238-422F-9106-75A796B5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2024/9/2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8DD13B7-4BE7-4389-984F-ABF0AD5BB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3A668E3-3F3B-49E3-A3E0-A12BCCCC0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8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38E4BE3-E76D-43C9-A42E-BD4877B4D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2024/9/2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C64AC7D-0817-43C1-A753-39AC45AC1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C698D5-B211-4FCD-A3D9-D1983FF6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26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51C0D-1026-4302-9DB8-1B1E896D7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1BB4A9-A221-4954-8CBA-1DFE451CF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E1E8CD9-29F7-4274-9514-33945C43B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936DE7-E1D0-40AF-8E24-5BB4EF18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2024/9/2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0B23757-2D5F-4AE4-AF94-DBDDEBF30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8943CD-6D4B-4F98-BD9B-8F8D48E8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98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3F8C48-FCC4-4330-98C5-6113F5C1A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428DB53-D619-47C3-8239-B62DBA92E9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AEB3952-D939-4D5D-AD19-A2C24EDE9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E43E69F-4426-429E-9440-E9A827D9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2024/9/2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5D47752-012F-4212-AB0C-F40C61BF2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BFB148-5953-499E-A5B7-7865F2DFF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58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B15C9DB-D908-4C39-ADCC-3DCD1F9A8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F74D2C-4136-46A6-BDA5-F9F09C3A2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C0E7AA-287B-43B4-83F8-2C2BD1436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1F5AD-FE1B-4540-B598-52220A64164D}" type="datetimeFigureOut">
              <a:rPr lang="zh-TW" altLang="en-US" smtClean="0"/>
              <a:t>2024/9/2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C8DCC3-AE4F-411E-8357-56A1EA87B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12C793-D068-4F3A-922D-40233E8DA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80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F252DFC5-76CC-4963-8A65-235DD15F1A8A}"/>
              </a:ext>
            </a:extLst>
          </p:cNvPr>
          <p:cNvGrpSpPr/>
          <p:nvPr/>
        </p:nvGrpSpPr>
        <p:grpSpPr>
          <a:xfrm>
            <a:off x="673410" y="224306"/>
            <a:ext cx="8470589" cy="4720202"/>
            <a:chOff x="673410" y="224306"/>
            <a:chExt cx="8470589" cy="4720202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2FE9C3FE-D8EF-4768-9282-CB6ABEC5A9A2}"/>
                </a:ext>
              </a:extLst>
            </p:cNvPr>
            <p:cNvGrpSpPr/>
            <p:nvPr/>
          </p:nvGrpSpPr>
          <p:grpSpPr>
            <a:xfrm>
              <a:off x="673410" y="224306"/>
              <a:ext cx="8470589" cy="4720202"/>
              <a:chOff x="673410" y="224306"/>
              <a:chExt cx="8470589" cy="4720202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20790B90-7198-46C4-A60F-BD9BF3CCD5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3410" y="224306"/>
                <a:ext cx="4529667" cy="2272879"/>
              </a:xfrm>
              <a:prstGeom prst="rect">
                <a:avLst/>
              </a:prstGeom>
            </p:spPr>
          </p:pic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72AAC4B0-79CF-4964-A7BB-B9D549CF20B4}"/>
                  </a:ext>
                </a:extLst>
              </p:cNvPr>
              <p:cNvSpPr/>
              <p:nvPr/>
            </p:nvSpPr>
            <p:spPr>
              <a:xfrm>
                <a:off x="1897146" y="594513"/>
                <a:ext cx="863600" cy="1532466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60EBBA4B-CE07-41AF-A59A-AC2AAB9548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03076" y="224306"/>
                <a:ext cx="3940923" cy="4720202"/>
              </a:xfrm>
              <a:prstGeom prst="rect">
                <a:avLst/>
              </a:prstGeom>
            </p:spPr>
          </p:pic>
          <p:pic>
            <p:nvPicPr>
              <p:cNvPr id="1026" name="Picture 2" descr="開啟相片">
                <a:extLst>
                  <a:ext uri="{FF2B5EF4-FFF2-40B4-BE49-F238E27FC236}">
                    <a16:creationId xmlns:a16="http://schemas.microsoft.com/office/drawing/2014/main" id="{50E55FEE-055D-464B-A07A-618DFA4D8F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173" t="36836" r="7777" b="15756"/>
              <a:stretch/>
            </p:blipFill>
            <p:spPr bwMode="auto">
              <a:xfrm>
                <a:off x="673410" y="2497185"/>
                <a:ext cx="4529668" cy="2438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306420A4-3F3D-4625-AFA0-60861E591A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86722" y="3429000"/>
              <a:ext cx="461278" cy="28738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E90AB8E-83E1-45B1-B24A-BB50E8362841}"/>
                </a:ext>
              </a:extLst>
            </p:cNvPr>
            <p:cNvSpPr txBox="1"/>
            <p:nvPr/>
          </p:nvSpPr>
          <p:spPr>
            <a:xfrm>
              <a:off x="2827866" y="3572692"/>
              <a:ext cx="1159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8.5mm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143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群組 51">
            <a:extLst>
              <a:ext uri="{FF2B5EF4-FFF2-40B4-BE49-F238E27FC236}">
                <a16:creationId xmlns:a16="http://schemas.microsoft.com/office/drawing/2014/main" id="{EB12228F-03CE-447B-82D5-23BDE5EAE8C1}"/>
              </a:ext>
            </a:extLst>
          </p:cNvPr>
          <p:cNvGrpSpPr/>
          <p:nvPr/>
        </p:nvGrpSpPr>
        <p:grpSpPr>
          <a:xfrm>
            <a:off x="630975" y="1117600"/>
            <a:ext cx="4846202" cy="4030133"/>
            <a:chOff x="1816309" y="1100667"/>
            <a:chExt cx="4846202" cy="4030133"/>
          </a:xfrm>
        </p:grpSpPr>
        <p:sp>
          <p:nvSpPr>
            <p:cNvPr id="4" name="手繪多邊形: 圖案 3">
              <a:extLst>
                <a:ext uri="{FF2B5EF4-FFF2-40B4-BE49-F238E27FC236}">
                  <a16:creationId xmlns:a16="http://schemas.microsoft.com/office/drawing/2014/main" id="{DA9CE2D7-7D06-4DFB-8DCD-70863E423ECB}"/>
                </a:ext>
              </a:extLst>
            </p:cNvPr>
            <p:cNvSpPr/>
            <p:nvPr/>
          </p:nvSpPr>
          <p:spPr>
            <a:xfrm>
              <a:off x="2074334" y="1168400"/>
              <a:ext cx="2165076" cy="3903134"/>
            </a:xfrm>
            <a:custGeom>
              <a:avLst/>
              <a:gdLst>
                <a:gd name="connsiteX0" fmla="*/ 0 w 2165076"/>
                <a:gd name="connsiteY0" fmla="*/ 0 h 3903134"/>
                <a:gd name="connsiteX1" fmla="*/ 2091266 w 2165076"/>
                <a:gd name="connsiteY1" fmla="*/ 1176867 h 3903134"/>
                <a:gd name="connsiteX2" fmla="*/ 1676400 w 2165076"/>
                <a:gd name="connsiteY2" fmla="*/ 3903134 h 390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5076" h="3903134">
                  <a:moveTo>
                    <a:pt x="0" y="0"/>
                  </a:moveTo>
                  <a:cubicBezTo>
                    <a:pt x="905933" y="263172"/>
                    <a:pt x="1811866" y="526345"/>
                    <a:pt x="2091266" y="1176867"/>
                  </a:cubicBezTo>
                  <a:cubicBezTo>
                    <a:pt x="2370666" y="1827389"/>
                    <a:pt x="1773767" y="3402189"/>
                    <a:pt x="1676400" y="3903134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49B27B43-CCBA-43AE-B5F1-B8343C44296F}"/>
                </a:ext>
              </a:extLst>
            </p:cNvPr>
            <p:cNvSpPr/>
            <p:nvPr/>
          </p:nvSpPr>
          <p:spPr>
            <a:xfrm>
              <a:off x="2159000" y="1159933"/>
              <a:ext cx="2423101" cy="3970867"/>
            </a:xfrm>
            <a:custGeom>
              <a:avLst/>
              <a:gdLst>
                <a:gd name="connsiteX0" fmla="*/ 1634067 w 2423101"/>
                <a:gd name="connsiteY0" fmla="*/ 3970867 h 3970867"/>
                <a:gd name="connsiteX1" fmla="*/ 2345267 w 2423101"/>
                <a:gd name="connsiteY1" fmla="*/ 1193800 h 3970867"/>
                <a:gd name="connsiteX2" fmla="*/ 0 w 2423101"/>
                <a:gd name="connsiteY2" fmla="*/ 0 h 3970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3101" h="3970867">
                  <a:moveTo>
                    <a:pt x="1634067" y="3970867"/>
                  </a:moveTo>
                  <a:cubicBezTo>
                    <a:pt x="2125839" y="2913239"/>
                    <a:pt x="2617612" y="1855611"/>
                    <a:pt x="2345267" y="1193800"/>
                  </a:cubicBezTo>
                  <a:cubicBezTo>
                    <a:pt x="2072923" y="531989"/>
                    <a:pt x="1036461" y="265994"/>
                    <a:pt x="0" y="0"/>
                  </a:cubicBezTo>
                </a:path>
              </a:pathLst>
            </a:custGeom>
            <a:noFill/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A55B1D96-000D-4ED2-9CAD-161BB510B622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V="1">
              <a:off x="3750734" y="4622800"/>
              <a:ext cx="160866" cy="44873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D0B418F4-03F2-457F-9064-1C407B2CCC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8533" y="3996267"/>
              <a:ext cx="160866" cy="4318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428F97AB-E78D-459C-AF53-16D62139CB95}"/>
                </a:ext>
              </a:extLst>
            </p:cNvPr>
            <p:cNvCxnSpPr/>
            <p:nvPr/>
          </p:nvCxnSpPr>
          <p:spPr>
            <a:xfrm flipV="1">
              <a:off x="4080933" y="3327400"/>
              <a:ext cx="158477" cy="5334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F2427471-D58E-4CE2-AF3B-01CB4A54F03D}"/>
                </a:ext>
              </a:extLst>
            </p:cNvPr>
            <p:cNvCxnSpPr/>
            <p:nvPr/>
          </p:nvCxnSpPr>
          <p:spPr>
            <a:xfrm flipV="1">
              <a:off x="4239410" y="2692400"/>
              <a:ext cx="84666" cy="5334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5711AA5C-A274-451B-A196-7781EB19F083}"/>
                </a:ext>
              </a:extLst>
            </p:cNvPr>
            <p:cNvCxnSpPr/>
            <p:nvPr/>
          </p:nvCxnSpPr>
          <p:spPr>
            <a:xfrm flipH="1" flipV="1">
              <a:off x="4089399" y="2015067"/>
              <a:ext cx="150011" cy="56726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F4875AF0-BA13-4AA0-BC58-0FAEE1BE7AF7}"/>
                </a:ext>
              </a:extLst>
            </p:cNvPr>
            <p:cNvCxnSpPr/>
            <p:nvPr/>
          </p:nvCxnSpPr>
          <p:spPr>
            <a:xfrm flipH="1" flipV="1">
              <a:off x="3623733" y="1718733"/>
              <a:ext cx="304800" cy="3302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79426770-17F9-4646-B712-6E0709E7B7C4}"/>
                </a:ext>
              </a:extLst>
            </p:cNvPr>
            <p:cNvCxnSpPr/>
            <p:nvPr/>
          </p:nvCxnSpPr>
          <p:spPr>
            <a:xfrm flipH="1" flipV="1">
              <a:off x="3166533" y="1481667"/>
              <a:ext cx="355600" cy="220133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3266B24E-38E0-4F44-AF17-9FE7F00F533E}"/>
                </a:ext>
              </a:extLst>
            </p:cNvPr>
            <p:cNvCxnSpPr/>
            <p:nvPr/>
          </p:nvCxnSpPr>
          <p:spPr>
            <a:xfrm flipH="1" flipV="1">
              <a:off x="2565400" y="1312333"/>
              <a:ext cx="406400" cy="1524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C46FDF3A-7C98-4518-ADF5-40D84AC904C2}"/>
                </a:ext>
              </a:extLst>
            </p:cNvPr>
            <p:cNvCxnSpPr/>
            <p:nvPr/>
          </p:nvCxnSpPr>
          <p:spPr>
            <a:xfrm flipH="1" flipV="1">
              <a:off x="1816309" y="1100667"/>
              <a:ext cx="622091" cy="16086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840A1CA9-286B-4BF6-A80C-BD7F854EC56E}"/>
                </a:ext>
              </a:extLst>
            </p:cNvPr>
            <p:cNvCxnSpPr/>
            <p:nvPr/>
          </p:nvCxnSpPr>
          <p:spPr>
            <a:xfrm flipV="1">
              <a:off x="3838437" y="4631267"/>
              <a:ext cx="237067" cy="448734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A36A386E-1BF8-4030-9D9D-8B5C1BFB618C}"/>
                </a:ext>
              </a:extLst>
            </p:cNvPr>
            <p:cNvCxnSpPr/>
            <p:nvPr/>
          </p:nvCxnSpPr>
          <p:spPr>
            <a:xfrm flipV="1">
              <a:off x="4089399" y="4106333"/>
              <a:ext cx="192344" cy="38100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E1492E99-D48B-48C3-BDF4-874C669CE5E5}"/>
                </a:ext>
              </a:extLst>
            </p:cNvPr>
            <p:cNvCxnSpPr/>
            <p:nvPr/>
          </p:nvCxnSpPr>
          <p:spPr>
            <a:xfrm flipV="1">
              <a:off x="4324076" y="3505200"/>
              <a:ext cx="173359" cy="423333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B2910009-C41C-4F42-89E9-71674B9B341A}"/>
                </a:ext>
              </a:extLst>
            </p:cNvPr>
            <p:cNvCxnSpPr/>
            <p:nvPr/>
          </p:nvCxnSpPr>
          <p:spPr>
            <a:xfrm flipV="1">
              <a:off x="4497435" y="2777067"/>
              <a:ext cx="169332" cy="550333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AE4920C3-2228-4FB1-9ACD-898BF173C2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17426" y="2048933"/>
              <a:ext cx="73218" cy="583377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38">
              <a:extLst>
                <a:ext uri="{FF2B5EF4-FFF2-40B4-BE49-F238E27FC236}">
                  <a16:creationId xmlns:a16="http://schemas.microsoft.com/office/drawing/2014/main" id="{B47B893D-9799-4757-9230-7B8A0B4B65C9}"/>
                </a:ext>
              </a:extLst>
            </p:cNvPr>
            <p:cNvCxnSpPr/>
            <p:nvPr/>
          </p:nvCxnSpPr>
          <p:spPr>
            <a:xfrm flipH="1" flipV="1">
              <a:off x="4008966" y="1718733"/>
              <a:ext cx="337283" cy="397934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9A7F5035-C588-43A4-98A7-7A64D1618478}"/>
                </a:ext>
              </a:extLst>
            </p:cNvPr>
            <p:cNvCxnSpPr/>
            <p:nvPr/>
          </p:nvCxnSpPr>
          <p:spPr>
            <a:xfrm flipH="1" flipV="1">
              <a:off x="3539067" y="1490133"/>
              <a:ext cx="372533" cy="258234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91DEB802-AD40-4BE0-904C-71FBDD4772F0}"/>
                </a:ext>
              </a:extLst>
            </p:cNvPr>
            <p:cNvCxnSpPr/>
            <p:nvPr/>
          </p:nvCxnSpPr>
          <p:spPr>
            <a:xfrm flipH="1" flipV="1">
              <a:off x="3166533" y="1388533"/>
              <a:ext cx="298346" cy="167217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id="{495640A1-E827-40A8-A5DC-F94DB44485C1}"/>
                </a:ext>
              </a:extLst>
            </p:cNvPr>
            <p:cNvCxnSpPr/>
            <p:nvPr/>
          </p:nvCxnSpPr>
          <p:spPr>
            <a:xfrm flipH="1" flipV="1">
              <a:off x="2699861" y="1312333"/>
              <a:ext cx="356605" cy="110068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EF99C231-8006-41F8-BDB3-363700D95BC8}"/>
                </a:ext>
              </a:extLst>
            </p:cNvPr>
            <p:cNvCxnSpPr/>
            <p:nvPr/>
          </p:nvCxnSpPr>
          <p:spPr>
            <a:xfrm flipH="1" flipV="1">
              <a:off x="2074334" y="1109133"/>
              <a:ext cx="491066" cy="15240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3A3F13F2-0A48-4289-B22D-E66008D7FB55}"/>
                    </a:ext>
                  </a:extLst>
                </p:cNvPr>
                <p:cNvSpPr txBox="1"/>
                <p:nvPr/>
              </p:nvSpPr>
              <p:spPr>
                <a:xfrm>
                  <a:off x="2022887" y="2348676"/>
                  <a:ext cx="2187328" cy="835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srgbClr val="FF0000"/>
                      </a:solidFill>
                    </a:rPr>
                    <a:t>Global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altLang="zh-TW" dirty="0">
                      <a:solidFill>
                        <a:srgbClr val="FF0000"/>
                      </a:solidFill>
                    </a:rPr>
                    <a:t>s</a:t>
                  </a:r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3A3F13F2-0A48-4289-B22D-E66008D7FB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2887" y="2348676"/>
                  <a:ext cx="2187328" cy="835613"/>
                </a:xfrm>
                <a:prstGeom prst="rect">
                  <a:avLst/>
                </a:prstGeom>
                <a:blipFill>
                  <a:blip r:embed="rId2"/>
                  <a:stretch>
                    <a:fillRect l="-222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12759516-5CCA-4D37-A940-4488CFAD2EEF}"/>
                    </a:ext>
                  </a:extLst>
                </p:cNvPr>
                <p:cNvSpPr txBox="1"/>
                <p:nvPr/>
              </p:nvSpPr>
              <p:spPr>
                <a:xfrm>
                  <a:off x="4716202" y="1698860"/>
                  <a:ext cx="1946309" cy="835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Local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altLang="zh-TW" dirty="0"/>
                    <a:t>s</a:t>
                  </a:r>
                  <a:endParaRPr lang="zh-TW" altLang="en-US" dirty="0"/>
                </a:p>
              </p:txBody>
            </p:sp>
          </mc:Choice>
          <mc:Fallback xmlns="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12759516-5CCA-4D37-A940-4488CFAD2E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6202" y="1698860"/>
                  <a:ext cx="1946309" cy="835613"/>
                </a:xfrm>
                <a:prstGeom prst="rect">
                  <a:avLst/>
                </a:prstGeom>
                <a:blipFill>
                  <a:blip r:embed="rId3"/>
                  <a:stretch>
                    <a:fillRect l="-250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箭號: 向右 52">
            <a:extLst>
              <a:ext uri="{FF2B5EF4-FFF2-40B4-BE49-F238E27FC236}">
                <a16:creationId xmlns:a16="http://schemas.microsoft.com/office/drawing/2014/main" id="{C1D02F99-D42C-4B43-BB71-54DD6BEDE3AD}"/>
              </a:ext>
            </a:extLst>
          </p:cNvPr>
          <p:cNvSpPr/>
          <p:nvPr/>
        </p:nvSpPr>
        <p:spPr>
          <a:xfrm>
            <a:off x="5088467" y="2651359"/>
            <a:ext cx="1320800" cy="94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simplify</a:t>
            </a:r>
            <a:endParaRPr lang="zh-TW" altLang="en-US" dirty="0"/>
          </a:p>
        </p:txBody>
      </p: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BF4189E4-AC11-42B4-895B-8FC297718459}"/>
              </a:ext>
            </a:extLst>
          </p:cNvPr>
          <p:cNvGrpSpPr/>
          <p:nvPr/>
        </p:nvGrpSpPr>
        <p:grpSpPr>
          <a:xfrm>
            <a:off x="6245304" y="2551406"/>
            <a:ext cx="3423687" cy="1526940"/>
            <a:chOff x="6509402" y="1895886"/>
            <a:chExt cx="3423687" cy="1526940"/>
          </a:xfrm>
        </p:grpSpPr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42490308-604F-47DF-A340-356DD0E76D1F}"/>
                </a:ext>
              </a:extLst>
            </p:cNvPr>
            <p:cNvSpPr/>
            <p:nvPr/>
          </p:nvSpPr>
          <p:spPr>
            <a:xfrm>
              <a:off x="7628466" y="1907939"/>
              <a:ext cx="321733" cy="31585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6" name="直線單箭頭接點 55">
              <a:extLst>
                <a:ext uri="{FF2B5EF4-FFF2-40B4-BE49-F238E27FC236}">
                  <a16:creationId xmlns:a16="http://schemas.microsoft.com/office/drawing/2014/main" id="{86375655-4ED2-4F36-8B2E-FD46A4035C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99898" y="1943746"/>
              <a:ext cx="489434" cy="12212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橢圓 58">
              <a:extLst>
                <a:ext uri="{FF2B5EF4-FFF2-40B4-BE49-F238E27FC236}">
                  <a16:creationId xmlns:a16="http://schemas.microsoft.com/office/drawing/2014/main" id="{7E715A8B-C421-4D85-AE06-3FBB80BDA90B}"/>
                </a:ext>
              </a:extLst>
            </p:cNvPr>
            <p:cNvSpPr/>
            <p:nvPr/>
          </p:nvSpPr>
          <p:spPr>
            <a:xfrm>
              <a:off x="7789332" y="1904999"/>
              <a:ext cx="321733" cy="315854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0" name="直線單箭頭接點 59">
              <a:extLst>
                <a:ext uri="{FF2B5EF4-FFF2-40B4-BE49-F238E27FC236}">
                  <a16:creationId xmlns:a16="http://schemas.microsoft.com/office/drawing/2014/main" id="{D74ADAFD-A762-4449-AC30-B86E18878A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8498" y="1895886"/>
              <a:ext cx="421700" cy="167043"/>
            </a:xfrm>
            <a:prstGeom prst="straightConnector1">
              <a:avLst/>
            </a:prstGeom>
            <a:ln w="571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32F8C295-8022-42B1-9A02-92029DE02D6E}"/>
                </a:ext>
              </a:extLst>
            </p:cNvPr>
            <p:cNvCxnSpPr>
              <a:stCxn id="54" idx="3"/>
            </p:cNvCxnSpPr>
            <p:nvPr/>
          </p:nvCxnSpPr>
          <p:spPr>
            <a:xfrm flipH="1">
              <a:off x="7416800" y="2177537"/>
              <a:ext cx="258783" cy="5317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字方塊 65">
                  <a:extLst>
                    <a:ext uri="{FF2B5EF4-FFF2-40B4-BE49-F238E27FC236}">
                      <a16:creationId xmlns:a16="http://schemas.microsoft.com/office/drawing/2014/main" id="{AE1D6144-4F3A-4E58-B8CB-EF743CFDBFD3}"/>
                    </a:ext>
                  </a:extLst>
                </p:cNvPr>
                <p:cNvSpPr txBox="1"/>
                <p:nvPr/>
              </p:nvSpPr>
              <p:spPr>
                <a:xfrm>
                  <a:off x="6509402" y="2558226"/>
                  <a:ext cx="1166181" cy="835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srgbClr val="FF0000"/>
                      </a:solidFill>
                    </a:rPr>
                    <a:t>goal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文字方塊 65">
                  <a:extLst>
                    <a:ext uri="{FF2B5EF4-FFF2-40B4-BE49-F238E27FC236}">
                      <a16:creationId xmlns:a16="http://schemas.microsoft.com/office/drawing/2014/main" id="{AE1D6144-4F3A-4E58-B8CB-EF743CFDBF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9402" y="2558226"/>
                  <a:ext cx="1166181" cy="835613"/>
                </a:xfrm>
                <a:prstGeom prst="rect">
                  <a:avLst/>
                </a:prstGeom>
                <a:blipFill>
                  <a:blip r:embed="rId4"/>
                  <a:stretch>
                    <a:fillRect l="-41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字方塊 66">
                  <a:extLst>
                    <a:ext uri="{FF2B5EF4-FFF2-40B4-BE49-F238E27FC236}">
                      <a16:creationId xmlns:a16="http://schemas.microsoft.com/office/drawing/2014/main" id="{E6818F09-E97E-4568-AFBD-087307BA9FD9}"/>
                    </a:ext>
                  </a:extLst>
                </p:cNvPr>
                <p:cNvSpPr txBox="1"/>
                <p:nvPr/>
              </p:nvSpPr>
              <p:spPr>
                <a:xfrm>
                  <a:off x="8832420" y="2587213"/>
                  <a:ext cx="1100669" cy="835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schemeClr val="tx1"/>
                      </a:solidFill>
                    </a:rPr>
                    <a:t>Local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文字方塊 66">
                  <a:extLst>
                    <a:ext uri="{FF2B5EF4-FFF2-40B4-BE49-F238E27FC236}">
                      <a16:creationId xmlns:a16="http://schemas.microsoft.com/office/drawing/2014/main" id="{E6818F09-E97E-4568-AFBD-087307BA9F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2420" y="2587213"/>
                  <a:ext cx="1100669" cy="835613"/>
                </a:xfrm>
                <a:prstGeom prst="rect">
                  <a:avLst/>
                </a:prstGeom>
                <a:blipFill>
                  <a:blip r:embed="rId5"/>
                  <a:stretch>
                    <a:fillRect l="-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FC8EDE73-07DF-4429-AE56-B1D07E79B6C5}"/>
                </a:ext>
              </a:extLst>
            </p:cNvPr>
            <p:cNvCxnSpPr>
              <a:cxnSpLocks/>
              <a:stCxn id="59" idx="6"/>
              <a:endCxn id="67" idx="0"/>
            </p:cNvCxnSpPr>
            <p:nvPr/>
          </p:nvCxnSpPr>
          <p:spPr>
            <a:xfrm>
              <a:off x="8111065" y="2062926"/>
              <a:ext cx="1271690" cy="5242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手繪多邊形: 圖案 1">
            <a:extLst>
              <a:ext uri="{FF2B5EF4-FFF2-40B4-BE49-F238E27FC236}">
                <a16:creationId xmlns:a16="http://schemas.microsoft.com/office/drawing/2014/main" id="{1E6BBC69-61F8-42E4-A85B-3A32F50FE0CF}"/>
              </a:ext>
            </a:extLst>
          </p:cNvPr>
          <p:cNvSpPr/>
          <p:nvPr/>
        </p:nvSpPr>
        <p:spPr>
          <a:xfrm>
            <a:off x="7721600" y="2743200"/>
            <a:ext cx="570115" cy="2556933"/>
          </a:xfrm>
          <a:custGeom>
            <a:avLst/>
            <a:gdLst>
              <a:gd name="connsiteX0" fmla="*/ 0 w 570115"/>
              <a:gd name="connsiteY0" fmla="*/ 0 h 2556933"/>
              <a:gd name="connsiteX1" fmla="*/ 567267 w 570115"/>
              <a:gd name="connsiteY1" fmla="*/ 694267 h 2556933"/>
              <a:gd name="connsiteX2" fmla="*/ 220133 w 570115"/>
              <a:gd name="connsiteY2" fmla="*/ 2556933 h 2556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115" h="2556933">
                <a:moveTo>
                  <a:pt x="0" y="0"/>
                </a:moveTo>
                <a:cubicBezTo>
                  <a:pt x="265289" y="134056"/>
                  <a:pt x="530578" y="268112"/>
                  <a:pt x="567267" y="694267"/>
                </a:cubicBezTo>
                <a:cubicBezTo>
                  <a:pt x="603956" y="1120422"/>
                  <a:pt x="275166" y="2262011"/>
                  <a:pt x="220133" y="2556933"/>
                </a:cubicBezTo>
              </a:path>
            </a:pathLst>
          </a:cu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手繪多邊形: 圖案 2">
            <a:extLst>
              <a:ext uri="{FF2B5EF4-FFF2-40B4-BE49-F238E27FC236}">
                <a16:creationId xmlns:a16="http://schemas.microsoft.com/office/drawing/2014/main" id="{E68C8444-0BAB-445F-AC83-95FF163C9F04}"/>
              </a:ext>
            </a:extLst>
          </p:cNvPr>
          <p:cNvSpPr/>
          <p:nvPr/>
        </p:nvSpPr>
        <p:spPr>
          <a:xfrm>
            <a:off x="7543800" y="2751667"/>
            <a:ext cx="682877" cy="2523066"/>
          </a:xfrm>
          <a:custGeom>
            <a:avLst/>
            <a:gdLst>
              <a:gd name="connsiteX0" fmla="*/ 0 w 682877"/>
              <a:gd name="connsiteY0" fmla="*/ 0 h 2523066"/>
              <a:gd name="connsiteX1" fmla="*/ 668867 w 682877"/>
              <a:gd name="connsiteY1" fmla="*/ 584200 h 2523066"/>
              <a:gd name="connsiteX2" fmla="*/ 389467 w 682877"/>
              <a:gd name="connsiteY2" fmla="*/ 2523066 h 2523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877" h="2523066">
                <a:moveTo>
                  <a:pt x="0" y="0"/>
                </a:moveTo>
                <a:cubicBezTo>
                  <a:pt x="301978" y="81844"/>
                  <a:pt x="603956" y="163689"/>
                  <a:pt x="668867" y="584200"/>
                </a:cubicBezTo>
                <a:cubicBezTo>
                  <a:pt x="733778" y="1004711"/>
                  <a:pt x="561622" y="1763888"/>
                  <a:pt x="389467" y="2523066"/>
                </a:cubicBezTo>
              </a:path>
            </a:pathLst>
          </a:cu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十字形 9">
            <a:extLst>
              <a:ext uri="{FF2B5EF4-FFF2-40B4-BE49-F238E27FC236}">
                <a16:creationId xmlns:a16="http://schemas.microsoft.com/office/drawing/2014/main" id="{B8AAE849-F2D6-4415-95D5-33D8D563DA56}"/>
              </a:ext>
            </a:extLst>
          </p:cNvPr>
          <p:cNvSpPr/>
          <p:nvPr/>
        </p:nvSpPr>
        <p:spPr>
          <a:xfrm rot="19213645">
            <a:off x="7755082" y="5096711"/>
            <a:ext cx="353550" cy="343548"/>
          </a:xfrm>
          <a:prstGeom prst="plus">
            <a:avLst>
              <a:gd name="adj" fmla="val 4638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1058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45E927BF-667F-459E-985B-C433CC698406}"/>
              </a:ext>
            </a:extLst>
          </p:cNvPr>
          <p:cNvCxnSpPr/>
          <p:nvPr/>
        </p:nvCxnSpPr>
        <p:spPr>
          <a:xfrm flipV="1">
            <a:off x="2599267" y="1718733"/>
            <a:ext cx="3953933" cy="2175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A49E072-D198-4179-8949-D6C8387106CA}"/>
              </a:ext>
            </a:extLst>
          </p:cNvPr>
          <p:cNvCxnSpPr/>
          <p:nvPr/>
        </p:nvCxnSpPr>
        <p:spPr>
          <a:xfrm>
            <a:off x="2599267" y="3903133"/>
            <a:ext cx="117686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88082F17-E3D2-4DDC-AACE-C4BF614C7FAB}"/>
              </a:ext>
            </a:extLst>
          </p:cNvPr>
          <p:cNvCxnSpPr/>
          <p:nvPr/>
        </p:nvCxnSpPr>
        <p:spPr>
          <a:xfrm>
            <a:off x="2599267" y="3903133"/>
            <a:ext cx="3953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4814DB5-86B9-491A-8504-B76F21F30944}"/>
              </a:ext>
            </a:extLst>
          </p:cNvPr>
          <p:cNvCxnSpPr>
            <a:cxnSpLocks/>
          </p:cNvCxnSpPr>
          <p:nvPr/>
        </p:nvCxnSpPr>
        <p:spPr>
          <a:xfrm flipV="1">
            <a:off x="6553200" y="1718733"/>
            <a:ext cx="0" cy="218440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799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67612F8B-2DCE-45D1-9BB4-A9C538926031}"/>
              </a:ext>
            </a:extLst>
          </p:cNvPr>
          <p:cNvSpPr/>
          <p:nvPr/>
        </p:nvSpPr>
        <p:spPr>
          <a:xfrm>
            <a:off x="1799111" y="1733797"/>
            <a:ext cx="878774" cy="57595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Way points</a:t>
            </a:r>
            <a:endParaRPr lang="zh-TW" alt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8E7B9E46-8AA0-4BED-84F2-A368EB5C9C64}"/>
              </a:ext>
            </a:extLst>
          </p:cNvPr>
          <p:cNvSpPr/>
          <p:nvPr/>
        </p:nvSpPr>
        <p:spPr>
          <a:xfrm>
            <a:off x="4429495" y="1733793"/>
            <a:ext cx="1140031" cy="57595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MPC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C744B99B-31B4-4AC1-9D6A-F31541BA4EC8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2677885" y="2021771"/>
            <a:ext cx="261257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C20FABBA-72E2-4D6E-8889-ADDE64710A8B}"/>
              </a:ext>
            </a:extLst>
          </p:cNvPr>
          <p:cNvSpPr/>
          <p:nvPr/>
        </p:nvSpPr>
        <p:spPr>
          <a:xfrm>
            <a:off x="813459" y="445324"/>
            <a:ext cx="2291938" cy="789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environment</a:t>
            </a:r>
            <a:endParaRPr lang="zh-TW" altLang="en-US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48354250-3681-4975-AC67-A748E7800B0B}"/>
              </a:ext>
            </a:extLst>
          </p:cNvPr>
          <p:cNvSpPr/>
          <p:nvPr/>
        </p:nvSpPr>
        <p:spPr>
          <a:xfrm>
            <a:off x="457201" y="1769421"/>
            <a:ext cx="1045028" cy="50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static</a:t>
            </a:r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39E9C68C-42EA-470C-92E9-899BA0BB0D61}"/>
              </a:ext>
            </a:extLst>
          </p:cNvPr>
          <p:cNvSpPr/>
          <p:nvPr/>
        </p:nvSpPr>
        <p:spPr>
          <a:xfrm>
            <a:off x="2939142" y="1733796"/>
            <a:ext cx="1140031" cy="575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dynamic</a:t>
            </a:r>
            <a:endParaRPr lang="zh-TW" altLang="en-US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65B92366-2CB0-42E6-BF76-DC64F2D7BBC2}"/>
              </a:ext>
            </a:extLst>
          </p:cNvPr>
          <p:cNvCxnSpPr>
            <a:stCxn id="12" idx="3"/>
            <a:endCxn id="4" idx="1"/>
          </p:cNvCxnSpPr>
          <p:nvPr/>
        </p:nvCxnSpPr>
        <p:spPr>
          <a:xfrm>
            <a:off x="1502229" y="2021772"/>
            <a:ext cx="29688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E34B4D6-63C8-49EE-8FEA-1E1197237A86}"/>
              </a:ext>
            </a:extLst>
          </p:cNvPr>
          <p:cNvCxnSpPr>
            <a:stCxn id="13" idx="3"/>
            <a:endCxn id="5" idx="1"/>
          </p:cNvCxnSpPr>
          <p:nvPr/>
        </p:nvCxnSpPr>
        <p:spPr>
          <a:xfrm flipV="1">
            <a:off x="4079173" y="2021770"/>
            <a:ext cx="3503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94882535-F2B7-4145-95C9-4B1FD8313AD7}"/>
              </a:ext>
            </a:extLst>
          </p:cNvPr>
          <p:cNvSpPr/>
          <p:nvPr/>
        </p:nvSpPr>
        <p:spPr>
          <a:xfrm>
            <a:off x="3752603" y="504702"/>
            <a:ext cx="1478477" cy="6709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Strategic</a:t>
            </a:r>
            <a:endParaRPr lang="zh-TW" altLang="en-US" dirty="0"/>
          </a:p>
        </p:txBody>
      </p:sp>
      <p:sp>
        <p:nvSpPr>
          <p:cNvPr id="24" name="箭號: 向下 23">
            <a:extLst>
              <a:ext uri="{FF2B5EF4-FFF2-40B4-BE49-F238E27FC236}">
                <a16:creationId xmlns:a16="http://schemas.microsoft.com/office/drawing/2014/main" id="{9FA9E846-3E07-4456-9B01-B08046B05119}"/>
              </a:ext>
            </a:extLst>
          </p:cNvPr>
          <p:cNvSpPr/>
          <p:nvPr/>
        </p:nvSpPr>
        <p:spPr>
          <a:xfrm rot="13679301">
            <a:off x="1674420" y="2294452"/>
            <a:ext cx="249382" cy="781707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箭號: 向下 24">
            <a:extLst>
              <a:ext uri="{FF2B5EF4-FFF2-40B4-BE49-F238E27FC236}">
                <a16:creationId xmlns:a16="http://schemas.microsoft.com/office/drawing/2014/main" id="{1354DAEB-90A3-4453-8C28-20D03EC123EC}"/>
              </a:ext>
            </a:extLst>
          </p:cNvPr>
          <p:cNvSpPr/>
          <p:nvPr/>
        </p:nvSpPr>
        <p:spPr>
          <a:xfrm>
            <a:off x="8882742" y="3039544"/>
            <a:ext cx="249382" cy="57595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7DBCDEC-C6F1-41D7-B269-3939623B6C09}"/>
              </a:ext>
            </a:extLst>
          </p:cNvPr>
          <p:cNvSpPr/>
          <p:nvPr/>
        </p:nvSpPr>
        <p:spPr>
          <a:xfrm>
            <a:off x="730332" y="3060861"/>
            <a:ext cx="1686296" cy="17219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Global planner:</a:t>
            </a:r>
          </a:p>
          <a:p>
            <a:pPr algn="ctr"/>
            <a:r>
              <a:rPr lang="en-US" altLang="zh-TW" dirty="0"/>
              <a:t>RRT or</a:t>
            </a:r>
            <a:r>
              <a:rPr lang="zh-TW" altLang="en-US" dirty="0"/>
              <a:t> </a:t>
            </a:r>
            <a:r>
              <a:rPr lang="en-US" altLang="zh-TW" dirty="0"/>
              <a:t>A* or others</a:t>
            </a:r>
            <a:endParaRPr lang="zh-TW" altLang="en-US" dirty="0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603337B0-3814-4E41-A0CD-1DB719AED599}"/>
              </a:ext>
            </a:extLst>
          </p:cNvPr>
          <p:cNvCxnSpPr>
            <a:stCxn id="26" idx="2"/>
          </p:cNvCxnSpPr>
          <p:nvPr/>
        </p:nvCxnSpPr>
        <p:spPr>
          <a:xfrm flipH="1">
            <a:off x="813459" y="4782784"/>
            <a:ext cx="760021" cy="537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乘號 28">
            <a:extLst>
              <a:ext uri="{FF2B5EF4-FFF2-40B4-BE49-F238E27FC236}">
                <a16:creationId xmlns:a16="http://schemas.microsoft.com/office/drawing/2014/main" id="{CDE2E9D8-EB64-4DE7-BC3F-2B3ED359C4EA}"/>
              </a:ext>
            </a:extLst>
          </p:cNvPr>
          <p:cNvSpPr/>
          <p:nvPr/>
        </p:nvSpPr>
        <p:spPr>
          <a:xfrm>
            <a:off x="979715" y="4916378"/>
            <a:ext cx="296882" cy="41563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71AA002A-8098-4139-B886-4DAEBC9199B7}"/>
              </a:ext>
            </a:extLst>
          </p:cNvPr>
          <p:cNvSpPr/>
          <p:nvPr/>
        </p:nvSpPr>
        <p:spPr>
          <a:xfrm>
            <a:off x="457201" y="5332015"/>
            <a:ext cx="653142" cy="41563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path</a:t>
            </a:r>
            <a:endParaRPr lang="zh-TW" altLang="en-US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0561E69C-3C55-461C-8A55-EA926C285812}"/>
              </a:ext>
            </a:extLst>
          </p:cNvPr>
          <p:cNvCxnSpPr>
            <a:stCxn id="26" idx="2"/>
          </p:cNvCxnSpPr>
          <p:nvPr/>
        </p:nvCxnSpPr>
        <p:spPr>
          <a:xfrm>
            <a:off x="1573480" y="4782784"/>
            <a:ext cx="665018" cy="537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AF010186-FCC5-4EC5-87B1-C4D74AE74712}"/>
              </a:ext>
            </a:extLst>
          </p:cNvPr>
          <p:cNvSpPr/>
          <p:nvPr/>
        </p:nvSpPr>
        <p:spPr>
          <a:xfrm>
            <a:off x="1799111" y="5329050"/>
            <a:ext cx="878774" cy="5017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Way points</a:t>
            </a:r>
            <a:endParaRPr lang="zh-TW" altLang="en-US" dirty="0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A48107EB-AD9E-4F67-B745-096703615C05}"/>
              </a:ext>
            </a:extLst>
          </p:cNvPr>
          <p:cNvSpPr/>
          <p:nvPr/>
        </p:nvSpPr>
        <p:spPr>
          <a:xfrm>
            <a:off x="5972297" y="1570505"/>
            <a:ext cx="2080164" cy="9025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Reasonable velocity command</a:t>
            </a:r>
          </a:p>
          <a:p>
            <a:pPr algn="ctr"/>
            <a:r>
              <a:rPr lang="en-US" altLang="zh-TW" dirty="0"/>
              <a:t>(smooth)</a:t>
            </a:r>
            <a:endParaRPr lang="zh-TW" altLang="en-US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70D4EAF6-FA50-4712-98D8-FBE40A1F1515}"/>
              </a:ext>
            </a:extLst>
          </p:cNvPr>
          <p:cNvCxnSpPr>
            <a:stCxn id="5" idx="3"/>
            <a:endCxn id="34" idx="1"/>
          </p:cNvCxnSpPr>
          <p:nvPr/>
        </p:nvCxnSpPr>
        <p:spPr>
          <a:xfrm flipV="1">
            <a:off x="5569526" y="2021769"/>
            <a:ext cx="4027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310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A3B291B3-DAAE-4BEE-8001-16A1F37EABA3}"/>
              </a:ext>
            </a:extLst>
          </p:cNvPr>
          <p:cNvGrpSpPr/>
          <p:nvPr/>
        </p:nvGrpSpPr>
        <p:grpSpPr>
          <a:xfrm>
            <a:off x="1041838" y="878540"/>
            <a:ext cx="5746832" cy="1880886"/>
            <a:chOff x="1184319" y="1267428"/>
            <a:chExt cx="5818366" cy="1880886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C1C0F4DB-8F9C-475F-87CD-43F52DAC9E79}"/>
                </a:ext>
              </a:extLst>
            </p:cNvPr>
            <p:cNvGrpSpPr/>
            <p:nvPr/>
          </p:nvGrpSpPr>
          <p:grpSpPr>
            <a:xfrm>
              <a:off x="1184319" y="1267428"/>
              <a:ext cx="5818366" cy="1880886"/>
              <a:chOff x="1195893" y="1880886"/>
              <a:chExt cx="5818366" cy="1880886"/>
            </a:xfrm>
          </p:grpSpPr>
          <p:sp>
            <p:nvSpPr>
              <p:cNvPr id="4" name="矩形: 圓角 3">
                <a:extLst>
                  <a:ext uri="{FF2B5EF4-FFF2-40B4-BE49-F238E27FC236}">
                    <a16:creationId xmlns:a16="http://schemas.microsoft.com/office/drawing/2014/main" id="{27321A69-A61D-4E15-B7AF-DA6B1CB7A62B}"/>
                  </a:ext>
                </a:extLst>
              </p:cNvPr>
              <p:cNvSpPr/>
              <p:nvPr/>
            </p:nvSpPr>
            <p:spPr>
              <a:xfrm>
                <a:off x="1195893" y="2170253"/>
                <a:ext cx="5818366" cy="1591519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6A93C8FC-B4CF-480D-84AE-C2E95C41D524}"/>
                  </a:ext>
                </a:extLst>
              </p:cNvPr>
              <p:cNvSpPr txBox="1"/>
              <p:nvPr/>
            </p:nvSpPr>
            <p:spPr>
              <a:xfrm>
                <a:off x="2170253" y="1880886"/>
                <a:ext cx="17072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optimization</a:t>
                </a:r>
                <a:endParaRPr lang="zh-TW" altLang="en-US" dirty="0"/>
              </a:p>
            </p:txBody>
          </p:sp>
        </p:grp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535BD697-46A7-454B-9E8C-DCACB56A64D1}"/>
                </a:ext>
              </a:extLst>
            </p:cNvPr>
            <p:cNvSpPr/>
            <p:nvPr/>
          </p:nvSpPr>
          <p:spPr>
            <a:xfrm>
              <a:off x="2314936" y="1924291"/>
              <a:ext cx="1082233" cy="8565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Position error</a:t>
              </a:r>
              <a:endParaRPr lang="zh-TW" altLang="en-US" dirty="0"/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3043D8EB-E7C3-4846-8449-FA03B1BB03EC}"/>
                </a:ext>
              </a:extLst>
            </p:cNvPr>
            <p:cNvSpPr/>
            <p:nvPr/>
          </p:nvSpPr>
          <p:spPr>
            <a:xfrm>
              <a:off x="3692322" y="1926655"/>
              <a:ext cx="1435261" cy="8517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Orientation error</a:t>
              </a:r>
              <a:endParaRPr lang="zh-TW" altLang="en-US" dirty="0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C8BAB927-5128-4736-AABB-C3282B0BFE25}"/>
                </a:ext>
              </a:extLst>
            </p:cNvPr>
            <p:cNvSpPr/>
            <p:nvPr/>
          </p:nvSpPr>
          <p:spPr>
            <a:xfrm>
              <a:off x="5463250" y="1636760"/>
              <a:ext cx="1226916" cy="56821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input</a:t>
              </a:r>
              <a:endParaRPr lang="zh-TW" altLang="en-US" dirty="0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CEF817C6-CA81-40C3-9594-FC653560B81D}"/>
                </a:ext>
              </a:extLst>
            </p:cNvPr>
            <p:cNvSpPr/>
            <p:nvPr/>
          </p:nvSpPr>
          <p:spPr>
            <a:xfrm>
              <a:off x="5359078" y="2419109"/>
              <a:ext cx="1435261" cy="56715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delta input</a:t>
              </a:r>
              <a:endParaRPr lang="zh-TW" altLang="en-US" dirty="0"/>
            </a:p>
          </p:txBody>
        </p:sp>
      </p:grpSp>
      <p:pic>
        <p:nvPicPr>
          <p:cNvPr id="13" name="圖片 12">
            <a:extLst>
              <a:ext uri="{FF2B5EF4-FFF2-40B4-BE49-F238E27FC236}">
                <a16:creationId xmlns:a16="http://schemas.microsoft.com/office/drawing/2014/main" id="{3E0CA98D-1DFE-44D7-A372-8171B78B6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54" y="4624737"/>
            <a:ext cx="2514951" cy="51442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6F9503E3-5151-47DD-A002-937C1234FF8B}"/>
              </a:ext>
            </a:extLst>
          </p:cNvPr>
          <p:cNvCxnSpPr>
            <a:cxnSpLocks/>
            <a:stCxn id="32" idx="0"/>
            <a:endCxn id="7" idx="2"/>
          </p:cNvCxnSpPr>
          <p:nvPr/>
        </p:nvCxnSpPr>
        <p:spPr>
          <a:xfrm flipV="1">
            <a:off x="1494873" y="2391929"/>
            <a:ext cx="1198146" cy="892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圖片 17">
            <a:extLst>
              <a:ext uri="{FF2B5EF4-FFF2-40B4-BE49-F238E27FC236}">
                <a16:creationId xmlns:a16="http://schemas.microsoft.com/office/drawing/2014/main" id="{216AF98F-B975-4101-8ECC-893F42A75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861" y="4095750"/>
            <a:ext cx="3353268" cy="42868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AE2B8319-3450-4228-8ECE-CE59F376D636}"/>
              </a:ext>
            </a:extLst>
          </p:cNvPr>
          <p:cNvCxnSpPr>
            <a:cxnSpLocks/>
            <a:stCxn id="42" idx="0"/>
            <a:endCxn id="8" idx="2"/>
          </p:cNvCxnSpPr>
          <p:nvPr/>
        </p:nvCxnSpPr>
        <p:spPr>
          <a:xfrm flipV="1">
            <a:off x="3281061" y="2389564"/>
            <a:ext cx="946753" cy="997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圖片 21">
            <a:extLst>
              <a:ext uri="{FF2B5EF4-FFF2-40B4-BE49-F238E27FC236}">
                <a16:creationId xmlns:a16="http://schemas.microsoft.com/office/drawing/2014/main" id="{C79E5090-E6B1-416B-B7A0-491E81406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442" y="3374315"/>
            <a:ext cx="1057423" cy="37152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2DE43C78-FA34-4D86-85B9-5AEEEE4475B8}"/>
              </a:ext>
            </a:extLst>
          </p:cNvPr>
          <p:cNvCxnSpPr>
            <a:stCxn id="22" idx="0"/>
            <a:endCxn id="9" idx="2"/>
          </p:cNvCxnSpPr>
          <p:nvPr/>
        </p:nvCxnSpPr>
        <p:spPr>
          <a:xfrm flipV="1">
            <a:off x="4738154" y="1816089"/>
            <a:ext cx="1135924" cy="155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圖片 25">
            <a:extLst>
              <a:ext uri="{FF2B5EF4-FFF2-40B4-BE49-F238E27FC236}">
                <a16:creationId xmlns:a16="http://schemas.microsoft.com/office/drawing/2014/main" id="{A63A49B2-A16A-447C-95C0-1728259EE9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2567" y="3012314"/>
            <a:ext cx="1200318" cy="36200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B4847CD0-9418-4CB3-AB42-D3FE0907AD5C}"/>
              </a:ext>
            </a:extLst>
          </p:cNvPr>
          <p:cNvCxnSpPr>
            <a:stCxn id="26" idx="0"/>
            <a:endCxn id="10" idx="2"/>
          </p:cNvCxnSpPr>
          <p:nvPr/>
        </p:nvCxnSpPr>
        <p:spPr>
          <a:xfrm flipH="1" flipV="1">
            <a:off x="5874078" y="2597380"/>
            <a:ext cx="108648" cy="414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9CDB4C1D-835F-4A5F-8A15-41E7F0709E19}"/>
                  </a:ext>
                </a:extLst>
              </p:cNvPr>
              <p:cNvSpPr txBox="1"/>
              <p:nvPr/>
            </p:nvSpPr>
            <p:spPr>
              <a:xfrm>
                <a:off x="1188048" y="1307363"/>
                <a:ext cx="406337" cy="13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p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9CDB4C1D-835F-4A5F-8A15-41E7F0709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048" y="1307363"/>
                <a:ext cx="406337" cy="1346331"/>
              </a:xfrm>
              <a:prstGeom prst="rect">
                <a:avLst/>
              </a:prstGeom>
              <a:blipFill>
                <a:blip r:embed="rId6"/>
                <a:stretch>
                  <a:fillRect r="-1029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圖片 31">
            <a:extLst>
              <a:ext uri="{FF2B5EF4-FFF2-40B4-BE49-F238E27FC236}">
                <a16:creationId xmlns:a16="http://schemas.microsoft.com/office/drawing/2014/main" id="{E83B7478-B017-476B-A9E2-C775D05C3A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3793" y="3284774"/>
            <a:ext cx="962159" cy="44773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367DFACD-DE7B-4B83-A0F8-0C988AC010A9}"/>
              </a:ext>
            </a:extLst>
          </p:cNvPr>
          <p:cNvCxnSpPr>
            <a:stCxn id="13" idx="0"/>
            <a:endCxn id="32" idx="2"/>
          </p:cNvCxnSpPr>
          <p:nvPr/>
        </p:nvCxnSpPr>
        <p:spPr>
          <a:xfrm flipH="1" flipV="1">
            <a:off x="1494873" y="3732511"/>
            <a:ext cx="202557" cy="892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圖片 41">
            <a:extLst>
              <a:ext uri="{FF2B5EF4-FFF2-40B4-BE49-F238E27FC236}">
                <a16:creationId xmlns:a16="http://schemas.microsoft.com/office/drawing/2014/main" id="{CE6B801C-DEE5-4398-93FB-3F0D4E8331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52349" y="3386864"/>
            <a:ext cx="1057423" cy="42868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D40524D5-CC42-47CB-83F9-CCC9036C04ED}"/>
              </a:ext>
            </a:extLst>
          </p:cNvPr>
          <p:cNvCxnSpPr>
            <a:stCxn id="18" idx="0"/>
            <a:endCxn id="42" idx="2"/>
          </p:cNvCxnSpPr>
          <p:nvPr/>
        </p:nvCxnSpPr>
        <p:spPr>
          <a:xfrm flipH="1" flipV="1">
            <a:off x="3281061" y="3815549"/>
            <a:ext cx="409434" cy="280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A44F0A26-B39B-43C7-95CF-33F7B578E988}"/>
              </a:ext>
            </a:extLst>
          </p:cNvPr>
          <p:cNvGrpSpPr/>
          <p:nvPr/>
        </p:nvGrpSpPr>
        <p:grpSpPr>
          <a:xfrm>
            <a:off x="7513653" y="341454"/>
            <a:ext cx="3263943" cy="4797705"/>
            <a:chOff x="7280476" y="400945"/>
            <a:chExt cx="3263943" cy="4797705"/>
          </a:xfrm>
        </p:grpSpPr>
        <p:sp>
          <p:nvSpPr>
            <p:cNvPr id="49" name="矩形: 圓角 48">
              <a:extLst>
                <a:ext uri="{FF2B5EF4-FFF2-40B4-BE49-F238E27FC236}">
                  <a16:creationId xmlns:a16="http://schemas.microsoft.com/office/drawing/2014/main" id="{0D67FCC2-5826-4019-8959-F873F1BE8C73}"/>
                </a:ext>
              </a:extLst>
            </p:cNvPr>
            <p:cNvSpPr/>
            <p:nvPr/>
          </p:nvSpPr>
          <p:spPr>
            <a:xfrm>
              <a:off x="7280476" y="770277"/>
              <a:ext cx="3263943" cy="44283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2922FDB7-11B8-4CFB-9CB1-7E5554B8BFC6}"/>
                </a:ext>
              </a:extLst>
            </p:cNvPr>
            <p:cNvSpPr txBox="1"/>
            <p:nvPr/>
          </p:nvSpPr>
          <p:spPr>
            <a:xfrm>
              <a:off x="7831778" y="400945"/>
              <a:ext cx="129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Subject to:</a:t>
              </a:r>
              <a:endParaRPr lang="zh-TW" altLang="en-US" dirty="0"/>
            </a:p>
          </p:txBody>
        </p:sp>
      </p:grp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8A288C3D-8A98-4FCD-AF63-359974C4F19F}"/>
              </a:ext>
            </a:extLst>
          </p:cNvPr>
          <p:cNvGrpSpPr/>
          <p:nvPr/>
        </p:nvGrpSpPr>
        <p:grpSpPr>
          <a:xfrm>
            <a:off x="7664193" y="998317"/>
            <a:ext cx="3060624" cy="1595316"/>
            <a:chOff x="7588090" y="1099669"/>
            <a:chExt cx="3060624" cy="1595316"/>
          </a:xfrm>
        </p:grpSpPr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7867F069-0D0C-4801-8C90-8700E538FAB8}"/>
                </a:ext>
              </a:extLst>
            </p:cNvPr>
            <p:cNvGrpSpPr/>
            <p:nvPr/>
          </p:nvGrpSpPr>
          <p:grpSpPr>
            <a:xfrm>
              <a:off x="7588090" y="1099669"/>
              <a:ext cx="3060624" cy="1595316"/>
              <a:chOff x="7451166" y="1241913"/>
              <a:chExt cx="3060624" cy="1595316"/>
            </a:xfrm>
          </p:grpSpPr>
          <p:sp>
            <p:nvSpPr>
              <p:cNvPr id="52" name="矩形: 圓角 51">
                <a:extLst>
                  <a:ext uri="{FF2B5EF4-FFF2-40B4-BE49-F238E27FC236}">
                    <a16:creationId xmlns:a16="http://schemas.microsoft.com/office/drawing/2014/main" id="{A4FE1255-16E9-45D1-8151-EEB07D16A3F6}"/>
                  </a:ext>
                </a:extLst>
              </p:cNvPr>
              <p:cNvSpPr/>
              <p:nvPr/>
            </p:nvSpPr>
            <p:spPr>
              <a:xfrm>
                <a:off x="7451166" y="1566907"/>
                <a:ext cx="3060624" cy="1270322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BAE79936-4276-4B9B-B34E-0CB2C7459C33}"/>
                  </a:ext>
                </a:extLst>
              </p:cNvPr>
              <p:cNvSpPr txBox="1"/>
              <p:nvPr/>
            </p:nvSpPr>
            <p:spPr>
              <a:xfrm>
                <a:off x="7853557" y="1241913"/>
                <a:ext cx="21632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Equality constraints</a:t>
                </a:r>
                <a:endParaRPr lang="zh-TW" altLang="en-US" dirty="0"/>
              </a:p>
            </p:txBody>
          </p:sp>
        </p:grpSp>
        <p:pic>
          <p:nvPicPr>
            <p:cNvPr id="58" name="圖片 57">
              <a:extLst>
                <a:ext uri="{FF2B5EF4-FFF2-40B4-BE49-F238E27FC236}">
                  <a16:creationId xmlns:a16="http://schemas.microsoft.com/office/drawing/2014/main" id="{3E30643B-D649-4077-9E36-E1113D13E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254078" y="1493135"/>
              <a:ext cx="1781424" cy="495369"/>
            </a:xfrm>
            <a:prstGeom prst="rect">
              <a:avLst/>
            </a:prstGeom>
          </p:spPr>
        </p:pic>
        <p:pic>
          <p:nvPicPr>
            <p:cNvPr id="60" name="圖片 59">
              <a:extLst>
                <a:ext uri="{FF2B5EF4-FFF2-40B4-BE49-F238E27FC236}">
                  <a16:creationId xmlns:a16="http://schemas.microsoft.com/office/drawing/2014/main" id="{DAA9D5EF-565D-4771-95E4-BCF988DC6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622768" y="2084648"/>
              <a:ext cx="2991267" cy="390580"/>
            </a:xfrm>
            <a:prstGeom prst="rect">
              <a:avLst/>
            </a:prstGeom>
          </p:spPr>
        </p:pic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CBB69BF8-BB86-4C76-873F-AFF5B5077283}"/>
              </a:ext>
            </a:extLst>
          </p:cNvPr>
          <p:cNvGrpSpPr/>
          <p:nvPr/>
        </p:nvGrpSpPr>
        <p:grpSpPr>
          <a:xfrm>
            <a:off x="7931124" y="3131052"/>
            <a:ext cx="2429000" cy="1156336"/>
            <a:chOff x="7931124" y="3253618"/>
            <a:chExt cx="2429000" cy="1156336"/>
          </a:xfrm>
        </p:grpSpPr>
        <p:sp>
          <p:nvSpPr>
            <p:cNvPr id="62" name="矩形: 圓角 61">
              <a:extLst>
                <a:ext uri="{FF2B5EF4-FFF2-40B4-BE49-F238E27FC236}">
                  <a16:creationId xmlns:a16="http://schemas.microsoft.com/office/drawing/2014/main" id="{16D8C56A-0330-4870-9DB9-6CD0DF4C636A}"/>
                </a:ext>
              </a:extLst>
            </p:cNvPr>
            <p:cNvSpPr/>
            <p:nvPr/>
          </p:nvSpPr>
          <p:spPr>
            <a:xfrm>
              <a:off x="8131215" y="3641538"/>
              <a:ext cx="1921398" cy="76841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VO</a:t>
              </a:r>
              <a:endParaRPr lang="zh-TW" altLang="en-US" dirty="0"/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C4083B03-5050-41E2-9A28-6ABEC460ECDE}"/>
                </a:ext>
              </a:extLst>
            </p:cNvPr>
            <p:cNvSpPr txBox="1"/>
            <p:nvPr/>
          </p:nvSpPr>
          <p:spPr>
            <a:xfrm>
              <a:off x="7931124" y="3253618"/>
              <a:ext cx="2429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Inequality constraints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42536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7921527-0F61-43E4-BD20-CA776149FC58}"/>
              </a:ext>
            </a:extLst>
          </p:cNvPr>
          <p:cNvSpPr/>
          <p:nvPr/>
        </p:nvSpPr>
        <p:spPr>
          <a:xfrm>
            <a:off x="347134" y="1837266"/>
            <a:ext cx="1625599" cy="922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Path planning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C87F44A-6A27-44E8-8B46-AF846EDA7C54}"/>
              </a:ext>
            </a:extLst>
          </p:cNvPr>
          <p:cNvSpPr/>
          <p:nvPr/>
        </p:nvSpPr>
        <p:spPr>
          <a:xfrm>
            <a:off x="3251198" y="1837265"/>
            <a:ext cx="1625599" cy="922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Path tracker 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F262EB7-A0F2-431E-8C1A-D5BB1A606051}"/>
              </a:ext>
            </a:extLst>
          </p:cNvPr>
          <p:cNvSpPr/>
          <p:nvPr/>
        </p:nvSpPr>
        <p:spPr>
          <a:xfrm>
            <a:off x="6155262" y="1837265"/>
            <a:ext cx="1625599" cy="922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Robot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29E260A-97FA-4023-94B9-5205088D72B4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1972733" y="2298699"/>
            <a:ext cx="127846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98A5B91-2BFD-4D71-97F7-C93AFB31940C}"/>
              </a:ext>
            </a:extLst>
          </p:cNvPr>
          <p:cNvSpPr txBox="1"/>
          <p:nvPr/>
        </p:nvSpPr>
        <p:spPr>
          <a:xfrm>
            <a:off x="2353732" y="1964267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path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E49C57CB-F36B-4FC2-BD75-B0E6AEF0D669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4876797" y="2298699"/>
            <a:ext cx="127846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5DD2D86-A0B7-44B9-BDD9-6A969EEEA2EC}"/>
              </a:ext>
            </a:extLst>
          </p:cNvPr>
          <p:cNvSpPr txBox="1"/>
          <p:nvPr/>
        </p:nvSpPr>
        <p:spPr>
          <a:xfrm>
            <a:off x="5012262" y="1687268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Velocity command</a:t>
            </a:r>
            <a:endParaRPr lang="zh-TW" altLang="en-US" dirty="0"/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D004E89C-EDBD-4090-AFE4-C0AF2C3641E4}"/>
              </a:ext>
            </a:extLst>
          </p:cNvPr>
          <p:cNvGrpSpPr/>
          <p:nvPr/>
        </p:nvGrpSpPr>
        <p:grpSpPr>
          <a:xfrm>
            <a:off x="4063997" y="2760132"/>
            <a:ext cx="2904065" cy="922868"/>
            <a:chOff x="4063997" y="2760132"/>
            <a:chExt cx="2904065" cy="922868"/>
          </a:xfrm>
        </p:grpSpPr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EDB0A861-6710-43D3-B4C3-65B408F380CC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>
              <a:off x="6968061" y="2760132"/>
              <a:ext cx="1" cy="9228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32BBFAE0-B1C7-4763-9250-CAB588939EC3}"/>
                </a:ext>
              </a:extLst>
            </p:cNvPr>
            <p:cNvCxnSpPr/>
            <p:nvPr/>
          </p:nvCxnSpPr>
          <p:spPr>
            <a:xfrm flipH="1">
              <a:off x="4063997" y="3683000"/>
              <a:ext cx="290406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1D656B77-D81E-4925-9FFE-750A0A9D21A8}"/>
                </a:ext>
              </a:extLst>
            </p:cNvPr>
            <p:cNvCxnSpPr>
              <a:endCxn id="9" idx="2"/>
            </p:cNvCxnSpPr>
            <p:nvPr/>
          </p:nvCxnSpPr>
          <p:spPr>
            <a:xfrm flipV="1">
              <a:off x="4063997" y="2760132"/>
              <a:ext cx="1" cy="9228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0A8E7A6-CB01-4956-B076-3482CA54E6D9}"/>
              </a:ext>
            </a:extLst>
          </p:cNvPr>
          <p:cNvSpPr txBox="1"/>
          <p:nvPr/>
        </p:nvSpPr>
        <p:spPr>
          <a:xfrm>
            <a:off x="5283199" y="3267617"/>
            <a:ext cx="719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error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7026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08F8787-2B81-4B4F-95EC-248A3E489D6C}"/>
              </a:ext>
            </a:extLst>
          </p:cNvPr>
          <p:cNvCxnSpPr/>
          <p:nvPr/>
        </p:nvCxnSpPr>
        <p:spPr>
          <a:xfrm>
            <a:off x="3158067" y="3310467"/>
            <a:ext cx="6223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23908719-D8D8-4F99-B7F7-E831F10DE701}"/>
              </a:ext>
            </a:extLst>
          </p:cNvPr>
          <p:cNvCxnSpPr>
            <a:cxnSpLocks/>
          </p:cNvCxnSpPr>
          <p:nvPr/>
        </p:nvCxnSpPr>
        <p:spPr>
          <a:xfrm>
            <a:off x="6282267" y="706967"/>
            <a:ext cx="0" cy="5207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1836F888-0669-4A8F-87AC-9805AABC0D13}"/>
              </a:ext>
            </a:extLst>
          </p:cNvPr>
          <p:cNvSpPr txBox="1"/>
          <p:nvPr/>
        </p:nvSpPr>
        <p:spPr>
          <a:xfrm>
            <a:off x="6587073" y="1685552"/>
            <a:ext cx="3208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MPC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VO</a:t>
            </a:r>
          </a:p>
          <a:p>
            <a:r>
              <a:rPr lang="en-US" altLang="zh-TW" dirty="0"/>
              <a:t>VO</a:t>
            </a:r>
            <a:r>
              <a:rPr lang="zh-TW" altLang="en-US" dirty="0"/>
              <a:t> </a:t>
            </a:r>
            <a:r>
              <a:rPr lang="en-US" altLang="zh-TW" dirty="0"/>
              <a:t>in hard constraints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DD90D19-87F9-4301-B50D-CFE0E25BAB4F}"/>
              </a:ext>
            </a:extLst>
          </p:cNvPr>
          <p:cNvSpPr txBox="1"/>
          <p:nvPr/>
        </p:nvSpPr>
        <p:spPr>
          <a:xfrm>
            <a:off x="2675469" y="4289051"/>
            <a:ext cx="3606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MPC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potential field</a:t>
            </a:r>
          </a:p>
          <a:p>
            <a:r>
              <a:rPr lang="en-US" altLang="zh-TW" dirty="0"/>
              <a:t>Potential field</a:t>
            </a:r>
            <a:r>
              <a:rPr lang="zh-TW" altLang="en-US" dirty="0"/>
              <a:t> </a:t>
            </a:r>
            <a:r>
              <a:rPr lang="en-US" altLang="zh-TW" dirty="0"/>
              <a:t>in soft constraints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0C849C5-0E1B-4799-B3A4-0758FD0505B6}"/>
              </a:ext>
            </a:extLst>
          </p:cNvPr>
          <p:cNvSpPr txBox="1"/>
          <p:nvPr/>
        </p:nvSpPr>
        <p:spPr>
          <a:xfrm>
            <a:off x="3378211" y="1990352"/>
            <a:ext cx="3208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MPC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VO</a:t>
            </a:r>
          </a:p>
          <a:p>
            <a:r>
              <a:rPr lang="en-US" altLang="zh-TW" dirty="0"/>
              <a:t>VO</a:t>
            </a:r>
            <a:r>
              <a:rPr lang="zh-TW" altLang="en-US" dirty="0"/>
              <a:t> </a:t>
            </a:r>
            <a:r>
              <a:rPr lang="en-US" altLang="zh-TW" dirty="0"/>
              <a:t>in soft constraints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91E7D5-5F15-4EB9-8915-21B81CF4B654}"/>
              </a:ext>
            </a:extLst>
          </p:cNvPr>
          <p:cNvSpPr txBox="1"/>
          <p:nvPr/>
        </p:nvSpPr>
        <p:spPr>
          <a:xfrm>
            <a:off x="6519335" y="4289051"/>
            <a:ext cx="3606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MPC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potential field</a:t>
            </a:r>
          </a:p>
          <a:p>
            <a:r>
              <a:rPr lang="en-US" altLang="zh-TW" dirty="0"/>
              <a:t>Potential field</a:t>
            </a:r>
            <a:r>
              <a:rPr lang="zh-TW" altLang="en-US" dirty="0"/>
              <a:t> </a:t>
            </a:r>
            <a:r>
              <a:rPr lang="en-US" altLang="zh-TW" dirty="0"/>
              <a:t>in hard constraints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3850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局部圓 42">
            <a:extLst>
              <a:ext uri="{FF2B5EF4-FFF2-40B4-BE49-F238E27FC236}">
                <a16:creationId xmlns:a16="http://schemas.microsoft.com/office/drawing/2014/main" id="{211E94C9-EFA9-4E21-A302-EFD4E43FDDD0}"/>
              </a:ext>
            </a:extLst>
          </p:cNvPr>
          <p:cNvSpPr/>
          <p:nvPr/>
        </p:nvSpPr>
        <p:spPr>
          <a:xfrm rot="2873095">
            <a:off x="1230425" y="2229156"/>
            <a:ext cx="5507816" cy="5402047"/>
          </a:xfrm>
          <a:prstGeom prst="pie">
            <a:avLst>
              <a:gd name="adj1" fmla="val 13360912"/>
              <a:gd name="adj2" fmla="val 1509724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局部圓 25">
            <a:extLst>
              <a:ext uri="{FF2B5EF4-FFF2-40B4-BE49-F238E27FC236}">
                <a16:creationId xmlns:a16="http://schemas.microsoft.com/office/drawing/2014/main" id="{9294540F-2938-4802-92C8-E611AD2F3375}"/>
              </a:ext>
            </a:extLst>
          </p:cNvPr>
          <p:cNvSpPr/>
          <p:nvPr/>
        </p:nvSpPr>
        <p:spPr>
          <a:xfrm rot="3602722">
            <a:off x="412625" y="1701643"/>
            <a:ext cx="5507816" cy="5402047"/>
          </a:xfrm>
          <a:prstGeom prst="pie">
            <a:avLst>
              <a:gd name="adj1" fmla="val 13492835"/>
              <a:gd name="adj2" fmla="val 15348302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5" name="局部圓 24">
            <a:extLst>
              <a:ext uri="{FF2B5EF4-FFF2-40B4-BE49-F238E27FC236}">
                <a16:creationId xmlns:a16="http://schemas.microsoft.com/office/drawing/2014/main" id="{082E8698-F83C-4DCE-8538-1948317DB24E}"/>
              </a:ext>
            </a:extLst>
          </p:cNvPr>
          <p:cNvSpPr/>
          <p:nvPr/>
        </p:nvSpPr>
        <p:spPr>
          <a:xfrm rot="1629253">
            <a:off x="2478492" y="2870043"/>
            <a:ext cx="5507816" cy="5402047"/>
          </a:xfrm>
          <a:prstGeom prst="pie">
            <a:avLst>
              <a:gd name="adj1" fmla="val 13521711"/>
              <a:gd name="adj2" fmla="val 15097241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BD78609C-38F6-40BC-A6D4-1B4CC064A0DB}"/>
              </a:ext>
            </a:extLst>
          </p:cNvPr>
          <p:cNvGrpSpPr/>
          <p:nvPr/>
        </p:nvGrpSpPr>
        <p:grpSpPr>
          <a:xfrm>
            <a:off x="1058334" y="101600"/>
            <a:ext cx="5731933" cy="5965283"/>
            <a:chOff x="1058334" y="101600"/>
            <a:chExt cx="5731933" cy="5965283"/>
          </a:xfrm>
        </p:grpSpPr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E84280D0-A817-43BE-837C-7CF21D63BE37}"/>
                </a:ext>
              </a:extLst>
            </p:cNvPr>
            <p:cNvGrpSpPr/>
            <p:nvPr/>
          </p:nvGrpSpPr>
          <p:grpSpPr>
            <a:xfrm>
              <a:off x="1058334" y="101600"/>
              <a:ext cx="5731933" cy="5545666"/>
              <a:chOff x="1058334" y="101600"/>
              <a:chExt cx="5731933" cy="5545666"/>
            </a:xfrm>
          </p:grpSpPr>
          <p:cxnSp>
            <p:nvCxnSpPr>
              <p:cNvPr id="27" name="直線單箭頭接點 26">
                <a:extLst>
                  <a:ext uri="{FF2B5EF4-FFF2-40B4-BE49-F238E27FC236}">
                    <a16:creationId xmlns:a16="http://schemas.microsoft.com/office/drawing/2014/main" id="{6C765B5D-5553-426A-8FB0-7FFF2F6D96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8334" y="3200400"/>
                <a:ext cx="2091266" cy="1193800"/>
              </a:xfrm>
              <a:prstGeom prst="straightConnector1">
                <a:avLst/>
              </a:prstGeom>
              <a:ln w="38100">
                <a:solidFill>
                  <a:srgbClr val="FFF0C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2BBB8F94-6C6F-4070-A2F1-12BACC09EEDB}"/>
                  </a:ext>
                </a:extLst>
              </p:cNvPr>
              <p:cNvSpPr/>
              <p:nvPr/>
            </p:nvSpPr>
            <p:spPr>
              <a:xfrm>
                <a:off x="3086100" y="4334934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9043AD5B-AC0A-4E21-8314-BADDA0884521}"/>
                  </a:ext>
                </a:extLst>
              </p:cNvPr>
              <p:cNvSpPr/>
              <p:nvPr/>
            </p:nvSpPr>
            <p:spPr>
              <a:xfrm>
                <a:off x="3996267" y="465667"/>
                <a:ext cx="1854199" cy="18880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" name="直線接點 5">
                <a:extLst>
                  <a:ext uri="{FF2B5EF4-FFF2-40B4-BE49-F238E27FC236}">
                    <a16:creationId xmlns:a16="http://schemas.microsoft.com/office/drawing/2014/main" id="{3FA1CF3A-13AA-4CC5-A621-EE74C013AA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00" y="330200"/>
                <a:ext cx="1617133" cy="524086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483818FC-193C-480D-BC5B-C456D7249256}"/>
                  </a:ext>
                </a:extLst>
              </p:cNvPr>
              <p:cNvCxnSpPr/>
              <p:nvPr/>
            </p:nvCxnSpPr>
            <p:spPr>
              <a:xfrm flipV="1">
                <a:off x="5232400" y="254000"/>
                <a:ext cx="804333" cy="533400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直線單箭頭接點 11">
                <a:extLst>
                  <a:ext uri="{FF2B5EF4-FFF2-40B4-BE49-F238E27FC236}">
                    <a16:creationId xmlns:a16="http://schemas.microsoft.com/office/drawing/2014/main" id="{491541F2-A1D4-40BC-AF7E-32BE5A179E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32667" y="4394200"/>
                <a:ext cx="2091266" cy="119380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橢圓 9">
                <a:extLst>
                  <a:ext uri="{FF2B5EF4-FFF2-40B4-BE49-F238E27FC236}">
                    <a16:creationId xmlns:a16="http://schemas.microsoft.com/office/drawing/2014/main" id="{8FAA6527-7819-4DB1-A307-6DAF01969AFD}"/>
                  </a:ext>
                </a:extLst>
              </p:cNvPr>
              <p:cNvSpPr/>
              <p:nvPr/>
            </p:nvSpPr>
            <p:spPr>
              <a:xfrm>
                <a:off x="5164667" y="5511799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4A795158-ABB1-47DD-8779-C99920312D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66533" y="101600"/>
                <a:ext cx="1134534" cy="42926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>
                <a:extLst>
                  <a:ext uri="{FF2B5EF4-FFF2-40B4-BE49-F238E27FC236}">
                    <a16:creationId xmlns:a16="http://schemas.microsoft.com/office/drawing/2014/main" id="{2EE8A3D6-89AC-4FB7-A126-D31E7556C6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66533" y="905933"/>
                <a:ext cx="3623734" cy="3488268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EEA86871-5DF1-4E45-ABC7-8ED7B0D3D79B}"/>
                    </a:ext>
                  </a:extLst>
                </p:cNvPr>
                <p:cNvSpPr txBox="1"/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EEA86871-5DF1-4E45-ABC7-8ED7B0D3D7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blipFill>
                  <a:blip r:embed="rId2"/>
                  <a:stretch>
                    <a:fillRect t="-161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4B36B842-0669-4B83-9933-C6FE630E665B}"/>
                    </a:ext>
                  </a:extLst>
                </p:cNvPr>
                <p:cNvSpPr txBox="1"/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4B36B842-0669-4B83-9933-C6FE630E66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DC0AAEEA-0382-4ECC-92A4-EF5E42A1FA4D}"/>
                    </a:ext>
                  </a:extLst>
                </p:cNvPr>
                <p:cNvSpPr txBox="1"/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DC0AAEEA-0382-4ECC-92A4-EF5E42A1FA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AA41E859-4E43-4E11-8DBA-0A03B1382B60}"/>
                </a:ext>
              </a:extLst>
            </p:cNvPr>
            <p:cNvSpPr txBox="1"/>
            <p:nvPr/>
          </p:nvSpPr>
          <p:spPr>
            <a:xfrm rot="7159219">
              <a:off x="4119182" y="3420466"/>
              <a:ext cx="262465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0" dirty="0">
                  <a:latin typeface="Artifakt Element Thin" panose="020B0203050000020004" pitchFamily="34" charset="0"/>
                  <a:ea typeface="Artifakt Element Thin" panose="020B0203050000020004" pitchFamily="34" charset="0"/>
                </a:rPr>
                <a:t>}</a:t>
              </a:r>
              <a:endParaRPr lang="zh-TW" altLang="en-US" sz="20000" dirty="0">
                <a:latin typeface="Artifakt Element Thin" panose="020B02030500000200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6830FFBD-B2E9-436A-8CC3-C1B0443DF0CC}"/>
                    </a:ext>
                  </a:extLst>
                </p:cNvPr>
                <p:cNvSpPr txBox="1"/>
                <p:nvPr/>
              </p:nvSpPr>
              <p:spPr>
                <a:xfrm>
                  <a:off x="3287183" y="5697551"/>
                  <a:ext cx="8932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6830FFBD-B2E9-436A-8CC3-C1B0443DF0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7183" y="5697551"/>
                  <a:ext cx="89323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772B41D2-E99B-425F-87D1-43D5837481BE}"/>
                </a:ext>
              </a:extLst>
            </p:cNvPr>
            <p:cNvSpPr/>
            <p:nvPr/>
          </p:nvSpPr>
          <p:spPr>
            <a:xfrm>
              <a:off x="3889894" y="4797967"/>
              <a:ext cx="177800" cy="18466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452C89EB-50E1-49F6-BE66-6B9E817906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4334" y="177800"/>
              <a:ext cx="11932" cy="4729434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24E81479-31EC-4923-A403-0282A5870C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6489" y="881861"/>
              <a:ext cx="2322711" cy="4025511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4834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D45FE13C-03BA-4EE6-9E21-FECD4DA2ABD6}"/>
              </a:ext>
            </a:extLst>
          </p:cNvPr>
          <p:cNvGrpSpPr/>
          <p:nvPr/>
        </p:nvGrpSpPr>
        <p:grpSpPr>
          <a:xfrm>
            <a:off x="3384550" y="254000"/>
            <a:ext cx="2652183" cy="5554134"/>
            <a:chOff x="3384550" y="254000"/>
            <a:chExt cx="2652183" cy="5554134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5A714F04-26D2-444A-9EB8-4880DF7D63DC}"/>
                </a:ext>
              </a:extLst>
            </p:cNvPr>
            <p:cNvGrpSpPr/>
            <p:nvPr/>
          </p:nvGrpSpPr>
          <p:grpSpPr>
            <a:xfrm>
              <a:off x="3384550" y="254000"/>
              <a:ext cx="2652183" cy="5393266"/>
              <a:chOff x="3384550" y="254000"/>
              <a:chExt cx="2652183" cy="5393266"/>
            </a:xfrm>
          </p:grpSpPr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975ECA6D-4AF5-4604-924C-F4B5EFDDE370}"/>
                  </a:ext>
                </a:extLst>
              </p:cNvPr>
              <p:cNvSpPr/>
              <p:nvPr/>
            </p:nvSpPr>
            <p:spPr>
              <a:xfrm>
                <a:off x="3412067" y="3962883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橢圓 15">
                <a:extLst>
                  <a:ext uri="{FF2B5EF4-FFF2-40B4-BE49-F238E27FC236}">
                    <a16:creationId xmlns:a16="http://schemas.microsoft.com/office/drawing/2014/main" id="{DCAEFB76-24E9-4AC7-BCC9-0722CB14EBDE}"/>
                  </a:ext>
                </a:extLst>
              </p:cNvPr>
              <p:cNvSpPr/>
              <p:nvPr/>
            </p:nvSpPr>
            <p:spPr>
              <a:xfrm>
                <a:off x="3996267" y="465667"/>
                <a:ext cx="1854199" cy="18880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7" name="直線接點 16">
                <a:extLst>
                  <a:ext uri="{FF2B5EF4-FFF2-40B4-BE49-F238E27FC236}">
                    <a16:creationId xmlns:a16="http://schemas.microsoft.com/office/drawing/2014/main" id="{52BB72B9-3F55-4C67-92F4-F6F4CAF97C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00" y="330200"/>
                <a:ext cx="1617133" cy="524086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2907094C-639C-4E75-BFDA-0744345515E3}"/>
                  </a:ext>
                </a:extLst>
              </p:cNvPr>
              <p:cNvCxnSpPr/>
              <p:nvPr/>
            </p:nvCxnSpPr>
            <p:spPr>
              <a:xfrm flipV="1">
                <a:off x="5232400" y="254000"/>
                <a:ext cx="804333" cy="533400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直線單箭頭接點 18">
                <a:extLst>
                  <a:ext uri="{FF2B5EF4-FFF2-40B4-BE49-F238E27FC236}">
                    <a16:creationId xmlns:a16="http://schemas.microsoft.com/office/drawing/2014/main" id="{68F4D750-810D-49DA-84F5-4F72B39C5D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84550" y="4601179"/>
                <a:ext cx="1839384" cy="986822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橢圓 19">
                <a:extLst>
                  <a:ext uri="{FF2B5EF4-FFF2-40B4-BE49-F238E27FC236}">
                    <a16:creationId xmlns:a16="http://schemas.microsoft.com/office/drawing/2014/main" id="{4F5FF43C-3716-4983-8783-8D7E8ED390EE}"/>
                  </a:ext>
                </a:extLst>
              </p:cNvPr>
              <p:cNvSpPr/>
              <p:nvPr/>
            </p:nvSpPr>
            <p:spPr>
              <a:xfrm>
                <a:off x="5164667" y="5511799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954A8C01-5228-46F0-AD77-B5B07BD18183}"/>
                    </a:ext>
                  </a:extLst>
                </p:cNvPr>
                <p:cNvSpPr txBox="1"/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954A8C01-5228-46F0-AD77-B5B07BD181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blipFill>
                  <a:blip r:embed="rId2"/>
                  <a:stretch>
                    <a:fillRect t="-161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E5E3A016-02E6-4D3E-AF83-8B1F9043E135}"/>
                    </a:ext>
                  </a:extLst>
                </p:cNvPr>
                <p:cNvSpPr txBox="1"/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E5E3A016-02E6-4D3E-AF83-8B1F9043E1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8BEA4563-8788-48E5-9CC8-14796BA3A4D0}"/>
                    </a:ext>
                  </a:extLst>
                </p:cNvPr>
                <p:cNvSpPr txBox="1"/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8BEA4563-8788-48E5-9CC8-14796BA3A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局部圓 22">
            <a:extLst>
              <a:ext uri="{FF2B5EF4-FFF2-40B4-BE49-F238E27FC236}">
                <a16:creationId xmlns:a16="http://schemas.microsoft.com/office/drawing/2014/main" id="{6F714368-3DF0-491D-9D19-396BE6BDED74}"/>
              </a:ext>
            </a:extLst>
          </p:cNvPr>
          <p:cNvSpPr/>
          <p:nvPr/>
        </p:nvSpPr>
        <p:spPr>
          <a:xfrm rot="1629253">
            <a:off x="2478492" y="2870043"/>
            <a:ext cx="5507816" cy="5402047"/>
          </a:xfrm>
          <a:prstGeom prst="pie">
            <a:avLst>
              <a:gd name="adj1" fmla="val 13521711"/>
              <a:gd name="adj2" fmla="val 15097241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0" name="弧形 29">
            <a:extLst>
              <a:ext uri="{FF2B5EF4-FFF2-40B4-BE49-F238E27FC236}">
                <a16:creationId xmlns:a16="http://schemas.microsoft.com/office/drawing/2014/main" id="{0C5D020D-817A-4567-8F9E-153A9E9A6933}"/>
              </a:ext>
            </a:extLst>
          </p:cNvPr>
          <p:cNvSpPr/>
          <p:nvPr/>
        </p:nvSpPr>
        <p:spPr>
          <a:xfrm flipH="1" flipV="1">
            <a:off x="4110472" y="2472037"/>
            <a:ext cx="3852522" cy="3251430"/>
          </a:xfrm>
          <a:prstGeom prst="arc">
            <a:avLst>
              <a:gd name="adj1" fmla="val 17941588"/>
              <a:gd name="adj2" fmla="val 7922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1292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群組 46">
            <a:extLst>
              <a:ext uri="{FF2B5EF4-FFF2-40B4-BE49-F238E27FC236}">
                <a16:creationId xmlns:a16="http://schemas.microsoft.com/office/drawing/2014/main" id="{F9AF1F0B-F901-4653-A665-875A990B3EBB}"/>
              </a:ext>
            </a:extLst>
          </p:cNvPr>
          <p:cNvGrpSpPr/>
          <p:nvPr/>
        </p:nvGrpSpPr>
        <p:grpSpPr>
          <a:xfrm>
            <a:off x="0" y="541867"/>
            <a:ext cx="7884231" cy="8407693"/>
            <a:chOff x="1346193" y="558800"/>
            <a:chExt cx="7884231" cy="8407693"/>
          </a:xfrm>
        </p:grpSpPr>
        <p:sp>
          <p:nvSpPr>
            <p:cNvPr id="13" name="局部圓 12">
              <a:extLst>
                <a:ext uri="{FF2B5EF4-FFF2-40B4-BE49-F238E27FC236}">
                  <a16:creationId xmlns:a16="http://schemas.microsoft.com/office/drawing/2014/main" id="{A892EEF7-6553-45A4-9161-4728AAB65468}"/>
                </a:ext>
              </a:extLst>
            </p:cNvPr>
            <p:cNvSpPr/>
            <p:nvPr/>
          </p:nvSpPr>
          <p:spPr>
            <a:xfrm rot="12484130">
              <a:off x="1346193" y="1379773"/>
              <a:ext cx="7884231" cy="7586720"/>
            </a:xfrm>
            <a:prstGeom prst="pie">
              <a:avLst>
                <a:gd name="adj1" fmla="val 2604347"/>
                <a:gd name="adj2" fmla="val 4372952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A8B8FAB4-E295-44E3-8F78-0F49BE7EED6F}"/>
                </a:ext>
              </a:extLst>
            </p:cNvPr>
            <p:cNvSpPr/>
            <p:nvPr/>
          </p:nvSpPr>
          <p:spPr>
            <a:xfrm>
              <a:off x="4834465" y="4732866"/>
              <a:ext cx="889001" cy="88053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E8447CFB-4D3A-4480-9819-9ED69E2BE43B}"/>
                </a:ext>
              </a:extLst>
            </p:cNvPr>
            <p:cNvSpPr/>
            <p:nvPr/>
          </p:nvSpPr>
          <p:spPr>
            <a:xfrm>
              <a:off x="4152898" y="685799"/>
              <a:ext cx="1790701" cy="18203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4F27F3D9-C8E4-4178-903A-01EB493F4984}"/>
                </a:ext>
              </a:extLst>
            </p:cNvPr>
            <p:cNvSpPr/>
            <p:nvPr/>
          </p:nvSpPr>
          <p:spPr>
            <a:xfrm>
              <a:off x="4597399" y="1151466"/>
              <a:ext cx="889001" cy="880534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B7242556-6F75-41DB-AA97-A1FFF2D216B8}"/>
                </a:ext>
              </a:extLst>
            </p:cNvPr>
            <p:cNvGrpSpPr/>
            <p:nvPr/>
          </p:nvGrpSpPr>
          <p:grpSpPr>
            <a:xfrm>
              <a:off x="3759200" y="558800"/>
              <a:ext cx="2394007" cy="4614334"/>
              <a:chOff x="3745625" y="558800"/>
              <a:chExt cx="2394007" cy="4614334"/>
            </a:xfrm>
          </p:grpSpPr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A4ECD93C-B3A6-4DF9-B315-FC68A99A1C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5625" y="558800"/>
                <a:ext cx="1529108" cy="46143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>
                <a:extLst>
                  <a:ext uri="{FF2B5EF4-FFF2-40B4-BE49-F238E27FC236}">
                    <a16:creationId xmlns:a16="http://schemas.microsoft.com/office/drawing/2014/main" id="{740D98C3-30BB-49F1-9FE0-40BDA545FF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78965" y="558800"/>
                <a:ext cx="860667" cy="46143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FA2F5B18-43FC-472A-98EA-AAFE7BE28B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80623" y="5150274"/>
              <a:ext cx="906443" cy="276859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BCA8B4FD-DDEA-4B3B-95EC-5ECC92147E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1431" y="4148667"/>
              <a:ext cx="739902" cy="1001607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9B78C4EE-AB1C-4EEC-B7A4-FD124F30077C}"/>
                </a:ext>
              </a:extLst>
            </p:cNvPr>
            <p:cNvSpPr/>
            <p:nvPr/>
          </p:nvSpPr>
          <p:spPr>
            <a:xfrm>
              <a:off x="5264206" y="5127414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4EEA7EA8-C49E-4654-B980-9990C0A27174}"/>
                </a:ext>
              </a:extLst>
            </p:cNvPr>
            <p:cNvCxnSpPr>
              <a:stCxn id="15" idx="0"/>
            </p:cNvCxnSpPr>
            <p:nvPr/>
          </p:nvCxnSpPr>
          <p:spPr>
            <a:xfrm flipH="1" flipV="1">
              <a:off x="5264206" y="3801533"/>
              <a:ext cx="22860" cy="132588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F84A61F1-6E90-400E-AB77-4B698D29090B}"/>
                </a:ext>
              </a:extLst>
            </p:cNvPr>
            <p:cNvSpPr txBox="1"/>
            <p:nvPr/>
          </p:nvSpPr>
          <p:spPr>
            <a:xfrm>
              <a:off x="5218374" y="3523734"/>
              <a:ext cx="268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X</a:t>
              </a:r>
              <a:endParaRPr lang="zh-TW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E2C716E3-24E9-45DD-9787-00DF3CEB72C4}"/>
                </a:ext>
              </a:extLst>
            </p:cNvPr>
            <p:cNvSpPr txBox="1"/>
            <p:nvPr/>
          </p:nvSpPr>
          <p:spPr>
            <a:xfrm>
              <a:off x="6005859" y="4021667"/>
              <a:ext cx="372534" cy="372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6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O</a:t>
              </a:r>
              <a:endParaRPr lang="zh-TW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94487DF4-0C05-4B50-B235-6194C00E689B}"/>
                </a:ext>
              </a:extLst>
            </p:cNvPr>
            <p:cNvSpPr txBox="1"/>
            <p:nvPr/>
          </p:nvSpPr>
          <p:spPr>
            <a:xfrm>
              <a:off x="4325436" y="4893733"/>
              <a:ext cx="372534" cy="372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6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O</a:t>
              </a:r>
              <a:endParaRPr lang="zh-TW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1AAB5DD6-AC00-4FB4-BC42-11198E88A7B6}"/>
                </a:ext>
              </a:extLst>
            </p:cNvPr>
            <p:cNvCxnSpPr/>
            <p:nvPr/>
          </p:nvCxnSpPr>
          <p:spPr>
            <a:xfrm flipH="1" flipV="1">
              <a:off x="3462867" y="3259667"/>
              <a:ext cx="2272057" cy="12048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49EDCDF5-C9AC-48F7-A9E8-5BEF7A41DE64}"/>
                </a:ext>
              </a:extLst>
            </p:cNvPr>
            <p:cNvCxnSpPr/>
            <p:nvPr/>
          </p:nvCxnSpPr>
          <p:spPr>
            <a:xfrm flipH="1" flipV="1">
              <a:off x="3462867" y="3252387"/>
              <a:ext cx="1808564" cy="12523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CFC0A62C-6510-44DF-8FE4-4A35867E37DC}"/>
                </a:ext>
              </a:extLst>
            </p:cNvPr>
            <p:cNvCxnSpPr/>
            <p:nvPr/>
          </p:nvCxnSpPr>
          <p:spPr>
            <a:xfrm flipH="1" flipV="1">
              <a:off x="3482791" y="3259667"/>
              <a:ext cx="1293199" cy="20404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4CCBBAAD-A4F6-4D9A-A7BF-5CF342BE48F4}"/>
                    </a:ext>
                  </a:extLst>
                </p:cNvPr>
                <p:cNvSpPr txBox="1"/>
                <p:nvPr/>
              </p:nvSpPr>
              <p:spPr>
                <a:xfrm>
                  <a:off x="2926985" y="2923540"/>
                  <a:ext cx="7737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i="1" dirty="0" err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4CCBBAAD-A4F6-4D9A-A7BF-5CF342BE48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6985" y="2923540"/>
                  <a:ext cx="77374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84E01C88-349F-4672-A7AF-7AD5ECD657F6}"/>
                </a:ext>
              </a:extLst>
            </p:cNvPr>
            <p:cNvSpPr txBox="1"/>
            <p:nvPr/>
          </p:nvSpPr>
          <p:spPr>
            <a:xfrm>
              <a:off x="5243560" y="5129200"/>
              <a:ext cx="343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</a:t>
              </a:r>
              <a:endParaRPr lang="zh-TW" altLang="en-US" dirty="0"/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8D7A54EF-8E0E-4911-B353-8AA2A0AE2AB3}"/>
                </a:ext>
              </a:extLst>
            </p:cNvPr>
            <p:cNvSpPr txBox="1"/>
            <p:nvPr/>
          </p:nvSpPr>
          <p:spPr>
            <a:xfrm>
              <a:off x="4953661" y="1605002"/>
              <a:ext cx="176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B</a:t>
              </a:r>
              <a:endParaRPr lang="zh-TW" altLang="en-US" dirty="0"/>
            </a:p>
          </p:txBody>
        </p: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00ADE265-25AB-4929-BBE2-D23C49D9A26E}"/>
                </a:ext>
              </a:extLst>
            </p:cNvPr>
            <p:cNvCxnSpPr>
              <a:stCxn id="41" idx="0"/>
              <a:endCxn id="6" idx="1"/>
            </p:cNvCxnSpPr>
            <p:nvPr/>
          </p:nvCxnSpPr>
          <p:spPr>
            <a:xfrm flipH="1" flipV="1">
              <a:off x="4415140" y="952381"/>
              <a:ext cx="626759" cy="6526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725CA12B-D4CC-4FC0-A894-221C4E560579}"/>
                    </a:ext>
                  </a:extLst>
                </p:cNvPr>
                <p:cNvSpPr txBox="1"/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TW" sz="10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725CA12B-D4CC-4FC0-A894-221C4E5605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82030B1E-C703-44D6-BA5C-E060C5951262}"/>
              </a:ext>
            </a:extLst>
          </p:cNvPr>
          <p:cNvGrpSpPr/>
          <p:nvPr/>
        </p:nvGrpSpPr>
        <p:grpSpPr>
          <a:xfrm>
            <a:off x="4307771" y="512086"/>
            <a:ext cx="7884231" cy="8407693"/>
            <a:chOff x="1346193" y="558800"/>
            <a:chExt cx="7884231" cy="8407693"/>
          </a:xfrm>
        </p:grpSpPr>
        <p:sp>
          <p:nvSpPr>
            <p:cNvPr id="27" name="局部圓 26">
              <a:extLst>
                <a:ext uri="{FF2B5EF4-FFF2-40B4-BE49-F238E27FC236}">
                  <a16:creationId xmlns:a16="http://schemas.microsoft.com/office/drawing/2014/main" id="{DE5086EB-7A8C-4BF6-A79B-57F51DA1DD5D}"/>
                </a:ext>
              </a:extLst>
            </p:cNvPr>
            <p:cNvSpPr/>
            <p:nvPr/>
          </p:nvSpPr>
          <p:spPr>
            <a:xfrm rot="12484130">
              <a:off x="1346193" y="1379773"/>
              <a:ext cx="7884231" cy="7586720"/>
            </a:xfrm>
            <a:prstGeom prst="pie">
              <a:avLst>
                <a:gd name="adj1" fmla="val 2604347"/>
                <a:gd name="adj2" fmla="val 4372952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6A3DF7AD-A302-4CBB-89BF-C79D1CB33FD8}"/>
                </a:ext>
              </a:extLst>
            </p:cNvPr>
            <p:cNvSpPr/>
            <p:nvPr/>
          </p:nvSpPr>
          <p:spPr>
            <a:xfrm>
              <a:off x="4834465" y="4732866"/>
              <a:ext cx="889001" cy="88053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D60B168A-AF99-4D3B-9FAF-FEA3B46681F9}"/>
                </a:ext>
              </a:extLst>
            </p:cNvPr>
            <p:cNvSpPr/>
            <p:nvPr/>
          </p:nvSpPr>
          <p:spPr>
            <a:xfrm>
              <a:off x="4152898" y="685799"/>
              <a:ext cx="1790701" cy="18203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666395D5-4CD5-46E0-A46D-1DA7A2FD4CBA}"/>
                </a:ext>
              </a:extLst>
            </p:cNvPr>
            <p:cNvSpPr/>
            <p:nvPr/>
          </p:nvSpPr>
          <p:spPr>
            <a:xfrm>
              <a:off x="4597399" y="1151466"/>
              <a:ext cx="889001" cy="880534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6DFA5C43-ECCE-4BE5-AFCF-6C2E0949EDC6}"/>
                </a:ext>
              </a:extLst>
            </p:cNvPr>
            <p:cNvGrpSpPr/>
            <p:nvPr/>
          </p:nvGrpSpPr>
          <p:grpSpPr>
            <a:xfrm>
              <a:off x="3759200" y="558800"/>
              <a:ext cx="2394007" cy="4614334"/>
              <a:chOff x="3745625" y="558800"/>
              <a:chExt cx="2394007" cy="4614334"/>
            </a:xfrm>
          </p:grpSpPr>
          <p:cxnSp>
            <p:nvCxnSpPr>
              <p:cNvPr id="59" name="直線接點 58">
                <a:extLst>
                  <a:ext uri="{FF2B5EF4-FFF2-40B4-BE49-F238E27FC236}">
                    <a16:creationId xmlns:a16="http://schemas.microsoft.com/office/drawing/2014/main" id="{A7ED61B5-F632-4064-A8F8-F45A09F303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5625" y="558800"/>
                <a:ext cx="1529108" cy="46143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接點 59">
                <a:extLst>
                  <a:ext uri="{FF2B5EF4-FFF2-40B4-BE49-F238E27FC236}">
                    <a16:creationId xmlns:a16="http://schemas.microsoft.com/office/drawing/2014/main" id="{03A529B2-0956-46FE-A21D-82463C98AA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78965" y="558800"/>
                <a:ext cx="860667" cy="46143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170B1748-25F8-420F-820E-4241145257F5}"/>
                </a:ext>
              </a:extLst>
            </p:cNvPr>
            <p:cNvSpPr/>
            <p:nvPr/>
          </p:nvSpPr>
          <p:spPr>
            <a:xfrm>
              <a:off x="5264206" y="5127414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40B10D82-0CED-411E-AAEA-0D046F0FDE1E}"/>
                </a:ext>
              </a:extLst>
            </p:cNvPr>
            <p:cNvSpPr txBox="1"/>
            <p:nvPr/>
          </p:nvSpPr>
          <p:spPr>
            <a:xfrm>
              <a:off x="5243560" y="5129200"/>
              <a:ext cx="343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</a:t>
              </a:r>
              <a:endParaRPr lang="zh-TW" altLang="en-US" dirty="0"/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60C0D622-A3B3-46A5-8AE9-9273F8E9991D}"/>
                </a:ext>
              </a:extLst>
            </p:cNvPr>
            <p:cNvSpPr txBox="1"/>
            <p:nvPr/>
          </p:nvSpPr>
          <p:spPr>
            <a:xfrm>
              <a:off x="4953661" y="1605002"/>
              <a:ext cx="176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B</a:t>
              </a:r>
              <a:endParaRPr lang="zh-TW" altLang="en-US" dirty="0"/>
            </a:p>
          </p:txBody>
        </p:sp>
        <p:cxnSp>
          <p:nvCxnSpPr>
            <p:cNvPr id="57" name="直線單箭頭接點 56">
              <a:extLst>
                <a:ext uri="{FF2B5EF4-FFF2-40B4-BE49-F238E27FC236}">
                  <a16:creationId xmlns:a16="http://schemas.microsoft.com/office/drawing/2014/main" id="{98E7756D-DD6C-4CA4-AF74-B3728DA7AE2E}"/>
                </a:ext>
              </a:extLst>
            </p:cNvPr>
            <p:cNvCxnSpPr>
              <a:cxnSpLocks/>
              <a:stCxn id="56" idx="0"/>
              <a:endCxn id="29" idx="1"/>
            </p:cNvCxnSpPr>
            <p:nvPr/>
          </p:nvCxnSpPr>
          <p:spPr>
            <a:xfrm flipH="1" flipV="1">
              <a:off x="4415140" y="952381"/>
              <a:ext cx="626759" cy="6526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字方塊 57">
                  <a:extLst>
                    <a:ext uri="{FF2B5EF4-FFF2-40B4-BE49-F238E27FC236}">
                      <a16:creationId xmlns:a16="http://schemas.microsoft.com/office/drawing/2014/main" id="{6CE46C5B-A2ED-4921-8A4F-726A4CD94531}"/>
                    </a:ext>
                  </a:extLst>
                </p:cNvPr>
                <p:cNvSpPr txBox="1"/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TW" sz="10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725CA12B-D4CC-4FC0-A894-221C4E5605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37262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8A3E0E4D-6F01-4D83-BEC7-C832EC28ECF6}"/>
              </a:ext>
            </a:extLst>
          </p:cNvPr>
          <p:cNvGrpSpPr/>
          <p:nvPr/>
        </p:nvGrpSpPr>
        <p:grpSpPr>
          <a:xfrm>
            <a:off x="2621666" y="839165"/>
            <a:ext cx="5710468" cy="4777460"/>
            <a:chOff x="2621666" y="839165"/>
            <a:chExt cx="5710468" cy="477746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DB0B49C2-B3D2-4244-B66A-AB4381662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92706" y="1148776"/>
              <a:ext cx="5039428" cy="4467849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FED9D19-3393-41F2-BBE1-4446EBFE6619}"/>
                </a:ext>
              </a:extLst>
            </p:cNvPr>
            <p:cNvSpPr/>
            <p:nvPr/>
          </p:nvSpPr>
          <p:spPr>
            <a:xfrm>
              <a:off x="2621666" y="839165"/>
              <a:ext cx="1400537" cy="3020992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F2BB6D96-5FB4-4CCE-8CE7-BE2ADD79B6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84648" y="4120587"/>
              <a:ext cx="0" cy="11111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0C47AF3-42E4-4E85-BB41-7F265DC6FFC4}"/>
                </a:ext>
              </a:extLst>
            </p:cNvPr>
            <p:cNvSpPr/>
            <p:nvPr/>
          </p:nvSpPr>
          <p:spPr>
            <a:xfrm>
              <a:off x="7045126" y="1241375"/>
              <a:ext cx="408972" cy="567160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6D1373C-D703-497C-A360-1E48AEE57215}"/>
                </a:ext>
              </a:extLst>
            </p:cNvPr>
            <p:cNvSpPr/>
            <p:nvPr/>
          </p:nvSpPr>
          <p:spPr>
            <a:xfrm>
              <a:off x="4576826" y="4218972"/>
              <a:ext cx="359776" cy="511214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055DEF25-75B3-4712-97B7-C517DB00D608}"/>
                    </a:ext>
                  </a:extLst>
                </p:cNvPr>
                <p:cNvSpPr txBox="1"/>
                <p:nvPr/>
              </p:nvSpPr>
              <p:spPr>
                <a:xfrm>
                  <a:off x="4462041" y="4120587"/>
                  <a:ext cx="4109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055DEF25-75B3-4712-97B7-C517DB00D6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2041" y="4120587"/>
                  <a:ext cx="410902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E85BBBC8-8E80-4677-AAEC-35A586F39DA7}"/>
                    </a:ext>
                  </a:extLst>
                </p:cNvPr>
                <p:cNvSpPr txBox="1"/>
                <p:nvPr/>
              </p:nvSpPr>
              <p:spPr>
                <a:xfrm>
                  <a:off x="6504155" y="1324599"/>
                  <a:ext cx="4109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E85BBBC8-8E80-4677-AAEC-35A586F39D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4155" y="1324599"/>
                  <a:ext cx="410902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73E74B2F-90F0-4D38-9622-92BAD778B8CD}"/>
                    </a:ext>
                  </a:extLst>
                </p:cNvPr>
                <p:cNvSpPr txBox="1"/>
                <p:nvPr/>
              </p:nvSpPr>
              <p:spPr>
                <a:xfrm>
                  <a:off x="7372401" y="4277809"/>
                  <a:ext cx="60159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800" i="1" dirty="0" err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73E74B2F-90F0-4D38-9622-92BAD778B8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2401" y="4277809"/>
                  <a:ext cx="601591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953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0E1EA2D0-5F48-4435-AA57-B8B18CA0AFD4}"/>
              </a:ext>
            </a:extLst>
          </p:cNvPr>
          <p:cNvGrpSpPr/>
          <p:nvPr/>
        </p:nvGrpSpPr>
        <p:grpSpPr>
          <a:xfrm>
            <a:off x="3149601" y="1363133"/>
            <a:ext cx="3706534" cy="2836334"/>
            <a:chOff x="3149601" y="1363133"/>
            <a:chExt cx="3706534" cy="283633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649129F-5555-41C6-BA94-00CC344E7F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8499"/>
            <a:stretch/>
          </p:blipFill>
          <p:spPr>
            <a:xfrm>
              <a:off x="3236130" y="1746040"/>
              <a:ext cx="3620005" cy="2453427"/>
            </a:xfrm>
            <a:prstGeom prst="rect">
              <a:avLst/>
            </a:prstGeom>
          </p:spPr>
        </p:pic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5923823F-E153-4B4E-950D-6500CA780415}"/>
                </a:ext>
              </a:extLst>
            </p:cNvPr>
            <p:cNvCxnSpPr/>
            <p:nvPr/>
          </p:nvCxnSpPr>
          <p:spPr>
            <a:xfrm flipV="1">
              <a:off x="3725333" y="1363133"/>
              <a:ext cx="0" cy="1667934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63D0DACC-9769-4175-BD5F-40C32FE36A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09267" y="1871133"/>
              <a:ext cx="0" cy="1159934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4F5CB2A1-EF83-4FD8-9357-F4288A5DCBC4}"/>
                    </a:ext>
                  </a:extLst>
                </p:cNvPr>
                <p:cNvSpPr txBox="1"/>
                <p:nvPr/>
              </p:nvSpPr>
              <p:spPr>
                <a:xfrm>
                  <a:off x="3149601" y="1395548"/>
                  <a:ext cx="6622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i="1" dirty="0" err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4F5CB2A1-EF83-4FD8-9357-F4288A5DCB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9601" y="1395548"/>
                  <a:ext cx="66226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B2FF1A18-63B5-47EE-B439-FED968B491CA}"/>
                    </a:ext>
                  </a:extLst>
                </p:cNvPr>
                <p:cNvSpPr txBox="1"/>
                <p:nvPr/>
              </p:nvSpPr>
              <p:spPr>
                <a:xfrm>
                  <a:off x="6421035" y="2012434"/>
                  <a:ext cx="42333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B2FF1A18-63B5-47EE-B439-FED968B491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1035" y="2012434"/>
                  <a:ext cx="42333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72486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304ACA63-2882-4142-BB1A-29B4D9C911FD}"/>
              </a:ext>
            </a:extLst>
          </p:cNvPr>
          <p:cNvGrpSpPr/>
          <p:nvPr/>
        </p:nvGrpSpPr>
        <p:grpSpPr>
          <a:xfrm>
            <a:off x="1533313" y="1557387"/>
            <a:ext cx="4367954" cy="3461397"/>
            <a:chOff x="1533313" y="1557387"/>
            <a:chExt cx="4367954" cy="3461397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1E6AC80-2CB0-401E-9256-62AD81A29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3313" y="1557387"/>
              <a:ext cx="4367954" cy="3461397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C3E01A7-1738-483E-8EAA-E8A2B4C5B27F}"/>
                </a:ext>
              </a:extLst>
            </p:cNvPr>
            <p:cNvSpPr/>
            <p:nvPr/>
          </p:nvSpPr>
          <p:spPr>
            <a:xfrm>
              <a:off x="4419600" y="3886200"/>
              <a:ext cx="381000" cy="2370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A945931C-0C71-45F7-AF04-8763F778A397}"/>
                </a:ext>
              </a:extLst>
            </p:cNvPr>
            <p:cNvSpPr txBox="1"/>
            <p:nvPr/>
          </p:nvSpPr>
          <p:spPr>
            <a:xfrm>
              <a:off x="4275667" y="3820067"/>
              <a:ext cx="524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/>
                <a:t>RV</a:t>
              </a:r>
              <a:endParaRPr lang="zh-TW" altLang="en-US" sz="1600" b="1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E05EAD9-D2E9-4049-9AD6-8743284A0C11}"/>
                </a:ext>
              </a:extLst>
            </p:cNvPr>
            <p:cNvSpPr/>
            <p:nvPr/>
          </p:nvSpPr>
          <p:spPr>
            <a:xfrm>
              <a:off x="3412067" y="3886200"/>
              <a:ext cx="194733" cy="210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81C2737-66E4-4F66-B523-FEC98AD28BF1}"/>
                </a:ext>
              </a:extLst>
            </p:cNvPr>
            <p:cNvSpPr/>
            <p:nvPr/>
          </p:nvSpPr>
          <p:spPr>
            <a:xfrm>
              <a:off x="3484880" y="3991633"/>
              <a:ext cx="121920" cy="210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C2D9BA6-25CF-4879-9665-A6254655ADB9}"/>
                </a:ext>
              </a:extLst>
            </p:cNvPr>
            <p:cNvSpPr txBox="1"/>
            <p:nvPr/>
          </p:nvSpPr>
          <p:spPr>
            <a:xfrm>
              <a:off x="3412067" y="3886200"/>
              <a:ext cx="524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/>
                <a:t>v*</a:t>
              </a:r>
              <a:endParaRPr lang="zh-TW" altLang="en-US" sz="1600" b="1" dirty="0"/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ACAFDF7D-2A0E-4ED8-AC23-F07BD85CC503}"/>
              </a:ext>
            </a:extLst>
          </p:cNvPr>
          <p:cNvGrpSpPr/>
          <p:nvPr/>
        </p:nvGrpSpPr>
        <p:grpSpPr>
          <a:xfrm>
            <a:off x="5497688" y="880534"/>
            <a:ext cx="6291865" cy="4953810"/>
            <a:chOff x="5497688" y="880534"/>
            <a:chExt cx="6291865" cy="4953810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E8B87343-A2AE-43D2-9AF6-15599BD69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7688" y="880534"/>
              <a:ext cx="6291865" cy="4953810"/>
            </a:xfrm>
            <a:prstGeom prst="rect">
              <a:avLst/>
            </a:prstGeom>
          </p:spPr>
        </p:pic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C3075197-2797-4CD3-B3B8-0E5A3D635497}"/>
                </a:ext>
              </a:extLst>
            </p:cNvPr>
            <p:cNvCxnSpPr>
              <a:cxnSpLocks/>
            </p:cNvCxnSpPr>
            <p:nvPr/>
          </p:nvCxnSpPr>
          <p:spPr>
            <a:xfrm>
              <a:off x="7603066" y="5103452"/>
              <a:ext cx="49106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F15E2094-EAAF-4538-BF13-BC1BE00DB4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1532" y="4597400"/>
              <a:ext cx="0" cy="5060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0752CE71-00A4-4EB7-9EF5-3CA9F471EE16}"/>
                    </a:ext>
                  </a:extLst>
                </p:cNvPr>
                <p:cNvSpPr txBox="1"/>
                <p:nvPr/>
              </p:nvSpPr>
              <p:spPr>
                <a:xfrm>
                  <a:off x="7818965" y="5018784"/>
                  <a:ext cx="56726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600" i="1" dirty="0" err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TW" altLang="en-US" sz="1600" dirty="0"/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0752CE71-00A4-4EB7-9EF5-3CA9F471EE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8965" y="5018784"/>
                  <a:ext cx="567267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447D47E3-B861-417A-A724-20819D2122D0}"/>
                    </a:ext>
                  </a:extLst>
                </p:cNvPr>
                <p:cNvSpPr txBox="1"/>
                <p:nvPr/>
              </p:nvSpPr>
              <p:spPr>
                <a:xfrm>
                  <a:off x="7560731" y="4418407"/>
                  <a:ext cx="436880" cy="35798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6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zh-TW" altLang="en-US" sz="1600" dirty="0"/>
                </a:p>
              </p:txBody>
            </p:sp>
          </mc:Choice>
          <mc:Fallback xmlns="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447D47E3-B861-417A-A724-20819D2122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0731" y="4418407"/>
                  <a:ext cx="436880" cy="357983"/>
                </a:xfrm>
                <a:prstGeom prst="rect">
                  <a:avLst/>
                </a:prstGeom>
                <a:blipFill>
                  <a:blip r:embed="rId5"/>
                  <a:stretch>
                    <a:fillRect b="-169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64281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8840D9FA-945D-45BF-985A-0EC88CBF6494}"/>
              </a:ext>
            </a:extLst>
          </p:cNvPr>
          <p:cNvGrpSpPr/>
          <p:nvPr/>
        </p:nvGrpSpPr>
        <p:grpSpPr>
          <a:xfrm>
            <a:off x="3306763" y="2288117"/>
            <a:ext cx="3343275" cy="1485900"/>
            <a:chOff x="3306763" y="2288117"/>
            <a:chExt cx="3343275" cy="148590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F0F07E80-0044-4E07-9071-9ED0F82DB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306763" y="2288117"/>
              <a:ext cx="3343275" cy="1485900"/>
            </a:xfrm>
            <a:prstGeom prst="rect">
              <a:avLst/>
            </a:prstGeom>
          </p:spPr>
        </p:pic>
        <p:sp>
          <p:nvSpPr>
            <p:cNvPr id="6" name="箭號: 全向 5">
              <a:extLst>
                <a:ext uri="{FF2B5EF4-FFF2-40B4-BE49-F238E27FC236}">
                  <a16:creationId xmlns:a16="http://schemas.microsoft.com/office/drawing/2014/main" id="{35CDA8EA-0217-4947-9046-61862BEE1F64}"/>
                </a:ext>
              </a:extLst>
            </p:cNvPr>
            <p:cNvSpPr/>
            <p:nvPr/>
          </p:nvSpPr>
          <p:spPr>
            <a:xfrm>
              <a:off x="4572000" y="2595034"/>
              <a:ext cx="931333" cy="833966"/>
            </a:xfrm>
            <a:prstGeom prst="quadArrow">
              <a:avLst>
                <a:gd name="adj1" fmla="val 0"/>
                <a:gd name="adj2" fmla="val 2545"/>
                <a:gd name="adj3" fmla="val 22500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78067D1F-35A2-42B0-8DC9-C032F794EF7B}"/>
                    </a:ext>
                  </a:extLst>
                </p:cNvPr>
                <p:cNvSpPr txBox="1"/>
                <p:nvPr/>
              </p:nvSpPr>
              <p:spPr>
                <a:xfrm>
                  <a:off x="4978400" y="2919803"/>
                  <a:ext cx="61806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TW" altLang="en-US" sz="14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78067D1F-35A2-42B0-8DC9-C032F794EF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8400" y="2919803"/>
                  <a:ext cx="61806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5558704F-3D69-4A77-A7C5-7BE13DED9ABB}"/>
                    </a:ext>
                  </a:extLst>
                </p:cNvPr>
                <p:cNvSpPr txBox="1"/>
                <p:nvPr/>
              </p:nvSpPr>
              <p:spPr>
                <a:xfrm>
                  <a:off x="4572000" y="2687248"/>
                  <a:ext cx="618067" cy="324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4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zh-TW" altLang="en-US" sz="14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5558704F-3D69-4A77-A7C5-7BE13DED9A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2687248"/>
                  <a:ext cx="618067" cy="32476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79311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6148988C-4218-429A-A12B-801B52E7C5F6}"/>
              </a:ext>
            </a:extLst>
          </p:cNvPr>
          <p:cNvSpPr/>
          <p:nvPr/>
        </p:nvSpPr>
        <p:spPr>
          <a:xfrm>
            <a:off x="2370665" y="1570566"/>
            <a:ext cx="1786467" cy="3716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EFA136F-30CC-496E-A2AA-5A0886C15267}"/>
              </a:ext>
            </a:extLst>
          </p:cNvPr>
          <p:cNvSpPr/>
          <p:nvPr/>
        </p:nvSpPr>
        <p:spPr>
          <a:xfrm>
            <a:off x="2844799" y="2023533"/>
            <a:ext cx="8382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49B4769-F879-42C3-9E53-8F90A2DD8245}"/>
              </a:ext>
            </a:extLst>
          </p:cNvPr>
          <p:cNvSpPr/>
          <p:nvPr/>
        </p:nvSpPr>
        <p:spPr>
          <a:xfrm>
            <a:off x="2844799" y="4453468"/>
            <a:ext cx="8382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6048117C-1E2A-46F5-B406-93DAF27C1AE3}"/>
              </a:ext>
            </a:extLst>
          </p:cNvPr>
          <p:cNvSpPr/>
          <p:nvPr/>
        </p:nvSpPr>
        <p:spPr>
          <a:xfrm>
            <a:off x="5875870" y="1570566"/>
            <a:ext cx="1786467" cy="3716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8866138-ED0B-4C43-8187-BBC5931C083C}"/>
              </a:ext>
            </a:extLst>
          </p:cNvPr>
          <p:cNvSpPr/>
          <p:nvPr/>
        </p:nvSpPr>
        <p:spPr>
          <a:xfrm rot="2108252">
            <a:off x="6350004" y="2023533"/>
            <a:ext cx="8382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423F01-8820-456C-B639-FA7347ADC17D}"/>
              </a:ext>
            </a:extLst>
          </p:cNvPr>
          <p:cNvSpPr/>
          <p:nvPr/>
        </p:nvSpPr>
        <p:spPr>
          <a:xfrm rot="19095215">
            <a:off x="6350004" y="4453468"/>
            <a:ext cx="8382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C25400D9-8208-4BF2-BA12-CB8A57F97C04}"/>
              </a:ext>
            </a:extLst>
          </p:cNvPr>
          <p:cNvCxnSpPr/>
          <p:nvPr/>
        </p:nvCxnSpPr>
        <p:spPr>
          <a:xfrm flipH="1">
            <a:off x="1397000" y="3429000"/>
            <a:ext cx="18965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5C57BD46-332A-45D2-B449-6FF4A409C090}"/>
                  </a:ext>
                </a:extLst>
              </p:cNvPr>
              <p:cNvSpPr txBox="1"/>
              <p:nvPr/>
            </p:nvSpPr>
            <p:spPr>
              <a:xfrm>
                <a:off x="1058332" y="2861733"/>
                <a:ext cx="1024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 dirty="0" err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5C57BD46-332A-45D2-B449-6FF4A409C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332" y="2861733"/>
                <a:ext cx="102446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B26248F9-3393-45EA-A6B7-7931568F34B5}"/>
              </a:ext>
            </a:extLst>
          </p:cNvPr>
          <p:cNvCxnSpPr/>
          <p:nvPr/>
        </p:nvCxnSpPr>
        <p:spPr>
          <a:xfrm flipH="1">
            <a:off x="4910665" y="3429000"/>
            <a:ext cx="18965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0E8834C2-F5DF-4ED9-8426-82161399DC5A}"/>
                  </a:ext>
                </a:extLst>
              </p:cNvPr>
              <p:cNvSpPr txBox="1"/>
              <p:nvPr/>
            </p:nvSpPr>
            <p:spPr>
              <a:xfrm>
                <a:off x="4571997" y="2861733"/>
                <a:ext cx="1024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 dirty="0" err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0E8834C2-F5DF-4ED9-8426-82161399D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7" y="2861733"/>
                <a:ext cx="102446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E27BCF5-52A0-40C1-92A7-7422F7235C37}"/>
              </a:ext>
            </a:extLst>
          </p:cNvPr>
          <p:cNvCxnSpPr/>
          <p:nvPr/>
        </p:nvCxnSpPr>
        <p:spPr>
          <a:xfrm flipH="1">
            <a:off x="1998133" y="2218267"/>
            <a:ext cx="1295400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938273AC-7870-4D99-98BE-2627DD3ABB65}"/>
                  </a:ext>
                </a:extLst>
              </p:cNvPr>
              <p:cNvSpPr txBox="1"/>
              <p:nvPr/>
            </p:nvSpPr>
            <p:spPr>
              <a:xfrm>
                <a:off x="1507067" y="1837266"/>
                <a:ext cx="838199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 dirty="0" err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938273AC-7870-4D99-98BE-2627DD3AB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067" y="1837266"/>
                <a:ext cx="838199" cy="391582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C6C3DFDB-1F76-4EB5-9CD1-AB3200B37606}"/>
              </a:ext>
            </a:extLst>
          </p:cNvPr>
          <p:cNvCxnSpPr/>
          <p:nvPr/>
        </p:nvCxnSpPr>
        <p:spPr>
          <a:xfrm flipH="1">
            <a:off x="1998133" y="4657699"/>
            <a:ext cx="1295400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B68491C-1D83-4C4F-93CB-BC916CCBF1D2}"/>
                  </a:ext>
                </a:extLst>
              </p:cNvPr>
              <p:cNvSpPr txBox="1"/>
              <p:nvPr/>
            </p:nvSpPr>
            <p:spPr>
              <a:xfrm>
                <a:off x="1507067" y="4276698"/>
                <a:ext cx="8381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B68491C-1D83-4C4F-93CB-BC916CCBF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067" y="4276698"/>
                <a:ext cx="83819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C041B92E-0A95-4BE0-BD3E-3DA03FF3E597}"/>
              </a:ext>
            </a:extLst>
          </p:cNvPr>
          <p:cNvCxnSpPr>
            <a:cxnSpLocks/>
          </p:cNvCxnSpPr>
          <p:nvPr/>
        </p:nvCxnSpPr>
        <p:spPr>
          <a:xfrm flipH="1" flipV="1">
            <a:off x="5422898" y="1287812"/>
            <a:ext cx="1316570" cy="93045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B4397D81-D471-49D0-A9D2-72A22DFBF121}"/>
                  </a:ext>
                </a:extLst>
              </p:cNvPr>
              <p:cNvSpPr txBox="1"/>
              <p:nvPr/>
            </p:nvSpPr>
            <p:spPr>
              <a:xfrm>
                <a:off x="4823888" y="1338509"/>
                <a:ext cx="838199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 dirty="0" err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B4397D81-D471-49D0-A9D2-72A22DFBF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888" y="1338509"/>
                <a:ext cx="838199" cy="391582"/>
              </a:xfrm>
              <a:prstGeom prst="rect">
                <a:avLst/>
              </a:prstGeom>
              <a:blipFill>
                <a:blip r:embed="rId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504CFBC8-7BF7-40AE-A367-AA00AFD94663}"/>
              </a:ext>
            </a:extLst>
          </p:cNvPr>
          <p:cNvCxnSpPr>
            <a:cxnSpLocks/>
          </p:cNvCxnSpPr>
          <p:nvPr/>
        </p:nvCxnSpPr>
        <p:spPr>
          <a:xfrm flipH="1">
            <a:off x="5689600" y="4657699"/>
            <a:ext cx="1096435" cy="91248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F007A3EC-8D6E-415C-92F4-B20D847379F4}"/>
                  </a:ext>
                </a:extLst>
              </p:cNvPr>
              <p:cNvSpPr txBox="1"/>
              <p:nvPr/>
            </p:nvSpPr>
            <p:spPr>
              <a:xfrm>
                <a:off x="4859869" y="5102767"/>
                <a:ext cx="8381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F007A3EC-8D6E-415C-92F4-B20D84737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869" y="5102767"/>
                <a:ext cx="83819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5BD7CC2C-6B6E-4EA4-A7CD-3BB004610EFD}"/>
              </a:ext>
            </a:extLst>
          </p:cNvPr>
          <p:cNvCxnSpPr>
            <a:cxnSpLocks/>
          </p:cNvCxnSpPr>
          <p:nvPr/>
        </p:nvCxnSpPr>
        <p:spPr>
          <a:xfrm flipV="1">
            <a:off x="6769103" y="1261533"/>
            <a:ext cx="0" cy="85513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C28E3D47-A0F7-41DF-9ABA-4488CA899567}"/>
              </a:ext>
            </a:extLst>
          </p:cNvPr>
          <p:cNvCxnSpPr>
            <a:cxnSpLocks/>
          </p:cNvCxnSpPr>
          <p:nvPr/>
        </p:nvCxnSpPr>
        <p:spPr>
          <a:xfrm>
            <a:off x="6828368" y="4637590"/>
            <a:ext cx="0" cy="95511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D9207D85-4C9C-4B6E-AF29-E3AE93FDEACB}"/>
              </a:ext>
            </a:extLst>
          </p:cNvPr>
          <p:cNvSpPr txBox="1"/>
          <p:nvPr/>
        </p:nvSpPr>
        <p:spPr>
          <a:xfrm>
            <a:off x="2285998" y="914453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Without null space </a:t>
            </a:r>
            <a:endParaRPr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D2434FF-C854-45CD-9959-B0B3C2480C75}"/>
              </a:ext>
            </a:extLst>
          </p:cNvPr>
          <p:cNvSpPr txBox="1"/>
          <p:nvPr/>
        </p:nvSpPr>
        <p:spPr>
          <a:xfrm>
            <a:off x="5858931" y="771594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With null space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7133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3658</TotalTime>
  <Words>153</Words>
  <Application>Microsoft Office PowerPoint</Application>
  <PresentationFormat>寬螢幕</PresentationFormat>
  <Paragraphs>79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Arial</vt:lpstr>
      <vt:lpstr>Artifakt Element Thin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SOLab</dc:creator>
  <cp:lastModifiedBy>SOLab</cp:lastModifiedBy>
  <cp:revision>45</cp:revision>
  <dcterms:created xsi:type="dcterms:W3CDTF">2024-05-22T03:11:51Z</dcterms:created>
  <dcterms:modified xsi:type="dcterms:W3CDTF">2024-09-02T14:04:07Z</dcterms:modified>
</cp:coreProperties>
</file>