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0" r:id="rId23"/>
    <p:sldId id="277" r:id="rId24"/>
    <p:sldId id="282" r:id="rId25"/>
    <p:sldId id="278" r:id="rId26"/>
    <p:sldId id="283" r:id="rId27"/>
    <p:sldId id="279" r:id="rId28"/>
    <p:sldId id="281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0000"/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NULL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7" name="矩形: 剪去同側角落 16">
            <a:extLst>
              <a:ext uri="{FF2B5EF4-FFF2-40B4-BE49-F238E27FC236}">
                <a16:creationId xmlns:a16="http://schemas.microsoft.com/office/drawing/2014/main" id="{36254702-A46D-4B86-8D57-1B943C919780}"/>
              </a:ext>
            </a:extLst>
          </p:cNvPr>
          <p:cNvSpPr/>
          <p:nvPr/>
        </p:nvSpPr>
        <p:spPr>
          <a:xfrm>
            <a:off x="1634248" y="2276802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: 剪去同側角落 60">
            <a:extLst>
              <a:ext uri="{FF2B5EF4-FFF2-40B4-BE49-F238E27FC236}">
                <a16:creationId xmlns:a16="http://schemas.microsoft.com/office/drawing/2014/main" id="{8EF6A0B7-8DD2-499E-8273-9210B6A3A2A0}"/>
              </a:ext>
            </a:extLst>
          </p:cNvPr>
          <p:cNvSpPr/>
          <p:nvPr/>
        </p:nvSpPr>
        <p:spPr>
          <a:xfrm>
            <a:off x="4101072" y="4389366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剪去同側角落 62">
            <a:extLst>
              <a:ext uri="{FF2B5EF4-FFF2-40B4-BE49-F238E27FC236}">
                <a16:creationId xmlns:a16="http://schemas.microsoft.com/office/drawing/2014/main" id="{084FD534-4179-4BC2-90E0-F41A43A87CFC}"/>
              </a:ext>
            </a:extLst>
          </p:cNvPr>
          <p:cNvSpPr/>
          <p:nvPr/>
        </p:nvSpPr>
        <p:spPr>
          <a:xfrm>
            <a:off x="1050910" y="4454853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剪去同側角落 69">
            <a:extLst>
              <a:ext uri="{FF2B5EF4-FFF2-40B4-BE49-F238E27FC236}">
                <a16:creationId xmlns:a16="http://schemas.microsoft.com/office/drawing/2014/main" id="{3AA0CDD9-BD76-4F75-BFFD-6FFB88280787}"/>
              </a:ext>
            </a:extLst>
          </p:cNvPr>
          <p:cNvSpPr/>
          <p:nvPr/>
        </p:nvSpPr>
        <p:spPr>
          <a:xfrm>
            <a:off x="5265344" y="2859488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剪去同側角落 70">
            <a:extLst>
              <a:ext uri="{FF2B5EF4-FFF2-40B4-BE49-F238E27FC236}">
                <a16:creationId xmlns:a16="http://schemas.microsoft.com/office/drawing/2014/main" id="{397CAE91-3CBF-4640-8DF0-A168E3111F59}"/>
              </a:ext>
            </a:extLst>
          </p:cNvPr>
          <p:cNvSpPr/>
          <p:nvPr/>
        </p:nvSpPr>
        <p:spPr>
          <a:xfrm>
            <a:off x="4045160" y="1277664"/>
            <a:ext cx="1019452" cy="591381"/>
          </a:xfrm>
          <a:prstGeom prst="snip2SameRect">
            <a:avLst>
              <a:gd name="adj1" fmla="val 36239"/>
              <a:gd name="adj2" fmla="val 21529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237A3D8-B07E-4654-B30A-86673BE2309C}"/>
              </a:ext>
            </a:extLst>
          </p:cNvPr>
          <p:cNvSpPr txBox="1"/>
          <p:nvPr/>
        </p:nvSpPr>
        <p:spPr>
          <a:xfrm>
            <a:off x="2793817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  <p:sp>
        <p:nvSpPr>
          <p:cNvPr id="73" name="圓形: 空心 72">
            <a:extLst>
              <a:ext uri="{FF2B5EF4-FFF2-40B4-BE49-F238E27FC236}">
                <a16:creationId xmlns:a16="http://schemas.microsoft.com/office/drawing/2014/main" id="{246FC524-F8DB-453F-9109-360D7D61A6B8}"/>
              </a:ext>
            </a:extLst>
          </p:cNvPr>
          <p:cNvSpPr/>
          <p:nvPr/>
        </p:nvSpPr>
        <p:spPr>
          <a:xfrm>
            <a:off x="6665591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121CE11E-858B-48E7-ADB3-03E47B42EA95}"/>
              </a:ext>
            </a:extLst>
          </p:cNvPr>
          <p:cNvSpPr/>
          <p:nvPr/>
        </p:nvSpPr>
        <p:spPr>
          <a:xfrm>
            <a:off x="7565590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弧形 74">
            <a:extLst>
              <a:ext uri="{FF2B5EF4-FFF2-40B4-BE49-F238E27FC236}">
                <a16:creationId xmlns:a16="http://schemas.microsoft.com/office/drawing/2014/main" id="{C8472B4F-695E-4004-B446-AC009DD60328}"/>
              </a:ext>
            </a:extLst>
          </p:cNvPr>
          <p:cNvSpPr/>
          <p:nvPr/>
        </p:nvSpPr>
        <p:spPr>
          <a:xfrm>
            <a:off x="7421591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D452CF66-CC50-4A33-8596-8932B63276EB}"/>
              </a:ext>
            </a:extLst>
          </p:cNvPr>
          <p:cNvGrpSpPr/>
          <p:nvPr/>
        </p:nvGrpSpPr>
        <p:grpSpPr>
          <a:xfrm>
            <a:off x="9180953" y="1111818"/>
            <a:ext cx="549275" cy="331695"/>
            <a:chOff x="5821362" y="804334"/>
            <a:chExt cx="549275" cy="331695"/>
          </a:xfrm>
        </p:grpSpPr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8D6E6594-60E3-4C72-8E03-527D03951D9D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98D4533-B725-4192-8CE4-960B49D9F78B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1D4C0E6-4473-4BF6-9799-3091C0750DBE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3042C0E-5687-4D1F-9660-11BCB2805CEF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84B81EAC-41BD-4472-9B47-0CB5BC1976B8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79" name="流程圖: 或 78">
                <a:extLst>
                  <a:ext uri="{FF2B5EF4-FFF2-40B4-BE49-F238E27FC236}">
                    <a16:creationId xmlns:a16="http://schemas.microsoft.com/office/drawing/2014/main" id="{D3E92DB9-48E1-4ADD-A855-E0F34476541D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0" name="局部圓 79">
                <a:extLst>
                  <a:ext uri="{FF2B5EF4-FFF2-40B4-BE49-F238E27FC236}">
                    <a16:creationId xmlns:a16="http://schemas.microsoft.com/office/drawing/2014/main" id="{6B61F7C7-007A-45D9-8F14-732DB41C0D79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局部圓 80">
                <a:extLst>
                  <a:ext uri="{FF2B5EF4-FFF2-40B4-BE49-F238E27FC236}">
                    <a16:creationId xmlns:a16="http://schemas.microsoft.com/office/drawing/2014/main" id="{1F996C18-B488-47A7-BB49-3E2A36B2B46A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ECB8427-1BC4-42F0-A2C1-273B0B1D8CD2}"/>
              </a:ext>
            </a:extLst>
          </p:cNvPr>
          <p:cNvSpPr txBox="1"/>
          <p:nvPr/>
        </p:nvSpPr>
        <p:spPr>
          <a:xfrm>
            <a:off x="8725159" y="721741"/>
            <a:ext cx="1460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Mobile robot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896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橢圓 32">
            <a:extLst>
              <a:ext uri="{FF2B5EF4-FFF2-40B4-BE49-F238E27FC236}">
                <a16:creationId xmlns:a16="http://schemas.microsoft.com/office/drawing/2014/main" id="{BBD6E864-B792-4EE0-B079-6D0D75680CC3}"/>
              </a:ext>
            </a:extLst>
          </p:cNvPr>
          <p:cNvSpPr/>
          <p:nvPr/>
        </p:nvSpPr>
        <p:spPr>
          <a:xfrm>
            <a:off x="8210148" y="3877827"/>
            <a:ext cx="2700000" cy="2700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600F94E1-0DDC-4D7F-9C27-8D8FBAB66102}"/>
              </a:ext>
            </a:extLst>
          </p:cNvPr>
          <p:cNvSpPr/>
          <p:nvPr/>
        </p:nvSpPr>
        <p:spPr>
          <a:xfrm>
            <a:off x="2692731" y="613313"/>
            <a:ext cx="4248000" cy="4248000"/>
          </a:xfrm>
          <a:prstGeom prst="ellipse">
            <a:avLst/>
          </a:prstGeom>
          <a:solidFill>
            <a:srgbClr val="EDA9A9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312447" y="4599803"/>
            <a:ext cx="8247702" cy="6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0"/>
            <a:ext cx="4226149" cy="5227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714CA85-684A-431B-A35A-B8F34119A28B}"/>
              </a:ext>
            </a:extLst>
          </p:cNvPr>
          <p:cNvCxnSpPr>
            <a:cxnSpLocks/>
            <a:stCxn id="8" idx="6"/>
            <a:endCxn id="33" idx="7"/>
          </p:cNvCxnSpPr>
          <p:nvPr/>
        </p:nvCxnSpPr>
        <p:spPr>
          <a:xfrm flipV="1">
            <a:off x="9596148" y="4273233"/>
            <a:ext cx="918594" cy="9603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/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D63A843-246B-43C3-90EC-EB4122C1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49" y="4398434"/>
                <a:ext cx="248466" cy="276999"/>
              </a:xfrm>
              <a:prstGeom prst="rect">
                <a:avLst/>
              </a:prstGeom>
              <a:blipFill>
                <a:blip r:embed="rId2"/>
                <a:stretch>
                  <a:fillRect l="-14634" r="-7317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96FC44B-59BC-4C19-8789-1842F1F75339}"/>
              </a:ext>
            </a:extLst>
          </p:cNvPr>
          <p:cNvCxnSpPr>
            <a:cxnSpLocks/>
            <a:stCxn id="7" idx="7"/>
            <a:endCxn id="35" idx="7"/>
          </p:cNvCxnSpPr>
          <p:nvPr/>
        </p:nvCxnSpPr>
        <p:spPr>
          <a:xfrm flipV="1">
            <a:off x="5364032" y="1235418"/>
            <a:ext cx="954594" cy="954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2796E66-F313-4F86-8E56-A2283BA88B87}"/>
              </a:ext>
            </a:extLst>
          </p:cNvPr>
          <p:cNvCxnSpPr>
            <a:endCxn id="7" idx="0"/>
          </p:cNvCxnSpPr>
          <p:nvPr/>
        </p:nvCxnSpPr>
        <p:spPr>
          <a:xfrm flipH="1" flipV="1">
            <a:off x="4816731" y="1963313"/>
            <a:ext cx="802" cy="771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/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C6230C46-1B50-43B4-B9A4-39BA1D284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82" y="2319235"/>
                <a:ext cx="264368" cy="276999"/>
              </a:xfrm>
              <a:prstGeom prst="rect">
                <a:avLst/>
              </a:prstGeom>
              <a:blipFill>
                <a:blip r:embed="rId3"/>
                <a:stretch>
                  <a:fillRect l="-13636" r="-6818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/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496514E-3C25-4F9A-BC1D-C4E92393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885" y="1408736"/>
                <a:ext cx="248466" cy="276999"/>
              </a:xfrm>
              <a:prstGeom prst="rect">
                <a:avLst/>
              </a:prstGeom>
              <a:blipFill>
                <a:blip r:embed="rId4"/>
                <a:stretch>
                  <a:fillRect l="-14634" r="-7317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橢圓 45">
            <a:extLst>
              <a:ext uri="{FF2B5EF4-FFF2-40B4-BE49-F238E27FC236}">
                <a16:creationId xmlns:a16="http://schemas.microsoft.com/office/drawing/2014/main" id="{7ADCD9EA-968A-45F4-B4F3-3E3329051750}"/>
              </a:ext>
            </a:extLst>
          </p:cNvPr>
          <p:cNvSpPr/>
          <p:nvPr/>
        </p:nvSpPr>
        <p:spPr>
          <a:xfrm>
            <a:off x="4780731" y="2707491"/>
            <a:ext cx="72000" cy="72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6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DB51B-A15E-4B35-9615-42F9D6F76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" y="2799388"/>
            <a:ext cx="4563272" cy="31299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FBC76-6811-4EAC-BE61-CEA803247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170" y="2799388"/>
            <a:ext cx="4450079" cy="2999624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31AED662-728A-4FBE-BB83-32EE167C0099}"/>
              </a:ext>
            </a:extLst>
          </p:cNvPr>
          <p:cNvSpPr/>
          <p:nvPr/>
        </p:nvSpPr>
        <p:spPr>
          <a:xfrm>
            <a:off x="5523345" y="4299200"/>
            <a:ext cx="757382" cy="62378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9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F4C5D060-9E81-46E3-98E8-3E1FEC222009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手繪多邊形: 圖案 5">
            <a:extLst>
              <a:ext uri="{FF2B5EF4-FFF2-40B4-BE49-F238E27FC236}">
                <a16:creationId xmlns:a16="http://schemas.microsoft.com/office/drawing/2014/main" id="{A0A8378C-34E1-4E85-B4CC-D9B1D23F3DD6}"/>
              </a:ext>
            </a:extLst>
          </p:cNvPr>
          <p:cNvSpPr>
            <a:spLocks noChangeAspect="1"/>
          </p:cNvSpPr>
          <p:nvPr/>
        </p:nvSpPr>
        <p:spPr>
          <a:xfrm>
            <a:off x="1614263" y="666739"/>
            <a:ext cx="1081831" cy="784527"/>
          </a:xfrm>
          <a:custGeom>
            <a:avLst/>
            <a:gdLst>
              <a:gd name="connsiteX0" fmla="*/ 2700310 w 3863681"/>
              <a:gd name="connsiteY0" fmla="*/ 702998 h 2801882"/>
              <a:gd name="connsiteX1" fmla="*/ 1346523 w 3863681"/>
              <a:gd name="connsiteY1" fmla="*/ 976131 h 2801882"/>
              <a:gd name="connsiteX2" fmla="*/ 1643406 w 3863681"/>
              <a:gd name="connsiteY2" fmla="*/ 1724276 h 2801882"/>
              <a:gd name="connsiteX3" fmla="*/ 3478143 w 3863681"/>
              <a:gd name="connsiteY3" fmla="*/ 1736152 h 2801882"/>
              <a:gd name="connsiteX4" fmla="*/ 3668148 w 3863681"/>
              <a:gd name="connsiteY4" fmla="*/ 2614926 h 2801882"/>
              <a:gd name="connsiteX5" fmla="*/ 1204019 w 3863681"/>
              <a:gd name="connsiteY5" fmla="*/ 2698053 h 2801882"/>
              <a:gd name="connsiteX6" fmla="*/ 52112 w 3863681"/>
              <a:gd name="connsiteY6" fmla="*/ 1415518 h 2801882"/>
              <a:gd name="connsiteX7" fmla="*/ 527125 w 3863681"/>
              <a:gd name="connsiteY7" fmla="*/ 239861 h 2801882"/>
              <a:gd name="connsiteX8" fmla="*/ 3377203 w 3863681"/>
              <a:gd name="connsiteY8" fmla="*/ 32043 h 2801882"/>
              <a:gd name="connsiteX9" fmla="*/ 3644398 w 3863681"/>
              <a:gd name="connsiteY9" fmla="*/ 691123 h 2801882"/>
              <a:gd name="connsiteX10" fmla="*/ 2700310 w 3863681"/>
              <a:gd name="connsiteY10" fmla="*/ 702998 h 2801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63681" h="2801882">
                <a:moveTo>
                  <a:pt x="2700310" y="702998"/>
                </a:moveTo>
                <a:cubicBezTo>
                  <a:pt x="2317331" y="750499"/>
                  <a:pt x="1522674" y="805918"/>
                  <a:pt x="1346523" y="976131"/>
                </a:cubicBezTo>
                <a:cubicBezTo>
                  <a:pt x="1170372" y="1146344"/>
                  <a:pt x="1288136" y="1597606"/>
                  <a:pt x="1643406" y="1724276"/>
                </a:cubicBezTo>
                <a:cubicBezTo>
                  <a:pt x="1998676" y="1850946"/>
                  <a:pt x="3140686" y="1587710"/>
                  <a:pt x="3478143" y="1736152"/>
                </a:cubicBezTo>
                <a:cubicBezTo>
                  <a:pt x="3815600" y="1884594"/>
                  <a:pt x="4047169" y="2454609"/>
                  <a:pt x="3668148" y="2614926"/>
                </a:cubicBezTo>
                <a:cubicBezTo>
                  <a:pt x="3289127" y="2775243"/>
                  <a:pt x="1806692" y="2897954"/>
                  <a:pt x="1204019" y="2698053"/>
                </a:cubicBezTo>
                <a:cubicBezTo>
                  <a:pt x="601346" y="2498152"/>
                  <a:pt x="164928" y="1825217"/>
                  <a:pt x="52112" y="1415518"/>
                </a:cubicBezTo>
                <a:cubicBezTo>
                  <a:pt x="-60704" y="1005819"/>
                  <a:pt x="-27057" y="470440"/>
                  <a:pt x="527125" y="239861"/>
                </a:cubicBezTo>
                <a:cubicBezTo>
                  <a:pt x="1081307" y="9282"/>
                  <a:pt x="2857658" y="-43167"/>
                  <a:pt x="3377203" y="32043"/>
                </a:cubicBezTo>
                <a:cubicBezTo>
                  <a:pt x="3896749" y="107253"/>
                  <a:pt x="3762162" y="579297"/>
                  <a:pt x="3644398" y="691123"/>
                </a:cubicBezTo>
                <a:cubicBezTo>
                  <a:pt x="3526634" y="802949"/>
                  <a:pt x="3083289" y="655497"/>
                  <a:pt x="2700310" y="702998"/>
                </a:cubicBezTo>
                <a:close/>
              </a:path>
            </a:pathLst>
          </a:custGeom>
          <a:noFill/>
          <a:ln w="635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18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橢圓 13">
            <a:extLst>
              <a:ext uri="{FF2B5EF4-FFF2-40B4-BE49-F238E27FC236}">
                <a16:creationId xmlns:a16="http://schemas.microsoft.com/office/drawing/2014/main" id="{61FEC50B-03EA-4A83-83F3-9F0786133E99}"/>
              </a:ext>
            </a:extLst>
          </p:cNvPr>
          <p:cNvSpPr/>
          <p:nvPr/>
        </p:nvSpPr>
        <p:spPr>
          <a:xfrm>
            <a:off x="3539117" y="1644131"/>
            <a:ext cx="792000" cy="792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474447-9D67-4463-913E-084117F2A942}"/>
              </a:ext>
            </a:extLst>
          </p:cNvPr>
          <p:cNvCxnSpPr>
            <a:cxnSpLocks/>
          </p:cNvCxnSpPr>
          <p:nvPr/>
        </p:nvCxnSpPr>
        <p:spPr>
          <a:xfrm>
            <a:off x="1459994" y="3403599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AB4CB9-79D0-4E2D-A6DC-02A51EAEB78B}"/>
              </a:ext>
            </a:extLst>
          </p:cNvPr>
          <p:cNvCxnSpPr>
            <a:cxnSpLocks/>
          </p:cNvCxnSpPr>
          <p:nvPr/>
        </p:nvCxnSpPr>
        <p:spPr>
          <a:xfrm flipV="1">
            <a:off x="3187194" y="1845734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BF492DA-8BFD-43B7-8A4A-5D8B46D2191E}"/>
              </a:ext>
            </a:extLst>
          </p:cNvPr>
          <p:cNvGrpSpPr/>
          <p:nvPr/>
        </p:nvGrpSpPr>
        <p:grpSpPr>
          <a:xfrm rot="1721495">
            <a:off x="1680066" y="1196808"/>
            <a:ext cx="3454400" cy="3615599"/>
            <a:chOff x="440266" y="-293459"/>
            <a:chExt cx="3454400" cy="3615599"/>
          </a:xfrm>
        </p:grpSpPr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A4E8EB4-57DE-4DDA-B36B-799E1B5C103F}"/>
                </a:ext>
              </a:extLst>
            </p:cNvPr>
            <p:cNvCxnSpPr>
              <a:cxnSpLocks/>
            </p:cNvCxnSpPr>
            <p:nvPr/>
          </p:nvCxnSpPr>
          <p:spPr>
            <a:xfrm>
              <a:off x="440266" y="1972733"/>
              <a:ext cx="3454400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6E4E2C84-79F3-45BD-B08E-8611930D50E2}"/>
                </a:ext>
              </a:extLst>
            </p:cNvPr>
            <p:cNvCxnSpPr>
              <a:cxnSpLocks/>
            </p:cNvCxnSpPr>
            <p:nvPr/>
          </p:nvCxnSpPr>
          <p:spPr>
            <a:xfrm rot="19878505" flipV="1">
              <a:off x="1176478" y="-293459"/>
              <a:ext cx="2004719" cy="3615599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9ABCDC2-D5A3-4143-8A46-B3DC4F525077}"/>
              </a:ext>
            </a:extLst>
          </p:cNvPr>
          <p:cNvCxnSpPr/>
          <p:nvPr/>
        </p:nvCxnSpPr>
        <p:spPr>
          <a:xfrm>
            <a:off x="3935117" y="2040131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199986C-B4B2-4D96-A557-9FC863E4CB34}"/>
              </a:ext>
            </a:extLst>
          </p:cNvPr>
          <p:cNvSpPr txBox="1"/>
          <p:nvPr/>
        </p:nvSpPr>
        <p:spPr>
          <a:xfrm>
            <a:off x="4902200" y="3403599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A091696-9766-46C4-9E85-9914FF3BBC3D}"/>
              </a:ext>
            </a:extLst>
          </p:cNvPr>
          <p:cNvSpPr txBox="1"/>
          <p:nvPr/>
        </p:nvSpPr>
        <p:spPr>
          <a:xfrm>
            <a:off x="2810884" y="1507067"/>
            <a:ext cx="36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681926-A2CB-4036-84F5-1BD361882387}"/>
              </a:ext>
            </a:extLst>
          </p:cNvPr>
          <p:cNvSpPr txBox="1"/>
          <p:nvPr/>
        </p:nvSpPr>
        <p:spPr>
          <a:xfrm>
            <a:off x="4702323" y="4114800"/>
            <a:ext cx="36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X’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AA4B9D-525F-4D77-B444-C55573EC9D99}"/>
              </a:ext>
            </a:extLst>
          </p:cNvPr>
          <p:cNvSpPr txBox="1"/>
          <p:nvPr/>
        </p:nvSpPr>
        <p:spPr>
          <a:xfrm>
            <a:off x="4095348" y="1053867"/>
            <a:ext cx="46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Y’</a:t>
            </a:r>
            <a:endParaRPr lang="zh-TW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208D7FF4-4BAC-4939-B4A0-E329D12FE528}"/>
              </a:ext>
            </a:extLst>
          </p:cNvPr>
          <p:cNvSpPr/>
          <p:nvPr/>
        </p:nvSpPr>
        <p:spPr>
          <a:xfrm>
            <a:off x="2729994" y="2946399"/>
            <a:ext cx="914400" cy="914400"/>
          </a:xfrm>
          <a:prstGeom prst="arc">
            <a:avLst>
              <a:gd name="adj1" fmla="val 18159650"/>
              <a:gd name="adj2" fmla="val 13214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/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6108496B-E80F-4B99-8070-5B0BA716F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340" y="2878667"/>
                <a:ext cx="4572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弧形 23">
            <a:extLst>
              <a:ext uri="{FF2B5EF4-FFF2-40B4-BE49-F238E27FC236}">
                <a16:creationId xmlns:a16="http://schemas.microsoft.com/office/drawing/2014/main" id="{DF76728A-B127-4C4C-A1DB-B6822656A99D}"/>
              </a:ext>
            </a:extLst>
          </p:cNvPr>
          <p:cNvSpPr/>
          <p:nvPr/>
        </p:nvSpPr>
        <p:spPr>
          <a:xfrm>
            <a:off x="2903862" y="3149116"/>
            <a:ext cx="587929" cy="559768"/>
          </a:xfrm>
          <a:prstGeom prst="arc">
            <a:avLst>
              <a:gd name="adj1" fmla="val 21215278"/>
              <a:gd name="adj2" fmla="val 1737553"/>
            </a:avLst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/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276EB26-6DD2-468A-9DBC-7BCD44B7F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79" y="3381084"/>
                <a:ext cx="197746" cy="276999"/>
              </a:xfrm>
              <a:prstGeom prst="rect">
                <a:avLst/>
              </a:prstGeom>
              <a:blipFill>
                <a:blip r:embed="rId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/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A80FE43-50AD-413A-9CCC-8A6C3B53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21" y="2003799"/>
                <a:ext cx="4910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043600-B22E-4096-88C5-6DC1E4BDE53E}"/>
              </a:ext>
            </a:extLst>
          </p:cNvPr>
          <p:cNvSpPr txBox="1"/>
          <p:nvPr/>
        </p:nvSpPr>
        <p:spPr>
          <a:xfrm>
            <a:off x="3304845" y="1744730"/>
            <a:ext cx="14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Obstacle</a:t>
            </a:r>
            <a:endParaRPr lang="zh-TW" altLang="en-US" dirty="0"/>
          </a:p>
        </p:txBody>
      </p: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1B9A3C2F-EFC9-4BC4-AAF2-B9BBD35C0FC3}"/>
              </a:ext>
            </a:extLst>
          </p:cNvPr>
          <p:cNvGrpSpPr/>
          <p:nvPr/>
        </p:nvGrpSpPr>
        <p:grpSpPr>
          <a:xfrm rot="19833373">
            <a:off x="5811590" y="1187998"/>
            <a:ext cx="4749525" cy="3874551"/>
            <a:chOff x="5828861" y="937856"/>
            <a:chExt cx="4749525" cy="3874551"/>
          </a:xfrm>
        </p:grpSpPr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2C9B2463-E5F6-402F-9561-4873AD52BBC8}"/>
                </a:ext>
              </a:extLst>
            </p:cNvPr>
            <p:cNvSpPr/>
            <p:nvPr/>
          </p:nvSpPr>
          <p:spPr>
            <a:xfrm>
              <a:off x="8842715" y="1644131"/>
              <a:ext cx="792000" cy="792000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5A43E9F1-622E-4E1F-945B-E237AD023163}"/>
                </a:ext>
              </a:extLst>
            </p:cNvPr>
            <p:cNvCxnSpPr>
              <a:cxnSpLocks/>
            </p:cNvCxnSpPr>
            <p:nvPr/>
          </p:nvCxnSpPr>
          <p:spPr>
            <a:xfrm>
              <a:off x="5828861" y="3134160"/>
              <a:ext cx="3454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線單箭頭接點 74">
              <a:extLst>
                <a:ext uri="{FF2B5EF4-FFF2-40B4-BE49-F238E27FC236}">
                  <a16:creationId xmlns:a16="http://schemas.microsoft.com/office/drawing/2014/main" id="{9E016464-9F28-4359-B2C3-D6D108D0C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6059" y="1576295"/>
              <a:ext cx="0" cy="31665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A7D2CBA5-7547-489B-B84F-A5645BC56269}"/>
                </a:ext>
              </a:extLst>
            </p:cNvPr>
            <p:cNvGrpSpPr/>
            <p:nvPr/>
          </p:nvGrpSpPr>
          <p:grpSpPr>
            <a:xfrm rot="1721495">
              <a:off x="6983664" y="1196808"/>
              <a:ext cx="3454400" cy="3615599"/>
              <a:chOff x="440266" y="-293459"/>
              <a:chExt cx="3454400" cy="3615599"/>
            </a:xfrm>
          </p:grpSpPr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636AD574-3AD3-4DBF-A17D-850F9834C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0266" y="1972733"/>
                <a:ext cx="3454400" cy="0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C985099E-4DC5-43F1-B07F-D3346905ED2F}"/>
                  </a:ext>
                </a:extLst>
              </p:cNvPr>
              <p:cNvCxnSpPr>
                <a:cxnSpLocks/>
              </p:cNvCxnSpPr>
              <p:nvPr/>
            </p:nvCxnSpPr>
            <p:spPr>
              <a:xfrm rot="19878505" flipV="1">
                <a:off x="1176478" y="-293459"/>
                <a:ext cx="2004719" cy="3615599"/>
              </a:xfrm>
              <a:prstGeom prst="straightConnector1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直線單箭頭接點 78">
              <a:extLst>
                <a:ext uri="{FF2B5EF4-FFF2-40B4-BE49-F238E27FC236}">
                  <a16:creationId xmlns:a16="http://schemas.microsoft.com/office/drawing/2014/main" id="{2D885B05-F3AD-43D8-919D-C9473F22A50F}"/>
                </a:ext>
              </a:extLst>
            </p:cNvPr>
            <p:cNvCxnSpPr>
              <a:cxnSpLocks/>
            </p:cNvCxnSpPr>
            <p:nvPr/>
          </p:nvCxnSpPr>
          <p:spPr>
            <a:xfrm>
              <a:off x="9238715" y="2040131"/>
              <a:ext cx="967083" cy="2966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DD95A2FE-5A8A-45A4-9F11-AA7E4A5CDAF4}"/>
                </a:ext>
              </a:extLst>
            </p:cNvPr>
            <p:cNvSpPr txBox="1"/>
            <p:nvPr/>
          </p:nvSpPr>
          <p:spPr>
            <a:xfrm rot="1766627">
              <a:off x="9242007" y="2972587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EC7170E5-9224-4B81-9490-CAA4AA7C4E80}"/>
                </a:ext>
              </a:extLst>
            </p:cNvPr>
            <p:cNvSpPr txBox="1"/>
            <p:nvPr/>
          </p:nvSpPr>
          <p:spPr>
            <a:xfrm rot="1766627">
              <a:off x="7459199" y="1258794"/>
              <a:ext cx="3641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04DD65E2-5F62-42DD-884D-AC3EB6712B51}"/>
                </a:ext>
              </a:extLst>
            </p:cNvPr>
            <p:cNvSpPr txBox="1"/>
            <p:nvPr/>
          </p:nvSpPr>
          <p:spPr>
            <a:xfrm rot="1766627">
              <a:off x="10005921" y="4114800"/>
              <a:ext cx="364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X’</a:t>
              </a:r>
              <a:endParaRPr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C73FA931-01CA-4E44-8C95-674B1916EB11}"/>
                </a:ext>
              </a:extLst>
            </p:cNvPr>
            <p:cNvSpPr txBox="1"/>
            <p:nvPr/>
          </p:nvSpPr>
          <p:spPr>
            <a:xfrm rot="1572799">
              <a:off x="9366836" y="937856"/>
              <a:ext cx="465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Y’</a:t>
              </a:r>
              <a:endParaRPr lang="zh-TW" altLang="en-US" dirty="0"/>
            </a:p>
          </p:txBody>
        </p:sp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34CACFB8-C4DA-4B0D-B86F-16E48E72C7CC}"/>
                </a:ext>
              </a:extLst>
            </p:cNvPr>
            <p:cNvSpPr/>
            <p:nvPr/>
          </p:nvSpPr>
          <p:spPr>
            <a:xfrm rot="1766627">
              <a:off x="8038486" y="2914043"/>
              <a:ext cx="914400" cy="914400"/>
            </a:xfrm>
            <a:prstGeom prst="arc">
              <a:avLst>
                <a:gd name="adj1" fmla="val 18036934"/>
                <a:gd name="adj2" fmla="val 9965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348309A5-A20E-4D01-8A49-2531524A66D2}"/>
                </a:ext>
              </a:extLst>
            </p:cNvPr>
            <p:cNvSpPr txBox="1"/>
            <p:nvPr/>
          </p:nvSpPr>
          <p:spPr>
            <a:xfrm>
              <a:off x="8909217" y="3381083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/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8" name="文字方塊 87">
                  <a:extLst>
                    <a:ext uri="{FF2B5EF4-FFF2-40B4-BE49-F238E27FC236}">
                      <a16:creationId xmlns:a16="http://schemas.microsoft.com/office/drawing/2014/main" id="{F03BE454-8BCB-464A-8976-F8E366131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70553">
                  <a:off x="10087319" y="2003799"/>
                  <a:ext cx="49106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DFA3394E-414D-41EE-80A0-DE886B487916}"/>
                </a:ext>
              </a:extLst>
            </p:cNvPr>
            <p:cNvSpPr txBox="1"/>
            <p:nvPr/>
          </p:nvSpPr>
          <p:spPr>
            <a:xfrm rot="1766627">
              <a:off x="8608443" y="1744730"/>
              <a:ext cx="147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</p:grp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11C2E0A0-FC86-477E-A378-46A73CAD4CA1}"/>
              </a:ext>
            </a:extLst>
          </p:cNvPr>
          <p:cNvCxnSpPr>
            <a:cxnSpLocks/>
          </p:cNvCxnSpPr>
          <p:nvPr/>
        </p:nvCxnSpPr>
        <p:spPr>
          <a:xfrm rot="19833373">
            <a:off x="7747742" y="3415888"/>
            <a:ext cx="967083" cy="296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4DFFA71-AC76-486A-A723-E18225E9805A}"/>
              </a:ext>
            </a:extLst>
          </p:cNvPr>
          <p:cNvCxnSpPr>
            <a:cxnSpLocks/>
          </p:cNvCxnSpPr>
          <p:nvPr/>
        </p:nvCxnSpPr>
        <p:spPr>
          <a:xfrm>
            <a:off x="8047903" y="1152054"/>
            <a:ext cx="649838" cy="2294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E1918DBE-7058-498B-A673-1C4C1F98EE8A}"/>
              </a:ext>
            </a:extLst>
          </p:cNvPr>
          <p:cNvCxnSpPr>
            <a:cxnSpLocks/>
          </p:cNvCxnSpPr>
          <p:nvPr/>
        </p:nvCxnSpPr>
        <p:spPr>
          <a:xfrm flipH="1">
            <a:off x="8706849" y="1110285"/>
            <a:ext cx="567366" cy="231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箭號: 向右 99">
            <a:extLst>
              <a:ext uri="{FF2B5EF4-FFF2-40B4-BE49-F238E27FC236}">
                <a16:creationId xmlns:a16="http://schemas.microsoft.com/office/drawing/2014/main" id="{2046EA2F-288D-429B-8DAE-60880E5186C6}"/>
              </a:ext>
            </a:extLst>
          </p:cNvPr>
          <p:cNvSpPr/>
          <p:nvPr/>
        </p:nvSpPr>
        <p:spPr>
          <a:xfrm>
            <a:off x="5445046" y="3105102"/>
            <a:ext cx="943314" cy="5115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/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DCE3BF67-4173-4DB1-AC72-E4BA3A246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608" y="3016453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95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D9321410-7646-4683-A064-62BD77232949}"/>
              </a:ext>
            </a:extLst>
          </p:cNvPr>
          <p:cNvCxnSpPr>
            <a:cxnSpLocks/>
          </p:cNvCxnSpPr>
          <p:nvPr/>
        </p:nvCxnSpPr>
        <p:spPr>
          <a:xfrm>
            <a:off x="631622" y="3437462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91715A5-CF41-4140-9AF0-50D4A7B30E77}"/>
              </a:ext>
            </a:extLst>
          </p:cNvPr>
          <p:cNvCxnSpPr>
            <a:cxnSpLocks/>
          </p:cNvCxnSpPr>
          <p:nvPr/>
        </p:nvCxnSpPr>
        <p:spPr>
          <a:xfrm flipV="1">
            <a:off x="953356" y="685797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C3D16FC-1724-4386-B54F-A71695549E30}"/>
              </a:ext>
            </a:extLst>
          </p:cNvPr>
          <p:cNvSpPr txBox="1"/>
          <p:nvPr/>
        </p:nvSpPr>
        <p:spPr>
          <a:xfrm>
            <a:off x="3802894" y="3437462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ABC413A-8DE8-4EE3-ADED-53D2FCADB722}"/>
              </a:ext>
            </a:extLst>
          </p:cNvPr>
          <p:cNvSpPr txBox="1"/>
          <p:nvPr/>
        </p:nvSpPr>
        <p:spPr>
          <a:xfrm>
            <a:off x="864961" y="270930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B42674C-A05B-4EC8-9CB6-406ADEB587DC}"/>
              </a:ext>
            </a:extLst>
          </p:cNvPr>
          <p:cNvCxnSpPr>
            <a:cxnSpLocks/>
          </p:cNvCxnSpPr>
          <p:nvPr/>
        </p:nvCxnSpPr>
        <p:spPr>
          <a:xfrm>
            <a:off x="953356" y="1820330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FEE6CF0-C6A7-48AE-B99D-A2A77CBCE7C7}"/>
              </a:ext>
            </a:extLst>
          </p:cNvPr>
          <p:cNvCxnSpPr>
            <a:cxnSpLocks/>
          </p:cNvCxnSpPr>
          <p:nvPr/>
        </p:nvCxnSpPr>
        <p:spPr>
          <a:xfrm>
            <a:off x="2278894" y="1820330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D232285-B934-454B-8B69-15050C15462C}"/>
              </a:ext>
            </a:extLst>
          </p:cNvPr>
          <p:cNvCxnSpPr>
            <a:cxnSpLocks/>
          </p:cNvCxnSpPr>
          <p:nvPr/>
        </p:nvCxnSpPr>
        <p:spPr>
          <a:xfrm>
            <a:off x="4291589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B78CFBE-9362-4883-8FD3-6381C7E73578}"/>
              </a:ext>
            </a:extLst>
          </p:cNvPr>
          <p:cNvCxnSpPr>
            <a:cxnSpLocks/>
          </p:cNvCxnSpPr>
          <p:nvPr/>
        </p:nvCxnSpPr>
        <p:spPr>
          <a:xfrm flipV="1">
            <a:off x="4613323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B3E6853-4002-4D78-8D11-9F9612ACF53F}"/>
              </a:ext>
            </a:extLst>
          </p:cNvPr>
          <p:cNvSpPr txBox="1"/>
          <p:nvPr/>
        </p:nvSpPr>
        <p:spPr>
          <a:xfrm>
            <a:off x="7462861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98E2EC-EC9E-457E-9596-0A6D05EC0844}"/>
              </a:ext>
            </a:extLst>
          </p:cNvPr>
          <p:cNvSpPr txBox="1"/>
          <p:nvPr/>
        </p:nvSpPr>
        <p:spPr>
          <a:xfrm>
            <a:off x="4524928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AA0A0FAA-B29A-407D-B2A4-07B3416F31A1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1723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019B6AC-3475-4D8C-8610-36BA55B28FA6}"/>
              </a:ext>
            </a:extLst>
          </p:cNvPr>
          <p:cNvCxnSpPr>
            <a:cxnSpLocks/>
          </p:cNvCxnSpPr>
          <p:nvPr/>
        </p:nvCxnSpPr>
        <p:spPr>
          <a:xfrm>
            <a:off x="5938861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5E6D476-2C9F-4C8C-9699-15B753A87450}"/>
              </a:ext>
            </a:extLst>
          </p:cNvPr>
          <p:cNvCxnSpPr>
            <a:cxnSpLocks/>
          </p:cNvCxnSpPr>
          <p:nvPr/>
        </p:nvCxnSpPr>
        <p:spPr>
          <a:xfrm>
            <a:off x="8141551" y="342900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35E9179-F029-436B-AC37-9FC58DFFECE5}"/>
              </a:ext>
            </a:extLst>
          </p:cNvPr>
          <p:cNvCxnSpPr>
            <a:cxnSpLocks/>
          </p:cNvCxnSpPr>
          <p:nvPr/>
        </p:nvCxnSpPr>
        <p:spPr>
          <a:xfrm flipV="1">
            <a:off x="8463285" y="67733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51D6FFD-FD8A-499E-915E-1C2424D434CE}"/>
              </a:ext>
            </a:extLst>
          </p:cNvPr>
          <p:cNvSpPr txBox="1"/>
          <p:nvPr/>
        </p:nvSpPr>
        <p:spPr>
          <a:xfrm>
            <a:off x="11312823" y="3429000"/>
            <a:ext cx="41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E522E6-C309-432E-943C-53831CB0F253}"/>
              </a:ext>
            </a:extLst>
          </p:cNvPr>
          <p:cNvSpPr txBox="1"/>
          <p:nvPr/>
        </p:nvSpPr>
        <p:spPr>
          <a:xfrm>
            <a:off x="8374890" y="262468"/>
            <a:ext cx="397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/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C290D6E-42EE-4DBE-9EF7-7D7480B07543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13255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2518B6D-0631-416A-9D59-900E2A63861F}"/>
              </a:ext>
            </a:extLst>
          </p:cNvPr>
          <p:cNvCxnSpPr>
            <a:cxnSpLocks/>
          </p:cNvCxnSpPr>
          <p:nvPr/>
        </p:nvCxnSpPr>
        <p:spPr>
          <a:xfrm>
            <a:off x="10652423" y="1811868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CA85F3A-A0F2-4C6D-8898-440E0B90629E}"/>
              </a:ext>
            </a:extLst>
          </p:cNvPr>
          <p:cNvCxnSpPr>
            <a:cxnSpLocks/>
          </p:cNvCxnSpPr>
          <p:nvPr/>
        </p:nvCxnSpPr>
        <p:spPr>
          <a:xfrm>
            <a:off x="9326885" y="1803403"/>
            <a:ext cx="0" cy="161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/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698F87C-EDBB-4966-8314-1FAE4CBF2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630" y="3461581"/>
                <a:ext cx="394556" cy="390748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/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B420298-3AB5-4006-A270-D6312BBEF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675" y="3386026"/>
                <a:ext cx="394556" cy="390748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/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2E4AA762-C060-4056-9D89-C0318671A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691" y="3386026"/>
                <a:ext cx="3945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/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F3058457-AE02-4E6E-94FF-E41D5920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45" y="3386026"/>
                <a:ext cx="3945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/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106341C9-564A-47CF-990E-6A987CCCF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305" y="1383325"/>
                <a:ext cx="817147" cy="276999"/>
              </a:xfrm>
              <a:prstGeom prst="rect">
                <a:avLst/>
              </a:prstGeom>
              <a:blipFill>
                <a:blip r:embed="rId6"/>
                <a:stretch>
                  <a:fillRect l="-6716" t="-2222" r="-970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/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77210B33-E29A-4DF4-B4CC-F57B1A81E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731" y="1258502"/>
                <a:ext cx="836960" cy="276999"/>
              </a:xfrm>
              <a:prstGeom prst="rect">
                <a:avLst/>
              </a:prstGeom>
              <a:blipFill>
                <a:blip r:embed="rId7"/>
                <a:stretch>
                  <a:fillRect l="-6569" t="-2174" r="-10219" b="-326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/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5E3556B-B4BF-458B-841B-CDB3E41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174" y="1295572"/>
                <a:ext cx="884665" cy="276999"/>
              </a:xfrm>
              <a:prstGeom prst="rect">
                <a:avLst/>
              </a:prstGeom>
              <a:blipFill>
                <a:blip r:embed="rId8"/>
                <a:stretch>
                  <a:fillRect l="-5517" t="-4444" r="-8966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橢圓 43">
            <a:extLst>
              <a:ext uri="{FF2B5EF4-FFF2-40B4-BE49-F238E27FC236}">
                <a16:creationId xmlns:a16="http://schemas.microsoft.com/office/drawing/2014/main" id="{12C77154-2282-4FBC-B5B3-5A55A0D58CBC}"/>
              </a:ext>
            </a:extLst>
          </p:cNvPr>
          <p:cNvSpPr/>
          <p:nvPr/>
        </p:nvSpPr>
        <p:spPr>
          <a:xfrm>
            <a:off x="4566243" y="4380132"/>
            <a:ext cx="1332000" cy="13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85CE6AD-B323-4780-A55A-B9252D3E63B6}"/>
              </a:ext>
            </a:extLst>
          </p:cNvPr>
          <p:cNvCxnSpPr/>
          <p:nvPr/>
        </p:nvCxnSpPr>
        <p:spPr>
          <a:xfrm>
            <a:off x="3050709" y="5495505"/>
            <a:ext cx="4453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72872A82-3823-47F5-A323-BAEA2C6FED9C}"/>
              </a:ext>
            </a:extLst>
          </p:cNvPr>
          <p:cNvCxnSpPr>
            <a:cxnSpLocks/>
          </p:cNvCxnSpPr>
          <p:nvPr/>
        </p:nvCxnSpPr>
        <p:spPr>
          <a:xfrm>
            <a:off x="3673365" y="5595820"/>
            <a:ext cx="34544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05C962A-8A2A-4DE5-B382-3062E71CD02F}"/>
              </a:ext>
            </a:extLst>
          </p:cNvPr>
          <p:cNvCxnSpPr>
            <a:cxnSpLocks/>
          </p:cNvCxnSpPr>
          <p:nvPr/>
        </p:nvCxnSpPr>
        <p:spPr>
          <a:xfrm flipV="1">
            <a:off x="5232243" y="3656955"/>
            <a:ext cx="0" cy="3166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/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𝑙𝑖𝑚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043E060E-7CDA-443B-A6FC-5DE427A8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583" y="5139444"/>
                <a:ext cx="287866" cy="369332"/>
              </a:xfrm>
              <a:prstGeom prst="rect">
                <a:avLst/>
              </a:prstGeom>
              <a:blipFill>
                <a:blip r:embed="rId9"/>
                <a:stretch>
                  <a:fillRect r="-91667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8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3E145EE-6981-40BB-9049-1D7F7BACFDDF}"/>
              </a:ext>
            </a:extLst>
          </p:cNvPr>
          <p:cNvSpPr/>
          <p:nvPr/>
        </p:nvSpPr>
        <p:spPr>
          <a:xfrm>
            <a:off x="6485469" y="1329264"/>
            <a:ext cx="2218267" cy="279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3A92956-D5B1-4565-99BB-A45A9BD17162}"/>
              </a:ext>
            </a:extLst>
          </p:cNvPr>
          <p:cNvSpPr/>
          <p:nvPr/>
        </p:nvSpPr>
        <p:spPr>
          <a:xfrm>
            <a:off x="6570133" y="2598729"/>
            <a:ext cx="2032000" cy="138060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74849-C4DF-4112-B308-ADB0498E2691}"/>
              </a:ext>
            </a:extLst>
          </p:cNvPr>
          <p:cNvSpPr/>
          <p:nvPr/>
        </p:nvSpPr>
        <p:spPr>
          <a:xfrm>
            <a:off x="2370666" y="1329264"/>
            <a:ext cx="2218267" cy="279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8" name="Picture 4" descr="Logging in Python: A Developer's Guide | Product Blog • Sentry">
            <a:extLst>
              <a:ext uri="{FF2B5EF4-FFF2-40B4-BE49-F238E27FC236}">
                <a16:creationId xmlns:a16="http://schemas.microsoft.com/office/drawing/2014/main" id="{E3EA325B-B1DE-48D9-8820-D3ECBF50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383" y="1473199"/>
            <a:ext cx="1756831" cy="1756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EFB9DBB-CE03-468E-9855-9097A913C9F3}"/>
              </a:ext>
            </a:extLst>
          </p:cNvPr>
          <p:cNvSpPr txBox="1"/>
          <p:nvPr/>
        </p:nvSpPr>
        <p:spPr>
          <a:xfrm>
            <a:off x="2582333" y="3242733"/>
            <a:ext cx="181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BE31DC6-9B03-4F0E-B88F-29F78EEAB446}"/>
              </a:ext>
            </a:extLst>
          </p:cNvPr>
          <p:cNvSpPr/>
          <p:nvPr/>
        </p:nvSpPr>
        <p:spPr>
          <a:xfrm>
            <a:off x="2379132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Scenarios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recording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0000A54-7D36-4A71-95E9-63620B64C29F}"/>
              </a:ext>
            </a:extLst>
          </p:cNvPr>
          <p:cNvSpPr/>
          <p:nvPr/>
        </p:nvSpPr>
        <p:spPr>
          <a:xfrm>
            <a:off x="6493935" y="4195234"/>
            <a:ext cx="2218267" cy="104140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</a:rPr>
              <a:t>MPC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Objective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VO Constraints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tx1"/>
                </a:solidFill>
              </a:rPr>
              <a:t>Send velocity cmd</a:t>
            </a:r>
          </a:p>
        </p:txBody>
      </p:sp>
      <p:pic>
        <p:nvPicPr>
          <p:cNvPr id="1030" name="Picture 6" descr="C++ - 維基百科，自由的百科全書">
            <a:extLst>
              <a:ext uri="{FF2B5EF4-FFF2-40B4-BE49-F238E27FC236}">
                <a16:creationId xmlns:a16="http://schemas.microsoft.com/office/drawing/2014/main" id="{FB3A3F27-1A9E-4FA0-BD84-12FCD03B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214" y="1540299"/>
            <a:ext cx="752455" cy="84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sADi">
            <a:extLst>
              <a:ext uri="{FF2B5EF4-FFF2-40B4-BE49-F238E27FC236}">
                <a16:creationId xmlns:a16="http://schemas.microsoft.com/office/drawing/2014/main" id="{A9BA721F-A42E-4A82-8881-850C7988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784" y="2717381"/>
            <a:ext cx="1824567" cy="4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9351321-2DB0-4686-94EC-C1B4251A9596}"/>
              </a:ext>
            </a:extLst>
          </p:cNvPr>
          <p:cNvSpPr txBox="1"/>
          <p:nvPr/>
        </p:nvSpPr>
        <p:spPr>
          <a:xfrm>
            <a:off x="7679267" y="1794933"/>
            <a:ext cx="61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1034" name="Picture 10" descr="AVT-SVT / public / thirdparty / ipopt · GitLab">
            <a:extLst>
              <a:ext uri="{FF2B5EF4-FFF2-40B4-BE49-F238E27FC236}">
                <a16:creationId xmlns:a16="http://schemas.microsoft.com/office/drawing/2014/main" id="{DF53F0B5-25F6-44B9-AEE7-F3503EC79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217" y="3380233"/>
            <a:ext cx="1562100" cy="77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十字形 10">
            <a:extLst>
              <a:ext uri="{FF2B5EF4-FFF2-40B4-BE49-F238E27FC236}">
                <a16:creationId xmlns:a16="http://schemas.microsoft.com/office/drawing/2014/main" id="{3F430C2A-690D-4EA3-8BE1-00ECA871049F}"/>
              </a:ext>
            </a:extLst>
          </p:cNvPr>
          <p:cNvSpPr/>
          <p:nvPr/>
        </p:nvSpPr>
        <p:spPr>
          <a:xfrm>
            <a:off x="7499267" y="3132848"/>
            <a:ext cx="360000" cy="360000"/>
          </a:xfrm>
          <a:prstGeom prst="plus">
            <a:avLst>
              <a:gd name="adj" fmla="val 38151"/>
            </a:avLst>
          </a:prstGeom>
          <a:solidFill>
            <a:srgbClr val="DC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387B9C1-A4ED-44E3-B9C1-D7D79BEC8D87}"/>
              </a:ext>
            </a:extLst>
          </p:cNvPr>
          <p:cNvCxnSpPr/>
          <p:nvPr/>
        </p:nvCxnSpPr>
        <p:spPr>
          <a:xfrm>
            <a:off x="4597399" y="2164265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553CD45-315A-44DD-98A0-7CC190811727}"/>
              </a:ext>
            </a:extLst>
          </p:cNvPr>
          <p:cNvSpPr txBox="1"/>
          <p:nvPr/>
        </p:nvSpPr>
        <p:spPr>
          <a:xfrm>
            <a:off x="4928678" y="1779330"/>
            <a:ext cx="132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60AAA33-6EE8-4F20-AF69-E8DA81CC3445}"/>
              </a:ext>
            </a:extLst>
          </p:cNvPr>
          <p:cNvCxnSpPr>
            <a:cxnSpLocks/>
          </p:cNvCxnSpPr>
          <p:nvPr/>
        </p:nvCxnSpPr>
        <p:spPr>
          <a:xfrm flipH="1">
            <a:off x="4588933" y="3492848"/>
            <a:ext cx="18965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A64EF3D-86FD-4704-9AE3-F60ECD62A09D}"/>
              </a:ext>
            </a:extLst>
          </p:cNvPr>
          <p:cNvSpPr txBox="1"/>
          <p:nvPr/>
        </p:nvSpPr>
        <p:spPr>
          <a:xfrm>
            <a:off x="4690700" y="3159217"/>
            <a:ext cx="2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Optimized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0069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橢圓 25">
            <a:extLst>
              <a:ext uri="{FF2B5EF4-FFF2-40B4-BE49-F238E27FC236}">
                <a16:creationId xmlns:a16="http://schemas.microsoft.com/office/drawing/2014/main" id="{1C039B75-C3EC-4EAA-995C-403CD030B1F0}"/>
              </a:ext>
            </a:extLst>
          </p:cNvPr>
          <p:cNvSpPr/>
          <p:nvPr/>
        </p:nvSpPr>
        <p:spPr>
          <a:xfrm>
            <a:off x="6961467" y="955399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DAF557A-120D-4863-9850-55CA1D944347}"/>
              </a:ext>
            </a:extLst>
          </p:cNvPr>
          <p:cNvSpPr/>
          <p:nvPr/>
        </p:nvSpPr>
        <p:spPr>
          <a:xfrm>
            <a:off x="5873998" y="1477002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86F58A8-4072-4B29-AF90-30B635ED1D32}"/>
              </a:ext>
            </a:extLst>
          </p:cNvPr>
          <p:cNvCxnSpPr>
            <a:cxnSpLocks/>
          </p:cNvCxnSpPr>
          <p:nvPr/>
        </p:nvCxnSpPr>
        <p:spPr>
          <a:xfrm flipV="1">
            <a:off x="6407397" y="1495399"/>
            <a:ext cx="1094070" cy="52346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橢圓 12">
            <a:extLst>
              <a:ext uri="{FF2B5EF4-FFF2-40B4-BE49-F238E27FC236}">
                <a16:creationId xmlns:a16="http://schemas.microsoft.com/office/drawing/2014/main" id="{B7872AE1-79CF-412A-81D5-84E7A9274B9A}"/>
              </a:ext>
            </a:extLst>
          </p:cNvPr>
          <p:cNvSpPr/>
          <p:nvPr/>
        </p:nvSpPr>
        <p:spPr>
          <a:xfrm>
            <a:off x="4709333" y="1686733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308EE9-EC1D-4A1B-8F92-3979413DCE32}"/>
              </a:ext>
            </a:extLst>
          </p:cNvPr>
          <p:cNvCxnSpPr>
            <a:cxnSpLocks/>
          </p:cNvCxnSpPr>
          <p:nvPr/>
        </p:nvCxnSpPr>
        <p:spPr>
          <a:xfrm flipV="1">
            <a:off x="5242732" y="2017002"/>
            <a:ext cx="1159937" cy="21159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E6E49EBD-D2F5-4AD8-84A8-AD1CC6B22D3A}"/>
              </a:ext>
            </a:extLst>
          </p:cNvPr>
          <p:cNvSpPr/>
          <p:nvPr/>
        </p:nvSpPr>
        <p:spPr>
          <a:xfrm>
            <a:off x="3473200" y="17544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DBCD46D-94D4-4E82-9A5D-188074DDE430}"/>
              </a:ext>
            </a:extLst>
          </p:cNvPr>
          <p:cNvCxnSpPr>
            <a:cxnSpLocks/>
          </p:cNvCxnSpPr>
          <p:nvPr/>
        </p:nvCxnSpPr>
        <p:spPr>
          <a:xfrm flipV="1">
            <a:off x="4006599" y="2226733"/>
            <a:ext cx="1242734" cy="6960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1AC246FA-1AFC-434B-9B48-13305BFFC1F4}"/>
              </a:ext>
            </a:extLst>
          </p:cNvPr>
          <p:cNvSpPr/>
          <p:nvPr/>
        </p:nvSpPr>
        <p:spPr>
          <a:xfrm>
            <a:off x="2323599" y="1449667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E1EB36A-1B73-4D7B-8D34-040689F3844B}"/>
              </a:ext>
            </a:extLst>
          </p:cNvPr>
          <p:cNvCxnSpPr>
            <a:cxnSpLocks/>
          </p:cNvCxnSpPr>
          <p:nvPr/>
        </p:nvCxnSpPr>
        <p:spPr>
          <a:xfrm>
            <a:off x="2856998" y="1991533"/>
            <a:ext cx="1156202" cy="30293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橢圓 3">
            <a:extLst>
              <a:ext uri="{FF2B5EF4-FFF2-40B4-BE49-F238E27FC236}">
                <a16:creationId xmlns:a16="http://schemas.microsoft.com/office/drawing/2014/main" id="{2F1289F1-63EA-43B9-8214-09ACD006FC88}"/>
              </a:ext>
            </a:extLst>
          </p:cNvPr>
          <p:cNvSpPr/>
          <p:nvPr/>
        </p:nvSpPr>
        <p:spPr>
          <a:xfrm>
            <a:off x="1337734" y="753534"/>
            <a:ext cx="1080000" cy="108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17DEDBC-DC22-4B8F-B6D3-29A7CF88B4EC}"/>
              </a:ext>
            </a:extLst>
          </p:cNvPr>
          <p:cNvCxnSpPr/>
          <p:nvPr/>
        </p:nvCxnSpPr>
        <p:spPr>
          <a:xfrm>
            <a:off x="1871133" y="1295400"/>
            <a:ext cx="999067" cy="694267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/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F7704AD-36EA-4698-A77A-06733F96B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1126067"/>
                <a:ext cx="254000" cy="369332"/>
              </a:xfrm>
              <a:prstGeom prst="rect">
                <a:avLst/>
              </a:prstGeom>
              <a:blipFill>
                <a:blip r:embed="rId2"/>
                <a:stretch>
                  <a:fillRect r="-46341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/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434B5B4-9CC9-4A6E-B9D3-4F71D1B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433" y="1912070"/>
                <a:ext cx="254000" cy="369332"/>
              </a:xfrm>
              <a:prstGeom prst="rect">
                <a:avLst/>
              </a:prstGeom>
              <a:blipFill>
                <a:blip r:embed="rId3"/>
                <a:stretch>
                  <a:fillRect r="-40476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/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BF608278-8FA5-4BE9-81C2-D3442D54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900" y="2281402"/>
                <a:ext cx="254000" cy="369332"/>
              </a:xfrm>
              <a:prstGeom prst="rect">
                <a:avLst/>
              </a:prstGeom>
              <a:blipFill>
                <a:blip r:embed="rId4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/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B21EDEE3-FA54-4C93-BDCE-3C1B17D9A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599" y="2157134"/>
                <a:ext cx="254000" cy="369332"/>
              </a:xfrm>
              <a:prstGeom prst="rect">
                <a:avLst/>
              </a:prstGeom>
              <a:blipFill>
                <a:blip r:embed="rId5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/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094C7B9-B1BD-476E-87D1-D090CDA2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802" y="1989667"/>
                <a:ext cx="254000" cy="369332"/>
              </a:xfrm>
              <a:prstGeom prst="rect">
                <a:avLst/>
              </a:prstGeom>
              <a:blipFill>
                <a:blip r:embed="rId6"/>
                <a:stretch>
                  <a:fillRect r="-4523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/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F5DEDD4A-4FEF-4E21-8D5A-44A9306F9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96" y="1473136"/>
                <a:ext cx="254000" cy="369332"/>
              </a:xfrm>
              <a:prstGeom prst="rect">
                <a:avLst/>
              </a:prstGeom>
              <a:blipFill>
                <a:blip r:embed="rId7"/>
                <a:stretch>
                  <a:fillRect r="-4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/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58CFD5FC-8E28-4120-9841-368B4AF0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99" y="1194540"/>
                <a:ext cx="254000" cy="369332"/>
              </a:xfrm>
              <a:prstGeom prst="rect">
                <a:avLst/>
              </a:prstGeom>
              <a:blipFill>
                <a:blip r:embed="rId8"/>
                <a:stretch>
                  <a:fillRect r="-452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/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D30C12AF-062C-46D8-A8A1-FE2E96111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135" y="1787802"/>
                <a:ext cx="254000" cy="369332"/>
              </a:xfrm>
              <a:prstGeom prst="rect">
                <a:avLst/>
              </a:prstGeom>
              <a:blipFill>
                <a:blip r:embed="rId9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/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E2C7EACB-B9F9-4ABC-82A6-F3060434D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34" y="1969736"/>
                <a:ext cx="254000" cy="369332"/>
              </a:xfrm>
              <a:prstGeom prst="rect">
                <a:avLst/>
              </a:prstGeom>
              <a:blipFill>
                <a:blip r:embed="rId10"/>
                <a:stretch>
                  <a:fillRect r="-487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/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B3028E02-AFE5-4F36-B700-31CB57CF2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96" y="1834467"/>
                <a:ext cx="254000" cy="369332"/>
              </a:xfrm>
              <a:prstGeom prst="rect">
                <a:avLst/>
              </a:prstGeom>
              <a:blipFill>
                <a:blip r:embed="rId11"/>
                <a:stretch>
                  <a:fillRect r="-439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/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A4BFED02-8500-423D-AB6E-4F80144F2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100" y="1569801"/>
                <a:ext cx="254000" cy="369332"/>
              </a:xfrm>
              <a:prstGeom prst="rect">
                <a:avLst/>
              </a:prstGeom>
              <a:blipFill>
                <a:blip r:embed="rId12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群組 36">
            <a:extLst>
              <a:ext uri="{FF2B5EF4-FFF2-40B4-BE49-F238E27FC236}">
                <a16:creationId xmlns:a16="http://schemas.microsoft.com/office/drawing/2014/main" id="{EDCBBF6D-6393-435A-987F-DA32F3E4BF54}"/>
              </a:ext>
            </a:extLst>
          </p:cNvPr>
          <p:cNvGrpSpPr/>
          <p:nvPr/>
        </p:nvGrpSpPr>
        <p:grpSpPr>
          <a:xfrm>
            <a:off x="2998135" y="3429000"/>
            <a:ext cx="5807183" cy="3143317"/>
            <a:chOff x="5079120" y="543253"/>
            <a:chExt cx="5807183" cy="3143317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438E41BB-01F8-4AB7-AE60-AC26F8FEC158}"/>
                </a:ext>
              </a:extLst>
            </p:cNvPr>
            <p:cNvSpPr/>
            <p:nvPr/>
          </p:nvSpPr>
          <p:spPr>
            <a:xfrm>
              <a:off x="5079120" y="2246570"/>
              <a:ext cx="1440000" cy="1440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190EE50C-A7B1-474F-939D-A32D2F808FA6}"/>
                </a:ext>
              </a:extLst>
            </p:cNvPr>
            <p:cNvSpPr/>
            <p:nvPr/>
          </p:nvSpPr>
          <p:spPr>
            <a:xfrm>
              <a:off x="5784102" y="1827132"/>
              <a:ext cx="1296000" cy="1296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BA445B7E-CABA-48D0-8D45-1F4D79CC8B32}"/>
                </a:ext>
              </a:extLst>
            </p:cNvPr>
            <p:cNvSpPr/>
            <p:nvPr/>
          </p:nvSpPr>
          <p:spPr>
            <a:xfrm>
              <a:off x="6468102" y="1561474"/>
              <a:ext cx="1152000" cy="1152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B165FF9C-65E6-4819-A98D-E47961DE83B3}"/>
                </a:ext>
              </a:extLst>
            </p:cNvPr>
            <p:cNvSpPr/>
            <p:nvPr/>
          </p:nvSpPr>
          <p:spPr>
            <a:xfrm>
              <a:off x="7177460" y="1421482"/>
              <a:ext cx="1008000" cy="1008000"/>
            </a:xfrm>
            <a:prstGeom prst="ellipse">
              <a:avLst/>
            </a:prstGeom>
            <a:solidFill>
              <a:srgbClr val="A5A5A5">
                <a:alpha val="50196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ECD5213D-CE41-456A-9E70-FA625A4A9C86}"/>
                </a:ext>
              </a:extLst>
            </p:cNvPr>
            <p:cNvSpPr/>
            <p:nvPr/>
          </p:nvSpPr>
          <p:spPr>
            <a:xfrm>
              <a:off x="8013843" y="1396800"/>
              <a:ext cx="864000" cy="864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400" dirty="0"/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80F4045E-AF6D-4C00-8EE2-DE35C4EEF679}"/>
                </a:ext>
              </a:extLst>
            </p:cNvPr>
            <p:cNvSpPr/>
            <p:nvPr/>
          </p:nvSpPr>
          <p:spPr>
            <a:xfrm>
              <a:off x="5801497" y="1828800"/>
              <a:ext cx="2644346" cy="1099751"/>
            </a:xfrm>
            <a:custGeom>
              <a:avLst/>
              <a:gdLst>
                <a:gd name="connsiteX0" fmla="*/ 2644346 w 2644346"/>
                <a:gd name="connsiteY0" fmla="*/ 0 h 1099751"/>
                <a:gd name="connsiteX1" fmla="*/ 1884406 w 2644346"/>
                <a:gd name="connsiteY1" fmla="*/ 61784 h 1099751"/>
                <a:gd name="connsiteX2" fmla="*/ 1235676 w 2644346"/>
                <a:gd name="connsiteY2" fmla="*/ 296562 h 1099751"/>
                <a:gd name="connsiteX3" fmla="*/ 630195 w 2644346"/>
                <a:gd name="connsiteY3" fmla="*/ 642551 h 1099751"/>
                <a:gd name="connsiteX4" fmla="*/ 0 w 2644346"/>
                <a:gd name="connsiteY4" fmla="*/ 1099751 h 10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4346" h="1099751">
                  <a:moveTo>
                    <a:pt x="2644346" y="0"/>
                  </a:moveTo>
                  <a:cubicBezTo>
                    <a:pt x="2381765" y="6178"/>
                    <a:pt x="2119184" y="12357"/>
                    <a:pt x="1884406" y="61784"/>
                  </a:cubicBezTo>
                  <a:cubicBezTo>
                    <a:pt x="1649628" y="111211"/>
                    <a:pt x="1444711" y="199768"/>
                    <a:pt x="1235676" y="296562"/>
                  </a:cubicBezTo>
                  <a:cubicBezTo>
                    <a:pt x="1026641" y="393356"/>
                    <a:pt x="836141" y="508686"/>
                    <a:pt x="630195" y="642551"/>
                  </a:cubicBezTo>
                  <a:cubicBezTo>
                    <a:pt x="424249" y="776416"/>
                    <a:pt x="212124" y="938083"/>
                    <a:pt x="0" y="1099751"/>
                  </a:cubicBezTo>
                </a:path>
              </a:pathLst>
            </a:cu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B4460382-B71C-4A87-AED8-068B8B83FAFC}"/>
                </a:ext>
              </a:extLst>
            </p:cNvPr>
            <p:cNvSpPr/>
            <p:nvPr/>
          </p:nvSpPr>
          <p:spPr>
            <a:xfrm>
              <a:off x="7609460" y="1834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607FD67D-AFDC-4B0D-9197-0C73B7F5952C}"/>
                </a:ext>
              </a:extLst>
            </p:cNvPr>
            <p:cNvSpPr/>
            <p:nvPr/>
          </p:nvSpPr>
          <p:spPr>
            <a:xfrm>
              <a:off x="6967152" y="2065474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09668486-2308-4D7A-989B-F67846D9DDDB}"/>
                </a:ext>
              </a:extLst>
            </p:cNvPr>
            <p:cNvSpPr/>
            <p:nvPr/>
          </p:nvSpPr>
          <p:spPr>
            <a:xfrm>
              <a:off x="6355249" y="2410977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6C5BFF38-A928-4444-A9D8-3333246E5CB3}"/>
                </a:ext>
              </a:extLst>
            </p:cNvPr>
            <p:cNvSpPr/>
            <p:nvPr/>
          </p:nvSpPr>
          <p:spPr>
            <a:xfrm>
              <a:off x="5729336" y="2860588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49FC0FD2-3C1D-421D-894E-80D26E35B2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0293" y="1899442"/>
              <a:ext cx="471167" cy="79535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C27A3F5D-3E12-4D5B-BA5D-5D135B4A02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311" y="2137474"/>
              <a:ext cx="425843" cy="17118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0E92B99-CBED-4F45-8D07-A59A73C3C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3873" y="2482977"/>
              <a:ext cx="393377" cy="2190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329FEF13-2C3F-4C55-96D5-A23AB820C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1898" y="2926802"/>
              <a:ext cx="338749" cy="24704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169D6109-DF29-46BA-9994-26C8CF01E247}"/>
                </a:ext>
              </a:extLst>
            </p:cNvPr>
            <p:cNvSpPr/>
            <p:nvPr/>
          </p:nvSpPr>
          <p:spPr>
            <a:xfrm>
              <a:off x="8368522" y="1752763"/>
              <a:ext cx="144000" cy="144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FDE91442-E912-4BA0-94A2-C1D04082C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6747" y="1822243"/>
              <a:ext cx="4737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36B7ACEF-A9CA-433E-8802-E05DD0F0FADD}"/>
                </a:ext>
              </a:extLst>
            </p:cNvPr>
            <p:cNvSpPr txBox="1"/>
            <p:nvPr/>
          </p:nvSpPr>
          <p:spPr>
            <a:xfrm>
              <a:off x="8999595" y="2264919"/>
              <a:ext cx="1886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Dynamic Obstacle</a:t>
              </a:r>
              <a:endParaRPr lang="zh-TW" altLang="en-US" dirty="0"/>
            </a:p>
          </p:txBody>
        </p: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6F261289-D363-445E-84A0-75C4A1ABDE59}"/>
                </a:ext>
              </a:extLst>
            </p:cNvPr>
            <p:cNvCxnSpPr>
              <a:cxnSpLocks/>
              <a:stCxn id="42" idx="5"/>
              <a:endCxn id="54" idx="1"/>
            </p:cNvCxnSpPr>
            <p:nvPr/>
          </p:nvCxnSpPr>
          <p:spPr>
            <a:xfrm>
              <a:off x="8751313" y="2134270"/>
              <a:ext cx="248282" cy="315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919AE5-25CA-4008-B668-5C303EAF38A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8438373" y="1208015"/>
              <a:ext cx="597223" cy="614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AE3CEB71-B6D1-4559-8EBB-3FC5989D8D99}"/>
                    </a:ext>
                  </a:extLst>
                </p:cNvPr>
                <p:cNvSpPr txBox="1"/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4615EA55-4C97-4ED1-91BD-6533C00DB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39" y="838683"/>
                  <a:ext cx="451913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66216" b="-8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FE3A036-9A62-46AF-A663-A8CAFFF2D238}"/>
                    </a:ext>
                  </a:extLst>
                </p:cNvPr>
                <p:cNvSpPr txBox="1"/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𝐩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=1,2,3…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4537902D-B24A-4916-BC7E-C49EF0DAF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81" y="543253"/>
                  <a:ext cx="2720640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ADB92B9-15C9-4D59-B9D3-30E3AF0ABABC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6956301" y="912585"/>
              <a:ext cx="725159" cy="986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E97F7FF9-2883-4A29-A57C-8668E71D9921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H="1" flipV="1">
              <a:off x="6956301" y="912585"/>
              <a:ext cx="83588" cy="12228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85B92617-1870-43BD-9883-0070F96AA32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430363" y="912585"/>
              <a:ext cx="525938" cy="15703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96CE0052-336B-473B-906C-200C0FECD6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5809571" y="912585"/>
              <a:ext cx="1146730" cy="20142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手繪多邊形: 圖案 62">
            <a:extLst>
              <a:ext uri="{FF2B5EF4-FFF2-40B4-BE49-F238E27FC236}">
                <a16:creationId xmlns:a16="http://schemas.microsoft.com/office/drawing/2014/main" id="{AAE67034-C18C-440B-8D31-3EF85A02BE79}"/>
              </a:ext>
            </a:extLst>
          </p:cNvPr>
          <p:cNvSpPr>
            <a:spLocks noChangeAspect="1"/>
          </p:cNvSpPr>
          <p:nvPr/>
        </p:nvSpPr>
        <p:spPr>
          <a:xfrm>
            <a:off x="9314220" y="499478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0E7DED24-B856-45AA-9194-0C6B1CA8A6D9}"/>
              </a:ext>
            </a:extLst>
          </p:cNvPr>
          <p:cNvSpPr/>
          <p:nvPr/>
        </p:nvSpPr>
        <p:spPr>
          <a:xfrm>
            <a:off x="8886709" y="3885897"/>
            <a:ext cx="864000" cy="86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185F71D4-B89D-4FA3-B131-3FC9C2690DE4}"/>
              </a:ext>
            </a:extLst>
          </p:cNvPr>
          <p:cNvGrpSpPr/>
          <p:nvPr/>
        </p:nvGrpSpPr>
        <p:grpSpPr>
          <a:xfrm>
            <a:off x="9318709" y="884285"/>
            <a:ext cx="1728000" cy="1728000"/>
            <a:chOff x="2680924" y="1479927"/>
            <a:chExt cx="1728000" cy="1728000"/>
          </a:xfrm>
        </p:grpSpPr>
        <p:sp>
          <p:nvSpPr>
            <p:cNvPr id="66" name="橢圓 65">
              <a:extLst>
                <a:ext uri="{FF2B5EF4-FFF2-40B4-BE49-F238E27FC236}">
                  <a16:creationId xmlns:a16="http://schemas.microsoft.com/office/drawing/2014/main" id="{5DA72A82-3891-4FB6-84FE-96BBE1F7A371}"/>
                </a:ext>
              </a:extLst>
            </p:cNvPr>
            <p:cNvSpPr/>
            <p:nvPr/>
          </p:nvSpPr>
          <p:spPr>
            <a:xfrm>
              <a:off x="2680924" y="1479927"/>
              <a:ext cx="1728000" cy="17280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7" name="橢圓 66">
              <a:extLst>
                <a:ext uri="{FF2B5EF4-FFF2-40B4-BE49-F238E27FC236}">
                  <a16:creationId xmlns:a16="http://schemas.microsoft.com/office/drawing/2014/main" id="{222B9181-027C-4A27-B67D-D66B2C652DCB}"/>
                </a:ext>
              </a:extLst>
            </p:cNvPr>
            <p:cNvSpPr/>
            <p:nvPr/>
          </p:nvSpPr>
          <p:spPr>
            <a:xfrm>
              <a:off x="3112924" y="1911927"/>
              <a:ext cx="864000" cy="86400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471F57E1-99FB-4105-A558-B34690A77C6C}"/>
              </a:ext>
            </a:extLst>
          </p:cNvPr>
          <p:cNvCxnSpPr/>
          <p:nvPr/>
        </p:nvCxnSpPr>
        <p:spPr>
          <a:xfrm flipV="1">
            <a:off x="9314221" y="725514"/>
            <a:ext cx="0" cy="36160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A52DA6C-7087-41ED-864A-F868039B70FA}"/>
              </a:ext>
            </a:extLst>
          </p:cNvPr>
          <p:cNvCxnSpPr>
            <a:cxnSpLocks/>
          </p:cNvCxnSpPr>
          <p:nvPr/>
        </p:nvCxnSpPr>
        <p:spPr>
          <a:xfrm flipV="1">
            <a:off x="9314221" y="1316285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9E0CDE68-F6BE-4F45-81FF-DE0BF1811870}"/>
              </a:ext>
            </a:extLst>
          </p:cNvPr>
          <p:cNvGrpSpPr/>
          <p:nvPr/>
        </p:nvGrpSpPr>
        <p:grpSpPr>
          <a:xfrm>
            <a:off x="746685" y="3776341"/>
            <a:ext cx="792000" cy="2487351"/>
            <a:chOff x="2915450" y="3132499"/>
            <a:chExt cx="792000" cy="2487351"/>
          </a:xfrm>
        </p:grpSpPr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07A80519-5CFC-4EF3-A29A-26FACC818729}"/>
                </a:ext>
              </a:extLst>
            </p:cNvPr>
            <p:cNvSpPr/>
            <p:nvPr/>
          </p:nvSpPr>
          <p:spPr>
            <a:xfrm>
              <a:off x="2915450" y="4827850"/>
              <a:ext cx="792000" cy="792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9A9A0C2F-BFE1-432C-8C07-CCDA8FA6E9E1}"/>
                </a:ext>
              </a:extLst>
            </p:cNvPr>
            <p:cNvCxnSpPr/>
            <p:nvPr/>
          </p:nvCxnSpPr>
          <p:spPr>
            <a:xfrm>
              <a:off x="3311450" y="3132499"/>
              <a:ext cx="0" cy="2091351"/>
            </a:xfrm>
            <a:prstGeom prst="line">
              <a:avLst/>
            </a:prstGeom>
            <a:ln w="57150">
              <a:solidFill>
                <a:srgbClr val="00206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橢圓 72">
              <a:extLst>
                <a:ext uri="{FF2B5EF4-FFF2-40B4-BE49-F238E27FC236}">
                  <a16:creationId xmlns:a16="http://schemas.microsoft.com/office/drawing/2014/main" id="{CC617372-303B-47FE-8E1D-C03284A17FD8}"/>
                </a:ext>
              </a:extLst>
            </p:cNvPr>
            <p:cNvSpPr/>
            <p:nvPr/>
          </p:nvSpPr>
          <p:spPr>
            <a:xfrm>
              <a:off x="3257450" y="4798337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F354CEF5-ED65-4CB2-BE8C-2F61468BC8F1}"/>
                </a:ext>
              </a:extLst>
            </p:cNvPr>
            <p:cNvSpPr/>
            <p:nvPr/>
          </p:nvSpPr>
          <p:spPr>
            <a:xfrm>
              <a:off x="3257450" y="4399824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AA9CAFD0-BCE6-4400-AE2D-14C651841B22}"/>
                </a:ext>
              </a:extLst>
            </p:cNvPr>
            <p:cNvSpPr/>
            <p:nvPr/>
          </p:nvSpPr>
          <p:spPr>
            <a:xfrm>
              <a:off x="3257450" y="4001311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6" name="橢圓 75">
              <a:extLst>
                <a:ext uri="{FF2B5EF4-FFF2-40B4-BE49-F238E27FC236}">
                  <a16:creationId xmlns:a16="http://schemas.microsoft.com/office/drawing/2014/main" id="{A5EF2545-1E5F-419B-A83E-75A4B83E3CB0}"/>
                </a:ext>
              </a:extLst>
            </p:cNvPr>
            <p:cNvSpPr/>
            <p:nvPr/>
          </p:nvSpPr>
          <p:spPr>
            <a:xfrm>
              <a:off x="3257450" y="3629798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1979DF8A-E914-4020-9BC4-3FBB99BB54BE}"/>
                </a:ext>
              </a:extLst>
            </p:cNvPr>
            <p:cNvSpPr/>
            <p:nvPr/>
          </p:nvSpPr>
          <p:spPr>
            <a:xfrm>
              <a:off x="3257450" y="3258285"/>
              <a:ext cx="108000" cy="108000"/>
            </a:xfrm>
            <a:prstGeom prst="ellipse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8DCAA984-7D54-460D-8467-9FC7EB571982}"/>
                </a:ext>
              </a:extLst>
            </p:cNvPr>
            <p:cNvSpPr/>
            <p:nvPr/>
          </p:nvSpPr>
          <p:spPr>
            <a:xfrm>
              <a:off x="3257450" y="5155093"/>
              <a:ext cx="108000" cy="1080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926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8251</TotalTime>
  <Words>319</Words>
  <Application>Microsoft Office PowerPoint</Application>
  <PresentationFormat>寬螢幕</PresentationFormat>
  <Paragraphs>194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106</cp:revision>
  <dcterms:created xsi:type="dcterms:W3CDTF">2024-05-22T03:11:51Z</dcterms:created>
  <dcterms:modified xsi:type="dcterms:W3CDTF">2025-03-26T05:44:19Z</dcterms:modified>
</cp:coreProperties>
</file>