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7C172-667F-439E-8DD6-4AEE75B0D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8D5061-246D-4A4D-8FA4-2BBDD30C7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EC2579-2E8A-4166-8F58-37CE8BF0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6934D4-B07F-4B1F-95BE-811A56E9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4C727D-DFF3-485B-91E2-A282A413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39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77C92-746A-475A-9910-C15EC2D5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E12EFA-B095-4A6D-9A95-E51B24680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1EAC40-A840-4A08-9CB5-E95E951C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D23F53-D0AE-48E4-AAD6-0F41326A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578BC6-028E-40DD-9B07-F35D2F24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59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BAF194-B61A-468D-AE7D-BD0972A82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58DF51-E91C-4AA5-A3B1-789FB743E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3F144A-6D3F-4E51-BDBD-B8C8E2F8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2BF67-A567-45B0-A98C-DBA84A39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8FC787-2FFA-46C9-9DC6-DB5165F7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17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76153-3E0D-4049-8609-FCC87F3A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7298F3-C603-413C-904F-56C674E2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385CEE-C094-4341-A810-4CABFA5A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EE5D5-A065-4288-B3A0-9461CC40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AF1700-1E3B-4FE7-9283-16C0209E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AC395E-48CD-49CC-8C20-0E7B8C99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418923-8F65-44FD-B447-B5D7BFF39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613491-3093-4D02-830C-B0F9AD5D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D67C8E-623D-4492-86F3-633C2774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D8DF81-071A-4B32-8EC4-76903800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30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9157DB-BB3D-480D-9978-102408C2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C87FEC-EBD9-4BD8-A59A-B24F1B405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6A6872-175F-4044-BE13-6C5D06730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0FCDB7-69D5-4404-96A8-C66CE584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9EEA22-1DB4-49A7-A8FE-9B026A6D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685267-59C2-4D74-9A0D-5FD065C9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00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0327F-6695-403B-9569-5FC43A65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070BC-CFDA-4C9C-BF1C-B434E38B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E0CC0F-A610-4361-BF69-7FD10FA0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B1C0D5-E980-42AC-A2E1-2C9D565DD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6E96F7-382F-4174-A63D-D3F2F9D59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F877D7-FC6D-402D-8F3E-8911B15C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8E2702-F9AA-4159-B7B0-18FE20C5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653789-C57D-477D-A234-110153A4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6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0EB8D-6046-4BC4-B808-3E2E059F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F48C55-F87A-4F7A-9D00-8C18D5C7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44B05DF-2E6B-46A3-9ECC-CB21BCEA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EC3976-6568-441F-B0F9-852177C6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30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39D5E7-1A0E-42B8-A09A-88238393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A2C3B5E-A4A0-4754-8ED0-FCFC287D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5650BC-882B-4563-87C7-437704D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36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A1E31-864A-4AF1-BAA1-FAE83F27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C1D0B8-E5B4-49BC-97D2-4C819CA21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A3CB89-ACEA-48D1-B2D9-822C7315C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041E59-7218-4B2C-A983-228ACCFA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250DE9-1955-4273-97F2-77586443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58F5E6-A8E7-492A-AD64-E4179868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15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A0AB5-66C0-4290-9B38-BA71AC85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F7A9BF3-BD88-4992-A787-CEAB4A30B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86E511-E9E6-4CF5-BF40-FCEEB0F7F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46CF3A-1E41-476F-AC82-9DA9B68E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58D-91DE-4036-8CB5-879656988744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DD18F6-BEC4-42DE-B851-B43C3DC2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13C4D9-0F25-4056-A74E-3F7A71F5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03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8B442D-F113-4AC6-8D54-928EA5CD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0FF040-85B4-4F68-AE5E-721B85992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09CD66-32C9-407C-9BCB-1860C540C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1958D-91DE-4036-8CB5-879656988744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C116D8-82AC-439F-BE0D-6FF3D80DE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0CFE0E-857A-45A8-B985-A363AC1F4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DDB9A-DECD-479F-BBE5-DF9B621E8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5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DF70B-E9A2-422F-9367-16825A481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1BE423-60A6-47D2-B372-5DEB07D0F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80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A1725-1C21-47BC-92E0-14DA9DEE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FA97E66B-FA50-43E7-9AF4-F447422F74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2141844"/>
                  </p:ext>
                </p:extLst>
              </p:nvPr>
            </p:nvGraphicFramePr>
            <p:xfrm>
              <a:off x="838200" y="1825625"/>
              <a:ext cx="1051559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4101769152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644437667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1011590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評估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dirty="0"/>
                            <a:t>的方式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誤差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使用成本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739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By test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最小</a:t>
                          </a:r>
                          <a:r>
                            <a:rPr lang="en-US" altLang="zh-TW" dirty="0"/>
                            <a:t>(0.3~1%)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8262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建模後用最小平方法估算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居次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居次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9820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套用統計公式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第三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103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將車輛視為均質物體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89031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FA97E66B-FA50-43E7-9AF4-F447422F74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2141844"/>
                  </p:ext>
                </p:extLst>
              </p:nvPr>
            </p:nvGraphicFramePr>
            <p:xfrm>
              <a:off x="838200" y="1825625"/>
              <a:ext cx="1051559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4101769152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644437667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1011590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74" t="-8197" r="-20087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誤差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使用成本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739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By test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最小</a:t>
                          </a:r>
                          <a:r>
                            <a:rPr lang="en-US" altLang="zh-TW" dirty="0"/>
                            <a:t>(0.3~1%)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8262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建模後用最小平方法估算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居次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居次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9820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套用統計公式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第三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103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將車輛視為均質物體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最少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89031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580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39</Words>
  <Application>Microsoft Office PowerPoint</Application>
  <PresentationFormat>寬螢幕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邑安 王</dc:creator>
  <cp:lastModifiedBy>SOLab</cp:lastModifiedBy>
  <cp:revision>4</cp:revision>
  <dcterms:created xsi:type="dcterms:W3CDTF">2023-10-17T15:45:08Z</dcterms:created>
  <dcterms:modified xsi:type="dcterms:W3CDTF">2023-10-18T13:55:48Z</dcterms:modified>
</cp:coreProperties>
</file>