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2024/9/24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2FDA6E-81F4-4A6C-97B7-614DC391189A}"/>
              </a:ext>
            </a:extLst>
          </p:cNvPr>
          <p:cNvGrpSpPr/>
          <p:nvPr/>
        </p:nvGrpSpPr>
        <p:grpSpPr>
          <a:xfrm>
            <a:off x="3708400" y="1020232"/>
            <a:ext cx="4106334" cy="4089401"/>
            <a:chOff x="3708400" y="1020232"/>
            <a:chExt cx="4106334" cy="40894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B7FBA8-4647-46F5-ACEF-5A53273D630C}"/>
                </a:ext>
              </a:extLst>
            </p:cNvPr>
            <p:cNvGrpSpPr/>
            <p:nvPr/>
          </p:nvGrpSpPr>
          <p:grpSpPr>
            <a:xfrm>
              <a:off x="3708400" y="1020232"/>
              <a:ext cx="4106334" cy="4089401"/>
              <a:chOff x="3708400" y="1020232"/>
              <a:chExt cx="4106334" cy="4089401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389AFB1-E206-4E63-B43D-15766BE7D0B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489E3C2-AFAA-49E7-95B6-17BF71732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A8C1939-3FC2-4575-BB05-9E5448CF35F7}"/>
                </a:ext>
              </a:extLst>
            </p:cNvPr>
            <p:cNvGrpSpPr/>
            <p:nvPr/>
          </p:nvGrpSpPr>
          <p:grpSpPr>
            <a:xfrm rot="19984005">
              <a:off x="4170022" y="1727199"/>
              <a:ext cx="3259667" cy="2480733"/>
              <a:chOff x="6527800" y="948267"/>
              <a:chExt cx="3259667" cy="248073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78EDB467-EC77-414C-BBD8-07128D209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7800" y="2226733"/>
                <a:ext cx="3259667" cy="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F0E60DA7-65F0-4110-994B-8BC5FE409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67" y="948267"/>
                <a:ext cx="0" cy="2480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3E2744-F0E2-43C1-95F7-0BB94F4BF73A}"/>
                  </a:ext>
                </a:extLst>
              </p:cNvPr>
              <p:cNvSpPr/>
              <p:nvPr/>
            </p:nvSpPr>
            <p:spPr>
              <a:xfrm>
                <a:off x="6917267" y="1524004"/>
                <a:ext cx="2336800" cy="14054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Robot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B96A47A-8B95-4C45-8A1D-B4807D8F602D}"/>
                  </a:ext>
                </a:extLst>
              </p:cNvPr>
              <p:cNvSpPr txBox="1"/>
              <p:nvPr/>
            </p:nvSpPr>
            <p:spPr>
              <a:xfrm>
                <a:off x="9525000" y="2226733"/>
                <a:ext cx="186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x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8ACE8A-03F6-4689-993C-A6945BB3496F}"/>
                  </a:ext>
                </a:extLst>
              </p:cNvPr>
              <p:cNvSpPr txBox="1"/>
              <p:nvPr/>
            </p:nvSpPr>
            <p:spPr>
              <a:xfrm>
                <a:off x="8170333" y="1020232"/>
                <a:ext cx="38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y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6BF120B-05EA-48C6-8816-CBE6E18DCA62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DD90E0-1F20-4436-813B-E4083A67AFDA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D12DCE19-A8F0-4260-8692-C112FF6F1A85}"/>
                </a:ext>
              </a:extLst>
            </p:cNvPr>
            <p:cNvSpPr/>
            <p:nvPr/>
          </p:nvSpPr>
          <p:spPr>
            <a:xfrm rot="1619559">
              <a:off x="5733247" y="2506092"/>
              <a:ext cx="914400" cy="914400"/>
            </a:xfrm>
            <a:prstGeom prst="arc">
              <a:avLst>
                <a:gd name="adj1" fmla="val 17348624"/>
                <a:gd name="adj2" fmla="val 20641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/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2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6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59B5CA0F-83E2-4257-A07B-B67C1FBF509A}"/>
              </a:ext>
            </a:extLst>
          </p:cNvPr>
          <p:cNvGrpSpPr/>
          <p:nvPr/>
        </p:nvGrpSpPr>
        <p:grpSpPr>
          <a:xfrm>
            <a:off x="-42507" y="228600"/>
            <a:ext cx="11299860" cy="8894378"/>
            <a:chOff x="-42507" y="228600"/>
            <a:chExt cx="11299860" cy="889437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68E0FF7-F71C-4118-998E-DF6CC287C7B6}"/>
                </a:ext>
              </a:extLst>
            </p:cNvPr>
            <p:cNvSpPr/>
            <p:nvPr/>
          </p:nvSpPr>
          <p:spPr>
            <a:xfrm>
              <a:off x="5012861" y="228600"/>
              <a:ext cx="4943355" cy="640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5305C4C-A2C8-47BF-821E-336EBAC36CDC}"/>
                </a:ext>
              </a:extLst>
            </p:cNvPr>
            <p:cNvSpPr/>
            <p:nvPr/>
          </p:nvSpPr>
          <p:spPr>
            <a:xfrm>
              <a:off x="1857375" y="228600"/>
              <a:ext cx="3075355" cy="6400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DE5A08-16D6-44C4-AAD4-B715AF820BDD}"/>
                </a:ext>
              </a:extLst>
            </p:cNvPr>
            <p:cNvGrpSpPr/>
            <p:nvPr/>
          </p:nvGrpSpPr>
          <p:grpSpPr>
            <a:xfrm>
              <a:off x="-42507" y="715285"/>
              <a:ext cx="7884231" cy="8407693"/>
              <a:chOff x="1346193" y="558800"/>
              <a:chExt cx="7884231" cy="8407693"/>
            </a:xfrm>
          </p:grpSpPr>
          <p:sp>
            <p:nvSpPr>
              <p:cNvPr id="5" name="局部圓 4">
                <a:extLst>
                  <a:ext uri="{FF2B5EF4-FFF2-40B4-BE49-F238E27FC236}">
                    <a16:creationId xmlns:a16="http://schemas.microsoft.com/office/drawing/2014/main" id="{041980B7-370A-4E1B-8EB1-5AFAF9AFE04C}"/>
                  </a:ext>
                </a:extLst>
              </p:cNvPr>
              <p:cNvSpPr/>
              <p:nvPr/>
            </p:nvSpPr>
            <p:spPr>
              <a:xfrm rot="12484130">
                <a:off x="1346193" y="1379773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A930D0C-7E03-423E-8D35-1314990A192A}"/>
                  </a:ext>
                </a:extLst>
              </p:cNvPr>
              <p:cNvSpPr/>
              <p:nvPr/>
            </p:nvSpPr>
            <p:spPr>
              <a:xfrm>
                <a:off x="4834465" y="4732866"/>
                <a:ext cx="889001" cy="88053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E17BA99-1A7A-4305-B0BD-8D64991D3970}"/>
                  </a:ext>
                </a:extLst>
              </p:cNvPr>
              <p:cNvSpPr/>
              <p:nvPr/>
            </p:nvSpPr>
            <p:spPr>
              <a:xfrm>
                <a:off x="4152898" y="685799"/>
                <a:ext cx="1790701" cy="182033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237F74C-8BDB-4ADC-B5E5-689D842D6D4C}"/>
                  </a:ext>
                </a:extLst>
              </p:cNvPr>
              <p:cNvSpPr/>
              <p:nvPr/>
            </p:nvSpPr>
            <p:spPr>
              <a:xfrm>
                <a:off x="4597399" y="1151466"/>
                <a:ext cx="889001" cy="88053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AECD1BA-D0EC-4303-814A-4AE9766FBE53}"/>
                  </a:ext>
                </a:extLst>
              </p:cNvPr>
              <p:cNvGrpSpPr/>
              <p:nvPr/>
            </p:nvGrpSpPr>
            <p:grpSpPr>
              <a:xfrm>
                <a:off x="3759200" y="558800"/>
                <a:ext cx="2394007" cy="4614334"/>
                <a:chOff x="3745625" y="558800"/>
                <a:chExt cx="2394007" cy="4614334"/>
              </a:xfrm>
            </p:grpSpPr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528452F3-3C3E-4940-B953-950E7098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5625" y="558800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60CED9DB-55FB-4FD6-9F72-0F599485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8965" y="558800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5EF0437-5938-4397-97D4-081A845E09C4}"/>
                  </a:ext>
                </a:extLst>
              </p:cNvPr>
              <p:cNvSpPr/>
              <p:nvPr/>
            </p:nvSpPr>
            <p:spPr>
              <a:xfrm>
                <a:off x="5264206" y="51274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147885-9EA9-4FBD-8E70-FC329139C428}"/>
                  </a:ext>
                </a:extLst>
              </p:cNvPr>
              <p:cNvSpPr txBox="1"/>
              <p:nvPr/>
            </p:nvSpPr>
            <p:spPr>
              <a:xfrm>
                <a:off x="5243560" y="5129200"/>
                <a:ext cx="34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0AA9231-CA6F-48D7-AF50-0376A3925B8F}"/>
                  </a:ext>
                </a:extLst>
              </p:cNvPr>
              <p:cNvSpPr txBox="1"/>
              <p:nvPr/>
            </p:nvSpPr>
            <p:spPr>
              <a:xfrm>
                <a:off x="4953661" y="1605002"/>
                <a:ext cx="17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A12969AE-E690-4FEB-B677-31506048E07E}"/>
                  </a:ext>
                </a:extLst>
              </p:cNvPr>
              <p:cNvCxnSpPr>
                <a:cxnSpLocks/>
                <a:stCxn id="12" idx="0"/>
                <a:endCxn id="7" idx="1"/>
              </p:cNvCxnSpPr>
              <p:nvPr/>
            </p:nvCxnSpPr>
            <p:spPr>
              <a:xfrm flipH="1" flipV="1">
                <a:off x="4415140" y="952381"/>
                <a:ext cx="626759" cy="6526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FEBCD27-954E-486D-96D4-25052C2305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sz="1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45" name="文字方塊 44">
                    <a:extLst>
                      <a:ext uri="{FF2B5EF4-FFF2-40B4-BE49-F238E27FC236}">
                        <a16:creationId xmlns:a16="http://schemas.microsoft.com/office/drawing/2014/main" id="{725CA12B-D4CC-4FC0-A894-221C4E56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1F9E1B2-BF84-4A51-9C7B-77209E326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500" y="5769885"/>
              <a:ext cx="1075265" cy="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59C974B-75C3-4902-90EE-12AD6FDEE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398" y="4759959"/>
              <a:ext cx="0" cy="1029991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2DD4C10-BDDB-4212-81B0-6596EA358487}"/>
                </a:ext>
              </a:extLst>
            </p:cNvPr>
            <p:cNvSpPr txBox="1"/>
            <p:nvPr/>
          </p:nvSpPr>
          <p:spPr>
            <a:xfrm>
              <a:off x="3323695" y="5712097"/>
              <a:ext cx="19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296C7D-7FD5-43C6-A9DB-028D64F82675}"/>
                </a:ext>
              </a:extLst>
            </p:cNvPr>
            <p:cNvSpPr txBox="1"/>
            <p:nvPr/>
          </p:nvSpPr>
          <p:spPr>
            <a:xfrm>
              <a:off x="2122095" y="4523591"/>
              <a:ext cx="27867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A0FD81F6-ED32-4306-8482-D5DDA8808DBC}"/>
                </a:ext>
              </a:extLst>
            </p:cNvPr>
            <p:cNvSpPr/>
            <p:nvPr/>
          </p:nvSpPr>
          <p:spPr>
            <a:xfrm>
              <a:off x="4697094" y="2685816"/>
              <a:ext cx="949234" cy="9492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A6A19E1-7FD8-4136-9B5C-9E1FAEB5B34C}"/>
                </a:ext>
              </a:extLst>
            </p:cNvPr>
            <p:cNvGrpSpPr/>
            <p:nvPr/>
          </p:nvGrpSpPr>
          <p:grpSpPr>
            <a:xfrm>
              <a:off x="3645932" y="1574782"/>
              <a:ext cx="1083960" cy="459989"/>
              <a:chOff x="2464649" y="1461954"/>
              <a:chExt cx="1083960" cy="459989"/>
            </a:xfrm>
          </p:grpSpPr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59CEA51-4219-43EC-8B72-A8AA1534F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649" y="1642092"/>
                <a:ext cx="1083960" cy="27985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68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6BD938C-A612-4B59-8389-53BE8890A372}"/>
                </a:ext>
              </a:extLst>
            </p:cNvPr>
            <p:cNvGrpSpPr/>
            <p:nvPr/>
          </p:nvGrpSpPr>
          <p:grpSpPr>
            <a:xfrm>
              <a:off x="3373122" y="715285"/>
              <a:ext cx="7884231" cy="8407693"/>
              <a:chOff x="5394061" y="453886"/>
              <a:chExt cx="7884231" cy="8407693"/>
            </a:xfrm>
          </p:grpSpPr>
          <p:sp>
            <p:nvSpPr>
              <p:cNvPr id="43" name="局部圓 42">
                <a:extLst>
                  <a:ext uri="{FF2B5EF4-FFF2-40B4-BE49-F238E27FC236}">
                    <a16:creationId xmlns:a16="http://schemas.microsoft.com/office/drawing/2014/main" id="{7320C643-3116-41E2-8653-D8EA5100EB09}"/>
                  </a:ext>
                </a:extLst>
              </p:cNvPr>
              <p:cNvSpPr/>
              <p:nvPr/>
            </p:nvSpPr>
            <p:spPr>
              <a:xfrm rot="12484130">
                <a:off x="5394061" y="1274859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E735B985-91BC-4548-AC0C-A352444F6958}"/>
                  </a:ext>
                </a:extLst>
              </p:cNvPr>
              <p:cNvCxnSpPr/>
              <p:nvPr/>
            </p:nvCxnSpPr>
            <p:spPr>
              <a:xfrm>
                <a:off x="7053943" y="4762352"/>
                <a:ext cx="4354285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D36E7434-5D2A-4C60-82C0-7D04CADBDE9E}"/>
                  </a:ext>
                </a:extLst>
              </p:cNvPr>
              <p:cNvGrpSpPr/>
              <p:nvPr/>
            </p:nvGrpSpPr>
            <p:grpSpPr>
              <a:xfrm>
                <a:off x="7807069" y="453886"/>
                <a:ext cx="2394007" cy="4614334"/>
                <a:chOff x="8371629" y="913684"/>
                <a:chExt cx="2394007" cy="4614334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ECC1E49-F7A9-451D-8520-707780A7C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71629" y="913684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192CFCA-A9DD-4102-A6B6-A80601680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4969" y="913684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1620EEE-BF03-457B-B6A1-1EAC240EB6DD}"/>
                  </a:ext>
                </a:extLst>
              </p:cNvPr>
              <p:cNvGrpSpPr/>
              <p:nvPr/>
            </p:nvGrpSpPr>
            <p:grpSpPr>
              <a:xfrm>
                <a:off x="8263716" y="4608231"/>
                <a:ext cx="1083960" cy="459989"/>
                <a:chOff x="2464649" y="1461954"/>
                <a:chExt cx="1083960" cy="459989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7B334B6E-B702-42F0-BE05-9A2E08452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649" y="1642092"/>
                  <a:ext cx="1083960" cy="279851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9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0622DC0A-4D48-48EF-B8C2-6F4C29B0F9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72" y="1035715"/>
                <a:ext cx="0" cy="4166904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2C82A7E-8F8B-4D35-9640-6EB17420DF4C}"/>
                  </a:ext>
                </a:extLst>
              </p:cNvPr>
              <p:cNvSpPr txBox="1"/>
              <p:nvPr/>
            </p:nvSpPr>
            <p:spPr>
              <a:xfrm>
                <a:off x="8840274" y="2243230"/>
                <a:ext cx="7329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rgbClr val="002060"/>
                    </a:solidFill>
                  </a:rPr>
                  <a:t>VO</a:t>
                </a:r>
                <a:endParaRPr lang="zh-TW" altLang="en-US" sz="3200" dirty="0">
                  <a:solidFill>
                    <a:srgbClr val="00206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/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/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6919528-2765-4A89-8749-9DF66D485CB4}"/>
                </a:ext>
              </a:extLst>
            </p:cNvPr>
            <p:cNvSpPr txBox="1"/>
            <p:nvPr/>
          </p:nvSpPr>
          <p:spPr>
            <a:xfrm>
              <a:off x="2764199" y="6142714"/>
              <a:ext cx="1135410" cy="378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現實空間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55BE003-1E42-4FDB-AE7A-50CFECBF7595}"/>
                </a:ext>
              </a:extLst>
            </p:cNvPr>
            <p:cNvSpPr txBox="1"/>
            <p:nvPr/>
          </p:nvSpPr>
          <p:spPr>
            <a:xfrm>
              <a:off x="6819335" y="6106272"/>
              <a:ext cx="11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速度空間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BCE1901-A539-47DB-8D15-C2E7C4C70DAF}"/>
                </a:ext>
              </a:extLst>
            </p:cNvPr>
            <p:cNvSpPr txBox="1"/>
            <p:nvPr/>
          </p:nvSpPr>
          <p:spPr>
            <a:xfrm>
              <a:off x="5812115" y="4986302"/>
              <a:ext cx="64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0,0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8A819975-8777-4C94-A259-B9BCA342BF97}"/>
              </a:ext>
            </a:extLst>
          </p:cNvPr>
          <p:cNvGrpSpPr/>
          <p:nvPr/>
        </p:nvGrpSpPr>
        <p:grpSpPr>
          <a:xfrm>
            <a:off x="3057019" y="3700431"/>
            <a:ext cx="5681868" cy="2619703"/>
            <a:chOff x="1355540" y="3674962"/>
            <a:chExt cx="5681868" cy="261970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3ABB663-2848-40AE-8822-79D0C82874FD}"/>
                </a:ext>
              </a:extLst>
            </p:cNvPr>
            <p:cNvGrpSpPr/>
            <p:nvPr/>
          </p:nvGrpSpPr>
          <p:grpSpPr>
            <a:xfrm>
              <a:off x="1355540" y="4157833"/>
              <a:ext cx="1757086" cy="1692037"/>
              <a:chOff x="1355540" y="4157833"/>
              <a:chExt cx="1757086" cy="169203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7ED09640-CA97-439E-A205-FAA91237950B}"/>
                  </a:ext>
                </a:extLst>
              </p:cNvPr>
              <p:cNvGrpSpPr/>
              <p:nvPr/>
            </p:nvGrpSpPr>
            <p:grpSpPr>
              <a:xfrm>
                <a:off x="1613704" y="4157833"/>
                <a:ext cx="1498922" cy="1505673"/>
                <a:chOff x="2840621" y="3199827"/>
                <a:chExt cx="1498922" cy="1505673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D942906B-6B9F-4D49-B42D-5CFF02854367}"/>
                    </a:ext>
                  </a:extLst>
                </p:cNvPr>
                <p:cNvSpPr/>
                <p:nvPr/>
              </p:nvSpPr>
              <p:spPr>
                <a:xfrm>
                  <a:off x="2840621" y="3199827"/>
                  <a:ext cx="1498922" cy="150567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45057C6-B057-4F5D-A043-7D9033E385D7}"/>
                    </a:ext>
                  </a:extLst>
                </p:cNvPr>
                <p:cNvSpPr/>
                <p:nvPr/>
              </p:nvSpPr>
              <p:spPr>
                <a:xfrm>
                  <a:off x="3263097" y="3628573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7872732E-64C7-4FDE-A8F9-9F4BB1259E7D}"/>
                    </a:ext>
                  </a:extLst>
                </p:cNvPr>
                <p:cNvSpPr/>
                <p:nvPr/>
              </p:nvSpPr>
              <p:spPr>
                <a:xfrm>
                  <a:off x="3549570" y="3915045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21D5897-5D6A-4996-901C-30AC1F119A56}"/>
                    </a:ext>
                  </a:extLst>
                </p:cNvPr>
                <p:cNvSpPr txBox="1"/>
                <p:nvPr/>
              </p:nvSpPr>
              <p:spPr>
                <a:xfrm>
                  <a:off x="3294927" y="3531152"/>
                  <a:ext cx="362000" cy="372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BFE1EC8-5724-42BD-98FE-651145185503}"/>
                  </a:ext>
                </a:extLst>
              </p:cNvPr>
              <p:cNvGrpSpPr/>
              <p:nvPr/>
            </p:nvGrpSpPr>
            <p:grpSpPr>
              <a:xfrm>
                <a:off x="1355540" y="5140921"/>
                <a:ext cx="931762" cy="708949"/>
                <a:chOff x="1783467" y="2646280"/>
                <a:chExt cx="931762" cy="708949"/>
              </a:xfrm>
            </p:grpSpPr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2E944D79-9BA2-44FB-9C49-7E5400719609}"/>
                    </a:ext>
                  </a:extLst>
                </p:cNvPr>
                <p:cNvSpPr/>
                <p:nvPr/>
              </p:nvSpPr>
              <p:spPr>
                <a:xfrm>
                  <a:off x="2061259" y="2707047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6939E26C-F6EF-4E45-8CDB-73A6F22D8FDF}"/>
                    </a:ext>
                  </a:extLst>
                </p:cNvPr>
                <p:cNvSpPr/>
                <p:nvPr/>
              </p:nvSpPr>
              <p:spPr>
                <a:xfrm>
                  <a:off x="2347732" y="2993520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31AF5A6E-D101-4C44-ABC3-C1681F7BFB61}"/>
                    </a:ext>
                  </a:extLst>
                </p:cNvPr>
                <p:cNvSpPr txBox="1"/>
                <p:nvPr/>
              </p:nvSpPr>
              <p:spPr>
                <a:xfrm>
                  <a:off x="1783467" y="2646280"/>
                  <a:ext cx="324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3BF23F7-0675-4AAC-B578-8D803BBE5119}"/>
                  </a:ext>
                </a:extLst>
              </p:cNvPr>
              <p:cNvSpPr/>
              <p:nvPr/>
            </p:nvSpPr>
            <p:spPr>
              <a:xfrm>
                <a:off x="1613704" y="4157834"/>
                <a:ext cx="1498922" cy="15056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D3B3045E-C354-4E16-8FA6-F186C4E643B6}"/>
                </a:ext>
              </a:extLst>
            </p:cNvPr>
            <p:cNvSpPr/>
            <p:nvPr/>
          </p:nvSpPr>
          <p:spPr>
            <a:xfrm>
              <a:off x="3535102" y="4734512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69B1E44-B77C-49B9-A1F9-E6667D7200DA}"/>
                </a:ext>
              </a:extLst>
            </p:cNvPr>
            <p:cNvSpPr/>
            <p:nvPr/>
          </p:nvSpPr>
          <p:spPr>
            <a:xfrm>
              <a:off x="4624086" y="3674962"/>
              <a:ext cx="2413322" cy="26197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rgbClr val="FF0000"/>
                  </a:solidFill>
                </a:rPr>
                <a:t>?</a:t>
              </a:r>
              <a:endParaRPr lang="zh-TW" alt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32452FD-7C7B-4BFB-B938-C1A2B39C3B58}"/>
              </a:ext>
            </a:extLst>
          </p:cNvPr>
          <p:cNvGrpSpPr/>
          <p:nvPr/>
        </p:nvGrpSpPr>
        <p:grpSpPr>
          <a:xfrm>
            <a:off x="3535102" y="145664"/>
            <a:ext cx="5356184" cy="3122271"/>
            <a:chOff x="1631067" y="103707"/>
            <a:chExt cx="5356184" cy="312227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9B17FC2-E05D-4B7F-9F52-68B75DC87DE8}"/>
                </a:ext>
              </a:extLst>
            </p:cNvPr>
            <p:cNvGrpSpPr/>
            <p:nvPr/>
          </p:nvGrpSpPr>
          <p:grpSpPr>
            <a:xfrm>
              <a:off x="1631067" y="103707"/>
              <a:ext cx="2424896" cy="3099122"/>
              <a:chOff x="2083443" y="937549"/>
              <a:chExt cx="2424896" cy="3099122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62CD7D2E-20A8-458D-ABE7-86228E648742}"/>
                  </a:ext>
                </a:extLst>
              </p:cNvPr>
              <p:cNvSpPr/>
              <p:nvPr/>
            </p:nvSpPr>
            <p:spPr>
              <a:xfrm>
                <a:off x="2361235" y="1063424"/>
                <a:ext cx="1498922" cy="15056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B25FBBF7-FE4E-4BAC-BC5A-55E1C3838918}"/>
                  </a:ext>
                </a:extLst>
              </p:cNvPr>
              <p:cNvSpPr/>
              <p:nvPr/>
            </p:nvSpPr>
            <p:spPr>
              <a:xfrm>
                <a:off x="2361235" y="3388489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4F727296-D569-4F7D-80D3-1D8A60B495E7}"/>
                  </a:ext>
                </a:extLst>
              </p:cNvPr>
              <p:cNvSpPr/>
              <p:nvPr/>
            </p:nvSpPr>
            <p:spPr>
              <a:xfrm>
                <a:off x="2783711" y="1492170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D15E302-C8FD-4B46-B2E1-A8B16BC2C7C0}"/>
                  </a:ext>
                </a:extLst>
              </p:cNvPr>
              <p:cNvSpPr/>
              <p:nvPr/>
            </p:nvSpPr>
            <p:spPr>
              <a:xfrm>
                <a:off x="2647708" y="367496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625B031-0A31-46C2-AFA9-DE1FCAB3E8BE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2170253" y="937549"/>
                <a:ext cx="517967" cy="2737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F570A9E5-5F02-46DF-B038-C98813F3CA8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59574" y="1145894"/>
                <a:ext cx="1848765" cy="2593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ACD02653-194C-4595-A760-9EA91791F9C6}"/>
                  </a:ext>
                </a:extLst>
              </p:cNvPr>
              <p:cNvSpPr/>
              <p:nvPr/>
            </p:nvSpPr>
            <p:spPr>
              <a:xfrm>
                <a:off x="3070184" y="177864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76D356-1F41-477F-BFEB-0280AAA17666}"/>
                  </a:ext>
                </a:extLst>
              </p:cNvPr>
              <p:cNvSpPr txBox="1"/>
              <p:nvPr/>
            </p:nvSpPr>
            <p:spPr>
              <a:xfrm>
                <a:off x="2083443" y="332772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2AA2A25-6387-4725-99CE-E341A3A48CC0}"/>
                  </a:ext>
                </a:extLst>
              </p:cNvPr>
              <p:cNvSpPr txBox="1"/>
              <p:nvPr/>
            </p:nvSpPr>
            <p:spPr>
              <a:xfrm>
                <a:off x="2815541" y="1394749"/>
                <a:ext cx="362000" cy="37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FBC3AC52-00AA-4A6B-A88E-F24150D29DBC}"/>
                </a:ext>
              </a:extLst>
            </p:cNvPr>
            <p:cNvSpPr/>
            <p:nvPr/>
          </p:nvSpPr>
          <p:spPr>
            <a:xfrm rot="11817969">
              <a:off x="5204749" y="604312"/>
              <a:ext cx="1782502" cy="26216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612F5E7-7F85-4A57-BA47-1392FEBC958A}"/>
                </a:ext>
              </a:extLst>
            </p:cNvPr>
            <p:cNvSpPr txBox="1"/>
            <p:nvPr/>
          </p:nvSpPr>
          <p:spPr>
            <a:xfrm>
              <a:off x="5959999" y="1125204"/>
              <a:ext cx="56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F030F9AB-3918-47BB-BEDE-5DC56299799B}"/>
                </a:ext>
              </a:extLst>
            </p:cNvPr>
            <p:cNvSpPr/>
            <p:nvPr/>
          </p:nvSpPr>
          <p:spPr>
            <a:xfrm>
              <a:off x="4108050" y="1498457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934A669B-067C-4B0F-9DB7-10F56D82DA2A}"/>
                </a:ext>
              </a:extLst>
            </p:cNvPr>
            <p:cNvSpPr/>
            <p:nvPr/>
          </p:nvSpPr>
          <p:spPr>
            <a:xfrm>
              <a:off x="2233914" y="1626243"/>
              <a:ext cx="170512" cy="1267428"/>
            </a:xfrm>
            <a:custGeom>
              <a:avLst/>
              <a:gdLst>
                <a:gd name="connsiteX0" fmla="*/ 0 w 170512"/>
                <a:gd name="connsiteY0" fmla="*/ 1267428 h 1267428"/>
                <a:gd name="connsiteX1" fmla="*/ 162045 w 170512"/>
                <a:gd name="connsiteY1" fmla="*/ 856527 h 1267428"/>
                <a:gd name="connsiteX2" fmla="*/ 133109 w 170512"/>
                <a:gd name="connsiteY2" fmla="*/ 0 h 126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12" h="1267428">
                  <a:moveTo>
                    <a:pt x="0" y="1267428"/>
                  </a:moveTo>
                  <a:cubicBezTo>
                    <a:pt x="69930" y="1167596"/>
                    <a:pt x="139860" y="1067765"/>
                    <a:pt x="162045" y="856527"/>
                  </a:cubicBezTo>
                  <a:cubicBezTo>
                    <a:pt x="184230" y="645289"/>
                    <a:pt x="158669" y="322644"/>
                    <a:pt x="133109" y="0"/>
                  </a:cubicBezTo>
                </a:path>
              </a:pathLst>
            </a:custGeom>
            <a:noFill/>
            <a:ln w="3810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873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4436</TotalTime>
  <Words>182</Words>
  <Application>Microsoft Office PowerPoint</Application>
  <PresentationFormat>寬螢幕</PresentationFormat>
  <Paragraphs>104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微軟正黑體</vt:lpstr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55</cp:revision>
  <dcterms:created xsi:type="dcterms:W3CDTF">2024-05-22T03:11:51Z</dcterms:created>
  <dcterms:modified xsi:type="dcterms:W3CDTF">2024-09-24T13:40:57Z</dcterms:modified>
</cp:coreProperties>
</file>