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5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5C22A-0E67-46D2-9F6D-F4F49058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1C9367-BECE-4E71-A9D6-3FCAC07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8D4D5-A3E5-4877-B36A-4FE4C10A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DBE95-22BB-4A8B-AB1F-85816A08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2B8C2-1D99-4F13-B2FB-6DDF3B5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61468-A6CA-4D38-84E2-7675CCF2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BA7-53E9-460C-8BF8-7E95E99E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256C-3F59-4EEF-B13C-76F337B1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9A914-B67A-44F7-9CF4-168AAB66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BCCBE-8BEC-4B3E-982A-6EDF9439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5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5A5655-9084-41AE-AC48-3C86AF76F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4BAB8C-B850-4984-B411-1C7B58E5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4FD73-071F-4865-977A-45B97918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4A3E9-A5FD-4CF0-94C1-498EEF8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037E9-501D-422E-9719-AEE2968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5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050C0-0396-4E00-90D3-40831A9F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3F7D5-3867-4521-89EE-A3BFDDBB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491C7-22C5-479F-8801-EAB475C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9F363-795C-4EF8-9D26-8E32489E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AE6CF-702D-44B2-9502-0B83AF07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55AA8-BC1A-48B8-BAA3-D53AD1C9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6ABCA-57F5-4016-A759-F43DCFF7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55ABA-1443-4854-B762-7181B83A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3EB61-450F-492F-9896-18D6837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F3179-5813-4C02-8B32-C1AC4C70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7E078-D3BD-4FD9-BA03-99806635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49BD8-2F7A-4381-8EF1-6B02743D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35F2FE-8986-4204-A5A4-29A2F3AD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3BC17-065E-41CA-B6FD-FF78BACF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FAAEF4-0092-4CFC-92C9-20B570C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08C24-CB69-4C10-9990-B5D7E9D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7531-65B9-4A91-811B-63D54724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60613-8ECB-4AA5-804E-1F6DB705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67078B-9E11-4563-BBF7-1D2BA3E6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843B14-15A6-4D53-941D-F06DD2D5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612549-6BD7-46A5-B6F7-11A1EC959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D296D3-F533-4C3C-B619-9F9E819C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010931-CD94-474A-87F1-C436756B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817C3A-53D9-4DFF-B972-70D679B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9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AACEA-5A9E-4C0B-B75A-AB4EE08A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A9DDE2-5100-463C-BF8F-5F9DEACD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D6E57F-B2F6-4174-AA3E-F251FB41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9DD755-234E-4462-AA1C-7BD8579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E05E1F-4206-45AE-9836-10C86494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4DFC98-2900-4B38-9FAB-B942902F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DAE9FE-376D-430C-8ED2-D39D317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3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011DA-4E44-4276-9AF4-94B7206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C12DD-E3E5-47EF-8C4A-D6AF9121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00B37-3F80-44E8-BBEF-5B06EC32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61E15-01C9-4121-868E-6A51456D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390D9-489C-4351-B92C-EBBDC989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F0DCA-EAA6-4731-994D-88F10D72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6C843-AB8A-40B0-9C58-2531E4AA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2BC7A3-2206-4120-B839-2078FD9A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41E3BB-9FD3-4443-896B-98573FBD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B74E2-D5C8-4A17-8DE5-E57E66BD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87996-9071-4692-8CEF-06A2D27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40C69-70B4-47DD-8BA5-25CD6C88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C1DE03-E0A1-4BB9-8939-C447403F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9CB8C0-3C96-4B04-805B-15F0CBEC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E4C71-A65C-4568-A9F2-68013B651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0119-CE58-40D1-A6C9-A01FB5D208F7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AE4D1-5FA6-4E1B-911C-0B7D1695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8079A-8F89-4C2E-AEAF-4DA2751C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68CA8-B6ED-446B-97C3-43AAB8B21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384B04-C82D-4769-A0BB-FEC8EE11C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3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977647-2DB8-4082-A5BD-DCC18DF34917}"/>
              </a:ext>
            </a:extLst>
          </p:cNvPr>
          <p:cNvSpPr/>
          <p:nvPr/>
        </p:nvSpPr>
        <p:spPr>
          <a:xfrm rot="20606465">
            <a:off x="1892304" y="3596927"/>
            <a:ext cx="6366933" cy="84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D6765-A7E1-47DB-BE35-C634E1F6319D}"/>
              </a:ext>
            </a:extLst>
          </p:cNvPr>
          <p:cNvSpPr/>
          <p:nvPr/>
        </p:nvSpPr>
        <p:spPr>
          <a:xfrm rot="20606465">
            <a:off x="3628144" y="2053662"/>
            <a:ext cx="2616200" cy="1549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C757DFA-CD43-4086-BC57-87BA61DAFB2E}"/>
              </a:ext>
            </a:extLst>
          </p:cNvPr>
          <p:cNvCxnSpPr>
            <a:cxnSpLocks/>
          </p:cNvCxnSpPr>
          <p:nvPr/>
        </p:nvCxnSpPr>
        <p:spPr>
          <a:xfrm>
            <a:off x="4936243" y="2828361"/>
            <a:ext cx="0" cy="10244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854A7CD9-D7CA-45D2-9D69-6A65FECC190E}"/>
              </a:ext>
            </a:extLst>
          </p:cNvPr>
          <p:cNvGrpSpPr/>
          <p:nvPr/>
        </p:nvGrpSpPr>
        <p:grpSpPr>
          <a:xfrm rot="20606465">
            <a:off x="4756244" y="2648362"/>
            <a:ext cx="360000" cy="360000"/>
            <a:chOff x="6578600" y="1634067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CF7B9EA-F0D6-47EC-A1A3-A90186A9AF53}"/>
                </a:ext>
              </a:extLst>
            </p:cNvPr>
            <p:cNvSpPr/>
            <p:nvPr/>
          </p:nvSpPr>
          <p:spPr>
            <a:xfrm>
              <a:off x="6578600" y="1634067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局部圓 6">
              <a:extLst>
                <a:ext uri="{FF2B5EF4-FFF2-40B4-BE49-F238E27FC236}">
                  <a16:creationId xmlns:a16="http://schemas.microsoft.com/office/drawing/2014/main" id="{E0382E2A-68F7-4672-A7D8-8017C7465991}"/>
                </a:ext>
              </a:extLst>
            </p:cNvPr>
            <p:cNvSpPr/>
            <p:nvPr/>
          </p:nvSpPr>
          <p:spPr>
            <a:xfrm rot="993535">
              <a:off x="6578600" y="1634067"/>
              <a:ext cx="360000" cy="36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9B2F6EEF-92BB-499E-B79B-0621BB3B8226}"/>
                </a:ext>
              </a:extLst>
            </p:cNvPr>
            <p:cNvSpPr/>
            <p:nvPr/>
          </p:nvSpPr>
          <p:spPr>
            <a:xfrm rot="993535">
              <a:off x="6578600" y="1634067"/>
              <a:ext cx="360000" cy="360000"/>
            </a:xfrm>
            <a:prstGeom prst="pie">
              <a:avLst>
                <a:gd name="adj1" fmla="val 21599999"/>
                <a:gd name="adj2" fmla="val 5389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6776DC9-919A-4581-8F34-0AEC235A056F}"/>
              </a:ext>
            </a:extLst>
          </p:cNvPr>
          <p:cNvCxnSpPr>
            <a:endCxn id="5" idx="2"/>
          </p:cNvCxnSpPr>
          <p:nvPr/>
        </p:nvCxnSpPr>
        <p:spPr>
          <a:xfrm rot="20606465">
            <a:off x="5046639" y="2812297"/>
            <a:ext cx="0" cy="77470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BA39FBA-E2FA-49C5-AEF3-7058F315CDD1}"/>
              </a:ext>
            </a:extLst>
          </p:cNvPr>
          <p:cNvCxnSpPr>
            <a:cxnSpLocks/>
          </p:cNvCxnSpPr>
          <p:nvPr/>
        </p:nvCxnSpPr>
        <p:spPr>
          <a:xfrm rot="20606465" flipH="1">
            <a:off x="2743249" y="3147482"/>
            <a:ext cx="2239433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73DCCAC-A8DF-49EB-BA39-FEA8B9555418}"/>
              </a:ext>
            </a:extLst>
          </p:cNvPr>
          <p:cNvCxnSpPr>
            <a:cxnSpLocks/>
          </p:cNvCxnSpPr>
          <p:nvPr/>
        </p:nvCxnSpPr>
        <p:spPr>
          <a:xfrm rot="20606465">
            <a:off x="2721972" y="2141898"/>
            <a:ext cx="0" cy="2193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228C9EE9-12EB-47A4-989E-275307593E95}"/>
              </a:ext>
            </a:extLst>
          </p:cNvPr>
          <p:cNvSpPr/>
          <p:nvPr/>
        </p:nvSpPr>
        <p:spPr>
          <a:xfrm rot="20606465">
            <a:off x="6354065" y="2807669"/>
            <a:ext cx="296333" cy="355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1A5D3126-2CC6-4DD4-B81D-61813DBF7878}"/>
              </a:ext>
            </a:extLst>
          </p:cNvPr>
          <p:cNvSpPr/>
          <p:nvPr/>
        </p:nvSpPr>
        <p:spPr>
          <a:xfrm rot="20606465" flipH="1">
            <a:off x="3561697" y="3635636"/>
            <a:ext cx="296333" cy="355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F6DF27B-3E9C-457D-A6A8-BC798A759156}"/>
              </a:ext>
            </a:extLst>
          </p:cNvPr>
          <p:cNvSpPr/>
          <p:nvPr/>
        </p:nvSpPr>
        <p:spPr>
          <a:xfrm>
            <a:off x="2600632" y="4307998"/>
            <a:ext cx="867951" cy="4863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8F44D2C-3705-40E0-A0CD-2E1AB9579422}"/>
              </a:ext>
            </a:extLst>
          </p:cNvPr>
          <p:cNvSpPr/>
          <p:nvPr/>
        </p:nvSpPr>
        <p:spPr>
          <a:xfrm>
            <a:off x="6837880" y="3052198"/>
            <a:ext cx="867951" cy="4863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9195DE1-43FB-4B07-8D95-5826CE218183}"/>
              </a:ext>
            </a:extLst>
          </p:cNvPr>
          <p:cNvCxnSpPr>
            <a:cxnSpLocks/>
          </p:cNvCxnSpPr>
          <p:nvPr/>
        </p:nvCxnSpPr>
        <p:spPr>
          <a:xfrm>
            <a:off x="2600632" y="4303685"/>
            <a:ext cx="5760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385B32B2-D22E-4663-839E-4C7815F5F8D0}"/>
              </a:ext>
            </a:extLst>
          </p:cNvPr>
          <p:cNvSpPr/>
          <p:nvPr/>
        </p:nvSpPr>
        <p:spPr>
          <a:xfrm>
            <a:off x="1867919" y="3052198"/>
            <a:ext cx="2520000" cy="2520000"/>
          </a:xfrm>
          <a:prstGeom prst="arc">
            <a:avLst>
              <a:gd name="adj1" fmla="val 205263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34E98AD-F80D-473D-A050-D2095974C34A}"/>
              </a:ext>
            </a:extLst>
          </p:cNvPr>
          <p:cNvCxnSpPr>
            <a:cxnSpLocks/>
          </p:cNvCxnSpPr>
          <p:nvPr/>
        </p:nvCxnSpPr>
        <p:spPr>
          <a:xfrm rot="20606465">
            <a:off x="6959209" y="869532"/>
            <a:ext cx="0" cy="2193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173E25B-0E16-469D-AF40-D847157D9B2E}"/>
                  </a:ext>
                </a:extLst>
              </p:cNvPr>
              <p:cNvSpPr txBox="1"/>
              <p:nvPr/>
            </p:nvSpPr>
            <p:spPr>
              <a:xfrm>
                <a:off x="5021194" y="2960461"/>
                <a:ext cx="327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173E25B-0E16-469D-AF40-D847157D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94" y="2960461"/>
                <a:ext cx="3275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B9A5C82-4F33-48D8-84C7-A1E0EFD8B8C5}"/>
                  </a:ext>
                </a:extLst>
              </p:cNvPr>
              <p:cNvSpPr txBox="1"/>
              <p:nvPr/>
            </p:nvSpPr>
            <p:spPr>
              <a:xfrm>
                <a:off x="3709863" y="2828361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B9A5C82-4F33-48D8-84C7-A1E0EFD8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63" y="2828361"/>
                <a:ext cx="285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E5212ED-6455-481C-97F0-99BE3E71EE80}"/>
                  </a:ext>
                </a:extLst>
              </p:cNvPr>
              <p:cNvSpPr txBox="1"/>
              <p:nvPr/>
            </p:nvSpPr>
            <p:spPr>
              <a:xfrm>
                <a:off x="4475718" y="3944339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E5212ED-6455-481C-97F0-99BE3E71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18" y="3944339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A4E139C-36FB-472B-8421-1129A08796EC}"/>
              </a:ext>
            </a:extLst>
          </p:cNvPr>
          <p:cNvCxnSpPr>
            <a:endCxn id="24" idx="0"/>
          </p:cNvCxnSpPr>
          <p:nvPr/>
        </p:nvCxnSpPr>
        <p:spPr>
          <a:xfrm flipV="1">
            <a:off x="3034607" y="4307998"/>
            <a:ext cx="1" cy="6958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11EFA9D-EBD2-4FA0-B99A-08C23982186D}"/>
              </a:ext>
            </a:extLst>
          </p:cNvPr>
          <p:cNvCxnSpPr/>
          <p:nvPr/>
        </p:nvCxnSpPr>
        <p:spPr>
          <a:xfrm flipV="1">
            <a:off x="7276764" y="3030004"/>
            <a:ext cx="1" cy="6958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D5C0C3B-6060-4FEC-A383-96E4B758739E}"/>
                  </a:ext>
                </a:extLst>
              </p:cNvPr>
              <p:cNvSpPr txBox="1"/>
              <p:nvPr/>
            </p:nvSpPr>
            <p:spPr>
              <a:xfrm>
                <a:off x="4809539" y="3574709"/>
                <a:ext cx="63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D5C0C3B-6060-4FEC-A383-96E4B758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539" y="3574709"/>
                <a:ext cx="63482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B940AD3-759B-41AE-A9C1-2F09BA747919}"/>
                  </a:ext>
                </a:extLst>
              </p:cNvPr>
              <p:cNvSpPr txBox="1"/>
              <p:nvPr/>
            </p:nvSpPr>
            <p:spPr>
              <a:xfrm>
                <a:off x="2929466" y="4823446"/>
                <a:ext cx="532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B940AD3-759B-41AE-A9C1-2F09BA747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66" y="4823446"/>
                <a:ext cx="532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A1742B-1FE7-4DDD-9CBC-83969A2CC22E}"/>
                  </a:ext>
                </a:extLst>
              </p:cNvPr>
              <p:cNvSpPr txBox="1"/>
              <p:nvPr/>
            </p:nvSpPr>
            <p:spPr>
              <a:xfrm>
                <a:off x="7173694" y="3506382"/>
                <a:ext cx="532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A1742B-1FE7-4DDD-9CBC-83969A2C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94" y="3506382"/>
                <a:ext cx="532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93F57B1-E2B1-41D8-9608-B1081203FF35}"/>
              </a:ext>
            </a:extLst>
          </p:cNvPr>
          <p:cNvCxnSpPr>
            <a:cxnSpLocks/>
          </p:cNvCxnSpPr>
          <p:nvPr/>
        </p:nvCxnSpPr>
        <p:spPr>
          <a:xfrm flipH="1">
            <a:off x="2450515" y="1064064"/>
            <a:ext cx="4261176" cy="126871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D68B431-9F5C-4DD6-97B4-928E31FDF0A6}"/>
                  </a:ext>
                </a:extLst>
              </p:cNvPr>
              <p:cNvSpPr txBox="1"/>
              <p:nvPr/>
            </p:nvSpPr>
            <p:spPr>
              <a:xfrm>
                <a:off x="4215014" y="1407667"/>
                <a:ext cx="521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D68B431-9F5C-4DD6-97B4-928E31FD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14" y="1407667"/>
                <a:ext cx="5214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80CD3B3-BE79-4764-89D4-C0A3406F82A7}"/>
              </a:ext>
            </a:extLst>
          </p:cNvPr>
          <p:cNvCxnSpPr/>
          <p:nvPr/>
        </p:nvCxnSpPr>
        <p:spPr>
          <a:xfrm>
            <a:off x="3034607" y="662294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D0EBEC6-CDF5-4453-AA43-2B33C9570D33}"/>
              </a:ext>
            </a:extLst>
          </p:cNvPr>
          <p:cNvCxnSpPr/>
          <p:nvPr/>
        </p:nvCxnSpPr>
        <p:spPr>
          <a:xfrm>
            <a:off x="4936243" y="660400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FDE0F14-45B6-4172-A2C2-55E22EC9BF16}"/>
              </a:ext>
            </a:extLst>
          </p:cNvPr>
          <p:cNvCxnSpPr/>
          <p:nvPr/>
        </p:nvCxnSpPr>
        <p:spPr>
          <a:xfrm>
            <a:off x="7275385" y="651887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76F5753-F876-424C-8E6D-3F65327C39D2}"/>
              </a:ext>
            </a:extLst>
          </p:cNvPr>
          <p:cNvCxnSpPr/>
          <p:nvPr/>
        </p:nvCxnSpPr>
        <p:spPr>
          <a:xfrm>
            <a:off x="3034607" y="660400"/>
            <a:ext cx="190163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90E238E-02FE-4092-B3F9-74EC67321F50}"/>
              </a:ext>
            </a:extLst>
          </p:cNvPr>
          <p:cNvCxnSpPr>
            <a:cxnSpLocks/>
          </p:cNvCxnSpPr>
          <p:nvPr/>
        </p:nvCxnSpPr>
        <p:spPr>
          <a:xfrm>
            <a:off x="4936244" y="660400"/>
            <a:ext cx="23356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EBB5553-1DC8-4935-9E5F-8E3DB22F453D}"/>
                  </a:ext>
                </a:extLst>
              </p:cNvPr>
              <p:cNvSpPr txBox="1"/>
              <p:nvPr/>
            </p:nvSpPr>
            <p:spPr>
              <a:xfrm>
                <a:off x="3852638" y="328011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EBB5553-1DC8-4935-9E5F-8E3DB22F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638" y="328011"/>
                <a:ext cx="2855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2B365B2-BD06-4584-86ED-32F8A454D5E2}"/>
                  </a:ext>
                </a:extLst>
              </p:cNvPr>
              <p:cNvSpPr txBox="1"/>
              <p:nvPr/>
            </p:nvSpPr>
            <p:spPr>
              <a:xfrm>
                <a:off x="5961267" y="370274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2B365B2-BD06-4584-86ED-32F8A454D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267" y="370274"/>
                <a:ext cx="285553" cy="369332"/>
              </a:xfrm>
              <a:prstGeom prst="rect">
                <a:avLst/>
              </a:prstGeom>
              <a:blipFill>
                <a:blip r:embed="rId10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5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wangia@solab.me.ntu.edu.tw</dc:creator>
  <cp:lastModifiedBy>wangia@solab.me.ntu.edu.tw</cp:lastModifiedBy>
  <cp:revision>5</cp:revision>
  <dcterms:created xsi:type="dcterms:W3CDTF">2025-04-11T07:14:42Z</dcterms:created>
  <dcterms:modified xsi:type="dcterms:W3CDTF">2025-04-11T12:29:10Z</dcterms:modified>
</cp:coreProperties>
</file>