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0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682DCF1-FDD0-484A-A74F-D66BD9B7F3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19F83664-691A-4B34-AD5C-8CB6FAF243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AFFEC79-191C-4952-99A9-8DC079F52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1F5AD-FE1B-4540-B598-52220A64164D}" type="datetimeFigureOut">
              <a:rPr lang="zh-TW" altLang="en-US" smtClean="0"/>
              <a:t>2024/5/24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F90CEC2-4C7E-402A-82E9-2C92E4FCA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45CFC39-E4E3-4462-B773-735478473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7AF29-B070-48B8-9CE8-30F94721C5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40102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6F4558B-F912-4FBA-80BE-9C27F9BE1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BC093FA0-386E-45BE-86AB-F336DE2A1E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5DD4909-6454-40E3-A521-D8E9DB1AC8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1F5AD-FE1B-4540-B598-52220A64164D}" type="datetimeFigureOut">
              <a:rPr lang="zh-TW" altLang="en-US" smtClean="0"/>
              <a:t>2024/5/24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212ADF7-6530-400F-9684-ED23FC109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EF66A61-01F1-4C04-AB13-6C81BDEC3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7AF29-B070-48B8-9CE8-30F94721C5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082788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C6AF8D98-7B1F-4331-A2BF-0317C01DBD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3035A223-EF9D-49FE-A804-EF2D1E83AF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FDC0CF5-769D-42FB-B5DE-94A87C165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1F5AD-FE1B-4540-B598-52220A64164D}" type="datetimeFigureOut">
              <a:rPr lang="zh-TW" altLang="en-US" smtClean="0"/>
              <a:t>2024/5/24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73325D0-5358-406E-8BA0-B44EAB3AC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9B2EA10-BF9A-4867-8B42-508A9771D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7AF29-B070-48B8-9CE8-30F94721C5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9886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92576E5-1E33-4EB1-9BE9-2087CCFD3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DDC9E34-AB45-439F-A9DC-1D6B0875EE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049CCDD-A2A5-4CC3-8AD7-ED4337B9E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1F5AD-FE1B-4540-B598-52220A64164D}" type="datetimeFigureOut">
              <a:rPr lang="zh-TW" altLang="en-US" smtClean="0"/>
              <a:t>2024/5/24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6ADFEE8-83E5-498D-B629-36AA1523D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27DEC47-3BE1-4CA5-969A-A3FC6D4BE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7AF29-B070-48B8-9CE8-30F94721C5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11230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E60A73A-3C32-452D-9331-C012ACB3F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50C831F-9CD6-4AD7-8C0B-D18C81EB9A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D4EBED6-24E1-4079-BB10-63797C6E4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1F5AD-FE1B-4540-B598-52220A64164D}" type="datetimeFigureOut">
              <a:rPr lang="zh-TW" altLang="en-US" smtClean="0"/>
              <a:t>2024/5/24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94C966F-50AA-423B-9537-6FFE79493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A65E215-4DF6-41B7-9C80-D1594781A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7AF29-B070-48B8-9CE8-30F94721C5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76042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48FE0EF-3C6F-48CE-AE59-98B5BC86B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46BF5EF-01A9-4B6A-AA71-F4777186E7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8050EB7-4ACB-43A3-BF97-7571E513FC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3328549-F065-4476-B705-625837B930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1F5AD-FE1B-4540-B598-52220A64164D}" type="datetimeFigureOut">
              <a:rPr lang="zh-TW" altLang="en-US" smtClean="0"/>
              <a:t>2024/5/24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2291082-B0A8-4288-9CB4-DCD49E411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3C70938-952B-4C9B-9051-3043511A0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7AF29-B070-48B8-9CE8-30F94721C5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21623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A2A3033-6DC9-41A4-AEA0-34F76E408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D41CB55-31D0-4F98-B58A-ED09F6EB35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BDE9C8DC-8071-4AFE-A9CF-085E1A2118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95D6F9E9-4930-4CCD-9E73-565DD127BA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3051B2F0-371C-43E3-9485-8E4FDC2AE9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F62DEACB-3A8A-488F-A868-2C3FC8E49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1F5AD-FE1B-4540-B598-52220A64164D}" type="datetimeFigureOut">
              <a:rPr lang="zh-TW" altLang="en-US" smtClean="0"/>
              <a:t>2024/5/24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93E939B5-BCF9-4585-8177-42F095E18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C28B1108-A357-430B-8F36-606156751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7AF29-B070-48B8-9CE8-30F94721C5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8226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E060BE3-CB0E-4AEF-8CCE-3E6904B20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F71E06E4-8238-422F-9106-75A796B53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1F5AD-FE1B-4540-B598-52220A64164D}" type="datetimeFigureOut">
              <a:rPr lang="zh-TW" altLang="en-US" smtClean="0"/>
              <a:t>2024/5/24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28DD13B7-4BE7-4389-984F-ABF0AD5BB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D3A668E3-3F3B-49E3-A3E0-A12BCCCC0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7AF29-B070-48B8-9CE8-30F94721C5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5085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E38E4BE3-E76D-43C9-A42E-BD4877B4D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1F5AD-FE1B-4540-B598-52220A64164D}" type="datetimeFigureOut">
              <a:rPr lang="zh-TW" altLang="en-US" smtClean="0"/>
              <a:t>2024/5/24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7C64AC7D-0817-43C1-A753-39AC45AC1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DC698D5-B211-4FCD-A3D9-D1983FF64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7AF29-B070-48B8-9CE8-30F94721C5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00267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0051C0D-1026-4302-9DB8-1B1E896D7C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F1BB4A9-A221-4954-8CBA-1DFE451CFB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7E1E8CD9-29F7-4274-9514-33945C43BC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1936DE7-E1D0-40AF-8E24-5BB4EF18E3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1F5AD-FE1B-4540-B598-52220A64164D}" type="datetimeFigureOut">
              <a:rPr lang="zh-TW" altLang="en-US" smtClean="0"/>
              <a:t>2024/5/24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0B23757-2D5F-4AE4-AF94-DBDDEBF30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88943CD-6D4B-4F98-BD9B-8F8D48E82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7AF29-B070-48B8-9CE8-30F94721C5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379840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A3F8C48-FCC4-4330-98C5-6113F5C1A8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2428DB53-D619-47C3-8239-B62DBA92E9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7AEB3952-D939-4D5D-AD19-A2C24EDE99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E43E69F-4426-429E-9440-E9A827D9C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1F5AD-FE1B-4540-B598-52220A64164D}" type="datetimeFigureOut">
              <a:rPr lang="zh-TW" altLang="en-US" smtClean="0"/>
              <a:t>2024/5/24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5D47752-012F-4212-AB0C-F40C61BF2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3BFB148-5953-499E-A5B7-7865F2DFF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7AF29-B070-48B8-9CE8-30F94721C5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28587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BB15C9DB-D908-4C39-ADCC-3DCD1F9A87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0F74D2C-4136-46A6-BDA5-F9F09C3A2F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8C0E7AA-287B-43B4-83F8-2C2BD1436E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D1F5AD-FE1B-4540-B598-52220A64164D}" type="datetimeFigureOut">
              <a:rPr lang="zh-TW" altLang="en-US" smtClean="0"/>
              <a:t>2024/5/24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0C8DCC3-AE4F-411E-8357-56A1EA87BE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912C793-D068-4F3A-922D-40233E8DA4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37AF29-B070-48B8-9CE8-30F94721C5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98030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群組 14">
            <a:extLst>
              <a:ext uri="{FF2B5EF4-FFF2-40B4-BE49-F238E27FC236}">
                <a16:creationId xmlns:a16="http://schemas.microsoft.com/office/drawing/2014/main" id="{F252DFC5-76CC-4963-8A65-235DD15F1A8A}"/>
              </a:ext>
            </a:extLst>
          </p:cNvPr>
          <p:cNvGrpSpPr/>
          <p:nvPr/>
        </p:nvGrpSpPr>
        <p:grpSpPr>
          <a:xfrm>
            <a:off x="673410" y="224306"/>
            <a:ext cx="8470589" cy="4720202"/>
            <a:chOff x="673410" y="224306"/>
            <a:chExt cx="8470589" cy="4720202"/>
          </a:xfrm>
        </p:grpSpPr>
        <p:grpSp>
          <p:nvGrpSpPr>
            <p:cNvPr id="10" name="群組 9">
              <a:extLst>
                <a:ext uri="{FF2B5EF4-FFF2-40B4-BE49-F238E27FC236}">
                  <a16:creationId xmlns:a16="http://schemas.microsoft.com/office/drawing/2014/main" id="{2FE9C3FE-D8EF-4768-9282-CB6ABEC5A9A2}"/>
                </a:ext>
              </a:extLst>
            </p:cNvPr>
            <p:cNvGrpSpPr/>
            <p:nvPr/>
          </p:nvGrpSpPr>
          <p:grpSpPr>
            <a:xfrm>
              <a:off x="673410" y="224306"/>
              <a:ext cx="8470589" cy="4720202"/>
              <a:chOff x="673410" y="224306"/>
              <a:chExt cx="8470589" cy="4720202"/>
            </a:xfrm>
          </p:grpSpPr>
          <p:pic>
            <p:nvPicPr>
              <p:cNvPr id="5" name="圖片 4">
                <a:extLst>
                  <a:ext uri="{FF2B5EF4-FFF2-40B4-BE49-F238E27FC236}">
                    <a16:creationId xmlns:a16="http://schemas.microsoft.com/office/drawing/2014/main" id="{20790B90-7198-46C4-A60F-BD9BF3CCD55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673410" y="224306"/>
                <a:ext cx="4529667" cy="2272879"/>
              </a:xfrm>
              <a:prstGeom prst="rect">
                <a:avLst/>
              </a:prstGeom>
            </p:spPr>
          </p:pic>
          <p:sp>
            <p:nvSpPr>
              <p:cNvPr id="6" name="橢圓 5">
                <a:extLst>
                  <a:ext uri="{FF2B5EF4-FFF2-40B4-BE49-F238E27FC236}">
                    <a16:creationId xmlns:a16="http://schemas.microsoft.com/office/drawing/2014/main" id="{72AAC4B0-79CF-4964-A7BB-B9D549CF20B4}"/>
                  </a:ext>
                </a:extLst>
              </p:cNvPr>
              <p:cNvSpPr/>
              <p:nvPr/>
            </p:nvSpPr>
            <p:spPr>
              <a:xfrm>
                <a:off x="1897146" y="594513"/>
                <a:ext cx="863600" cy="1532466"/>
              </a:xfrm>
              <a:prstGeom prst="ellipse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pic>
            <p:nvPicPr>
              <p:cNvPr id="9" name="圖片 8">
                <a:extLst>
                  <a:ext uri="{FF2B5EF4-FFF2-40B4-BE49-F238E27FC236}">
                    <a16:creationId xmlns:a16="http://schemas.microsoft.com/office/drawing/2014/main" id="{60EBBA4B-CE07-41AF-A59A-AC2AAB95488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203076" y="224306"/>
                <a:ext cx="3940923" cy="4720202"/>
              </a:xfrm>
              <a:prstGeom prst="rect">
                <a:avLst/>
              </a:prstGeom>
            </p:spPr>
          </p:pic>
          <p:pic>
            <p:nvPicPr>
              <p:cNvPr id="1026" name="Picture 2" descr="開啟相片">
                <a:extLst>
                  <a:ext uri="{FF2B5EF4-FFF2-40B4-BE49-F238E27FC236}">
                    <a16:creationId xmlns:a16="http://schemas.microsoft.com/office/drawing/2014/main" id="{50E55FEE-055D-464B-A07A-618DFA4D8F1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6173" t="36836" r="7777" b="15756"/>
              <a:stretch/>
            </p:blipFill>
            <p:spPr bwMode="auto">
              <a:xfrm>
                <a:off x="673410" y="2497185"/>
                <a:ext cx="4529668" cy="24384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cxnSp>
          <p:nvCxnSpPr>
            <p:cNvPr id="12" name="直線單箭頭接點 11">
              <a:extLst>
                <a:ext uri="{FF2B5EF4-FFF2-40B4-BE49-F238E27FC236}">
                  <a16:creationId xmlns:a16="http://schemas.microsoft.com/office/drawing/2014/main" id="{306420A4-3F3D-4625-AFA0-60861E591A2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86722" y="3429000"/>
              <a:ext cx="461278" cy="287384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4E90AB8E-83E1-45B1-B24A-BB50E8362841}"/>
                </a:ext>
              </a:extLst>
            </p:cNvPr>
            <p:cNvSpPr txBox="1"/>
            <p:nvPr/>
          </p:nvSpPr>
          <p:spPr>
            <a:xfrm>
              <a:off x="2827866" y="3572692"/>
              <a:ext cx="11599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>
                  <a:solidFill>
                    <a:srgbClr val="FF0000"/>
                  </a:solidFill>
                </a:rPr>
                <a:t>8.5mm</a:t>
              </a:r>
              <a:endParaRPr lang="zh-TW" altLang="en-US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971435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局部圓 42">
            <a:extLst>
              <a:ext uri="{FF2B5EF4-FFF2-40B4-BE49-F238E27FC236}">
                <a16:creationId xmlns:a16="http://schemas.microsoft.com/office/drawing/2014/main" id="{211E94C9-EFA9-4E21-A302-EFD4E43FDDD0}"/>
              </a:ext>
            </a:extLst>
          </p:cNvPr>
          <p:cNvSpPr/>
          <p:nvPr/>
        </p:nvSpPr>
        <p:spPr>
          <a:xfrm rot="2873095">
            <a:off x="1230425" y="2229156"/>
            <a:ext cx="5507816" cy="5402047"/>
          </a:xfrm>
          <a:prstGeom prst="pie">
            <a:avLst>
              <a:gd name="adj1" fmla="val 13360912"/>
              <a:gd name="adj2" fmla="val 15097241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6" name="局部圓 25">
            <a:extLst>
              <a:ext uri="{FF2B5EF4-FFF2-40B4-BE49-F238E27FC236}">
                <a16:creationId xmlns:a16="http://schemas.microsoft.com/office/drawing/2014/main" id="{9294540F-2938-4802-92C8-E611AD2F3375}"/>
              </a:ext>
            </a:extLst>
          </p:cNvPr>
          <p:cNvSpPr/>
          <p:nvPr/>
        </p:nvSpPr>
        <p:spPr>
          <a:xfrm rot="3602722">
            <a:off x="412625" y="1701643"/>
            <a:ext cx="5507816" cy="5402047"/>
          </a:xfrm>
          <a:prstGeom prst="pie">
            <a:avLst>
              <a:gd name="adj1" fmla="val 13492835"/>
              <a:gd name="adj2" fmla="val 15348302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5" name="局部圓 24">
            <a:extLst>
              <a:ext uri="{FF2B5EF4-FFF2-40B4-BE49-F238E27FC236}">
                <a16:creationId xmlns:a16="http://schemas.microsoft.com/office/drawing/2014/main" id="{082E8698-F83C-4DCE-8538-1948317DB24E}"/>
              </a:ext>
            </a:extLst>
          </p:cNvPr>
          <p:cNvSpPr/>
          <p:nvPr/>
        </p:nvSpPr>
        <p:spPr>
          <a:xfrm rot="1629253">
            <a:off x="2478492" y="2870043"/>
            <a:ext cx="5507816" cy="5402047"/>
          </a:xfrm>
          <a:prstGeom prst="pie">
            <a:avLst>
              <a:gd name="adj1" fmla="val 13521711"/>
              <a:gd name="adj2" fmla="val 15097241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grpSp>
        <p:nvGrpSpPr>
          <p:cNvPr id="44" name="群組 43">
            <a:extLst>
              <a:ext uri="{FF2B5EF4-FFF2-40B4-BE49-F238E27FC236}">
                <a16:creationId xmlns:a16="http://schemas.microsoft.com/office/drawing/2014/main" id="{BD78609C-38F6-40BC-A6D4-1B4CC064A0DB}"/>
              </a:ext>
            </a:extLst>
          </p:cNvPr>
          <p:cNvGrpSpPr/>
          <p:nvPr/>
        </p:nvGrpSpPr>
        <p:grpSpPr>
          <a:xfrm>
            <a:off x="1058334" y="101600"/>
            <a:ext cx="5731933" cy="5965283"/>
            <a:chOff x="1058334" y="101600"/>
            <a:chExt cx="5731933" cy="5965283"/>
          </a:xfrm>
        </p:grpSpPr>
        <p:grpSp>
          <p:nvGrpSpPr>
            <p:cNvPr id="28" name="群組 27">
              <a:extLst>
                <a:ext uri="{FF2B5EF4-FFF2-40B4-BE49-F238E27FC236}">
                  <a16:creationId xmlns:a16="http://schemas.microsoft.com/office/drawing/2014/main" id="{E84280D0-A817-43BE-837C-7CF21D63BE37}"/>
                </a:ext>
              </a:extLst>
            </p:cNvPr>
            <p:cNvGrpSpPr/>
            <p:nvPr/>
          </p:nvGrpSpPr>
          <p:grpSpPr>
            <a:xfrm>
              <a:off x="1058334" y="101600"/>
              <a:ext cx="5731933" cy="5545666"/>
              <a:chOff x="1058334" y="101600"/>
              <a:chExt cx="5731933" cy="5545666"/>
            </a:xfrm>
          </p:grpSpPr>
          <p:cxnSp>
            <p:nvCxnSpPr>
              <p:cNvPr id="27" name="直線單箭頭接點 26">
                <a:extLst>
                  <a:ext uri="{FF2B5EF4-FFF2-40B4-BE49-F238E27FC236}">
                    <a16:creationId xmlns:a16="http://schemas.microsoft.com/office/drawing/2014/main" id="{6C765B5D-5553-426A-8FB0-7FFF2F6D96C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58334" y="3200400"/>
                <a:ext cx="2091266" cy="1193800"/>
              </a:xfrm>
              <a:prstGeom prst="straightConnector1">
                <a:avLst/>
              </a:prstGeom>
              <a:ln w="38100">
                <a:solidFill>
                  <a:srgbClr val="FFF0C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橢圓 14">
                <a:extLst>
                  <a:ext uri="{FF2B5EF4-FFF2-40B4-BE49-F238E27FC236}">
                    <a16:creationId xmlns:a16="http://schemas.microsoft.com/office/drawing/2014/main" id="{2BBB8F94-6C6F-4070-A2F1-12BACC09EEDB}"/>
                  </a:ext>
                </a:extLst>
              </p:cNvPr>
              <p:cNvSpPr/>
              <p:nvPr/>
            </p:nvSpPr>
            <p:spPr>
              <a:xfrm>
                <a:off x="3086100" y="4334934"/>
                <a:ext cx="127000" cy="13546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" name="橢圓 3">
                <a:extLst>
                  <a:ext uri="{FF2B5EF4-FFF2-40B4-BE49-F238E27FC236}">
                    <a16:creationId xmlns:a16="http://schemas.microsoft.com/office/drawing/2014/main" id="{9043AD5B-AC0A-4E21-8314-BADDA0884521}"/>
                  </a:ext>
                </a:extLst>
              </p:cNvPr>
              <p:cNvSpPr/>
              <p:nvPr/>
            </p:nvSpPr>
            <p:spPr>
              <a:xfrm>
                <a:off x="3996267" y="465667"/>
                <a:ext cx="1854199" cy="188806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6" name="直線接點 5">
                <a:extLst>
                  <a:ext uri="{FF2B5EF4-FFF2-40B4-BE49-F238E27FC236}">
                    <a16:creationId xmlns:a16="http://schemas.microsoft.com/office/drawing/2014/main" id="{3FA1CF3A-13AA-4CC5-A621-EE74C013AA0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06800" y="330200"/>
                <a:ext cx="1617133" cy="5240867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8" name="直線接點 7">
                <a:extLst>
                  <a:ext uri="{FF2B5EF4-FFF2-40B4-BE49-F238E27FC236}">
                    <a16:creationId xmlns:a16="http://schemas.microsoft.com/office/drawing/2014/main" id="{483818FC-193C-480D-BC5B-C456D7249256}"/>
                  </a:ext>
                </a:extLst>
              </p:cNvPr>
              <p:cNvCxnSpPr/>
              <p:nvPr/>
            </p:nvCxnSpPr>
            <p:spPr>
              <a:xfrm flipV="1">
                <a:off x="5232400" y="254000"/>
                <a:ext cx="804333" cy="5334000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2" name="直線單箭頭接點 11">
                <a:extLst>
                  <a:ext uri="{FF2B5EF4-FFF2-40B4-BE49-F238E27FC236}">
                    <a16:creationId xmlns:a16="http://schemas.microsoft.com/office/drawing/2014/main" id="{491541F2-A1D4-40BC-AF7E-32BE5A179EB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132667" y="4394200"/>
                <a:ext cx="2091266" cy="1193800"/>
              </a:xfrm>
              <a:prstGeom prst="straightConnector1">
                <a:avLst/>
              </a:prstGeom>
              <a:ln w="38100">
                <a:solidFill>
                  <a:schemeClr val="accent4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橢圓 9">
                <a:extLst>
                  <a:ext uri="{FF2B5EF4-FFF2-40B4-BE49-F238E27FC236}">
                    <a16:creationId xmlns:a16="http://schemas.microsoft.com/office/drawing/2014/main" id="{8FAA6527-7819-4DB1-A307-6DAF01969AFD}"/>
                  </a:ext>
                </a:extLst>
              </p:cNvPr>
              <p:cNvSpPr/>
              <p:nvPr/>
            </p:nvSpPr>
            <p:spPr>
              <a:xfrm>
                <a:off x="5164667" y="5511799"/>
                <a:ext cx="127000" cy="13546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18" name="直線接點 17">
                <a:extLst>
                  <a:ext uri="{FF2B5EF4-FFF2-40B4-BE49-F238E27FC236}">
                    <a16:creationId xmlns:a16="http://schemas.microsoft.com/office/drawing/2014/main" id="{4A795158-ABB1-47DD-8779-C99920312D8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166533" y="101600"/>
                <a:ext cx="1134534" cy="4292600"/>
              </a:xfrm>
              <a:prstGeom prst="line">
                <a:avLst/>
              </a:prstGeom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3" name="直線接點 22">
                <a:extLst>
                  <a:ext uri="{FF2B5EF4-FFF2-40B4-BE49-F238E27FC236}">
                    <a16:creationId xmlns:a16="http://schemas.microsoft.com/office/drawing/2014/main" id="{2EE8A3D6-89AC-4FB7-A126-D31E7556C63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166533" y="905933"/>
                <a:ext cx="3623734" cy="3488268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文字方塊 28">
                  <a:extLst>
                    <a:ext uri="{FF2B5EF4-FFF2-40B4-BE49-F238E27FC236}">
                      <a16:creationId xmlns:a16="http://schemas.microsoft.com/office/drawing/2014/main" id="{EEA86871-5DF1-4E45-ABC7-8ED7B0D3D79B}"/>
                    </a:ext>
                  </a:extLst>
                </p:cNvPr>
                <p:cNvSpPr txBox="1"/>
                <p:nvPr/>
              </p:nvSpPr>
              <p:spPr>
                <a:xfrm>
                  <a:off x="4461933" y="1151009"/>
                  <a:ext cx="922866" cy="37677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altLang="zh-TW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i="1" dirty="0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acc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29" name="文字方塊 28">
                  <a:extLst>
                    <a:ext uri="{FF2B5EF4-FFF2-40B4-BE49-F238E27FC236}">
                      <a16:creationId xmlns:a16="http://schemas.microsoft.com/office/drawing/2014/main" id="{EEA86871-5DF1-4E45-ABC7-8ED7B0D3D79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61933" y="1151009"/>
                  <a:ext cx="922866" cy="376770"/>
                </a:xfrm>
                <a:prstGeom prst="rect">
                  <a:avLst/>
                </a:prstGeom>
                <a:blipFill>
                  <a:blip r:embed="rId2"/>
                  <a:stretch>
                    <a:fillRect t="-1613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文字方塊 29">
                  <a:extLst>
                    <a:ext uri="{FF2B5EF4-FFF2-40B4-BE49-F238E27FC236}">
                      <a16:creationId xmlns:a16="http://schemas.microsoft.com/office/drawing/2014/main" id="{4B36B842-0669-4B83-9933-C6FE630E665B}"/>
                    </a:ext>
                  </a:extLst>
                </p:cNvPr>
                <p:cNvSpPr txBox="1"/>
                <p:nvPr/>
              </p:nvSpPr>
              <p:spPr>
                <a:xfrm>
                  <a:off x="5219700" y="5427133"/>
                  <a:ext cx="397845" cy="38100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30" name="文字方塊 29">
                  <a:extLst>
                    <a:ext uri="{FF2B5EF4-FFF2-40B4-BE49-F238E27FC236}">
                      <a16:creationId xmlns:a16="http://schemas.microsoft.com/office/drawing/2014/main" id="{4B36B842-0669-4B83-9933-C6FE630E665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19700" y="5427133"/>
                  <a:ext cx="397845" cy="381001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文字方塊 30">
                  <a:extLst>
                    <a:ext uri="{FF2B5EF4-FFF2-40B4-BE49-F238E27FC236}">
                      <a16:creationId xmlns:a16="http://schemas.microsoft.com/office/drawing/2014/main" id="{DC0AAEEA-0382-4ECC-92A4-EF5E42A1FA4D}"/>
                    </a:ext>
                  </a:extLst>
                </p:cNvPr>
                <p:cNvSpPr txBox="1"/>
                <p:nvPr/>
              </p:nvSpPr>
              <p:spPr>
                <a:xfrm>
                  <a:off x="4082861" y="4888699"/>
                  <a:ext cx="9779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𝐴𝐵</m:t>
                            </m:r>
                          </m:sub>
                        </m:sSub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31" name="文字方塊 30">
                  <a:extLst>
                    <a:ext uri="{FF2B5EF4-FFF2-40B4-BE49-F238E27FC236}">
                      <a16:creationId xmlns:a16="http://schemas.microsoft.com/office/drawing/2014/main" id="{DC0AAEEA-0382-4ECC-92A4-EF5E42A1FA4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82861" y="4888699"/>
                  <a:ext cx="977900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3" name="文字方塊 32">
              <a:extLst>
                <a:ext uri="{FF2B5EF4-FFF2-40B4-BE49-F238E27FC236}">
                  <a16:creationId xmlns:a16="http://schemas.microsoft.com/office/drawing/2014/main" id="{AA41E859-4E43-4E11-8DBA-0A03B1382B60}"/>
                </a:ext>
              </a:extLst>
            </p:cNvPr>
            <p:cNvSpPr txBox="1"/>
            <p:nvPr/>
          </p:nvSpPr>
          <p:spPr>
            <a:xfrm rot="7159219">
              <a:off x="4119182" y="3420466"/>
              <a:ext cx="262465" cy="31700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0000" dirty="0">
                  <a:latin typeface="Artifakt Element Thin" panose="020B0203050000020004" pitchFamily="34" charset="0"/>
                  <a:ea typeface="Artifakt Element Thin" panose="020B0203050000020004" pitchFamily="34" charset="0"/>
                </a:rPr>
                <a:t>}</a:t>
              </a:r>
              <a:endParaRPr lang="zh-TW" altLang="en-US" sz="20000" dirty="0">
                <a:latin typeface="Artifakt Element Thin" panose="020B0203050000020004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文字方塊 33">
                  <a:extLst>
                    <a:ext uri="{FF2B5EF4-FFF2-40B4-BE49-F238E27FC236}">
                      <a16:creationId xmlns:a16="http://schemas.microsoft.com/office/drawing/2014/main" id="{6830FFBD-B2E9-436A-8CC3-C1B0443DF0CC}"/>
                    </a:ext>
                  </a:extLst>
                </p:cNvPr>
                <p:cNvSpPr txBox="1"/>
                <p:nvPr/>
              </p:nvSpPr>
              <p:spPr>
                <a:xfrm>
                  <a:off x="3287183" y="5697551"/>
                  <a:ext cx="89323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34" name="文字方塊 33">
                  <a:extLst>
                    <a:ext uri="{FF2B5EF4-FFF2-40B4-BE49-F238E27FC236}">
                      <a16:creationId xmlns:a16="http://schemas.microsoft.com/office/drawing/2014/main" id="{6830FFBD-B2E9-436A-8CC3-C1B0443DF0C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87183" y="5697551"/>
                  <a:ext cx="893233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5" name="橢圓 34">
              <a:extLst>
                <a:ext uri="{FF2B5EF4-FFF2-40B4-BE49-F238E27FC236}">
                  <a16:creationId xmlns:a16="http://schemas.microsoft.com/office/drawing/2014/main" id="{772B41D2-E99B-425F-87D1-43D5837481BE}"/>
                </a:ext>
              </a:extLst>
            </p:cNvPr>
            <p:cNvSpPr/>
            <p:nvPr/>
          </p:nvSpPr>
          <p:spPr>
            <a:xfrm>
              <a:off x="3889894" y="4797967"/>
              <a:ext cx="177800" cy="184666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37" name="直線接點 36">
              <a:extLst>
                <a:ext uri="{FF2B5EF4-FFF2-40B4-BE49-F238E27FC236}">
                  <a16:creationId xmlns:a16="http://schemas.microsoft.com/office/drawing/2014/main" id="{452C89EB-50E1-49F6-BE66-6B9E8179060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84334" y="177800"/>
              <a:ext cx="11932" cy="4729434"/>
            </a:xfrm>
            <a:prstGeom prst="line">
              <a:avLst/>
            </a:prstGeom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0" name="直線接點 39">
              <a:extLst>
                <a:ext uri="{FF2B5EF4-FFF2-40B4-BE49-F238E27FC236}">
                  <a16:creationId xmlns:a16="http://schemas.microsoft.com/office/drawing/2014/main" id="{24E81479-31EC-4923-A403-0282A5870CF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76489" y="881861"/>
              <a:ext cx="2322711" cy="4025511"/>
            </a:xfrm>
            <a:prstGeom prst="line">
              <a:avLst/>
            </a:prstGeom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248348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群組 3">
            <a:extLst>
              <a:ext uri="{FF2B5EF4-FFF2-40B4-BE49-F238E27FC236}">
                <a16:creationId xmlns:a16="http://schemas.microsoft.com/office/drawing/2014/main" id="{D45FE13C-03BA-4EE6-9E21-FECD4DA2ABD6}"/>
              </a:ext>
            </a:extLst>
          </p:cNvPr>
          <p:cNvGrpSpPr/>
          <p:nvPr/>
        </p:nvGrpSpPr>
        <p:grpSpPr>
          <a:xfrm>
            <a:off x="3384550" y="254000"/>
            <a:ext cx="2652183" cy="5554134"/>
            <a:chOff x="3384550" y="254000"/>
            <a:chExt cx="2652183" cy="5554134"/>
          </a:xfrm>
        </p:grpSpPr>
        <p:grpSp>
          <p:nvGrpSpPr>
            <p:cNvPr id="5" name="群組 4">
              <a:extLst>
                <a:ext uri="{FF2B5EF4-FFF2-40B4-BE49-F238E27FC236}">
                  <a16:creationId xmlns:a16="http://schemas.microsoft.com/office/drawing/2014/main" id="{5A714F04-26D2-444A-9EB8-4880DF7D63DC}"/>
                </a:ext>
              </a:extLst>
            </p:cNvPr>
            <p:cNvGrpSpPr/>
            <p:nvPr/>
          </p:nvGrpSpPr>
          <p:grpSpPr>
            <a:xfrm>
              <a:off x="3384550" y="254000"/>
              <a:ext cx="2652183" cy="5393266"/>
              <a:chOff x="3384550" y="254000"/>
              <a:chExt cx="2652183" cy="5393266"/>
            </a:xfrm>
          </p:grpSpPr>
          <p:sp>
            <p:nvSpPr>
              <p:cNvPr id="15" name="橢圓 14">
                <a:extLst>
                  <a:ext uri="{FF2B5EF4-FFF2-40B4-BE49-F238E27FC236}">
                    <a16:creationId xmlns:a16="http://schemas.microsoft.com/office/drawing/2014/main" id="{975ECA6D-4AF5-4604-924C-F4B5EFDDE370}"/>
                  </a:ext>
                </a:extLst>
              </p:cNvPr>
              <p:cNvSpPr/>
              <p:nvPr/>
            </p:nvSpPr>
            <p:spPr>
              <a:xfrm>
                <a:off x="3412067" y="3962883"/>
                <a:ext cx="127000" cy="13546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6" name="橢圓 15">
                <a:extLst>
                  <a:ext uri="{FF2B5EF4-FFF2-40B4-BE49-F238E27FC236}">
                    <a16:creationId xmlns:a16="http://schemas.microsoft.com/office/drawing/2014/main" id="{DCAEFB76-24E9-4AC7-BCC9-0722CB14EBDE}"/>
                  </a:ext>
                </a:extLst>
              </p:cNvPr>
              <p:cNvSpPr/>
              <p:nvPr/>
            </p:nvSpPr>
            <p:spPr>
              <a:xfrm>
                <a:off x="3996267" y="465667"/>
                <a:ext cx="1854199" cy="188806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17" name="直線接點 16">
                <a:extLst>
                  <a:ext uri="{FF2B5EF4-FFF2-40B4-BE49-F238E27FC236}">
                    <a16:creationId xmlns:a16="http://schemas.microsoft.com/office/drawing/2014/main" id="{52BB72B9-3F55-4C67-92F4-F6F4CAF97C5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06800" y="330200"/>
                <a:ext cx="1617133" cy="5240867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8" name="直線接點 17">
                <a:extLst>
                  <a:ext uri="{FF2B5EF4-FFF2-40B4-BE49-F238E27FC236}">
                    <a16:creationId xmlns:a16="http://schemas.microsoft.com/office/drawing/2014/main" id="{2907094C-639C-4E75-BFDA-0744345515E3}"/>
                  </a:ext>
                </a:extLst>
              </p:cNvPr>
              <p:cNvCxnSpPr/>
              <p:nvPr/>
            </p:nvCxnSpPr>
            <p:spPr>
              <a:xfrm flipV="1">
                <a:off x="5232400" y="254000"/>
                <a:ext cx="804333" cy="5334000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9" name="直線單箭頭接點 18">
                <a:extLst>
                  <a:ext uri="{FF2B5EF4-FFF2-40B4-BE49-F238E27FC236}">
                    <a16:creationId xmlns:a16="http://schemas.microsoft.com/office/drawing/2014/main" id="{68F4D750-810D-49DA-84F5-4F72B39C5D0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384550" y="4601179"/>
                <a:ext cx="1839384" cy="986822"/>
              </a:xfrm>
              <a:prstGeom prst="straightConnector1">
                <a:avLst/>
              </a:prstGeom>
              <a:ln w="38100">
                <a:solidFill>
                  <a:schemeClr val="accent4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橢圓 19">
                <a:extLst>
                  <a:ext uri="{FF2B5EF4-FFF2-40B4-BE49-F238E27FC236}">
                    <a16:creationId xmlns:a16="http://schemas.microsoft.com/office/drawing/2014/main" id="{4F5FF43C-3716-4983-8783-8D7E8ED390EE}"/>
                  </a:ext>
                </a:extLst>
              </p:cNvPr>
              <p:cNvSpPr/>
              <p:nvPr/>
            </p:nvSpPr>
            <p:spPr>
              <a:xfrm>
                <a:off x="5164667" y="5511799"/>
                <a:ext cx="127000" cy="13546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文字方塊 5">
                  <a:extLst>
                    <a:ext uri="{FF2B5EF4-FFF2-40B4-BE49-F238E27FC236}">
                      <a16:creationId xmlns:a16="http://schemas.microsoft.com/office/drawing/2014/main" id="{954A8C01-5228-46F0-AD77-B5B07BD18183}"/>
                    </a:ext>
                  </a:extLst>
                </p:cNvPr>
                <p:cNvSpPr txBox="1"/>
                <p:nvPr/>
              </p:nvSpPr>
              <p:spPr>
                <a:xfrm>
                  <a:off x="4461933" y="1151009"/>
                  <a:ext cx="922866" cy="37677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altLang="zh-TW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i="1" dirty="0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acc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6" name="文字方塊 5">
                  <a:extLst>
                    <a:ext uri="{FF2B5EF4-FFF2-40B4-BE49-F238E27FC236}">
                      <a16:creationId xmlns:a16="http://schemas.microsoft.com/office/drawing/2014/main" id="{954A8C01-5228-46F0-AD77-B5B07BD1818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61933" y="1151009"/>
                  <a:ext cx="922866" cy="376770"/>
                </a:xfrm>
                <a:prstGeom prst="rect">
                  <a:avLst/>
                </a:prstGeom>
                <a:blipFill>
                  <a:blip r:embed="rId2"/>
                  <a:stretch>
                    <a:fillRect t="-1613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文字方塊 6">
                  <a:extLst>
                    <a:ext uri="{FF2B5EF4-FFF2-40B4-BE49-F238E27FC236}">
                      <a16:creationId xmlns:a16="http://schemas.microsoft.com/office/drawing/2014/main" id="{E5E3A016-02E6-4D3E-AF83-8B1F9043E135}"/>
                    </a:ext>
                  </a:extLst>
                </p:cNvPr>
                <p:cNvSpPr txBox="1"/>
                <p:nvPr/>
              </p:nvSpPr>
              <p:spPr>
                <a:xfrm>
                  <a:off x="5219700" y="5427133"/>
                  <a:ext cx="397845" cy="38100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7" name="文字方塊 6">
                  <a:extLst>
                    <a:ext uri="{FF2B5EF4-FFF2-40B4-BE49-F238E27FC236}">
                      <a16:creationId xmlns:a16="http://schemas.microsoft.com/office/drawing/2014/main" id="{E5E3A016-02E6-4D3E-AF83-8B1F9043E13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19700" y="5427133"/>
                  <a:ext cx="397845" cy="381001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文字方塊 7">
                  <a:extLst>
                    <a:ext uri="{FF2B5EF4-FFF2-40B4-BE49-F238E27FC236}">
                      <a16:creationId xmlns:a16="http://schemas.microsoft.com/office/drawing/2014/main" id="{8BEA4563-8788-48E5-9CC8-14796BA3A4D0}"/>
                    </a:ext>
                  </a:extLst>
                </p:cNvPr>
                <p:cNvSpPr txBox="1"/>
                <p:nvPr/>
              </p:nvSpPr>
              <p:spPr>
                <a:xfrm>
                  <a:off x="4082861" y="4888699"/>
                  <a:ext cx="9779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𝐴𝐵</m:t>
                            </m:r>
                          </m:sub>
                        </m:sSub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8" name="文字方塊 7">
                  <a:extLst>
                    <a:ext uri="{FF2B5EF4-FFF2-40B4-BE49-F238E27FC236}">
                      <a16:creationId xmlns:a16="http://schemas.microsoft.com/office/drawing/2014/main" id="{8BEA4563-8788-48E5-9CC8-14796BA3A4D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82861" y="4888699"/>
                  <a:ext cx="977900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3" name="局部圓 22">
            <a:extLst>
              <a:ext uri="{FF2B5EF4-FFF2-40B4-BE49-F238E27FC236}">
                <a16:creationId xmlns:a16="http://schemas.microsoft.com/office/drawing/2014/main" id="{6F714368-3DF0-491D-9D19-396BE6BDED74}"/>
              </a:ext>
            </a:extLst>
          </p:cNvPr>
          <p:cNvSpPr/>
          <p:nvPr/>
        </p:nvSpPr>
        <p:spPr>
          <a:xfrm rot="1629253">
            <a:off x="2478492" y="2870043"/>
            <a:ext cx="5507816" cy="5402047"/>
          </a:xfrm>
          <a:prstGeom prst="pie">
            <a:avLst>
              <a:gd name="adj1" fmla="val 13521711"/>
              <a:gd name="adj2" fmla="val 15097241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30" name="弧形 29">
            <a:extLst>
              <a:ext uri="{FF2B5EF4-FFF2-40B4-BE49-F238E27FC236}">
                <a16:creationId xmlns:a16="http://schemas.microsoft.com/office/drawing/2014/main" id="{0C5D020D-817A-4567-8F9E-153A9E9A6933}"/>
              </a:ext>
            </a:extLst>
          </p:cNvPr>
          <p:cNvSpPr/>
          <p:nvPr/>
        </p:nvSpPr>
        <p:spPr>
          <a:xfrm flipH="1" flipV="1">
            <a:off x="4110472" y="2472037"/>
            <a:ext cx="3852522" cy="3251430"/>
          </a:xfrm>
          <a:prstGeom prst="arc">
            <a:avLst>
              <a:gd name="adj1" fmla="val 17941588"/>
              <a:gd name="adj2" fmla="val 79224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412929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群組 46">
            <a:extLst>
              <a:ext uri="{FF2B5EF4-FFF2-40B4-BE49-F238E27FC236}">
                <a16:creationId xmlns:a16="http://schemas.microsoft.com/office/drawing/2014/main" id="{F9AF1F0B-F901-4653-A665-875A990B3EBB}"/>
              </a:ext>
            </a:extLst>
          </p:cNvPr>
          <p:cNvGrpSpPr/>
          <p:nvPr/>
        </p:nvGrpSpPr>
        <p:grpSpPr>
          <a:xfrm>
            <a:off x="1346193" y="558800"/>
            <a:ext cx="7884231" cy="8407693"/>
            <a:chOff x="1346193" y="558800"/>
            <a:chExt cx="7884231" cy="8407693"/>
          </a:xfrm>
        </p:grpSpPr>
        <p:sp>
          <p:nvSpPr>
            <p:cNvPr id="13" name="局部圓 12">
              <a:extLst>
                <a:ext uri="{FF2B5EF4-FFF2-40B4-BE49-F238E27FC236}">
                  <a16:creationId xmlns:a16="http://schemas.microsoft.com/office/drawing/2014/main" id="{A892EEF7-6553-45A4-9161-4728AAB65468}"/>
                </a:ext>
              </a:extLst>
            </p:cNvPr>
            <p:cNvSpPr/>
            <p:nvPr/>
          </p:nvSpPr>
          <p:spPr>
            <a:xfrm rot="12484130">
              <a:off x="1346193" y="1379773"/>
              <a:ext cx="7884231" cy="7586720"/>
            </a:xfrm>
            <a:prstGeom prst="pie">
              <a:avLst>
                <a:gd name="adj1" fmla="val 2604347"/>
                <a:gd name="adj2" fmla="val 4372952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4" name="橢圓 3">
              <a:extLst>
                <a:ext uri="{FF2B5EF4-FFF2-40B4-BE49-F238E27FC236}">
                  <a16:creationId xmlns:a16="http://schemas.microsoft.com/office/drawing/2014/main" id="{A8B8FAB4-E295-44E3-8F78-0F49BE7EED6F}"/>
                </a:ext>
              </a:extLst>
            </p:cNvPr>
            <p:cNvSpPr/>
            <p:nvPr/>
          </p:nvSpPr>
          <p:spPr>
            <a:xfrm>
              <a:off x="4834465" y="4732866"/>
              <a:ext cx="889001" cy="880534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橢圓 5">
              <a:extLst>
                <a:ext uri="{FF2B5EF4-FFF2-40B4-BE49-F238E27FC236}">
                  <a16:creationId xmlns:a16="http://schemas.microsoft.com/office/drawing/2014/main" id="{E8447CFB-4D3A-4480-9819-9ED69E2BE43B}"/>
                </a:ext>
              </a:extLst>
            </p:cNvPr>
            <p:cNvSpPr/>
            <p:nvPr/>
          </p:nvSpPr>
          <p:spPr>
            <a:xfrm>
              <a:off x="4152898" y="685799"/>
              <a:ext cx="1790701" cy="1820333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" name="橢圓 4">
              <a:extLst>
                <a:ext uri="{FF2B5EF4-FFF2-40B4-BE49-F238E27FC236}">
                  <a16:creationId xmlns:a16="http://schemas.microsoft.com/office/drawing/2014/main" id="{4F27F3D9-C8E4-4178-903A-01EB493F4984}"/>
                </a:ext>
              </a:extLst>
            </p:cNvPr>
            <p:cNvSpPr/>
            <p:nvPr/>
          </p:nvSpPr>
          <p:spPr>
            <a:xfrm>
              <a:off x="4597399" y="1151466"/>
              <a:ext cx="889001" cy="880534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12" name="群組 11">
              <a:extLst>
                <a:ext uri="{FF2B5EF4-FFF2-40B4-BE49-F238E27FC236}">
                  <a16:creationId xmlns:a16="http://schemas.microsoft.com/office/drawing/2014/main" id="{B7242556-6F75-41DB-AA97-A1FFF2D216B8}"/>
                </a:ext>
              </a:extLst>
            </p:cNvPr>
            <p:cNvGrpSpPr/>
            <p:nvPr/>
          </p:nvGrpSpPr>
          <p:grpSpPr>
            <a:xfrm>
              <a:off x="3759200" y="558800"/>
              <a:ext cx="2394007" cy="4614334"/>
              <a:chOff x="3745625" y="558800"/>
              <a:chExt cx="2394007" cy="4614334"/>
            </a:xfrm>
          </p:grpSpPr>
          <p:cxnSp>
            <p:nvCxnSpPr>
              <p:cNvPr id="8" name="直線接點 7">
                <a:extLst>
                  <a:ext uri="{FF2B5EF4-FFF2-40B4-BE49-F238E27FC236}">
                    <a16:creationId xmlns:a16="http://schemas.microsoft.com/office/drawing/2014/main" id="{A4ECD93C-B3A6-4DF9-B315-FC68A99A1CB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745625" y="558800"/>
                <a:ext cx="1529108" cy="461433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直線接點 9">
                <a:extLst>
                  <a:ext uri="{FF2B5EF4-FFF2-40B4-BE49-F238E27FC236}">
                    <a16:creationId xmlns:a16="http://schemas.microsoft.com/office/drawing/2014/main" id="{740D98C3-30BB-49F1-9FE0-40BDA545FF1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278965" y="558800"/>
                <a:ext cx="860667" cy="461433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5" name="直線單箭頭接點 24">
              <a:extLst>
                <a:ext uri="{FF2B5EF4-FFF2-40B4-BE49-F238E27FC236}">
                  <a16:creationId xmlns:a16="http://schemas.microsoft.com/office/drawing/2014/main" id="{FA2F5B18-43FC-472A-98EA-AAFE7BE28B8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80623" y="5150274"/>
              <a:ext cx="906443" cy="276859"/>
            </a:xfrm>
            <a:prstGeom prst="straightConnector1">
              <a:avLst/>
            </a:prstGeom>
            <a:ln w="5715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單箭頭接點 22">
              <a:extLst>
                <a:ext uri="{FF2B5EF4-FFF2-40B4-BE49-F238E27FC236}">
                  <a16:creationId xmlns:a16="http://schemas.microsoft.com/office/drawing/2014/main" id="{BCA8B4FD-DDEA-4B3B-95EC-5ECC92147EC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71431" y="4148667"/>
              <a:ext cx="739902" cy="1001607"/>
            </a:xfrm>
            <a:prstGeom prst="straightConnector1">
              <a:avLst/>
            </a:prstGeom>
            <a:ln w="5715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橢圓 14">
              <a:extLst>
                <a:ext uri="{FF2B5EF4-FFF2-40B4-BE49-F238E27FC236}">
                  <a16:creationId xmlns:a16="http://schemas.microsoft.com/office/drawing/2014/main" id="{9B78C4EE-AB1C-4EEC-B7A4-FD124F30077C}"/>
                </a:ext>
              </a:extLst>
            </p:cNvPr>
            <p:cNvSpPr/>
            <p:nvPr/>
          </p:nvSpPr>
          <p:spPr>
            <a:xfrm>
              <a:off x="5264206" y="5127414"/>
              <a:ext cx="45719" cy="4571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22" name="直線單箭頭接點 21">
              <a:extLst>
                <a:ext uri="{FF2B5EF4-FFF2-40B4-BE49-F238E27FC236}">
                  <a16:creationId xmlns:a16="http://schemas.microsoft.com/office/drawing/2014/main" id="{4EEA7EA8-C49E-4654-B980-9990C0A27174}"/>
                </a:ext>
              </a:extLst>
            </p:cNvPr>
            <p:cNvCxnSpPr>
              <a:stCxn id="15" idx="0"/>
            </p:cNvCxnSpPr>
            <p:nvPr/>
          </p:nvCxnSpPr>
          <p:spPr>
            <a:xfrm flipH="1" flipV="1">
              <a:off x="5264206" y="3801533"/>
              <a:ext cx="22860" cy="1325881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文字方塊 29">
              <a:extLst>
                <a:ext uri="{FF2B5EF4-FFF2-40B4-BE49-F238E27FC236}">
                  <a16:creationId xmlns:a16="http://schemas.microsoft.com/office/drawing/2014/main" id="{F84A61F1-6E90-400E-AB77-4B698D29090B}"/>
                </a:ext>
              </a:extLst>
            </p:cNvPr>
            <p:cNvSpPr txBox="1"/>
            <p:nvPr/>
          </p:nvSpPr>
          <p:spPr>
            <a:xfrm>
              <a:off x="5218374" y="3523734"/>
              <a:ext cx="2680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b="1" dirty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rgbClr val="FF0000"/>
                  </a:solidFill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</a:rPr>
                <a:t>X</a:t>
              </a:r>
              <a:endParaRPr lang="zh-TW" altLang="en-US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endParaRPr>
            </a:p>
          </p:txBody>
        </p:sp>
        <p:sp>
          <p:nvSpPr>
            <p:cNvPr id="31" name="文字方塊 30">
              <a:extLst>
                <a:ext uri="{FF2B5EF4-FFF2-40B4-BE49-F238E27FC236}">
                  <a16:creationId xmlns:a16="http://schemas.microsoft.com/office/drawing/2014/main" id="{E2C716E3-24E9-45DD-9787-00DF3CEB72C4}"/>
                </a:ext>
              </a:extLst>
            </p:cNvPr>
            <p:cNvSpPr txBox="1"/>
            <p:nvPr/>
          </p:nvSpPr>
          <p:spPr>
            <a:xfrm>
              <a:off x="6005859" y="4021667"/>
              <a:ext cx="372534" cy="3725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b="1" dirty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chemeClr val="accent6"/>
                  </a:solidFill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</a:rPr>
                <a:t>O</a:t>
              </a:r>
              <a:endParaRPr lang="zh-TW" altLang="en-US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6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endParaRPr>
            </a:p>
          </p:txBody>
        </p:sp>
        <p:sp>
          <p:nvSpPr>
            <p:cNvPr id="32" name="文字方塊 31">
              <a:extLst>
                <a:ext uri="{FF2B5EF4-FFF2-40B4-BE49-F238E27FC236}">
                  <a16:creationId xmlns:a16="http://schemas.microsoft.com/office/drawing/2014/main" id="{94487DF4-0C05-4B50-B235-6194C00E689B}"/>
                </a:ext>
              </a:extLst>
            </p:cNvPr>
            <p:cNvSpPr txBox="1"/>
            <p:nvPr/>
          </p:nvSpPr>
          <p:spPr>
            <a:xfrm>
              <a:off x="4325436" y="4893733"/>
              <a:ext cx="372534" cy="3725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b="1" dirty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chemeClr val="accent6"/>
                  </a:solidFill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</a:rPr>
                <a:t>O</a:t>
              </a:r>
              <a:endParaRPr lang="zh-TW" altLang="en-US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6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endParaRPr>
            </a:p>
          </p:txBody>
        </p:sp>
        <p:cxnSp>
          <p:nvCxnSpPr>
            <p:cNvPr id="34" name="直線接點 33">
              <a:extLst>
                <a:ext uri="{FF2B5EF4-FFF2-40B4-BE49-F238E27FC236}">
                  <a16:creationId xmlns:a16="http://schemas.microsoft.com/office/drawing/2014/main" id="{1AAB5DD6-AC00-4FB4-BC42-11198E88A7B6}"/>
                </a:ext>
              </a:extLst>
            </p:cNvPr>
            <p:cNvCxnSpPr/>
            <p:nvPr/>
          </p:nvCxnSpPr>
          <p:spPr>
            <a:xfrm flipH="1" flipV="1">
              <a:off x="3462867" y="3259667"/>
              <a:ext cx="2272057" cy="120480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直線接點 35">
              <a:extLst>
                <a:ext uri="{FF2B5EF4-FFF2-40B4-BE49-F238E27FC236}">
                  <a16:creationId xmlns:a16="http://schemas.microsoft.com/office/drawing/2014/main" id="{49EDCDF5-C9AC-48F7-A9E8-5BEF7A41DE64}"/>
                </a:ext>
              </a:extLst>
            </p:cNvPr>
            <p:cNvCxnSpPr/>
            <p:nvPr/>
          </p:nvCxnSpPr>
          <p:spPr>
            <a:xfrm flipH="1" flipV="1">
              <a:off x="3462867" y="3252387"/>
              <a:ext cx="1808564" cy="125238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直線接點 37">
              <a:extLst>
                <a:ext uri="{FF2B5EF4-FFF2-40B4-BE49-F238E27FC236}">
                  <a16:creationId xmlns:a16="http://schemas.microsoft.com/office/drawing/2014/main" id="{CFC0A62C-6510-44DF-8FE4-4A35867E37DC}"/>
                </a:ext>
              </a:extLst>
            </p:cNvPr>
            <p:cNvCxnSpPr/>
            <p:nvPr/>
          </p:nvCxnSpPr>
          <p:spPr>
            <a:xfrm flipH="1" flipV="1">
              <a:off x="3482791" y="3259667"/>
              <a:ext cx="1293199" cy="204046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9" name="文字方塊 38">
                  <a:extLst>
                    <a:ext uri="{FF2B5EF4-FFF2-40B4-BE49-F238E27FC236}">
                      <a16:creationId xmlns:a16="http://schemas.microsoft.com/office/drawing/2014/main" id="{4CCBBAAD-A4F6-4D9A-A7BF-5CF342BE48F4}"/>
                    </a:ext>
                  </a:extLst>
                </p:cNvPr>
                <p:cNvSpPr txBox="1"/>
                <p:nvPr/>
              </p:nvSpPr>
              <p:spPr>
                <a:xfrm>
                  <a:off x="2926985" y="2923540"/>
                  <a:ext cx="77374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 dirty="0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TW" i="1" dirty="0" err="1" smtClean="0">
                                <a:latin typeface="Cambria Math" panose="02040503050406030204" pitchFamily="18" charset="0"/>
                              </a:rPr>
                              <m:t>𝐴𝐵</m:t>
                            </m:r>
                          </m:sub>
                        </m:sSub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>
            <p:sp>
              <p:nvSpPr>
                <p:cNvPr id="39" name="文字方塊 38">
                  <a:extLst>
                    <a:ext uri="{FF2B5EF4-FFF2-40B4-BE49-F238E27FC236}">
                      <a16:creationId xmlns:a16="http://schemas.microsoft.com/office/drawing/2014/main" id="{4CCBBAAD-A4F6-4D9A-A7BF-5CF342BE48F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26985" y="2923540"/>
                  <a:ext cx="773740" cy="36933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0" name="文字方塊 39">
              <a:extLst>
                <a:ext uri="{FF2B5EF4-FFF2-40B4-BE49-F238E27FC236}">
                  <a16:creationId xmlns:a16="http://schemas.microsoft.com/office/drawing/2014/main" id="{84E01C88-349F-4672-A7AF-7AD5ECD657F6}"/>
                </a:ext>
              </a:extLst>
            </p:cNvPr>
            <p:cNvSpPr txBox="1"/>
            <p:nvPr/>
          </p:nvSpPr>
          <p:spPr>
            <a:xfrm>
              <a:off x="5243560" y="5129200"/>
              <a:ext cx="3437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A</a:t>
              </a:r>
              <a:endParaRPr lang="zh-TW" altLang="en-US" dirty="0"/>
            </a:p>
          </p:txBody>
        </p:sp>
        <p:sp>
          <p:nvSpPr>
            <p:cNvPr id="41" name="文字方塊 40">
              <a:extLst>
                <a:ext uri="{FF2B5EF4-FFF2-40B4-BE49-F238E27FC236}">
                  <a16:creationId xmlns:a16="http://schemas.microsoft.com/office/drawing/2014/main" id="{8D7A54EF-8E0E-4911-B353-8AA2A0AE2AB3}"/>
                </a:ext>
              </a:extLst>
            </p:cNvPr>
            <p:cNvSpPr txBox="1"/>
            <p:nvPr/>
          </p:nvSpPr>
          <p:spPr>
            <a:xfrm>
              <a:off x="4953661" y="1605002"/>
              <a:ext cx="1764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B</a:t>
              </a:r>
              <a:endParaRPr lang="zh-TW" altLang="en-US" dirty="0"/>
            </a:p>
          </p:txBody>
        </p:sp>
        <p:cxnSp>
          <p:nvCxnSpPr>
            <p:cNvPr id="43" name="直線單箭頭接點 42">
              <a:extLst>
                <a:ext uri="{FF2B5EF4-FFF2-40B4-BE49-F238E27FC236}">
                  <a16:creationId xmlns:a16="http://schemas.microsoft.com/office/drawing/2014/main" id="{00ADE265-25AB-4929-BBE2-D23C49D9A26E}"/>
                </a:ext>
              </a:extLst>
            </p:cNvPr>
            <p:cNvCxnSpPr>
              <a:stCxn id="41" idx="0"/>
              <a:endCxn id="6" idx="1"/>
            </p:cNvCxnSpPr>
            <p:nvPr/>
          </p:nvCxnSpPr>
          <p:spPr>
            <a:xfrm flipH="1" flipV="1">
              <a:off x="4415140" y="952381"/>
              <a:ext cx="626759" cy="65262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5" name="文字方塊 44">
                  <a:extLst>
                    <a:ext uri="{FF2B5EF4-FFF2-40B4-BE49-F238E27FC236}">
                      <a16:creationId xmlns:a16="http://schemas.microsoft.com/office/drawing/2014/main" id="{725CA12B-D4CC-4FC0-A894-221C4E560579}"/>
                    </a:ext>
                  </a:extLst>
                </p:cNvPr>
                <p:cNvSpPr txBox="1"/>
                <p:nvPr/>
              </p:nvSpPr>
              <p:spPr>
                <a:xfrm>
                  <a:off x="4502396" y="948535"/>
                  <a:ext cx="580208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10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000" i="1" dirty="0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TW" sz="1000" i="1" dirty="0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  <m:r>
                          <a:rPr lang="en-US" altLang="zh-TW" sz="100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TW" sz="10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000" i="1" dirty="0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TW" sz="1000" i="1" dirty="0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oMath>
                    </m:oMathPara>
                  </a14:m>
                  <a:endParaRPr lang="zh-TW" altLang="en-US" sz="1000" dirty="0"/>
                </a:p>
              </p:txBody>
            </p:sp>
          </mc:Choice>
          <mc:Fallback>
            <p:sp>
              <p:nvSpPr>
                <p:cNvPr id="45" name="文字方塊 44">
                  <a:extLst>
                    <a:ext uri="{FF2B5EF4-FFF2-40B4-BE49-F238E27FC236}">
                      <a16:creationId xmlns:a16="http://schemas.microsoft.com/office/drawing/2014/main" id="{725CA12B-D4CC-4FC0-A894-221C4E56057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02396" y="948535"/>
                  <a:ext cx="580208" cy="246221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5372624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440</TotalTime>
  <Words>18</Words>
  <Application>Microsoft Office PowerPoint</Application>
  <PresentationFormat>寬螢幕</PresentationFormat>
  <Paragraphs>16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10" baseType="lpstr">
      <vt:lpstr>Arial</vt:lpstr>
      <vt:lpstr>Artifakt Element Thin</vt:lpstr>
      <vt:lpstr>Calibri</vt:lpstr>
      <vt:lpstr>Calibri Light</vt:lpstr>
      <vt:lpstr>Cambria Math</vt:lpstr>
      <vt:lpstr>Office 佈景主題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SOLab</dc:creator>
  <cp:lastModifiedBy>SOLab</cp:lastModifiedBy>
  <cp:revision>12</cp:revision>
  <dcterms:created xsi:type="dcterms:W3CDTF">2024-05-22T03:11:51Z</dcterms:created>
  <dcterms:modified xsi:type="dcterms:W3CDTF">2024-05-24T09:30:17Z</dcterms:modified>
</cp:coreProperties>
</file>