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5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形: 空心 3">
            <a:extLst>
              <a:ext uri="{FF2B5EF4-FFF2-40B4-BE49-F238E27FC236}">
                <a16:creationId xmlns:a16="http://schemas.microsoft.com/office/drawing/2014/main" id="{9A917DB3-0818-4B71-86BD-3A6A3AB8408C}"/>
              </a:ext>
            </a:extLst>
          </p:cNvPr>
          <p:cNvSpPr/>
          <p:nvPr/>
        </p:nvSpPr>
        <p:spPr>
          <a:xfrm>
            <a:off x="734249" y="531050"/>
            <a:ext cx="5580000" cy="5580000"/>
          </a:xfrm>
          <a:prstGeom prst="donut">
            <a:avLst>
              <a:gd name="adj" fmla="val 34783"/>
            </a:avLst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589CB314-C055-43A1-8839-E7403C3FBB54}"/>
              </a:ext>
            </a:extLst>
          </p:cNvPr>
          <p:cNvGrpSpPr/>
          <p:nvPr/>
        </p:nvGrpSpPr>
        <p:grpSpPr>
          <a:xfrm>
            <a:off x="1958249" y="1755050"/>
            <a:ext cx="3132000" cy="3132000"/>
            <a:chOff x="4529999" y="1863000"/>
            <a:chExt cx="3132000" cy="3132000"/>
          </a:xfrm>
        </p:grpSpPr>
        <p:sp>
          <p:nvSpPr>
            <p:cNvPr id="16" name="流程圖: 匯合連接點 15">
              <a:extLst>
                <a:ext uri="{FF2B5EF4-FFF2-40B4-BE49-F238E27FC236}">
                  <a16:creationId xmlns:a16="http://schemas.microsoft.com/office/drawing/2014/main" id="{DF617F92-AC25-498F-87EF-FDD46887AE75}"/>
                </a:ext>
              </a:extLst>
            </p:cNvPr>
            <p:cNvSpPr/>
            <p:nvPr/>
          </p:nvSpPr>
          <p:spPr>
            <a:xfrm>
              <a:off x="4868333" y="2092047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弧形 19">
              <a:extLst>
                <a:ext uri="{FF2B5EF4-FFF2-40B4-BE49-F238E27FC236}">
                  <a16:creationId xmlns:a16="http://schemas.microsoft.com/office/drawing/2014/main" id="{96A7332C-891D-4054-BF03-278356C9C98D}"/>
                </a:ext>
              </a:extLst>
            </p:cNvPr>
            <p:cNvSpPr/>
            <p:nvPr/>
          </p:nvSpPr>
          <p:spPr>
            <a:xfrm>
              <a:off x="4529999" y="1863000"/>
              <a:ext cx="3132000" cy="3132000"/>
            </a:xfrm>
            <a:prstGeom prst="arc">
              <a:avLst>
                <a:gd name="adj1" fmla="val 11351339"/>
                <a:gd name="adj2" fmla="val 13237472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670E597-D5DD-4957-A22B-42E31EAD3F79}"/>
              </a:ext>
            </a:extLst>
          </p:cNvPr>
          <p:cNvGrpSpPr/>
          <p:nvPr/>
        </p:nvGrpSpPr>
        <p:grpSpPr>
          <a:xfrm>
            <a:off x="1562249" y="1359050"/>
            <a:ext cx="3924000" cy="3924000"/>
            <a:chOff x="4225098" y="490046"/>
            <a:chExt cx="3924000" cy="3924000"/>
          </a:xfrm>
        </p:grpSpPr>
        <p:sp>
          <p:nvSpPr>
            <p:cNvPr id="23" name="流程圖: 匯合連接點 22">
              <a:extLst>
                <a:ext uri="{FF2B5EF4-FFF2-40B4-BE49-F238E27FC236}">
                  <a16:creationId xmlns:a16="http://schemas.microsoft.com/office/drawing/2014/main" id="{35C344A8-FB9D-4B72-8D13-180034A6582C}"/>
                </a:ext>
              </a:extLst>
            </p:cNvPr>
            <p:cNvSpPr/>
            <p:nvPr/>
          </p:nvSpPr>
          <p:spPr>
            <a:xfrm>
              <a:off x="7753098" y="3147994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9B4F613A-F02A-4926-8BD5-B241E6584575}"/>
                </a:ext>
              </a:extLst>
            </p:cNvPr>
            <p:cNvSpPr/>
            <p:nvPr/>
          </p:nvSpPr>
          <p:spPr>
            <a:xfrm>
              <a:off x="4225098" y="490046"/>
              <a:ext cx="3924000" cy="3924000"/>
            </a:xfrm>
            <a:prstGeom prst="arc">
              <a:avLst>
                <a:gd name="adj1" fmla="val 21302101"/>
                <a:gd name="adj2" fmla="val 1268741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843728D6-3BEB-49C2-BBDF-B635B6CCF36B}"/>
              </a:ext>
            </a:extLst>
          </p:cNvPr>
          <p:cNvGrpSpPr/>
          <p:nvPr/>
        </p:nvGrpSpPr>
        <p:grpSpPr>
          <a:xfrm>
            <a:off x="1004249" y="801050"/>
            <a:ext cx="5040000" cy="5040000"/>
            <a:chOff x="3423599" y="756600"/>
            <a:chExt cx="5040000" cy="5040000"/>
          </a:xfrm>
        </p:grpSpPr>
        <p:sp>
          <p:nvSpPr>
            <p:cNvPr id="26" name="流程圖: 匯合連接點 25">
              <a:extLst>
                <a:ext uri="{FF2B5EF4-FFF2-40B4-BE49-F238E27FC236}">
                  <a16:creationId xmlns:a16="http://schemas.microsoft.com/office/drawing/2014/main" id="{0EF35557-8A56-4AC5-BF52-365ACE3AA58B}"/>
                </a:ext>
              </a:extLst>
            </p:cNvPr>
            <p:cNvSpPr/>
            <p:nvPr/>
          </p:nvSpPr>
          <p:spPr>
            <a:xfrm>
              <a:off x="4316412" y="5127886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89E44319-71FA-43C0-8C85-6872D3A5544B}"/>
                </a:ext>
              </a:extLst>
            </p:cNvPr>
            <p:cNvSpPr/>
            <p:nvPr/>
          </p:nvSpPr>
          <p:spPr>
            <a:xfrm>
              <a:off x="3423599" y="756600"/>
              <a:ext cx="5040000" cy="5040000"/>
            </a:xfrm>
            <a:prstGeom prst="arc">
              <a:avLst>
                <a:gd name="adj1" fmla="val 6201564"/>
                <a:gd name="adj2" fmla="val 7277778"/>
              </a:avLst>
            </a:prstGeom>
            <a:ln w="381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BBEB08A-0A13-4D87-8046-8AA031CEB683}"/>
              </a:ext>
            </a:extLst>
          </p:cNvPr>
          <p:cNvGrpSpPr/>
          <p:nvPr/>
        </p:nvGrpSpPr>
        <p:grpSpPr>
          <a:xfrm>
            <a:off x="1724249" y="1519693"/>
            <a:ext cx="3600000" cy="3600000"/>
            <a:chOff x="4295999" y="1627643"/>
            <a:chExt cx="3600000" cy="3600000"/>
          </a:xfrm>
        </p:grpSpPr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37520F74-1BF3-4E86-AEB9-35303B7CD1A3}"/>
                </a:ext>
              </a:extLst>
            </p:cNvPr>
            <p:cNvSpPr/>
            <p:nvPr/>
          </p:nvSpPr>
          <p:spPr>
            <a:xfrm>
              <a:off x="4403999" y="421262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弧形 28">
              <a:extLst>
                <a:ext uri="{FF2B5EF4-FFF2-40B4-BE49-F238E27FC236}">
                  <a16:creationId xmlns:a16="http://schemas.microsoft.com/office/drawing/2014/main" id="{E379A4FF-78FD-4E2A-A13D-CEBCBCF58EA7}"/>
                </a:ext>
              </a:extLst>
            </p:cNvPr>
            <p:cNvSpPr/>
            <p:nvPr/>
          </p:nvSpPr>
          <p:spPr>
            <a:xfrm>
              <a:off x="4295999" y="1627643"/>
              <a:ext cx="3600000" cy="3600000"/>
            </a:xfrm>
            <a:prstGeom prst="arc">
              <a:avLst>
                <a:gd name="adj1" fmla="val 9179687"/>
                <a:gd name="adj2" fmla="val 10505050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7D3BC9B-662B-4D5E-A043-09FD218D7853}"/>
              </a:ext>
            </a:extLst>
          </p:cNvPr>
          <p:cNvGrpSpPr/>
          <p:nvPr/>
        </p:nvGrpSpPr>
        <p:grpSpPr>
          <a:xfrm>
            <a:off x="2174249" y="1969693"/>
            <a:ext cx="2700000" cy="2799000"/>
            <a:chOff x="4593599" y="1925243"/>
            <a:chExt cx="2700000" cy="2799000"/>
          </a:xfrm>
        </p:grpSpPr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A1450FA0-1761-410D-9078-E7D8022EF38D}"/>
                </a:ext>
              </a:extLst>
            </p:cNvPr>
            <p:cNvSpPr/>
            <p:nvPr/>
          </p:nvSpPr>
          <p:spPr>
            <a:xfrm>
              <a:off x="6106315" y="4364243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弧形 32">
              <a:extLst>
                <a:ext uri="{FF2B5EF4-FFF2-40B4-BE49-F238E27FC236}">
                  <a16:creationId xmlns:a16="http://schemas.microsoft.com/office/drawing/2014/main" id="{FA26F0DA-B2FE-4D72-BCC1-8D0A3B615AA7}"/>
                </a:ext>
              </a:extLst>
            </p:cNvPr>
            <p:cNvSpPr/>
            <p:nvPr/>
          </p:nvSpPr>
          <p:spPr>
            <a:xfrm>
              <a:off x="4593599" y="1925243"/>
              <a:ext cx="2700000" cy="2700000"/>
            </a:xfrm>
            <a:prstGeom prst="arc">
              <a:avLst>
                <a:gd name="adj1" fmla="val 4988362"/>
                <a:gd name="adj2" fmla="val 7035695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DDA9F9A8-9EB9-4815-A723-D5C39F21680C}"/>
              </a:ext>
            </a:extLst>
          </p:cNvPr>
          <p:cNvGrpSpPr/>
          <p:nvPr/>
        </p:nvGrpSpPr>
        <p:grpSpPr>
          <a:xfrm>
            <a:off x="1724249" y="1519692"/>
            <a:ext cx="3600000" cy="3600000"/>
            <a:chOff x="4387098" y="1619725"/>
            <a:chExt cx="3600000" cy="3600000"/>
          </a:xfrm>
        </p:grpSpPr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3A2FFD0C-6D9B-4FF8-8C7E-E8A2A5BB94A8}"/>
                </a:ext>
              </a:extLst>
            </p:cNvPr>
            <p:cNvSpPr/>
            <p:nvPr/>
          </p:nvSpPr>
          <p:spPr>
            <a:xfrm>
              <a:off x="7032818" y="1746087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弧形 35">
              <a:extLst>
                <a:ext uri="{FF2B5EF4-FFF2-40B4-BE49-F238E27FC236}">
                  <a16:creationId xmlns:a16="http://schemas.microsoft.com/office/drawing/2014/main" id="{D9AA0DEA-2C70-4192-ACDC-4A99DB290FB6}"/>
                </a:ext>
              </a:extLst>
            </p:cNvPr>
            <p:cNvSpPr/>
            <p:nvPr/>
          </p:nvSpPr>
          <p:spPr>
            <a:xfrm>
              <a:off x="4387098" y="1619725"/>
              <a:ext cx="3600000" cy="3600000"/>
            </a:xfrm>
            <a:prstGeom prst="arc">
              <a:avLst>
                <a:gd name="adj1" fmla="val 18589867"/>
                <a:gd name="adj2" fmla="val 1976222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2B6595A4-5516-45F0-B9FE-0F412CC3CD21}"/>
              </a:ext>
            </a:extLst>
          </p:cNvPr>
          <p:cNvGrpSpPr/>
          <p:nvPr/>
        </p:nvGrpSpPr>
        <p:grpSpPr>
          <a:xfrm>
            <a:off x="1076249" y="961692"/>
            <a:ext cx="4806000" cy="4716000"/>
            <a:chOff x="3495599" y="917242"/>
            <a:chExt cx="4806000" cy="4716000"/>
          </a:xfrm>
        </p:grpSpPr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1F53EA02-A51D-44CE-8CA9-1D8911F86A81}"/>
                </a:ext>
              </a:extLst>
            </p:cNvPr>
            <p:cNvSpPr/>
            <p:nvPr/>
          </p:nvSpPr>
          <p:spPr>
            <a:xfrm>
              <a:off x="3495599" y="2393348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弧形 38">
              <a:extLst>
                <a:ext uri="{FF2B5EF4-FFF2-40B4-BE49-F238E27FC236}">
                  <a16:creationId xmlns:a16="http://schemas.microsoft.com/office/drawing/2014/main" id="{2D280BAA-0A1A-409B-AC79-989E2619B931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12087452"/>
                <a:gd name="adj2" fmla="val 13146407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095CF79C-09F8-494E-A395-87ED93353B5F}"/>
              </a:ext>
            </a:extLst>
          </p:cNvPr>
          <p:cNvGrpSpPr/>
          <p:nvPr/>
        </p:nvGrpSpPr>
        <p:grpSpPr>
          <a:xfrm>
            <a:off x="1166249" y="961692"/>
            <a:ext cx="4716000" cy="4716000"/>
            <a:chOff x="3585599" y="917242"/>
            <a:chExt cx="4716000" cy="4716000"/>
          </a:xfrm>
        </p:grpSpPr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757BC8EF-61E4-4D98-A436-48B8468AFFA9}"/>
                </a:ext>
              </a:extLst>
            </p:cNvPr>
            <p:cNvSpPr/>
            <p:nvPr/>
          </p:nvSpPr>
          <p:spPr>
            <a:xfrm>
              <a:off x="6593418" y="5256601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弧形 41">
              <a:extLst>
                <a:ext uri="{FF2B5EF4-FFF2-40B4-BE49-F238E27FC236}">
                  <a16:creationId xmlns:a16="http://schemas.microsoft.com/office/drawing/2014/main" id="{B21FB91B-8012-4B86-82C7-2AA7A0451DD9}"/>
                </a:ext>
              </a:extLst>
            </p:cNvPr>
            <p:cNvSpPr/>
            <p:nvPr/>
          </p:nvSpPr>
          <p:spPr>
            <a:xfrm>
              <a:off x="3585599" y="917242"/>
              <a:ext cx="4716000" cy="4716000"/>
            </a:xfrm>
            <a:prstGeom prst="arc">
              <a:avLst>
                <a:gd name="adj1" fmla="val 4417437"/>
                <a:gd name="adj2" fmla="val 5546563"/>
              </a:avLst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3" name="弧形 42">
            <a:extLst>
              <a:ext uri="{FF2B5EF4-FFF2-40B4-BE49-F238E27FC236}">
                <a16:creationId xmlns:a16="http://schemas.microsoft.com/office/drawing/2014/main" id="{816DDDF1-0F26-460C-B31B-BB41470E9EE7}"/>
              </a:ext>
            </a:extLst>
          </p:cNvPr>
          <p:cNvSpPr/>
          <p:nvPr/>
        </p:nvSpPr>
        <p:spPr>
          <a:xfrm>
            <a:off x="1490249" y="1281514"/>
            <a:ext cx="4068000" cy="4068000"/>
          </a:xfrm>
          <a:prstGeom prst="arc">
            <a:avLst>
              <a:gd name="adj1" fmla="val 14189689"/>
              <a:gd name="adj2" fmla="val 15710612"/>
            </a:avLst>
          </a:prstGeom>
          <a:ln w="38100">
            <a:solidFill>
              <a:srgbClr val="92D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8209324-A282-4696-BA4C-1364DBE7FA63}"/>
              </a:ext>
            </a:extLst>
          </p:cNvPr>
          <p:cNvGrpSpPr/>
          <p:nvPr/>
        </p:nvGrpSpPr>
        <p:grpSpPr>
          <a:xfrm>
            <a:off x="3249611" y="1111818"/>
            <a:ext cx="549275" cy="331695"/>
            <a:chOff x="5821362" y="804334"/>
            <a:chExt cx="549275" cy="331695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CFB5CB8E-1058-483F-A2C3-D8044F986764}"/>
                </a:ext>
              </a:extLst>
            </p:cNvPr>
            <p:cNvGrpSpPr/>
            <p:nvPr/>
          </p:nvGrpSpPr>
          <p:grpSpPr>
            <a:xfrm>
              <a:off x="5821362" y="804334"/>
              <a:ext cx="549275" cy="331695"/>
              <a:chOff x="7520518" y="1491102"/>
              <a:chExt cx="1735670" cy="991127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4B8F3CC-B213-4AEE-ACE4-CD654CC9F20E}"/>
                  </a:ext>
                </a:extLst>
              </p:cNvPr>
              <p:cNvSpPr/>
              <p:nvPr/>
            </p:nvSpPr>
            <p:spPr>
              <a:xfrm>
                <a:off x="7520518" y="1491102"/>
                <a:ext cx="1735670" cy="99112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BA2CC09C-3EEA-4427-B7E1-576F7A66D1EB}"/>
                  </a:ext>
                </a:extLst>
              </p:cNvPr>
              <p:cNvSpPr/>
              <p:nvPr/>
            </p:nvSpPr>
            <p:spPr>
              <a:xfrm>
                <a:off x="8680454" y="1863898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76B133B-FC66-41BE-98AF-AF3569EA9FC2}"/>
                  </a:ext>
                </a:extLst>
              </p:cNvPr>
              <p:cNvSpPr/>
              <p:nvPr/>
            </p:nvSpPr>
            <p:spPr>
              <a:xfrm>
                <a:off x="7660219" y="1863897"/>
                <a:ext cx="440267" cy="245533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2798D69D-6189-4C8A-8873-6CDBE8072D93}"/>
                </a:ext>
              </a:extLst>
            </p:cNvPr>
            <p:cNvGrpSpPr/>
            <p:nvPr/>
          </p:nvGrpSpPr>
          <p:grpSpPr>
            <a:xfrm>
              <a:off x="6023999" y="898180"/>
              <a:ext cx="144000" cy="144000"/>
              <a:chOff x="7501400" y="537395"/>
              <a:chExt cx="144000" cy="144000"/>
            </a:xfrm>
          </p:grpSpPr>
          <p:sp>
            <p:nvSpPr>
              <p:cNvPr id="10" name="流程圖: 或 9">
                <a:extLst>
                  <a:ext uri="{FF2B5EF4-FFF2-40B4-BE49-F238E27FC236}">
                    <a16:creationId xmlns:a16="http://schemas.microsoft.com/office/drawing/2014/main" id="{8B5B095A-83EC-481B-AF90-508B44D0C90B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局部圓 10">
                <a:extLst>
                  <a:ext uri="{FF2B5EF4-FFF2-40B4-BE49-F238E27FC236}">
                    <a16:creationId xmlns:a16="http://schemas.microsoft.com/office/drawing/2014/main" id="{53D0B0D2-CE99-42A5-8423-A4CFAAD3744F}"/>
                  </a:ext>
                </a:extLst>
              </p:cNvPr>
              <p:cNvSpPr/>
              <p:nvPr/>
            </p:nvSpPr>
            <p:spPr>
              <a:xfrm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局部圓 11">
                <a:extLst>
                  <a:ext uri="{FF2B5EF4-FFF2-40B4-BE49-F238E27FC236}">
                    <a16:creationId xmlns:a16="http://schemas.microsoft.com/office/drawing/2014/main" id="{C71C7773-014B-4041-924B-D212633BFAD4}"/>
                  </a:ext>
                </a:extLst>
              </p:cNvPr>
              <p:cNvSpPr/>
              <p:nvPr/>
            </p:nvSpPr>
            <p:spPr>
              <a:xfrm flipH="1" flipV="1">
                <a:off x="7501400" y="537395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622D138F-7FF4-40A1-9476-03A8C76B0D62}"/>
              </a:ext>
            </a:extLst>
          </p:cNvPr>
          <p:cNvGrpSpPr/>
          <p:nvPr/>
        </p:nvGrpSpPr>
        <p:grpSpPr>
          <a:xfrm>
            <a:off x="6584249" y="2519624"/>
            <a:ext cx="2119124" cy="394994"/>
            <a:chOff x="9417534" y="4177628"/>
            <a:chExt cx="2119124" cy="394994"/>
          </a:xfrm>
        </p:grpSpPr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9A10DBEE-7BBA-495A-97E4-C0691FAC0531}"/>
                </a:ext>
              </a:extLst>
            </p:cNvPr>
            <p:cNvGrpSpPr/>
            <p:nvPr/>
          </p:nvGrpSpPr>
          <p:grpSpPr>
            <a:xfrm>
              <a:off x="9417534" y="4212622"/>
              <a:ext cx="360000" cy="360000"/>
              <a:chOff x="6176398" y="1465641"/>
              <a:chExt cx="144000" cy="144373"/>
            </a:xfrm>
          </p:grpSpPr>
          <p:sp>
            <p:nvSpPr>
              <p:cNvPr id="47" name="流程圖: 或 46">
                <a:extLst>
                  <a:ext uri="{FF2B5EF4-FFF2-40B4-BE49-F238E27FC236}">
                    <a16:creationId xmlns:a16="http://schemas.microsoft.com/office/drawing/2014/main" id="{F7E05484-E640-4F53-9ED1-9045DE55567D}"/>
                  </a:ext>
                </a:extLst>
              </p:cNvPr>
              <p:cNvSpPr/>
              <p:nvPr/>
            </p:nvSpPr>
            <p:spPr>
              <a:xfrm>
                <a:off x="6176398" y="1465641"/>
                <a:ext cx="144000" cy="144000"/>
              </a:xfrm>
              <a:prstGeom prst="flowChar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5" name="局部圓 44">
                <a:extLst>
                  <a:ext uri="{FF2B5EF4-FFF2-40B4-BE49-F238E27FC236}">
                    <a16:creationId xmlns:a16="http://schemas.microsoft.com/office/drawing/2014/main" id="{7BD5271F-2CB5-4927-A0A2-86B6EE29211F}"/>
                  </a:ext>
                </a:extLst>
              </p:cNvPr>
              <p:cNvSpPr/>
              <p:nvPr/>
            </p:nvSpPr>
            <p:spPr>
              <a:xfrm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局部圓 45">
                <a:extLst>
                  <a:ext uri="{FF2B5EF4-FFF2-40B4-BE49-F238E27FC236}">
                    <a16:creationId xmlns:a16="http://schemas.microsoft.com/office/drawing/2014/main" id="{D45D4007-9E6C-4D59-9C3A-5FFE85ED2735}"/>
                  </a:ext>
                </a:extLst>
              </p:cNvPr>
              <p:cNvSpPr/>
              <p:nvPr/>
            </p:nvSpPr>
            <p:spPr>
              <a:xfrm flipH="1" flipV="1">
                <a:off x="6176398" y="1466014"/>
                <a:ext cx="144000" cy="144000"/>
              </a:xfrm>
              <a:prstGeom prst="pie">
                <a:avLst>
                  <a:gd name="adj1" fmla="val 10720982"/>
                  <a:gd name="adj2" fmla="val 1620000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80EEA64-814B-48BE-A84C-ED957B718BE3}"/>
                </a:ext>
              </a:extLst>
            </p:cNvPr>
            <p:cNvSpPr txBox="1"/>
            <p:nvPr/>
          </p:nvSpPr>
          <p:spPr>
            <a:xfrm>
              <a:off x="9730872" y="4177628"/>
              <a:ext cx="180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: Mobile robot</a:t>
              </a:r>
              <a:endParaRPr lang="zh-TW" altLang="en-US" dirty="0"/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622D70E4-CF0A-46CF-8ADD-FA7EBFEE8BBA}"/>
              </a:ext>
            </a:extLst>
          </p:cNvPr>
          <p:cNvGrpSpPr/>
          <p:nvPr/>
        </p:nvGrpSpPr>
        <p:grpSpPr>
          <a:xfrm>
            <a:off x="6584249" y="3053782"/>
            <a:ext cx="3698166" cy="394994"/>
            <a:chOff x="6769584" y="2680758"/>
            <a:chExt cx="3698166" cy="394994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E764B15F-968D-45BC-AF6E-A527E8E4652A}"/>
                </a:ext>
              </a:extLst>
            </p:cNvPr>
            <p:cNvGrpSpPr/>
            <p:nvPr/>
          </p:nvGrpSpPr>
          <p:grpSpPr>
            <a:xfrm>
              <a:off x="6769584" y="2680758"/>
              <a:ext cx="3698166" cy="394994"/>
              <a:chOff x="9417534" y="4177628"/>
              <a:chExt cx="3698166" cy="394994"/>
            </a:xfrm>
          </p:grpSpPr>
          <p:grpSp>
            <p:nvGrpSpPr>
              <p:cNvPr id="49" name="群組 48">
                <a:extLst>
                  <a:ext uri="{FF2B5EF4-FFF2-40B4-BE49-F238E27FC236}">
                    <a16:creationId xmlns:a16="http://schemas.microsoft.com/office/drawing/2014/main" id="{B5B97A3D-4FB5-4736-9774-3011F4E6336E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51" name="流程圖: 或 50">
                  <a:extLst>
                    <a:ext uri="{FF2B5EF4-FFF2-40B4-BE49-F238E27FC236}">
                      <a16:creationId xmlns:a16="http://schemas.microsoft.com/office/drawing/2014/main" id="{DD67950A-523C-4287-8C32-5E37FC54011B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2" name="局部圓 51">
                  <a:extLst>
                    <a:ext uri="{FF2B5EF4-FFF2-40B4-BE49-F238E27FC236}">
                      <a16:creationId xmlns:a16="http://schemas.microsoft.com/office/drawing/2014/main" id="{2F017870-D608-4341-BC60-EC0D2482CD0D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局部圓 52">
                  <a:extLst>
                    <a:ext uri="{FF2B5EF4-FFF2-40B4-BE49-F238E27FC236}">
                      <a16:creationId xmlns:a16="http://schemas.microsoft.com/office/drawing/2014/main" id="{E4176D50-F471-456D-A713-0C9095119A41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523CC2F6-74B7-4BCD-806F-FB2A88977674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3848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known intention moving object</a:t>
                </a:r>
                <a:endParaRPr lang="zh-TW" altLang="en-US" dirty="0"/>
              </a:p>
            </p:txBody>
          </p:sp>
        </p:grpSp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FBBF7731-FFF9-4045-B45C-F7739E8A75EE}"/>
                </a:ext>
              </a:extLst>
            </p:cNvPr>
            <p:cNvSpPr/>
            <p:nvPr/>
          </p:nvSpPr>
          <p:spPr>
            <a:xfrm>
              <a:off x="6769584" y="2715752"/>
              <a:ext cx="360000" cy="360000"/>
            </a:xfrm>
            <a:prstGeom prst="ellipse">
              <a:avLst/>
            </a:prstGeom>
            <a:ln w="1905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D16ADBF-7287-4443-9BBA-2B8ED462BF38}"/>
              </a:ext>
            </a:extLst>
          </p:cNvPr>
          <p:cNvGrpSpPr/>
          <p:nvPr/>
        </p:nvGrpSpPr>
        <p:grpSpPr>
          <a:xfrm>
            <a:off x="6584249" y="3622004"/>
            <a:ext cx="4256167" cy="394994"/>
            <a:chOff x="6769584" y="3248980"/>
            <a:chExt cx="4256167" cy="394994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A5A3210D-B488-469E-8894-1021EDC60E4B}"/>
                </a:ext>
              </a:extLst>
            </p:cNvPr>
            <p:cNvGrpSpPr/>
            <p:nvPr/>
          </p:nvGrpSpPr>
          <p:grpSpPr>
            <a:xfrm>
              <a:off x="6769584" y="3248980"/>
              <a:ext cx="4256167" cy="394994"/>
              <a:chOff x="9417534" y="4177628"/>
              <a:chExt cx="4256167" cy="394994"/>
            </a:xfrm>
          </p:grpSpPr>
          <p:grpSp>
            <p:nvGrpSpPr>
              <p:cNvPr id="64" name="群組 63">
                <a:extLst>
                  <a:ext uri="{FF2B5EF4-FFF2-40B4-BE49-F238E27FC236}">
                    <a16:creationId xmlns:a16="http://schemas.microsoft.com/office/drawing/2014/main" id="{43AA355B-06F2-47BA-B5EE-DBD31909D868}"/>
                  </a:ext>
                </a:extLst>
              </p:cNvPr>
              <p:cNvGrpSpPr/>
              <p:nvPr/>
            </p:nvGrpSpPr>
            <p:grpSpPr>
              <a:xfrm>
                <a:off x="9417534" y="4212622"/>
                <a:ext cx="360000" cy="360000"/>
                <a:chOff x="6176398" y="1465641"/>
                <a:chExt cx="144000" cy="144373"/>
              </a:xfrm>
            </p:grpSpPr>
            <p:sp>
              <p:nvSpPr>
                <p:cNvPr id="66" name="流程圖: 或 65">
                  <a:extLst>
                    <a:ext uri="{FF2B5EF4-FFF2-40B4-BE49-F238E27FC236}">
                      <a16:creationId xmlns:a16="http://schemas.microsoft.com/office/drawing/2014/main" id="{887F866A-A4A8-479C-887E-26F49C6A2234}"/>
                    </a:ext>
                  </a:extLst>
                </p:cNvPr>
                <p:cNvSpPr/>
                <p:nvPr/>
              </p:nvSpPr>
              <p:spPr>
                <a:xfrm>
                  <a:off x="6176398" y="1465641"/>
                  <a:ext cx="144000" cy="144000"/>
                </a:xfrm>
                <a:prstGeom prst="flowChartOr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67" name="局部圓 66">
                  <a:extLst>
                    <a:ext uri="{FF2B5EF4-FFF2-40B4-BE49-F238E27FC236}">
                      <a16:creationId xmlns:a16="http://schemas.microsoft.com/office/drawing/2014/main" id="{05CEF1ED-0974-4E61-832E-8C25D31A3DFC}"/>
                    </a:ext>
                  </a:extLst>
                </p:cNvPr>
                <p:cNvSpPr/>
                <p:nvPr/>
              </p:nvSpPr>
              <p:spPr>
                <a:xfrm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局部圓 67">
                  <a:extLst>
                    <a:ext uri="{FF2B5EF4-FFF2-40B4-BE49-F238E27FC236}">
                      <a16:creationId xmlns:a16="http://schemas.microsoft.com/office/drawing/2014/main" id="{519BA84D-266C-4C3B-BCD9-3F056E584A0D}"/>
                    </a:ext>
                  </a:extLst>
                </p:cNvPr>
                <p:cNvSpPr/>
                <p:nvPr/>
              </p:nvSpPr>
              <p:spPr>
                <a:xfrm flipH="1" flipV="1">
                  <a:off x="6176398" y="1466014"/>
                  <a:ext cx="144000" cy="144000"/>
                </a:xfrm>
                <a:prstGeom prst="pie">
                  <a:avLst>
                    <a:gd name="adj1" fmla="val 10720982"/>
                    <a:gd name="adj2" fmla="val 16200000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9E41A986-F3B8-4D48-BCF1-4E29FC319A86}"/>
                  </a:ext>
                </a:extLst>
              </p:cNvPr>
              <p:cNvSpPr txBox="1"/>
              <p:nvPr/>
            </p:nvSpPr>
            <p:spPr>
              <a:xfrm>
                <a:off x="9730871" y="4177628"/>
                <a:ext cx="3942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: unknown intention moving object</a:t>
                </a:r>
                <a:endParaRPr lang="zh-TW" altLang="en-US" dirty="0"/>
              </a:p>
            </p:txBody>
          </p:sp>
        </p:grpSp>
        <p:sp>
          <p:nvSpPr>
            <p:cNvPr id="69" name="流程圖: 匯合連接點 68">
              <a:extLst>
                <a:ext uri="{FF2B5EF4-FFF2-40B4-BE49-F238E27FC236}">
                  <a16:creationId xmlns:a16="http://schemas.microsoft.com/office/drawing/2014/main" id="{0037D60C-0935-4500-A854-5C8C902FEBFA}"/>
                </a:ext>
              </a:extLst>
            </p:cNvPr>
            <p:cNvSpPr/>
            <p:nvPr/>
          </p:nvSpPr>
          <p:spPr>
            <a:xfrm>
              <a:off x="6769584" y="3283555"/>
              <a:ext cx="360000" cy="360000"/>
            </a:xfrm>
            <a:prstGeom prst="flowChartSummingJunction">
              <a:avLst/>
            </a:prstGeom>
            <a:solidFill>
              <a:srgbClr val="EA9A92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67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5229</TotalTime>
  <Words>222</Words>
  <Application>Microsoft Office PowerPoint</Application>
  <PresentationFormat>寬螢幕</PresentationFormat>
  <Paragraphs>134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67</cp:revision>
  <dcterms:created xsi:type="dcterms:W3CDTF">2024-05-22T03:11:51Z</dcterms:created>
  <dcterms:modified xsi:type="dcterms:W3CDTF">2024-12-11T14:03:34Z</dcterms:modified>
</cp:coreProperties>
</file>