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FC6B1-31D6-4341-8D48-CD957C5C4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3DBFC9-0BD1-4A44-842B-10F9D130C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775D74-85C5-4F38-8878-69BFB7A0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E323-8CED-4C8C-95D7-12D7E85A3B80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804833-45D1-4571-980D-C2B1C155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E2AE27-0161-40BA-8F9F-AE0D4E7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EBD0-53CB-4A76-B24E-6BC3F313E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6B70D-1A0F-4CC0-91F6-0BFDB397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190BE8-7426-4A8D-89B3-24F2527F8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85FD07-ADFA-4F27-8BD8-6B429A83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E323-8CED-4C8C-95D7-12D7E85A3B80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71F4F1-DCD2-49B1-9C2E-05C8E852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1F23C9-3C8F-45AB-A15A-85F5A30D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EBD0-53CB-4A76-B24E-6BC3F313E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92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AB283E-9C3A-4B4D-95B1-2C197CC31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B87DF9-2F56-4007-BD94-86F4D491E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6F2156-D20D-46BE-8382-3BA7A79B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E323-8CED-4C8C-95D7-12D7E85A3B80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A6FA35-6F55-4C99-B27A-B7226E73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39FDA-A9D3-4108-A2BB-E186CBE2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EBD0-53CB-4A76-B24E-6BC3F313E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81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EEB09-C6FC-43E7-96B2-4EBE1DD2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8A800-0B06-403E-BE96-7EC757DE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23C51C-8750-4893-8B31-C213DE35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E323-8CED-4C8C-95D7-12D7E85A3B80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365AC0-13C3-4B6B-A2AB-D113AC73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B9F1F2-DCF2-4C6E-981A-B516DBB5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EBD0-53CB-4A76-B24E-6BC3F313E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42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84EBC-D271-4261-A18F-A45E1805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194C28-96D2-41C5-83C6-D6137A97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A6BDA1-58E1-4121-BD34-B8C04FE1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E323-8CED-4C8C-95D7-12D7E85A3B80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7FE8DC-BBF0-4DB3-9326-71CDB859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5733A-6251-4742-A857-321AE68E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EBD0-53CB-4A76-B24E-6BC3F313E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22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DBC4E-76EE-4B09-B423-9502B7CD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74F686-37F8-4F81-BCD6-9283E591D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55E4CA-6F48-4621-9CF5-6EA111258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865855-9AB3-4304-87BD-F1F9F80E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E323-8CED-4C8C-95D7-12D7E85A3B80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B36437-895E-4130-BB86-7CC2341E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0634A4-FE88-48B0-9A8F-676B6685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EBD0-53CB-4A76-B24E-6BC3F313E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6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4B820-0A9B-4DB8-BC41-95689A2C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EC2E5A-B1AD-4408-BC2C-560D2C762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CF59EA-D64D-49DF-BAB4-6413E031C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3F2F16-FC54-483B-BF07-061934FD7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B6ACB24-C508-4948-8929-D4BEB8526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C492FB3-E715-4869-9B7F-4076A3AA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E323-8CED-4C8C-95D7-12D7E85A3B80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91E0E0-6F4C-4350-9EB5-5FFE6098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DBC344-7542-4946-8C62-9210CA72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EBD0-53CB-4A76-B24E-6BC3F313E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17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C1840-348D-4378-BC6D-E0F6A598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A9E8AC-D5A1-48AF-BCE0-8CDCB71D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E323-8CED-4C8C-95D7-12D7E85A3B80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F94557-9507-4F9C-AA5A-1617BD63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7EFF8E-D12D-415C-AFB5-82DD45ED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EBD0-53CB-4A76-B24E-6BC3F313E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54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3B8B8F-FA1E-4886-AEAB-EEBF4D95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E323-8CED-4C8C-95D7-12D7E85A3B80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1B92F4-412C-41E2-BC0C-5C6A92E9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95CA3F-E864-4058-985A-2443F1C0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EBD0-53CB-4A76-B24E-6BC3F313E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60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60E3E-41AB-4CD8-A18C-B51D8295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6F88F9-BE26-4002-88E5-796C9D6F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427400-A06E-4354-B230-36598B0E6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9FDA78-DE73-45C8-89B7-8E3BD6F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E323-8CED-4C8C-95D7-12D7E85A3B80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E491EA-345C-49DB-9383-5C9690CB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D68989-5B64-4263-8FB8-086D54A4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EBD0-53CB-4A76-B24E-6BC3F313E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05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81562-5306-4B13-9803-5AC9F3F0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3D39301-C93A-4F2E-98FF-C3B1CD105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E2B94B-6D12-4EF1-AF47-EE24D7C5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9C259C-5686-432F-9670-25A1C1C3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E323-8CED-4C8C-95D7-12D7E85A3B80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139940-560E-43B8-AA93-835CF707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8B335F-6E32-4582-91C3-77FFFA20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5EBD0-53CB-4A76-B24E-6BC3F313E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21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955F8F-A6B6-48FA-8577-5F0F2A76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871878-D26D-45B0-8982-AE8A3DB3F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040D3-7CF9-4B81-A782-F5CD25423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E323-8CED-4C8C-95D7-12D7E85A3B80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0FA93C-EB3D-4CC6-858B-A30C84905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0EF0DF-ACE3-4D59-B0B8-0AE1A1575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EBD0-53CB-4A76-B24E-6BC3F313E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17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86F97-BAF7-42AD-B514-C9DC7847C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156CF5-3FD9-4894-A800-BBC850D5D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24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BA068-AE82-4DCF-8B7E-D873E794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Mobile Robots &amp; Navigation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B6793-EAF5-45BD-A468-FDBA9590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162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3" id="{29015345-BE0B-49BE-A3B5-278FAF4F3E0E}" vid="{709EECB9-D451-4B24-AC3F-2EAD50F02D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簡報_微軟正黑字體</Template>
  <TotalTime>243</TotalTime>
  <Words>4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微軟正黑體</vt:lpstr>
      <vt:lpstr>Arial</vt:lpstr>
      <vt:lpstr>Office 佈景主題</vt:lpstr>
      <vt:lpstr>PowerPoint 簡報</vt:lpstr>
      <vt:lpstr>Mobile Robots &amp;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2</cp:revision>
  <dcterms:created xsi:type="dcterms:W3CDTF">2024-11-19T08:44:32Z</dcterms:created>
  <dcterms:modified xsi:type="dcterms:W3CDTF">2024-11-19T12:48:24Z</dcterms:modified>
</cp:coreProperties>
</file>