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DBFF57-CA17-4BBC-BF4D-918133115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1DC32D3-5CD0-43FE-93EE-3D4323878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DA9DFA3-0036-4EEF-BE7A-4A0036834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848-7D2D-4DCB-ACC7-6FC4D7F466AA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494017-C3BA-44CE-8FE2-AB460BC4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8E2DCA-D12E-4579-A90D-3C787D14A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4112-9FF3-487E-A6FE-961438A4B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05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7DC97-F857-435F-B7DA-4F109B12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46380F2-9924-46F7-9B41-3BB249FD6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45B246-D894-4963-9324-9A385A394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848-7D2D-4DCB-ACC7-6FC4D7F466AA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B56D5F-6E27-4863-90D1-03C04D16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0E995-480F-4265-A117-09779A9A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4112-9FF3-487E-A6FE-961438A4B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7561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C6CB81-081D-41A4-86C8-9188D5520B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8DCBB5-D37F-4F88-A79D-322812CA4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2EE4F3-0C39-40D4-8EFC-04F8A8A8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848-7D2D-4DCB-ACC7-6FC4D7F466AA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ECAC17-77DF-4BFF-A74A-9A936DA4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CDA03E-07D9-40B8-9CDC-1C4A229CA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4112-9FF3-487E-A6FE-961438A4B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824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AC8DFD-FBC0-4863-8B7A-B85D634B7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82DAFB-9B0F-4609-877B-05E409D03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F9D2E9-A9F7-4311-AF03-B33EA55F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848-7D2D-4DCB-ACC7-6FC4D7F466AA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521BD7-7E04-4933-9AAA-577173D2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D971F5-18F6-4695-B271-B957B8CB3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4112-9FF3-487E-A6FE-961438A4B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585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29A88D-8263-41C2-89DB-AB89A0572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EAFB9A1-6306-46EC-95F0-6E9C7172E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9A310D-45CC-473D-B925-915BD573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848-7D2D-4DCB-ACC7-6FC4D7F466AA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2106D7-8EB1-47C6-B02E-496F22A1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11D740-B72C-4506-8982-C7BA8B135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4112-9FF3-487E-A6FE-961438A4B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33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948548-C36D-4ED3-8AD7-5A5C5151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68327E-F288-4023-B4DE-B5252E1015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53F440-9ACA-4EC2-BBD2-271F5A14F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6448AD6-70D8-4E67-A90C-E635985EF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848-7D2D-4DCB-ACC7-6FC4D7F466AA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A8B4E6-0F78-458D-8904-CC297E07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E009E21-3858-4F5E-BF5E-17C579F69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4112-9FF3-487E-A6FE-961438A4B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1560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10DCA0-9017-404B-A8F9-4D50F605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8D60C3-AB54-4B74-AA85-456FD66539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F2D50C1-6B16-4495-9426-234AB8CBF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CE4F612-94BF-418B-AD21-43D692E13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ECEB5FE-5210-4CA8-AAFA-C55C380038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1266811-7BC7-42DA-87C4-AB262F28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848-7D2D-4DCB-ACC7-6FC4D7F466AA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7542813-7542-4A0E-AF0E-6E414396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22751A-E284-4067-A080-93DDD4D39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4112-9FF3-487E-A6FE-961438A4B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656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C8D17-6062-41EA-8131-2A793FD04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EB91079-2B15-47D1-836E-13F48629A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848-7D2D-4DCB-ACC7-6FC4D7F466AA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BE520CE-6E47-4D42-90F6-13D7EA1F8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6F4BDDB-7D7C-4869-B8EB-867CCB467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4112-9FF3-487E-A6FE-961438A4B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036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8AECD29-97ED-4F6D-9856-45C70FAD7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848-7D2D-4DCB-ACC7-6FC4D7F466AA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73D382F-6C30-4263-91B0-BC2B089E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D49F8C-22D5-4D4B-BD1F-95C52266E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4112-9FF3-487E-A6FE-961438A4B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9294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B8B55F-351C-4B86-AC9A-7C6CED954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01A7FB-776A-4404-9A69-3CB00BCD8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DCE91B-4BF7-4FE0-843E-D1D924EAC8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82A378-BD00-4798-A8DC-9B93A75E7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848-7D2D-4DCB-ACC7-6FC4D7F466AA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BFE9229-12CD-47C3-AFE3-A0EF26CE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7F4B1B8-90E4-4D50-A2BB-5602E0B0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4112-9FF3-487E-A6FE-961438A4B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608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297AA0-78A6-4297-83AD-B6FF0E97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6929F87-3DCC-4ECA-8031-754D980B8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A643018-041D-4969-A5C6-A39F622C4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9586C33-383C-4CC0-BF2A-DD6B023C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2848-7D2D-4DCB-ACC7-6FC4D7F466AA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CD560E-DD0F-490D-8261-EE72B672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8D82729-AFDC-4B2F-BDB2-9C5F0E063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C4112-9FF3-487E-A6FE-961438A4B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359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85F4B46-2722-46C3-94B3-329E22376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88EAC5-3EFD-41FB-BEBE-D1A680018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645ABB3-A8A0-43D4-8F8D-90D60BB03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42848-7D2D-4DCB-ACC7-6FC4D7F466AA}" type="datetimeFigureOut">
              <a:rPr lang="zh-TW" altLang="en-US" smtClean="0"/>
              <a:t>2024/5/17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67C8E8-95CC-4716-B457-72CC7D7DA3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3B21D6-935C-4BCE-94E8-22035B7EC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C4112-9FF3-487E-A6FE-961438A4B36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66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群組 19">
            <a:extLst>
              <a:ext uri="{FF2B5EF4-FFF2-40B4-BE49-F238E27FC236}">
                <a16:creationId xmlns:a16="http://schemas.microsoft.com/office/drawing/2014/main" id="{60407842-D842-4442-902C-009C55240E8A}"/>
              </a:ext>
            </a:extLst>
          </p:cNvPr>
          <p:cNvGrpSpPr/>
          <p:nvPr/>
        </p:nvGrpSpPr>
        <p:grpSpPr>
          <a:xfrm>
            <a:off x="1168400" y="1295400"/>
            <a:ext cx="9330267" cy="3950733"/>
            <a:chOff x="1168400" y="1295400"/>
            <a:chExt cx="9330267" cy="3950733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6E66CEE-F874-44D6-A24E-6203C107AB23}"/>
                </a:ext>
              </a:extLst>
            </p:cNvPr>
            <p:cNvGrpSpPr/>
            <p:nvPr/>
          </p:nvGrpSpPr>
          <p:grpSpPr>
            <a:xfrm>
              <a:off x="6578600" y="1295400"/>
              <a:ext cx="3920067" cy="3950733"/>
              <a:chOff x="2082800" y="1303866"/>
              <a:chExt cx="3920067" cy="3950733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5832CD6F-7C5F-4095-AAEB-DADB0ED445FF}"/>
                  </a:ext>
                </a:extLst>
              </p:cNvPr>
              <p:cNvCxnSpPr/>
              <p:nvPr/>
            </p:nvCxnSpPr>
            <p:spPr>
              <a:xfrm>
                <a:off x="2455333" y="4724400"/>
                <a:ext cx="34459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81A061AC-FB5B-4B1F-8587-33756508D47A}"/>
                  </a:ext>
                </a:extLst>
              </p:cNvPr>
              <p:cNvCxnSpPr/>
              <p:nvPr/>
            </p:nvCxnSpPr>
            <p:spPr>
              <a:xfrm flipV="1">
                <a:off x="2455333" y="1557867"/>
                <a:ext cx="0" cy="31580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淚滴形 7">
                <a:extLst>
                  <a:ext uri="{FF2B5EF4-FFF2-40B4-BE49-F238E27FC236}">
                    <a16:creationId xmlns:a16="http://schemas.microsoft.com/office/drawing/2014/main" id="{A14068BC-D2A5-4E26-BE26-699072CD0ABE}"/>
                  </a:ext>
                </a:extLst>
              </p:cNvPr>
              <p:cNvSpPr/>
              <p:nvPr/>
            </p:nvSpPr>
            <p:spPr>
              <a:xfrm rot="2723810">
                <a:off x="3208576" y="2323976"/>
                <a:ext cx="1626572" cy="1625846"/>
              </a:xfrm>
              <a:prstGeom prst="teardrop">
                <a:avLst>
                  <a:gd name="adj" fmla="val 13554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文字方塊 8">
                    <a:extLst>
                      <a:ext uri="{FF2B5EF4-FFF2-40B4-BE49-F238E27FC236}">
                        <a16:creationId xmlns:a16="http://schemas.microsoft.com/office/drawing/2014/main" id="{D28C99DB-3000-4706-ACAA-1164F530319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800" y="1303866"/>
                    <a:ext cx="3725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9" name="文字方塊 8">
                    <a:extLst>
                      <a:ext uri="{FF2B5EF4-FFF2-40B4-BE49-F238E27FC236}">
                        <a16:creationId xmlns:a16="http://schemas.microsoft.com/office/drawing/2014/main" id="{D28C99DB-3000-4706-ACAA-1164F53031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800" y="1303866"/>
                    <a:ext cx="372533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3279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18F9F7ED-1D26-49F4-AF6E-EF31027FD317}"/>
                      </a:ext>
                    </a:extLst>
                  </p:cNvPr>
                  <p:cNvSpPr txBox="1"/>
                  <p:nvPr/>
                </p:nvSpPr>
                <p:spPr>
                  <a:xfrm>
                    <a:off x="5562600" y="4885267"/>
                    <a:ext cx="4402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18F9F7ED-1D26-49F4-AF6E-EF31027FD3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2600" y="4885267"/>
                    <a:ext cx="440267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E40B2B5C-D0C7-4350-AD68-4232DE58C004}"/>
                </a:ext>
              </a:extLst>
            </p:cNvPr>
            <p:cNvGrpSpPr/>
            <p:nvPr/>
          </p:nvGrpSpPr>
          <p:grpSpPr>
            <a:xfrm>
              <a:off x="1168400" y="1295400"/>
              <a:ext cx="3920067" cy="3950733"/>
              <a:chOff x="2082800" y="1303866"/>
              <a:chExt cx="3920067" cy="3950733"/>
            </a:xfrm>
          </p:grpSpPr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62B719D8-94DE-4C39-9E62-F49B8C5A3A42}"/>
                  </a:ext>
                </a:extLst>
              </p:cNvPr>
              <p:cNvCxnSpPr/>
              <p:nvPr/>
            </p:nvCxnSpPr>
            <p:spPr>
              <a:xfrm>
                <a:off x="2455333" y="4724400"/>
                <a:ext cx="3445934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單箭頭接點 13">
                <a:extLst>
                  <a:ext uri="{FF2B5EF4-FFF2-40B4-BE49-F238E27FC236}">
                    <a16:creationId xmlns:a16="http://schemas.microsoft.com/office/drawing/2014/main" id="{0C0B4062-8A58-4EA0-A2D7-D4858A977059}"/>
                  </a:ext>
                </a:extLst>
              </p:cNvPr>
              <p:cNvCxnSpPr/>
              <p:nvPr/>
            </p:nvCxnSpPr>
            <p:spPr>
              <a:xfrm flipV="1">
                <a:off x="2455333" y="1557867"/>
                <a:ext cx="0" cy="315806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0A813D21-86DC-4418-941E-34DEFE37B0C4}"/>
                      </a:ext>
                    </a:extLst>
                  </p:cNvPr>
                  <p:cNvSpPr txBox="1"/>
                  <p:nvPr/>
                </p:nvSpPr>
                <p:spPr>
                  <a:xfrm>
                    <a:off x="2082800" y="1303866"/>
                    <a:ext cx="3725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0A813D21-86DC-4418-941E-34DEFE37B0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2800" y="1303866"/>
                    <a:ext cx="37253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6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176BCC94-F133-4AB4-945A-B98C28FD7DCA}"/>
                      </a:ext>
                    </a:extLst>
                  </p:cNvPr>
                  <p:cNvSpPr txBox="1"/>
                  <p:nvPr/>
                </p:nvSpPr>
                <p:spPr>
                  <a:xfrm>
                    <a:off x="5562600" y="4885267"/>
                    <a:ext cx="440267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̇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oMath>
                      </m:oMathPara>
                    </a14:m>
                    <a:endParaRPr lang="zh-TW" altLang="en-US" dirty="0"/>
                  </a:p>
                </p:txBody>
              </p:sp>
            </mc:Choice>
            <mc:Fallback>
              <p:sp>
                <p:nvSpPr>
                  <p:cNvPr id="17" name="文字方塊 16">
                    <a:extLst>
                      <a:ext uri="{FF2B5EF4-FFF2-40B4-BE49-F238E27FC236}">
                        <a16:creationId xmlns:a16="http://schemas.microsoft.com/office/drawing/2014/main" id="{176BCC94-F133-4AB4-945A-B98C28FD7D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2600" y="4885267"/>
                    <a:ext cx="44026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28FB6C7-6955-4CE1-B6E2-3FCD28B48C0D}"/>
                </a:ext>
              </a:extLst>
            </p:cNvPr>
            <p:cNvSpPr txBox="1"/>
            <p:nvPr/>
          </p:nvSpPr>
          <p:spPr>
            <a:xfrm>
              <a:off x="2679703" y="1384969"/>
              <a:ext cx="7958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?</a:t>
              </a:r>
              <a:endParaRPr lang="zh-TW" altLang="en-US" sz="20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003DAC60-DDD7-4A80-B90A-799DFB2DBDC3}"/>
                </a:ext>
              </a:extLst>
            </p:cNvPr>
            <p:cNvSpPr/>
            <p:nvPr/>
          </p:nvSpPr>
          <p:spPr>
            <a:xfrm>
              <a:off x="5401733" y="2717800"/>
              <a:ext cx="1007533" cy="711200"/>
            </a:xfrm>
            <a:prstGeom prst="rightArrow">
              <a:avLst/>
            </a:prstGeom>
            <a:ln>
              <a:noFill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7800000"/>
              </a:lightRig>
            </a:scene3d>
            <a:sp3d>
              <a:bevelT w="139700" h="139700"/>
            </a:sp3d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5087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</Words>
  <Application>Microsoft Office PowerPoint</Application>
  <PresentationFormat>寬螢幕</PresentationFormat>
  <Paragraphs>5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3</cp:revision>
  <dcterms:created xsi:type="dcterms:W3CDTF">2024-05-17T12:56:39Z</dcterms:created>
  <dcterms:modified xsi:type="dcterms:W3CDTF">2024-05-17T13:51:54Z</dcterms:modified>
</cp:coreProperties>
</file>