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35</Words>
  <Application>Microsoft Office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23</cp:revision>
  <dcterms:created xsi:type="dcterms:W3CDTF">2024-05-22T03:11:51Z</dcterms:created>
  <dcterms:modified xsi:type="dcterms:W3CDTF">2024-05-29T03:49:15Z</dcterms:modified>
</cp:coreProperties>
</file>