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82" r:id="rId25"/>
    <p:sldId id="278" r:id="rId26"/>
    <p:sldId id="283" r:id="rId27"/>
    <p:sldId id="279" r:id="rId28"/>
    <p:sldId id="281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NULL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BBD6E864-B792-4EE0-B079-6D0D75680CC3}"/>
              </a:ext>
            </a:extLst>
          </p:cNvPr>
          <p:cNvSpPr/>
          <p:nvPr/>
        </p:nvSpPr>
        <p:spPr>
          <a:xfrm>
            <a:off x="8210148" y="3877827"/>
            <a:ext cx="2700000" cy="2700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00F94E1-0DDC-4D7F-9C27-8D8FBAB66102}"/>
              </a:ext>
            </a:extLst>
          </p:cNvPr>
          <p:cNvSpPr/>
          <p:nvPr/>
        </p:nvSpPr>
        <p:spPr>
          <a:xfrm>
            <a:off x="2692731" y="613313"/>
            <a:ext cx="4248000" cy="4248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312447" y="4599803"/>
            <a:ext cx="8247702" cy="6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0"/>
            <a:ext cx="4226149" cy="522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14CA85-684A-431B-A35A-B8F34119A28B}"/>
              </a:ext>
            </a:extLst>
          </p:cNvPr>
          <p:cNvCxnSpPr>
            <a:cxnSpLocks/>
            <a:stCxn id="8" idx="6"/>
            <a:endCxn id="33" idx="7"/>
          </p:cNvCxnSpPr>
          <p:nvPr/>
        </p:nvCxnSpPr>
        <p:spPr>
          <a:xfrm flipV="1">
            <a:off x="9596148" y="4273233"/>
            <a:ext cx="918594" cy="96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/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6FC44B-59BC-4C19-8789-1842F1F75339}"/>
              </a:ext>
            </a:extLst>
          </p:cNvPr>
          <p:cNvCxnSpPr>
            <a:cxnSpLocks/>
            <a:stCxn id="7" idx="7"/>
            <a:endCxn id="35" idx="7"/>
          </p:cNvCxnSpPr>
          <p:nvPr/>
        </p:nvCxnSpPr>
        <p:spPr>
          <a:xfrm flipV="1">
            <a:off x="5364032" y="1235418"/>
            <a:ext cx="954594" cy="95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796E66-F313-4F86-8E56-A2283BA88B87}"/>
              </a:ext>
            </a:extLst>
          </p:cNvPr>
          <p:cNvCxnSpPr>
            <a:endCxn id="7" idx="0"/>
          </p:cNvCxnSpPr>
          <p:nvPr/>
        </p:nvCxnSpPr>
        <p:spPr>
          <a:xfrm flipH="1" flipV="1">
            <a:off x="4816731" y="1963313"/>
            <a:ext cx="802" cy="77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/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/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橢圓 45">
            <a:extLst>
              <a:ext uri="{FF2B5EF4-FFF2-40B4-BE49-F238E27FC236}">
                <a16:creationId xmlns:a16="http://schemas.microsoft.com/office/drawing/2014/main" id="{7ADCD9EA-968A-45F4-B4F3-3E3329051750}"/>
              </a:ext>
            </a:extLst>
          </p:cNvPr>
          <p:cNvSpPr/>
          <p:nvPr/>
        </p:nvSpPr>
        <p:spPr>
          <a:xfrm>
            <a:off x="4780731" y="270749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DB51B-A15E-4B35-9615-42F9D6F7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" y="2799388"/>
            <a:ext cx="4563272" cy="3129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FBC76-6811-4EAC-BE61-CEA80324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0" y="2799388"/>
            <a:ext cx="4450079" cy="299962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AED662-728A-4FBE-BB83-32EE167C0099}"/>
              </a:ext>
            </a:extLst>
          </p:cNvPr>
          <p:cNvSpPr/>
          <p:nvPr/>
        </p:nvSpPr>
        <p:spPr>
          <a:xfrm>
            <a:off x="5523345" y="4299200"/>
            <a:ext cx="757382" cy="623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61FEC50B-03EA-4A83-83F3-9F0786133E99}"/>
              </a:ext>
            </a:extLst>
          </p:cNvPr>
          <p:cNvSpPr/>
          <p:nvPr/>
        </p:nvSpPr>
        <p:spPr>
          <a:xfrm>
            <a:off x="3539117" y="1644131"/>
            <a:ext cx="792000" cy="792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474447-9D67-4463-913E-084117F2A942}"/>
              </a:ext>
            </a:extLst>
          </p:cNvPr>
          <p:cNvCxnSpPr>
            <a:cxnSpLocks/>
          </p:cNvCxnSpPr>
          <p:nvPr/>
        </p:nvCxnSpPr>
        <p:spPr>
          <a:xfrm>
            <a:off x="1459994" y="3403599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AB4CB9-79D0-4E2D-A6DC-02A51EAEB78B}"/>
              </a:ext>
            </a:extLst>
          </p:cNvPr>
          <p:cNvCxnSpPr>
            <a:cxnSpLocks/>
          </p:cNvCxnSpPr>
          <p:nvPr/>
        </p:nvCxnSpPr>
        <p:spPr>
          <a:xfrm flipV="1">
            <a:off x="3187194" y="1845734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F492DA-8BFD-43B7-8A4A-5D8B46D2191E}"/>
              </a:ext>
            </a:extLst>
          </p:cNvPr>
          <p:cNvGrpSpPr/>
          <p:nvPr/>
        </p:nvGrpSpPr>
        <p:grpSpPr>
          <a:xfrm rot="1721495">
            <a:off x="1680066" y="1196808"/>
            <a:ext cx="3454400" cy="3615599"/>
            <a:chOff x="440266" y="-293459"/>
            <a:chExt cx="3454400" cy="3615599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A4E8EB4-57DE-4DDA-B36B-799E1B5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66" y="1972733"/>
              <a:ext cx="34544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E4E2C84-79F3-45BD-B08E-8611930D50E2}"/>
                </a:ext>
              </a:extLst>
            </p:cNvPr>
            <p:cNvCxnSpPr>
              <a:cxnSpLocks/>
            </p:cNvCxnSpPr>
            <p:nvPr/>
          </p:nvCxnSpPr>
          <p:spPr>
            <a:xfrm rot="19878505" flipV="1">
              <a:off x="1176478" y="-293459"/>
              <a:ext cx="2004719" cy="36155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ABCDC2-D5A3-4143-8A46-B3DC4F525077}"/>
              </a:ext>
            </a:extLst>
          </p:cNvPr>
          <p:cNvCxnSpPr/>
          <p:nvPr/>
        </p:nvCxnSpPr>
        <p:spPr>
          <a:xfrm>
            <a:off x="3935117" y="2040131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99986C-B4B2-4D96-A557-9FC863E4CB34}"/>
              </a:ext>
            </a:extLst>
          </p:cNvPr>
          <p:cNvSpPr txBox="1"/>
          <p:nvPr/>
        </p:nvSpPr>
        <p:spPr>
          <a:xfrm>
            <a:off x="4902200" y="3403599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91696-9766-46C4-9E85-9914FF3BBC3D}"/>
              </a:ext>
            </a:extLst>
          </p:cNvPr>
          <p:cNvSpPr txBox="1"/>
          <p:nvPr/>
        </p:nvSpPr>
        <p:spPr>
          <a:xfrm>
            <a:off x="2810884" y="1507067"/>
            <a:ext cx="36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681926-A2CB-4036-84F5-1BD361882387}"/>
              </a:ext>
            </a:extLst>
          </p:cNvPr>
          <p:cNvSpPr txBox="1"/>
          <p:nvPr/>
        </p:nvSpPr>
        <p:spPr>
          <a:xfrm>
            <a:off x="4702323" y="4114800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X’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AA4B9D-525F-4D77-B444-C55573EC9D99}"/>
              </a:ext>
            </a:extLst>
          </p:cNvPr>
          <p:cNvSpPr txBox="1"/>
          <p:nvPr/>
        </p:nvSpPr>
        <p:spPr>
          <a:xfrm>
            <a:off x="4095348" y="1053867"/>
            <a:ext cx="4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208D7FF4-4BAC-4939-B4A0-E329D12FE528}"/>
              </a:ext>
            </a:extLst>
          </p:cNvPr>
          <p:cNvSpPr/>
          <p:nvPr/>
        </p:nvSpPr>
        <p:spPr>
          <a:xfrm>
            <a:off x="2729994" y="2946399"/>
            <a:ext cx="914400" cy="914400"/>
          </a:xfrm>
          <a:prstGeom prst="arc">
            <a:avLst>
              <a:gd name="adj1" fmla="val 18159650"/>
              <a:gd name="adj2" fmla="val 132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/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弧形 23">
            <a:extLst>
              <a:ext uri="{FF2B5EF4-FFF2-40B4-BE49-F238E27FC236}">
                <a16:creationId xmlns:a16="http://schemas.microsoft.com/office/drawing/2014/main" id="{DF76728A-B127-4C4C-A1DB-B6822656A99D}"/>
              </a:ext>
            </a:extLst>
          </p:cNvPr>
          <p:cNvSpPr/>
          <p:nvPr/>
        </p:nvSpPr>
        <p:spPr>
          <a:xfrm>
            <a:off x="2903862" y="3149116"/>
            <a:ext cx="587929" cy="559768"/>
          </a:xfrm>
          <a:prstGeom prst="arc">
            <a:avLst>
              <a:gd name="adj1" fmla="val 21215278"/>
              <a:gd name="adj2" fmla="val 173755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/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/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043600-B22E-4096-88C5-6DC1E4BDE53E}"/>
              </a:ext>
            </a:extLst>
          </p:cNvPr>
          <p:cNvSpPr txBox="1"/>
          <p:nvPr/>
        </p:nvSpPr>
        <p:spPr>
          <a:xfrm>
            <a:off x="3304845" y="1744730"/>
            <a:ext cx="14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Obstacle</a:t>
            </a:r>
            <a:endParaRPr lang="zh-TW" altLang="en-US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B9A3C2F-EFC9-4BC4-AAF2-B9BBD35C0FC3}"/>
              </a:ext>
            </a:extLst>
          </p:cNvPr>
          <p:cNvGrpSpPr/>
          <p:nvPr/>
        </p:nvGrpSpPr>
        <p:grpSpPr>
          <a:xfrm rot="19833373">
            <a:off x="5811590" y="1187998"/>
            <a:ext cx="4749525" cy="3874551"/>
            <a:chOff x="5828861" y="937856"/>
            <a:chExt cx="4749525" cy="387455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C9B2463-E5F6-402F-9561-4873AD52BBC8}"/>
                </a:ext>
              </a:extLst>
            </p:cNvPr>
            <p:cNvSpPr/>
            <p:nvPr/>
          </p:nvSpPr>
          <p:spPr>
            <a:xfrm>
              <a:off x="8842715" y="1644131"/>
              <a:ext cx="792000" cy="792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A43E9F1-622E-4E1F-945B-E237AD02316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61" y="3134160"/>
              <a:ext cx="345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E016464-9F28-4359-B2C3-D6D108D0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59" y="1576295"/>
              <a:ext cx="0" cy="3166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7D2CBA5-7547-489B-B84F-A5645BC56269}"/>
                </a:ext>
              </a:extLst>
            </p:cNvPr>
            <p:cNvGrpSpPr/>
            <p:nvPr/>
          </p:nvGrpSpPr>
          <p:grpSpPr>
            <a:xfrm rot="1721495">
              <a:off x="6983664" y="1196808"/>
              <a:ext cx="3454400" cy="3615599"/>
              <a:chOff x="440266" y="-293459"/>
              <a:chExt cx="3454400" cy="3615599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636AD574-3AD3-4DBF-A17D-850F9834C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66" y="1972733"/>
                <a:ext cx="34544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C985099E-4DC5-43F1-B07F-D3346905ED2F}"/>
                  </a:ext>
                </a:extLst>
              </p:cNvPr>
              <p:cNvCxnSpPr>
                <a:cxnSpLocks/>
              </p:cNvCxnSpPr>
              <p:nvPr/>
            </p:nvCxnSpPr>
            <p:spPr>
              <a:xfrm rot="19878505" flipV="1">
                <a:off x="1176478" y="-293459"/>
                <a:ext cx="2004719" cy="3615599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D885B05-F3AD-43D8-919D-C9473F22A5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8715" y="2040131"/>
              <a:ext cx="967083" cy="29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D95A2FE-5A8A-45A4-9F11-AA7E4A5CDAF4}"/>
                </a:ext>
              </a:extLst>
            </p:cNvPr>
            <p:cNvSpPr txBox="1"/>
            <p:nvPr/>
          </p:nvSpPr>
          <p:spPr>
            <a:xfrm rot="1766627">
              <a:off x="9242007" y="2972587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C7170E5-9224-4B81-9490-CAA4AA7C4E80}"/>
                </a:ext>
              </a:extLst>
            </p:cNvPr>
            <p:cNvSpPr txBox="1"/>
            <p:nvPr/>
          </p:nvSpPr>
          <p:spPr>
            <a:xfrm rot="1766627">
              <a:off x="7459199" y="1258794"/>
              <a:ext cx="364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4DD65E2-5F62-42DD-884D-AC3EB6712B51}"/>
                </a:ext>
              </a:extLst>
            </p:cNvPr>
            <p:cNvSpPr txBox="1"/>
            <p:nvPr/>
          </p:nvSpPr>
          <p:spPr>
            <a:xfrm rot="1766627">
              <a:off x="10005921" y="4114800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X’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73FA931-01CA-4E44-8C95-674B1916EB11}"/>
                </a:ext>
              </a:extLst>
            </p:cNvPr>
            <p:cNvSpPr txBox="1"/>
            <p:nvPr/>
          </p:nvSpPr>
          <p:spPr>
            <a:xfrm rot="1572799">
              <a:off x="9366836" y="937856"/>
              <a:ext cx="465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Y’</a:t>
              </a:r>
              <a:endParaRPr lang="zh-TW" altLang="en-US" dirty="0"/>
            </a:p>
          </p:txBody>
        </p: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34CACFB8-C4DA-4B0D-B86F-16E48E72C7CC}"/>
                </a:ext>
              </a:extLst>
            </p:cNvPr>
            <p:cNvSpPr/>
            <p:nvPr/>
          </p:nvSpPr>
          <p:spPr>
            <a:xfrm rot="1766627">
              <a:off x="8038486" y="2914043"/>
              <a:ext cx="914400" cy="914400"/>
            </a:xfrm>
            <a:prstGeom prst="arc">
              <a:avLst>
                <a:gd name="adj1" fmla="val 18036934"/>
                <a:gd name="adj2" fmla="val 9965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48309A5-A20E-4D01-8A49-2531524A66D2}"/>
                </a:ext>
              </a:extLst>
            </p:cNvPr>
            <p:cNvSpPr txBox="1"/>
            <p:nvPr/>
          </p:nvSpPr>
          <p:spPr>
            <a:xfrm>
              <a:off x="8909217" y="338108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/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DFA3394E-414D-41EE-80A0-DE886B487916}"/>
                </a:ext>
              </a:extLst>
            </p:cNvPr>
            <p:cNvSpPr txBox="1"/>
            <p:nvPr/>
          </p:nvSpPr>
          <p:spPr>
            <a:xfrm rot="1766627">
              <a:off x="8608443" y="1744730"/>
              <a:ext cx="147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</a:t>
              </a:r>
              <a:endParaRPr lang="zh-TW" altLang="en-US" dirty="0"/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1C2E0A0-FC86-477E-A378-46A73CAD4CA1}"/>
              </a:ext>
            </a:extLst>
          </p:cNvPr>
          <p:cNvCxnSpPr>
            <a:cxnSpLocks/>
          </p:cNvCxnSpPr>
          <p:nvPr/>
        </p:nvCxnSpPr>
        <p:spPr>
          <a:xfrm rot="19833373">
            <a:off x="7747742" y="3415888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4DFFA71-AC76-486A-A723-E18225E9805A}"/>
              </a:ext>
            </a:extLst>
          </p:cNvPr>
          <p:cNvCxnSpPr>
            <a:cxnSpLocks/>
          </p:cNvCxnSpPr>
          <p:nvPr/>
        </p:nvCxnSpPr>
        <p:spPr>
          <a:xfrm>
            <a:off x="8047903" y="1152054"/>
            <a:ext cx="649838" cy="229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E1918DBE-7058-498B-A673-1C4C1F98EE8A}"/>
              </a:ext>
            </a:extLst>
          </p:cNvPr>
          <p:cNvCxnSpPr>
            <a:cxnSpLocks/>
          </p:cNvCxnSpPr>
          <p:nvPr/>
        </p:nvCxnSpPr>
        <p:spPr>
          <a:xfrm flipH="1">
            <a:off x="8706849" y="1110285"/>
            <a:ext cx="567366" cy="23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2046EA2F-288D-429B-8DAE-60880E5186C6}"/>
              </a:ext>
            </a:extLst>
          </p:cNvPr>
          <p:cNvSpPr/>
          <p:nvPr/>
        </p:nvSpPr>
        <p:spPr>
          <a:xfrm>
            <a:off x="5445046" y="3105102"/>
            <a:ext cx="943314" cy="5115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/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9321410-7646-4683-A064-62BD77232949}"/>
              </a:ext>
            </a:extLst>
          </p:cNvPr>
          <p:cNvCxnSpPr>
            <a:cxnSpLocks/>
          </p:cNvCxnSpPr>
          <p:nvPr/>
        </p:nvCxnSpPr>
        <p:spPr>
          <a:xfrm>
            <a:off x="631622" y="3437462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1715A5-CF41-4140-9AF0-50D4A7B30E77}"/>
              </a:ext>
            </a:extLst>
          </p:cNvPr>
          <p:cNvCxnSpPr>
            <a:cxnSpLocks/>
          </p:cNvCxnSpPr>
          <p:nvPr/>
        </p:nvCxnSpPr>
        <p:spPr>
          <a:xfrm flipV="1">
            <a:off x="953356" y="685797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3D16FC-1724-4386-B54F-A71695549E30}"/>
              </a:ext>
            </a:extLst>
          </p:cNvPr>
          <p:cNvSpPr txBox="1"/>
          <p:nvPr/>
        </p:nvSpPr>
        <p:spPr>
          <a:xfrm>
            <a:off x="3802894" y="3437462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BC413A-8DE8-4EE3-ADED-53D2FCADB722}"/>
              </a:ext>
            </a:extLst>
          </p:cNvPr>
          <p:cNvSpPr txBox="1"/>
          <p:nvPr/>
        </p:nvSpPr>
        <p:spPr>
          <a:xfrm>
            <a:off x="864961" y="270930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B42674C-A05B-4EC8-9CB6-406ADEB587DC}"/>
              </a:ext>
            </a:extLst>
          </p:cNvPr>
          <p:cNvCxnSpPr>
            <a:cxnSpLocks/>
          </p:cNvCxnSpPr>
          <p:nvPr/>
        </p:nvCxnSpPr>
        <p:spPr>
          <a:xfrm>
            <a:off x="953356" y="1820330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EE6CF0-C6A7-48AE-B99D-A2A77CBCE7C7}"/>
              </a:ext>
            </a:extLst>
          </p:cNvPr>
          <p:cNvCxnSpPr>
            <a:cxnSpLocks/>
          </p:cNvCxnSpPr>
          <p:nvPr/>
        </p:nvCxnSpPr>
        <p:spPr>
          <a:xfrm>
            <a:off x="2278894" y="1820330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D232285-B934-454B-8B69-15050C15462C}"/>
              </a:ext>
            </a:extLst>
          </p:cNvPr>
          <p:cNvCxnSpPr>
            <a:cxnSpLocks/>
          </p:cNvCxnSpPr>
          <p:nvPr/>
        </p:nvCxnSpPr>
        <p:spPr>
          <a:xfrm>
            <a:off x="4291589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B78CFBE-9362-4883-8FD3-6381C7E73578}"/>
              </a:ext>
            </a:extLst>
          </p:cNvPr>
          <p:cNvCxnSpPr>
            <a:cxnSpLocks/>
          </p:cNvCxnSpPr>
          <p:nvPr/>
        </p:nvCxnSpPr>
        <p:spPr>
          <a:xfrm flipV="1">
            <a:off x="4613323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3E6853-4002-4D78-8D11-9F9612ACF53F}"/>
              </a:ext>
            </a:extLst>
          </p:cNvPr>
          <p:cNvSpPr txBox="1"/>
          <p:nvPr/>
        </p:nvSpPr>
        <p:spPr>
          <a:xfrm>
            <a:off x="7462861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98E2EC-EC9E-457E-9596-0A6D05EC0844}"/>
              </a:ext>
            </a:extLst>
          </p:cNvPr>
          <p:cNvSpPr txBox="1"/>
          <p:nvPr/>
        </p:nvSpPr>
        <p:spPr>
          <a:xfrm>
            <a:off x="4524928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A0A0FAA-B29A-407D-B2A4-07B3416F31A1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1723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019B6AC-3475-4D8C-8610-36BA55B28FA6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5E6D476-2C9F-4C8C-9699-15B753A87450}"/>
              </a:ext>
            </a:extLst>
          </p:cNvPr>
          <p:cNvCxnSpPr>
            <a:cxnSpLocks/>
          </p:cNvCxnSpPr>
          <p:nvPr/>
        </p:nvCxnSpPr>
        <p:spPr>
          <a:xfrm>
            <a:off x="8141551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35E9179-F029-436B-AC37-9FC58DFFECE5}"/>
              </a:ext>
            </a:extLst>
          </p:cNvPr>
          <p:cNvCxnSpPr>
            <a:cxnSpLocks/>
          </p:cNvCxnSpPr>
          <p:nvPr/>
        </p:nvCxnSpPr>
        <p:spPr>
          <a:xfrm flipV="1">
            <a:off x="8463285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1D6FFD-FD8A-499E-915E-1C2424D434CE}"/>
              </a:ext>
            </a:extLst>
          </p:cNvPr>
          <p:cNvSpPr txBox="1"/>
          <p:nvPr/>
        </p:nvSpPr>
        <p:spPr>
          <a:xfrm>
            <a:off x="11312823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E522E6-C309-432E-943C-53831CB0F253}"/>
              </a:ext>
            </a:extLst>
          </p:cNvPr>
          <p:cNvSpPr txBox="1"/>
          <p:nvPr/>
        </p:nvSpPr>
        <p:spPr>
          <a:xfrm>
            <a:off x="8374890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C290D6E-42EE-4DBE-9EF7-7D7480B07543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518B6D-0631-416A-9D59-900E2A63861F}"/>
              </a:ext>
            </a:extLst>
          </p:cNvPr>
          <p:cNvCxnSpPr>
            <a:cxnSpLocks/>
          </p:cNvCxnSpPr>
          <p:nvPr/>
        </p:nvCxnSpPr>
        <p:spPr>
          <a:xfrm>
            <a:off x="10652423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A85F3A-A0F2-4C6D-8898-440E0B90629E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/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/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/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/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/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blipFill>
                <a:blip r:embed="rId6"/>
                <a:stretch>
                  <a:fillRect l="-6716" t="-2222" r="-97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/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blipFill>
                <a:blip r:embed="rId7"/>
                <a:stretch>
                  <a:fillRect l="-6569" t="-2174" r="-1021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/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blipFill>
                <a:blip r:embed="rId8"/>
                <a:stretch>
                  <a:fillRect l="-5517" t="-4444" r="-896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12C77154-2282-4FBC-B5B3-5A55A0D58CBC}"/>
              </a:ext>
            </a:extLst>
          </p:cNvPr>
          <p:cNvSpPr/>
          <p:nvPr/>
        </p:nvSpPr>
        <p:spPr>
          <a:xfrm>
            <a:off x="4566243" y="4380132"/>
            <a:ext cx="1332000" cy="13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85CE6AD-B323-4780-A55A-B9252D3E63B6}"/>
              </a:ext>
            </a:extLst>
          </p:cNvPr>
          <p:cNvCxnSpPr/>
          <p:nvPr/>
        </p:nvCxnSpPr>
        <p:spPr>
          <a:xfrm>
            <a:off x="3050709" y="5495505"/>
            <a:ext cx="4453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2872A82-3823-47F5-A323-BAEA2C6FED9C}"/>
              </a:ext>
            </a:extLst>
          </p:cNvPr>
          <p:cNvCxnSpPr>
            <a:cxnSpLocks/>
          </p:cNvCxnSpPr>
          <p:nvPr/>
        </p:nvCxnSpPr>
        <p:spPr>
          <a:xfrm>
            <a:off x="3673365" y="559582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05C962A-8A2A-4DE5-B382-3062E71CD02F}"/>
              </a:ext>
            </a:extLst>
          </p:cNvPr>
          <p:cNvCxnSpPr>
            <a:cxnSpLocks/>
          </p:cNvCxnSpPr>
          <p:nvPr/>
        </p:nvCxnSpPr>
        <p:spPr>
          <a:xfrm flipV="1">
            <a:off x="5232243" y="365695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/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blipFill>
                <a:blip r:embed="rId9"/>
                <a:stretch>
                  <a:fillRect r="-91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3E145EE-6981-40BB-9049-1D7F7BACFDDF}"/>
              </a:ext>
            </a:extLst>
          </p:cNvPr>
          <p:cNvSpPr/>
          <p:nvPr/>
        </p:nvSpPr>
        <p:spPr>
          <a:xfrm>
            <a:off x="6485469" y="1329264"/>
            <a:ext cx="2218267" cy="279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92956-D5B1-4565-99BB-A45A9BD17162}"/>
              </a:ext>
            </a:extLst>
          </p:cNvPr>
          <p:cNvSpPr/>
          <p:nvPr/>
        </p:nvSpPr>
        <p:spPr>
          <a:xfrm>
            <a:off x="6570133" y="2598729"/>
            <a:ext cx="2032000" cy="13806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74849-C4DF-4112-B308-ADB0498E2691}"/>
              </a:ext>
            </a:extLst>
          </p:cNvPr>
          <p:cNvSpPr/>
          <p:nvPr/>
        </p:nvSpPr>
        <p:spPr>
          <a:xfrm>
            <a:off x="2370666" y="1329264"/>
            <a:ext cx="2218267" cy="279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Logging in Python: A Developer's Guide | Product Blog • Sentry">
            <a:extLst>
              <a:ext uri="{FF2B5EF4-FFF2-40B4-BE49-F238E27FC236}">
                <a16:creationId xmlns:a16="http://schemas.microsoft.com/office/drawing/2014/main" id="{E3EA325B-B1DE-48D9-8820-D3ECBF50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3" y="1473199"/>
            <a:ext cx="1756831" cy="175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FB9DBB-CE03-468E-9855-9097A913C9F3}"/>
              </a:ext>
            </a:extLst>
          </p:cNvPr>
          <p:cNvSpPr txBox="1"/>
          <p:nvPr/>
        </p:nvSpPr>
        <p:spPr>
          <a:xfrm>
            <a:off x="2582333" y="32427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E31DC6-9B03-4F0E-B88F-29F78EEAB446}"/>
              </a:ext>
            </a:extLst>
          </p:cNvPr>
          <p:cNvSpPr/>
          <p:nvPr/>
        </p:nvSpPr>
        <p:spPr>
          <a:xfrm>
            <a:off x="2379132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Scenarios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recording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0000A54-7D36-4A71-95E9-63620B64C29F}"/>
              </a:ext>
            </a:extLst>
          </p:cNvPr>
          <p:cNvSpPr/>
          <p:nvPr/>
        </p:nvSpPr>
        <p:spPr>
          <a:xfrm>
            <a:off x="6493935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MPC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VO Constraints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Send velocity cmd</a:t>
            </a:r>
          </a:p>
        </p:txBody>
      </p:sp>
      <p:pic>
        <p:nvPicPr>
          <p:cNvPr id="1030" name="Picture 6" descr="C++ - 維基百科，自由的百科全書">
            <a:extLst>
              <a:ext uri="{FF2B5EF4-FFF2-40B4-BE49-F238E27FC236}">
                <a16:creationId xmlns:a16="http://schemas.microsoft.com/office/drawing/2014/main" id="{FB3A3F27-1A9E-4FA0-BD84-12FCD03B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14" y="1540299"/>
            <a:ext cx="752455" cy="8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ADi">
            <a:extLst>
              <a:ext uri="{FF2B5EF4-FFF2-40B4-BE49-F238E27FC236}">
                <a16:creationId xmlns:a16="http://schemas.microsoft.com/office/drawing/2014/main" id="{A9BA721F-A42E-4A82-8881-850C7988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84" y="2717381"/>
            <a:ext cx="1824567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351321-2DB0-4686-94EC-C1B4251A9596}"/>
              </a:ext>
            </a:extLst>
          </p:cNvPr>
          <p:cNvSpPr txBox="1"/>
          <p:nvPr/>
        </p:nvSpPr>
        <p:spPr>
          <a:xfrm>
            <a:off x="7679267" y="1794933"/>
            <a:ext cx="61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34" name="Picture 10" descr="AVT-SVT / public / thirdparty / ipopt · GitLab">
            <a:extLst>
              <a:ext uri="{FF2B5EF4-FFF2-40B4-BE49-F238E27FC236}">
                <a16:creationId xmlns:a16="http://schemas.microsoft.com/office/drawing/2014/main" id="{DF53F0B5-25F6-44B9-AEE7-F3503EC7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17" y="3380233"/>
            <a:ext cx="1562100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3F430C2A-690D-4EA3-8BE1-00ECA871049F}"/>
              </a:ext>
            </a:extLst>
          </p:cNvPr>
          <p:cNvSpPr/>
          <p:nvPr/>
        </p:nvSpPr>
        <p:spPr>
          <a:xfrm>
            <a:off x="7499267" y="3132848"/>
            <a:ext cx="360000" cy="360000"/>
          </a:xfrm>
          <a:prstGeom prst="plus">
            <a:avLst>
              <a:gd name="adj" fmla="val 38151"/>
            </a:avLst>
          </a:prstGeom>
          <a:solidFill>
            <a:srgbClr val="D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87B9C1-A4ED-44E3-B9C1-D7D79BEC8D87}"/>
              </a:ext>
            </a:extLst>
          </p:cNvPr>
          <p:cNvCxnSpPr/>
          <p:nvPr/>
        </p:nvCxnSpPr>
        <p:spPr>
          <a:xfrm>
            <a:off x="4597399" y="2164265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53CD45-315A-44DD-98A0-7CC190811727}"/>
              </a:ext>
            </a:extLst>
          </p:cNvPr>
          <p:cNvSpPr txBox="1"/>
          <p:nvPr/>
        </p:nvSpPr>
        <p:spPr>
          <a:xfrm>
            <a:off x="4928678" y="1779330"/>
            <a:ext cx="13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0AAA33-6EE8-4F20-AF69-E8DA81CC3445}"/>
              </a:ext>
            </a:extLst>
          </p:cNvPr>
          <p:cNvCxnSpPr>
            <a:cxnSpLocks/>
          </p:cNvCxnSpPr>
          <p:nvPr/>
        </p:nvCxnSpPr>
        <p:spPr>
          <a:xfrm flipH="1">
            <a:off x="4588933" y="3492848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64EF3D-86FD-4704-9AE3-F60ECD62A09D}"/>
              </a:ext>
            </a:extLst>
          </p:cNvPr>
          <p:cNvSpPr txBox="1"/>
          <p:nvPr/>
        </p:nvSpPr>
        <p:spPr>
          <a:xfrm>
            <a:off x="4690700" y="3159217"/>
            <a:ext cx="2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Optimized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06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>
            <a:extLst>
              <a:ext uri="{FF2B5EF4-FFF2-40B4-BE49-F238E27FC236}">
                <a16:creationId xmlns:a16="http://schemas.microsoft.com/office/drawing/2014/main" id="{1C039B75-C3EC-4EAA-995C-403CD030B1F0}"/>
              </a:ext>
            </a:extLst>
          </p:cNvPr>
          <p:cNvSpPr/>
          <p:nvPr/>
        </p:nvSpPr>
        <p:spPr>
          <a:xfrm>
            <a:off x="6961467" y="955399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DAF557A-120D-4863-9850-55CA1D944347}"/>
              </a:ext>
            </a:extLst>
          </p:cNvPr>
          <p:cNvSpPr/>
          <p:nvPr/>
        </p:nvSpPr>
        <p:spPr>
          <a:xfrm>
            <a:off x="5873998" y="1477002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6F58A8-4072-4B29-AF90-30B635ED1D32}"/>
              </a:ext>
            </a:extLst>
          </p:cNvPr>
          <p:cNvCxnSpPr>
            <a:cxnSpLocks/>
          </p:cNvCxnSpPr>
          <p:nvPr/>
        </p:nvCxnSpPr>
        <p:spPr>
          <a:xfrm flipV="1">
            <a:off x="6407397" y="1495399"/>
            <a:ext cx="1094070" cy="5234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7872AE1-79CF-412A-81D5-84E7A9274B9A}"/>
              </a:ext>
            </a:extLst>
          </p:cNvPr>
          <p:cNvSpPr/>
          <p:nvPr/>
        </p:nvSpPr>
        <p:spPr>
          <a:xfrm>
            <a:off x="4709333" y="1686733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308EE9-EC1D-4A1B-8F92-3979413DCE32}"/>
              </a:ext>
            </a:extLst>
          </p:cNvPr>
          <p:cNvCxnSpPr>
            <a:cxnSpLocks/>
          </p:cNvCxnSpPr>
          <p:nvPr/>
        </p:nvCxnSpPr>
        <p:spPr>
          <a:xfrm flipV="1">
            <a:off x="5242732" y="2017002"/>
            <a:ext cx="1159937" cy="2115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E6E49EBD-D2F5-4AD8-84A8-AD1CC6B22D3A}"/>
              </a:ext>
            </a:extLst>
          </p:cNvPr>
          <p:cNvSpPr/>
          <p:nvPr/>
        </p:nvSpPr>
        <p:spPr>
          <a:xfrm>
            <a:off x="3473200" y="17544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DBCD46D-94D4-4E82-9A5D-188074DDE430}"/>
              </a:ext>
            </a:extLst>
          </p:cNvPr>
          <p:cNvCxnSpPr>
            <a:cxnSpLocks/>
          </p:cNvCxnSpPr>
          <p:nvPr/>
        </p:nvCxnSpPr>
        <p:spPr>
          <a:xfrm flipV="1">
            <a:off x="4006599" y="2226733"/>
            <a:ext cx="1242734" cy="696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AC246FA-1AFC-434B-9B48-13305BFFC1F4}"/>
              </a:ext>
            </a:extLst>
          </p:cNvPr>
          <p:cNvSpPr/>
          <p:nvPr/>
        </p:nvSpPr>
        <p:spPr>
          <a:xfrm>
            <a:off x="2323599" y="14496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1EB36A-1B73-4D7B-8D34-040689F3844B}"/>
              </a:ext>
            </a:extLst>
          </p:cNvPr>
          <p:cNvCxnSpPr>
            <a:cxnSpLocks/>
          </p:cNvCxnSpPr>
          <p:nvPr/>
        </p:nvCxnSpPr>
        <p:spPr>
          <a:xfrm>
            <a:off x="2856998" y="1991533"/>
            <a:ext cx="1156202" cy="3029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2F1289F1-63EA-43B9-8214-09ACD006FC88}"/>
              </a:ext>
            </a:extLst>
          </p:cNvPr>
          <p:cNvSpPr/>
          <p:nvPr/>
        </p:nvSpPr>
        <p:spPr>
          <a:xfrm>
            <a:off x="1337734" y="753534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17DEDBC-DC22-4B8F-B6D3-29A7CF88B4EC}"/>
              </a:ext>
            </a:extLst>
          </p:cNvPr>
          <p:cNvCxnSpPr/>
          <p:nvPr/>
        </p:nvCxnSpPr>
        <p:spPr>
          <a:xfrm>
            <a:off x="1871133" y="1295400"/>
            <a:ext cx="999067" cy="69426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/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blipFill>
                <a:blip r:embed="rId2"/>
                <a:stretch>
                  <a:fillRect r="-4634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/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blipFill>
                <a:blip r:embed="rId3"/>
                <a:stretch>
                  <a:fillRect r="-4047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/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blipFill>
                <a:blip r:embed="rId4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/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blipFill>
                <a:blip r:embed="rId5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/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blipFill>
                <a:blip r:embed="rId6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/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blipFill>
                <a:blip r:embed="rId7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/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blipFill>
                <a:blip r:embed="rId8"/>
                <a:stretch>
                  <a:fillRect r="-45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/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blipFill>
                <a:blip r:embed="rId9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/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blipFill>
                <a:blip r:embed="rId10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/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blipFill>
                <a:blip r:embed="rId11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/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blipFill>
                <a:blip r:embed="rId12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EDCBBF6D-6393-435A-987F-DA32F3E4BF54}"/>
              </a:ext>
            </a:extLst>
          </p:cNvPr>
          <p:cNvGrpSpPr/>
          <p:nvPr/>
        </p:nvGrpSpPr>
        <p:grpSpPr>
          <a:xfrm>
            <a:off x="2998135" y="3429000"/>
            <a:ext cx="5807183" cy="3143317"/>
            <a:chOff x="5079120" y="543253"/>
            <a:chExt cx="5807183" cy="3143317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38E41BB-01F8-4AB7-AE60-AC26F8FEC158}"/>
                </a:ext>
              </a:extLst>
            </p:cNvPr>
            <p:cNvSpPr/>
            <p:nvPr/>
          </p:nvSpPr>
          <p:spPr>
            <a:xfrm>
              <a:off x="5079120" y="2246570"/>
              <a:ext cx="1440000" cy="1440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190EE50C-A7B1-474F-939D-A32D2F808FA6}"/>
                </a:ext>
              </a:extLst>
            </p:cNvPr>
            <p:cNvSpPr/>
            <p:nvPr/>
          </p:nvSpPr>
          <p:spPr>
            <a:xfrm>
              <a:off x="5784102" y="1827132"/>
              <a:ext cx="1296000" cy="1296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A445B7E-CABA-48D0-8D45-1F4D79CC8B32}"/>
                </a:ext>
              </a:extLst>
            </p:cNvPr>
            <p:cNvSpPr/>
            <p:nvPr/>
          </p:nvSpPr>
          <p:spPr>
            <a:xfrm>
              <a:off x="6468102" y="1561474"/>
              <a:ext cx="1152000" cy="1152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165FF9C-65E6-4819-A98D-E47961DE83B3}"/>
                </a:ext>
              </a:extLst>
            </p:cNvPr>
            <p:cNvSpPr/>
            <p:nvPr/>
          </p:nvSpPr>
          <p:spPr>
            <a:xfrm>
              <a:off x="7177460" y="1421482"/>
              <a:ext cx="1008000" cy="1008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CD5213D-CE41-456A-9E70-FA625A4A9C86}"/>
                </a:ext>
              </a:extLst>
            </p:cNvPr>
            <p:cNvSpPr/>
            <p:nvPr/>
          </p:nvSpPr>
          <p:spPr>
            <a:xfrm>
              <a:off x="8013843" y="1396800"/>
              <a:ext cx="864000" cy="86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80F4045E-AF6D-4C00-8EE2-DE35C4EEF679}"/>
                </a:ext>
              </a:extLst>
            </p:cNvPr>
            <p:cNvSpPr/>
            <p:nvPr/>
          </p:nvSpPr>
          <p:spPr>
            <a:xfrm>
              <a:off x="5801497" y="1828800"/>
              <a:ext cx="2644346" cy="1099751"/>
            </a:xfrm>
            <a:custGeom>
              <a:avLst/>
              <a:gdLst>
                <a:gd name="connsiteX0" fmla="*/ 2644346 w 2644346"/>
                <a:gd name="connsiteY0" fmla="*/ 0 h 1099751"/>
                <a:gd name="connsiteX1" fmla="*/ 1884406 w 2644346"/>
                <a:gd name="connsiteY1" fmla="*/ 61784 h 1099751"/>
                <a:gd name="connsiteX2" fmla="*/ 1235676 w 2644346"/>
                <a:gd name="connsiteY2" fmla="*/ 296562 h 1099751"/>
                <a:gd name="connsiteX3" fmla="*/ 630195 w 2644346"/>
                <a:gd name="connsiteY3" fmla="*/ 642551 h 1099751"/>
                <a:gd name="connsiteX4" fmla="*/ 0 w 2644346"/>
                <a:gd name="connsiteY4" fmla="*/ 1099751 h 10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346" h="1099751">
                  <a:moveTo>
                    <a:pt x="2644346" y="0"/>
                  </a:moveTo>
                  <a:cubicBezTo>
                    <a:pt x="2381765" y="6178"/>
                    <a:pt x="2119184" y="12357"/>
                    <a:pt x="1884406" y="61784"/>
                  </a:cubicBezTo>
                  <a:cubicBezTo>
                    <a:pt x="1649628" y="111211"/>
                    <a:pt x="1444711" y="199768"/>
                    <a:pt x="1235676" y="296562"/>
                  </a:cubicBezTo>
                  <a:cubicBezTo>
                    <a:pt x="1026641" y="393356"/>
                    <a:pt x="836141" y="508686"/>
                    <a:pt x="630195" y="642551"/>
                  </a:cubicBezTo>
                  <a:cubicBezTo>
                    <a:pt x="424249" y="776416"/>
                    <a:pt x="212124" y="938083"/>
                    <a:pt x="0" y="1099751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B4460382-B71C-4A87-AED8-068B8B83FAFC}"/>
                </a:ext>
              </a:extLst>
            </p:cNvPr>
            <p:cNvSpPr/>
            <p:nvPr/>
          </p:nvSpPr>
          <p:spPr>
            <a:xfrm>
              <a:off x="7609460" y="1834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607FD67D-AFDC-4B0D-9197-0C73B7F5952C}"/>
                </a:ext>
              </a:extLst>
            </p:cNvPr>
            <p:cNvSpPr/>
            <p:nvPr/>
          </p:nvSpPr>
          <p:spPr>
            <a:xfrm>
              <a:off x="6967152" y="20654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09668486-2308-4D7A-989B-F67846D9DDDB}"/>
                </a:ext>
              </a:extLst>
            </p:cNvPr>
            <p:cNvSpPr/>
            <p:nvPr/>
          </p:nvSpPr>
          <p:spPr>
            <a:xfrm>
              <a:off x="6355249" y="2410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C5BFF38-A928-4444-A9D8-3333246E5CB3}"/>
                </a:ext>
              </a:extLst>
            </p:cNvPr>
            <p:cNvSpPr/>
            <p:nvPr/>
          </p:nvSpPr>
          <p:spPr>
            <a:xfrm>
              <a:off x="5729336" y="286058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9FC0FD2-3C1D-421D-894E-80D26E35B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93" y="1899442"/>
              <a:ext cx="471167" cy="795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27A3F5D-3E12-4D5B-BA5D-5D135B4A0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11" y="2137474"/>
              <a:ext cx="425843" cy="1711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0E92B99-CBED-4F45-8D07-A59A73C3C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873" y="2482977"/>
              <a:ext cx="393377" cy="2190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329FEF13-2C3F-4C55-96D5-A23AB820C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898" y="2926802"/>
              <a:ext cx="338749" cy="2470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69D6109-DF29-46BA-9994-26C8CF01E247}"/>
                </a:ext>
              </a:extLst>
            </p:cNvPr>
            <p:cNvSpPr/>
            <p:nvPr/>
          </p:nvSpPr>
          <p:spPr>
            <a:xfrm>
              <a:off x="8368522" y="17527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FDE91442-E912-4BA0-94A2-C1D04082C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747" y="1822243"/>
              <a:ext cx="4737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6B7ACEF-A9CA-433E-8802-E05DD0F0FADD}"/>
                </a:ext>
              </a:extLst>
            </p:cNvPr>
            <p:cNvSpPr txBox="1"/>
            <p:nvPr/>
          </p:nvSpPr>
          <p:spPr>
            <a:xfrm>
              <a:off x="8999595" y="2264919"/>
              <a:ext cx="1886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Obstacle</a:t>
              </a:r>
              <a:endParaRPr lang="zh-TW" altLang="en-US" dirty="0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F261289-D363-445E-84A0-75C4A1ABDE59}"/>
                </a:ext>
              </a:extLst>
            </p:cNvPr>
            <p:cNvCxnSpPr>
              <a:cxnSpLocks/>
              <a:stCxn id="42" idx="5"/>
              <a:endCxn id="54" idx="1"/>
            </p:cNvCxnSpPr>
            <p:nvPr/>
          </p:nvCxnSpPr>
          <p:spPr>
            <a:xfrm>
              <a:off x="8751313" y="2134270"/>
              <a:ext cx="248282" cy="31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919AE5-25CA-4008-B668-5C303EAF38A7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438373" y="1208015"/>
              <a:ext cx="597223" cy="61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AE3CEB71-B6D1-4559-8EBB-3FC5989D8D99}"/>
                    </a:ext>
                  </a:extLst>
                </p:cNvPr>
                <p:cNvSpPr txBox="1"/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615EA55-4C97-4ED1-91BD-6533C00DB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66216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FE3A036-9A62-46AF-A663-A8CAFFF2D238}"/>
                    </a:ext>
                  </a:extLst>
                </p:cNvPr>
                <p:cNvSpPr txBox="1"/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=1,2,3…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537902D-B24A-4916-BC7E-C49EF0DAF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ADB92B9-15C9-4D59-B9D3-30E3AF0ABAB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6956301" y="912585"/>
              <a:ext cx="725159" cy="986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97F7FF9-2883-4A29-A57C-8668E71D9921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H="1" flipV="1">
              <a:off x="6956301" y="912585"/>
              <a:ext cx="83588" cy="122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5B92617-1870-43BD-9883-0070F96AA32F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6430363" y="912585"/>
              <a:ext cx="525938" cy="1570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6CE0052-336B-473B-906C-200C0FECD6D6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809571" y="912585"/>
              <a:ext cx="1146730" cy="2014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AAE67034-C18C-440B-8D31-3EF85A02BE79}"/>
              </a:ext>
            </a:extLst>
          </p:cNvPr>
          <p:cNvSpPr>
            <a:spLocks noChangeAspect="1"/>
          </p:cNvSpPr>
          <p:nvPr/>
        </p:nvSpPr>
        <p:spPr>
          <a:xfrm>
            <a:off x="9314220" y="499478"/>
            <a:ext cx="2434715" cy="3842073"/>
          </a:xfrm>
          <a:custGeom>
            <a:avLst/>
            <a:gdLst>
              <a:gd name="connsiteX0" fmla="*/ 11876 w 1686312"/>
              <a:gd name="connsiteY0" fmla="*/ 2726850 h 2726850"/>
              <a:gd name="connsiteX1" fmla="*/ 0 w 1686312"/>
              <a:gd name="connsiteY1" fmla="*/ 78652 h 2726850"/>
              <a:gd name="connsiteX2" fmla="*/ 100941 w 1686312"/>
              <a:gd name="connsiteY2" fmla="*/ 54902 h 2726850"/>
              <a:gd name="connsiteX3" fmla="*/ 255320 w 1686312"/>
              <a:gd name="connsiteY3" fmla="*/ 7400 h 2726850"/>
              <a:gd name="connsiteX4" fmla="*/ 296883 w 1686312"/>
              <a:gd name="connsiteY4" fmla="*/ 1463 h 2726850"/>
              <a:gd name="connsiteX5" fmla="*/ 469076 w 1686312"/>
              <a:gd name="connsiteY5" fmla="*/ 78652 h 2726850"/>
              <a:gd name="connsiteX6" fmla="*/ 581891 w 1686312"/>
              <a:gd name="connsiteY6" fmla="*/ 138029 h 2726850"/>
              <a:gd name="connsiteX7" fmla="*/ 653143 w 1686312"/>
              <a:gd name="connsiteY7" fmla="*/ 161780 h 2726850"/>
              <a:gd name="connsiteX8" fmla="*/ 979715 w 1686312"/>
              <a:gd name="connsiteY8" fmla="*/ 90528 h 2726850"/>
              <a:gd name="connsiteX9" fmla="*/ 1175658 w 1686312"/>
              <a:gd name="connsiteY9" fmla="*/ 96465 h 2726850"/>
              <a:gd name="connsiteX10" fmla="*/ 1205346 w 1686312"/>
              <a:gd name="connsiteY10" fmla="*/ 126154 h 2726850"/>
              <a:gd name="connsiteX11" fmla="*/ 1258785 w 1686312"/>
              <a:gd name="connsiteY11" fmla="*/ 262720 h 2726850"/>
              <a:gd name="connsiteX12" fmla="*/ 1276598 w 1686312"/>
              <a:gd name="connsiteY12" fmla="*/ 292408 h 2726850"/>
              <a:gd name="connsiteX13" fmla="*/ 1312224 w 1686312"/>
              <a:gd name="connsiteY13" fmla="*/ 322096 h 2726850"/>
              <a:gd name="connsiteX14" fmla="*/ 1573481 w 1686312"/>
              <a:gd name="connsiteY14" fmla="*/ 328034 h 2726850"/>
              <a:gd name="connsiteX15" fmla="*/ 1591294 w 1686312"/>
              <a:gd name="connsiteY15" fmla="*/ 357722 h 2726850"/>
              <a:gd name="connsiteX16" fmla="*/ 1626920 w 1686312"/>
              <a:gd name="connsiteY16" fmla="*/ 405224 h 2726850"/>
              <a:gd name="connsiteX17" fmla="*/ 1680359 w 1686312"/>
              <a:gd name="connsiteY17" fmla="*/ 405224 h 2726850"/>
              <a:gd name="connsiteX18" fmla="*/ 1686296 w 1686312"/>
              <a:gd name="connsiteY18" fmla="*/ 428974 h 2726850"/>
              <a:gd name="connsiteX19" fmla="*/ 11876 w 1686312"/>
              <a:gd name="connsiteY19" fmla="*/ 2726850 h 27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86312" h="2726850">
                <a:moveTo>
                  <a:pt x="11876" y="2726850"/>
                </a:moveTo>
                <a:cubicBezTo>
                  <a:pt x="7917" y="1844117"/>
                  <a:pt x="3959" y="961385"/>
                  <a:pt x="0" y="78652"/>
                </a:cubicBezTo>
                <a:lnTo>
                  <a:pt x="100941" y="54902"/>
                </a:lnTo>
                <a:cubicBezTo>
                  <a:pt x="152401" y="39068"/>
                  <a:pt x="203377" y="21566"/>
                  <a:pt x="255320" y="7400"/>
                </a:cubicBezTo>
                <a:cubicBezTo>
                  <a:pt x="268822" y="3718"/>
                  <a:pt x="283606" y="-2963"/>
                  <a:pt x="296883" y="1463"/>
                </a:cubicBezTo>
                <a:cubicBezTo>
                  <a:pt x="356556" y="21354"/>
                  <a:pt x="411678" y="52922"/>
                  <a:pt x="469076" y="78652"/>
                </a:cubicBezTo>
                <a:cubicBezTo>
                  <a:pt x="536580" y="146156"/>
                  <a:pt x="497449" y="129584"/>
                  <a:pt x="581891" y="138029"/>
                </a:cubicBezTo>
                <a:cubicBezTo>
                  <a:pt x="605642" y="145946"/>
                  <a:pt x="628284" y="164748"/>
                  <a:pt x="653143" y="161780"/>
                </a:cubicBezTo>
                <a:cubicBezTo>
                  <a:pt x="763775" y="148570"/>
                  <a:pt x="979715" y="90528"/>
                  <a:pt x="979715" y="90528"/>
                </a:cubicBezTo>
                <a:lnTo>
                  <a:pt x="1175658" y="96465"/>
                </a:lnTo>
                <a:cubicBezTo>
                  <a:pt x="1189482" y="98648"/>
                  <a:pt x="1199087" y="113636"/>
                  <a:pt x="1205346" y="126154"/>
                </a:cubicBezTo>
                <a:cubicBezTo>
                  <a:pt x="1227207" y="169876"/>
                  <a:pt x="1233635" y="220803"/>
                  <a:pt x="1258785" y="262720"/>
                </a:cubicBezTo>
                <a:cubicBezTo>
                  <a:pt x="1264723" y="272616"/>
                  <a:pt x="1268878" y="283830"/>
                  <a:pt x="1276598" y="292408"/>
                </a:cubicBezTo>
                <a:cubicBezTo>
                  <a:pt x="1286939" y="303898"/>
                  <a:pt x="1300349" y="312200"/>
                  <a:pt x="1312224" y="322096"/>
                </a:cubicBezTo>
                <a:cubicBezTo>
                  <a:pt x="1402158" y="316476"/>
                  <a:pt x="1481550" y="307276"/>
                  <a:pt x="1573481" y="328034"/>
                </a:cubicBezTo>
                <a:cubicBezTo>
                  <a:pt x="1584738" y="330576"/>
                  <a:pt x="1585098" y="347986"/>
                  <a:pt x="1591294" y="357722"/>
                </a:cubicBezTo>
                <a:cubicBezTo>
                  <a:pt x="1614793" y="394648"/>
                  <a:pt x="1606270" y="384573"/>
                  <a:pt x="1626920" y="405224"/>
                </a:cubicBezTo>
                <a:cubicBezTo>
                  <a:pt x="1641797" y="402248"/>
                  <a:pt x="1665265" y="393148"/>
                  <a:pt x="1680359" y="405224"/>
                </a:cubicBezTo>
                <a:cubicBezTo>
                  <a:pt x="1686922" y="410474"/>
                  <a:pt x="1686296" y="421344"/>
                  <a:pt x="1686296" y="428974"/>
                </a:cubicBezTo>
                <a:lnTo>
                  <a:pt x="11876" y="27268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E7DED24-B856-45AA-9194-0C6B1CA8A6D9}"/>
              </a:ext>
            </a:extLst>
          </p:cNvPr>
          <p:cNvSpPr/>
          <p:nvPr/>
        </p:nvSpPr>
        <p:spPr>
          <a:xfrm>
            <a:off x="8886709" y="3885897"/>
            <a:ext cx="864000" cy="86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185F71D4-B89D-4FA3-B131-3FC9C2690DE4}"/>
              </a:ext>
            </a:extLst>
          </p:cNvPr>
          <p:cNvGrpSpPr/>
          <p:nvPr/>
        </p:nvGrpSpPr>
        <p:grpSpPr>
          <a:xfrm>
            <a:off x="9318709" y="884285"/>
            <a:ext cx="1728000" cy="1728000"/>
            <a:chOff x="2680924" y="1479927"/>
            <a:chExt cx="1728000" cy="1728000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5DA72A82-3891-4FB6-84FE-96BBE1F7A371}"/>
                </a:ext>
              </a:extLst>
            </p:cNvPr>
            <p:cNvSpPr/>
            <p:nvPr/>
          </p:nvSpPr>
          <p:spPr>
            <a:xfrm>
              <a:off x="2680924" y="1479927"/>
              <a:ext cx="1728000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222B9181-027C-4A27-B67D-D66B2C652DCB}"/>
                </a:ext>
              </a:extLst>
            </p:cNvPr>
            <p:cNvSpPr/>
            <p:nvPr/>
          </p:nvSpPr>
          <p:spPr>
            <a:xfrm>
              <a:off x="3112924" y="1911927"/>
              <a:ext cx="864000" cy="86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71F57E1-99FB-4105-A558-B34690A77C6C}"/>
              </a:ext>
            </a:extLst>
          </p:cNvPr>
          <p:cNvCxnSpPr/>
          <p:nvPr/>
        </p:nvCxnSpPr>
        <p:spPr>
          <a:xfrm flipV="1">
            <a:off x="9314221" y="725514"/>
            <a:ext cx="0" cy="3616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A52DA6C-7087-41ED-864A-F868039B70FA}"/>
              </a:ext>
            </a:extLst>
          </p:cNvPr>
          <p:cNvCxnSpPr>
            <a:cxnSpLocks/>
          </p:cNvCxnSpPr>
          <p:nvPr/>
        </p:nvCxnSpPr>
        <p:spPr>
          <a:xfrm flipV="1">
            <a:off x="9314221" y="1316285"/>
            <a:ext cx="2291938" cy="3025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8250</TotalTime>
  <Words>319</Words>
  <Application>Microsoft Office PowerPoint</Application>
  <PresentationFormat>寬螢幕</PresentationFormat>
  <Paragraphs>194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105</cp:revision>
  <dcterms:created xsi:type="dcterms:W3CDTF">2024-05-22T03:11:51Z</dcterms:created>
  <dcterms:modified xsi:type="dcterms:W3CDTF">2025-03-03T02:00:08Z</dcterms:modified>
</cp:coreProperties>
</file>