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/>
            <p:nvPr/>
          </p:nvCxnSpPr>
          <p:spPr>
            <a:xfrm flipH="1" flipV="1">
              <a:off x="4497435" y="2125133"/>
              <a:ext cx="129012" cy="56726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Multiple 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Multiple 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353085"/>
            <a:ext cx="2549931" cy="1696274"/>
            <a:chOff x="6509402" y="1697565"/>
            <a:chExt cx="2549931" cy="1696274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16800" y="1735666"/>
              <a:ext cx="372532" cy="33020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28466" y="1697565"/>
              <a:ext cx="321732" cy="36536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7958664" y="2443435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8664" y="2443435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442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stCxn id="59" idx="5"/>
              <a:endCxn id="67" idx="0"/>
            </p:cNvCxnSpPr>
            <p:nvPr/>
          </p:nvCxnSpPr>
          <p:spPr>
            <a:xfrm>
              <a:off x="8063948" y="2174597"/>
              <a:ext cx="445051" cy="2688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70</Words>
  <Application>Microsoft Office PowerPoint</Application>
  <PresentationFormat>寬螢幕</PresentationFormat>
  <Paragraphs>43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29</cp:revision>
  <dcterms:created xsi:type="dcterms:W3CDTF">2024-05-22T03:11:51Z</dcterms:created>
  <dcterms:modified xsi:type="dcterms:W3CDTF">2024-07-09T12:21:43Z</dcterms:modified>
</cp:coreProperties>
</file>