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40" d="100"/>
          <a:sy n="240" d="100"/>
        </p:scale>
        <p:origin x="-864" y="-8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4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1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8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72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6A9F-3950-4E1F-BA49-85CE91D4BDD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3EA6-0DB5-4193-A2F6-51174FA49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96A60-84BF-48B9-BD10-CA655FD4A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CAC466-C89A-49E2-9879-DBDC11DB1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8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3C4D8B08-1ED8-423E-A4CB-DD9BBB7984DB}"/>
              </a:ext>
            </a:extLst>
          </p:cNvPr>
          <p:cNvGrpSpPr/>
          <p:nvPr/>
        </p:nvGrpSpPr>
        <p:grpSpPr>
          <a:xfrm>
            <a:off x="504553" y="5034071"/>
            <a:ext cx="6282265" cy="1467564"/>
            <a:chOff x="896983" y="1541127"/>
            <a:chExt cx="11168471" cy="260900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1D30A62-7C8B-4D01-A586-DF9C28A0C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83" y="1915125"/>
              <a:ext cx="1828799" cy="18287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FCA7F0D-D992-46CE-AE86-3ECD1B21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915" y="2240244"/>
              <a:ext cx="2699657" cy="106861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B58D0C5-B695-4E4F-988D-D55FC1ED3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4229" y="1825097"/>
              <a:ext cx="2181225" cy="2095500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9515295-E762-4F34-9B75-DE1DBD1884F3}"/>
                </a:ext>
              </a:extLst>
            </p:cNvPr>
            <p:cNvGrpSpPr/>
            <p:nvPr/>
          </p:nvGrpSpPr>
          <p:grpSpPr>
            <a:xfrm>
              <a:off x="2821576" y="1541127"/>
              <a:ext cx="1877244" cy="1233424"/>
              <a:chOff x="2766604" y="2035058"/>
              <a:chExt cx="1877244" cy="1233424"/>
            </a:xfrm>
          </p:grpSpPr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A5023AB2-CFC9-4D47-A4E2-3E7BDB464441}"/>
                  </a:ext>
                </a:extLst>
              </p:cNvPr>
              <p:cNvSpPr/>
              <p:nvPr/>
            </p:nvSpPr>
            <p:spPr>
              <a:xfrm>
                <a:off x="2803071" y="2035058"/>
                <a:ext cx="1840777" cy="1233424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13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373AE98-C056-4D4B-AC69-1B21565E9392}"/>
                  </a:ext>
                </a:extLst>
              </p:cNvPr>
              <p:cNvSpPr txBox="1"/>
              <p:nvPr/>
            </p:nvSpPr>
            <p:spPr>
              <a:xfrm>
                <a:off x="2766604" y="2323358"/>
                <a:ext cx="1754778" cy="71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13" dirty="0"/>
                  <a:t>Real time signals</a:t>
                </a:r>
                <a:endParaRPr lang="zh-TW" altLang="en-US" sz="1013" dirty="0"/>
              </a:p>
            </p:txBody>
          </p:sp>
        </p:grpSp>
        <p:sp>
          <p:nvSpPr>
            <p:cNvPr id="20" name="箭號: 向左 19">
              <a:extLst>
                <a:ext uri="{FF2B5EF4-FFF2-40B4-BE49-F238E27FC236}">
                  <a16:creationId xmlns:a16="http://schemas.microsoft.com/office/drawing/2014/main" id="{D5B6DF8A-9C8B-4CBC-B316-8915279D92ED}"/>
                </a:ext>
              </a:extLst>
            </p:cNvPr>
            <p:cNvSpPr/>
            <p:nvPr/>
          </p:nvSpPr>
          <p:spPr>
            <a:xfrm>
              <a:off x="2725782" y="3006198"/>
              <a:ext cx="1754778" cy="914399"/>
            </a:xfrm>
            <a:prstGeom prst="leftArrow">
              <a:avLst>
                <a:gd name="adj1" fmla="val 63333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CD26F8-C416-4995-B783-2055644CFF50}"/>
                </a:ext>
              </a:extLst>
            </p:cNvPr>
            <p:cNvSpPr txBox="1"/>
            <p:nvPr/>
          </p:nvSpPr>
          <p:spPr>
            <a:xfrm>
              <a:off x="3155360" y="3154643"/>
              <a:ext cx="1327378" cy="99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13" dirty="0"/>
                <a:t>Desired acceleration </a:t>
              </a:r>
              <a:endParaRPr lang="zh-TW" altLang="en-US" sz="1013" dirty="0"/>
            </a:p>
          </p:txBody>
        </p:sp>
        <p:sp>
          <p:nvSpPr>
            <p:cNvPr id="22" name="箭號: 左-右雙向 21">
              <a:extLst>
                <a:ext uri="{FF2B5EF4-FFF2-40B4-BE49-F238E27FC236}">
                  <a16:creationId xmlns:a16="http://schemas.microsoft.com/office/drawing/2014/main" id="{D7BDB6F1-B568-46F6-8239-803DD0208475}"/>
                </a:ext>
              </a:extLst>
            </p:cNvPr>
            <p:cNvSpPr/>
            <p:nvPr/>
          </p:nvSpPr>
          <p:spPr>
            <a:xfrm>
              <a:off x="7090411" y="1989347"/>
              <a:ext cx="2830285" cy="1680353"/>
            </a:xfrm>
            <a:prstGeom prst="leftRightArrow">
              <a:avLst>
                <a:gd name="adj1" fmla="val 66584"/>
                <a:gd name="adj2" fmla="val 31343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25" dirty="0">
                  <a:solidFill>
                    <a:schemeClr val="accent1"/>
                  </a:solidFill>
                </a:rPr>
                <a:t>TCP</a:t>
              </a:r>
              <a:endParaRPr lang="zh-TW" altLang="en-US" sz="2025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EC90DE45-92BA-437E-9EF3-443B27A3D319}"/>
                </a:ext>
              </a:extLst>
            </p:cNvPr>
            <p:cNvCxnSpPr/>
            <p:nvPr/>
          </p:nvCxnSpPr>
          <p:spPr>
            <a:xfrm>
              <a:off x="7604215" y="2629988"/>
              <a:ext cx="18026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2428C93-D667-4AA2-AD80-5F7574B50A62}"/>
                </a:ext>
              </a:extLst>
            </p:cNvPr>
            <p:cNvSpPr txBox="1"/>
            <p:nvPr/>
          </p:nvSpPr>
          <p:spPr>
            <a:xfrm>
              <a:off x="7525022" y="2313868"/>
              <a:ext cx="2018757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13" dirty="0"/>
                <a:t>Critical information</a:t>
              </a:r>
              <a:endParaRPr lang="zh-TW" altLang="en-US" sz="1013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BC25B59-F86C-4636-BCB7-864061994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4215" y="3308858"/>
              <a:ext cx="180267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D0E2C30-4583-4A01-8B4A-EAE9E1533746}"/>
                </a:ext>
              </a:extLst>
            </p:cNvPr>
            <p:cNvSpPr txBox="1"/>
            <p:nvPr/>
          </p:nvSpPr>
          <p:spPr>
            <a:xfrm>
              <a:off x="7723141" y="2999320"/>
              <a:ext cx="180267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13" dirty="0"/>
                <a:t>ACC command </a:t>
              </a:r>
              <a:endParaRPr lang="zh-TW" altLang="en-US" sz="1013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BDE61220-529B-4D33-9FA6-F7F0E79F0814}"/>
                    </a:ext>
                  </a:extLst>
                </p:cNvPr>
                <p:cNvSpPr txBox="1"/>
                <p:nvPr/>
              </p:nvSpPr>
              <p:spPr>
                <a:xfrm>
                  <a:off x="2848249" y="2091330"/>
                  <a:ext cx="1754779" cy="71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/>
                    <a:t>ex: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𝑟𝑒𝑙𝑎𝑡𝑖𝑣𝑒</m:t>
                          </m:r>
                        </m:sub>
                      </m:sSub>
                      <m:r>
                        <a:rPr lang="en-US" altLang="zh-TW" sz="10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10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10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BDE61220-529B-4D33-9FA6-F7F0E79F0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249" y="2091330"/>
                  <a:ext cx="1754779" cy="7183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7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D669A51-5159-4AAD-89D5-56084487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5" y="4659906"/>
            <a:ext cx="6360611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>
            <a:extLst>
              <a:ext uri="{FF2B5EF4-FFF2-40B4-BE49-F238E27FC236}">
                <a16:creationId xmlns:a16="http://schemas.microsoft.com/office/drawing/2014/main" id="{AEF98C75-4744-455F-B090-E9624520951A}"/>
              </a:ext>
            </a:extLst>
          </p:cNvPr>
          <p:cNvGrpSpPr/>
          <p:nvPr/>
        </p:nvGrpSpPr>
        <p:grpSpPr>
          <a:xfrm>
            <a:off x="778966" y="4497832"/>
            <a:ext cx="4964692" cy="3420110"/>
            <a:chOff x="401279" y="4497832"/>
            <a:chExt cx="4964692" cy="3420110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CD9C755-C399-4B84-ACB7-A56DE32525C4}"/>
                </a:ext>
              </a:extLst>
            </p:cNvPr>
            <p:cNvCxnSpPr>
              <a:cxnSpLocks/>
              <a:stCxn id="5" idx="1"/>
              <a:endCxn id="25" idx="1"/>
            </p:cNvCxnSpPr>
            <p:nvPr/>
          </p:nvCxnSpPr>
          <p:spPr>
            <a:xfrm flipH="1">
              <a:off x="626601" y="5423666"/>
              <a:ext cx="1595962" cy="17717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4DA2904-85E1-419F-8546-474CD4AB1464}"/>
                </a:ext>
              </a:extLst>
            </p:cNvPr>
            <p:cNvCxnSpPr>
              <a:cxnSpLocks/>
              <a:stCxn id="5" idx="3"/>
              <a:endCxn id="25" idx="3"/>
            </p:cNvCxnSpPr>
            <p:nvPr/>
          </p:nvCxnSpPr>
          <p:spPr>
            <a:xfrm>
              <a:off x="3362365" y="5423666"/>
              <a:ext cx="2003606" cy="17717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FF2A7555-58E3-4BEA-89AD-5D20A18A36CC}"/>
                </a:ext>
              </a:extLst>
            </p:cNvPr>
            <p:cNvGrpSpPr/>
            <p:nvPr/>
          </p:nvGrpSpPr>
          <p:grpSpPr>
            <a:xfrm>
              <a:off x="401279" y="4497832"/>
              <a:ext cx="4964692" cy="3420110"/>
              <a:chOff x="401279" y="4497832"/>
              <a:chExt cx="4964692" cy="3420110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3C12E3BE-2F22-4131-8981-0722D5E35B26}"/>
                  </a:ext>
                </a:extLst>
              </p:cNvPr>
              <p:cNvGrpSpPr/>
              <p:nvPr/>
            </p:nvGrpSpPr>
            <p:grpSpPr>
              <a:xfrm>
                <a:off x="401279" y="4497832"/>
                <a:ext cx="4964692" cy="3420110"/>
                <a:chOff x="1132799" y="4346757"/>
                <a:chExt cx="4964692" cy="3420110"/>
              </a:xfrm>
            </p:grpSpPr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27144078-C304-4DEE-9989-46EF54F29A7A}"/>
                    </a:ext>
                  </a:extLst>
                </p:cNvPr>
                <p:cNvGrpSpPr/>
                <p:nvPr/>
              </p:nvGrpSpPr>
              <p:grpSpPr>
                <a:xfrm>
                  <a:off x="2218175" y="4346757"/>
                  <a:ext cx="3492265" cy="1126675"/>
                  <a:chOff x="6450873" y="261257"/>
                  <a:chExt cx="6208471" cy="2002978"/>
                </a:xfrm>
              </p:grpSpPr>
              <p:sp>
                <p:nvSpPr>
                  <p:cNvPr id="4" name="矩形: 圓角 3">
                    <a:extLst>
                      <a:ext uri="{FF2B5EF4-FFF2-40B4-BE49-F238E27FC236}">
                        <a16:creationId xmlns:a16="http://schemas.microsoft.com/office/drawing/2014/main" id="{2CF20921-73C4-4959-B78B-33CB4319EA91}"/>
                      </a:ext>
                    </a:extLst>
                  </p:cNvPr>
                  <p:cNvSpPr/>
                  <p:nvPr/>
                </p:nvSpPr>
                <p:spPr>
                  <a:xfrm>
                    <a:off x="8029300" y="261257"/>
                    <a:ext cx="1541417" cy="949235"/>
                  </a:xfrm>
                  <a:prstGeom prst="roundRect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/>
                      <a:t>Realistic system</a:t>
                    </a:r>
                    <a:endParaRPr lang="zh-TW" altLang="en-US" sz="1013" dirty="0"/>
                  </a:p>
                </p:txBody>
              </p:sp>
              <p:sp>
                <p:nvSpPr>
                  <p:cNvPr id="5" name="矩形: 圓角 4">
                    <a:extLst>
                      <a:ext uri="{FF2B5EF4-FFF2-40B4-BE49-F238E27FC236}">
                        <a16:creationId xmlns:a16="http://schemas.microsoft.com/office/drawing/2014/main" id="{21C60F99-91CB-452D-8515-8C93EDE66918}"/>
                      </a:ext>
                    </a:extLst>
                  </p:cNvPr>
                  <p:cNvSpPr/>
                  <p:nvPr/>
                </p:nvSpPr>
                <p:spPr>
                  <a:xfrm>
                    <a:off x="7759153" y="1550132"/>
                    <a:ext cx="2026315" cy="71410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/>
                      <a:t>MPC(optimization)</a:t>
                    </a:r>
                    <a:endParaRPr lang="zh-TW" altLang="en-US" sz="1013" dirty="0"/>
                  </a:p>
                </p:txBody>
              </p:sp>
              <p:sp>
                <p:nvSpPr>
                  <p:cNvPr id="6" name="箭號: 弧形左彎 5">
                    <a:extLst>
                      <a:ext uri="{FF2B5EF4-FFF2-40B4-BE49-F238E27FC236}">
                        <a16:creationId xmlns:a16="http://schemas.microsoft.com/office/drawing/2014/main" id="{CEF84747-D17B-45D0-A7FB-E7A7F8D7ECC6}"/>
                      </a:ext>
                    </a:extLst>
                  </p:cNvPr>
                  <p:cNvSpPr/>
                  <p:nvPr/>
                </p:nvSpPr>
                <p:spPr>
                  <a:xfrm rot="20766401">
                    <a:off x="9757222" y="852978"/>
                    <a:ext cx="383177" cy="983602"/>
                  </a:xfrm>
                  <a:prstGeom prst="curved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字方塊 6">
                        <a:extLst>
                          <a:ext uri="{FF2B5EF4-FFF2-40B4-BE49-F238E27FC236}">
                            <a16:creationId xmlns:a16="http://schemas.microsoft.com/office/drawing/2014/main" id="{DD8EDD74-0CE0-4F6E-8C5C-12B9EDA17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855" y="802894"/>
                        <a:ext cx="2520489" cy="10449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output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TW" sz="1013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zh-TW" altLang="en-US" sz="1013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oMath>
                        </a14:m>
                        <a:endParaRPr lang="zh-TW" altLang="en-US" sz="1013" b="1" dirty="0"/>
                      </a:p>
                    </p:txBody>
                  </p:sp>
                </mc:Choice>
                <mc:Fallback>
                  <p:sp>
                    <p:nvSpPr>
                      <p:cNvPr id="7" name="文字方塊 6">
                        <a:extLst>
                          <a:ext uri="{FF2B5EF4-FFF2-40B4-BE49-F238E27FC236}">
                            <a16:creationId xmlns:a16="http://schemas.microsoft.com/office/drawing/2014/main" id="{DD8EDD74-0CE0-4F6E-8C5C-12B9EDA176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8855" y="802894"/>
                        <a:ext cx="2520489" cy="104496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箭號: 弧形左彎 7">
                    <a:extLst>
                      <a:ext uri="{FF2B5EF4-FFF2-40B4-BE49-F238E27FC236}">
                        <a16:creationId xmlns:a16="http://schemas.microsoft.com/office/drawing/2014/main" id="{11A7F083-F2E7-4B46-B68C-D19109CB6ACF}"/>
                      </a:ext>
                    </a:extLst>
                  </p:cNvPr>
                  <p:cNvSpPr/>
                  <p:nvPr/>
                </p:nvSpPr>
                <p:spPr>
                  <a:xfrm rot="12045181">
                    <a:off x="7492183" y="801330"/>
                    <a:ext cx="383177" cy="949235"/>
                  </a:xfrm>
                  <a:prstGeom prst="curved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3184EF21-AE35-4368-B806-9DF83CCC4B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0873" y="1069072"/>
                        <a:ext cx="1541417" cy="4412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input 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3184EF21-AE35-4368-B806-9DF83CCC4B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50873" y="1069072"/>
                        <a:ext cx="1541417" cy="44126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46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FB7AAA1-4773-45FC-AAF0-A05D56FC09C6}"/>
                    </a:ext>
                  </a:extLst>
                </p:cNvPr>
                <p:cNvGrpSpPr/>
                <p:nvPr/>
              </p:nvGrpSpPr>
              <p:grpSpPr>
                <a:xfrm>
                  <a:off x="1132799" y="5967771"/>
                  <a:ext cx="4964692" cy="1799096"/>
                  <a:chOff x="265631" y="2087711"/>
                  <a:chExt cx="8826119" cy="3198393"/>
                </a:xfrm>
              </p:grpSpPr>
              <p:sp>
                <p:nvSpPr>
                  <p:cNvPr id="28" name="箭號: 圓形 27">
                    <a:extLst>
                      <a:ext uri="{FF2B5EF4-FFF2-40B4-BE49-F238E27FC236}">
                        <a16:creationId xmlns:a16="http://schemas.microsoft.com/office/drawing/2014/main" id="{27A05625-7208-426B-BDA8-D127F09AC0D4}"/>
                      </a:ext>
                    </a:extLst>
                  </p:cNvPr>
                  <p:cNvSpPr/>
                  <p:nvPr/>
                </p:nvSpPr>
                <p:spPr>
                  <a:xfrm rot="4269875" flipH="1">
                    <a:off x="6671116" y="3072684"/>
                    <a:ext cx="1436233" cy="1615376"/>
                  </a:xfrm>
                  <a:prstGeom prst="circularArrow">
                    <a:avLst>
                      <a:gd name="adj1" fmla="val 12500"/>
                      <a:gd name="adj2" fmla="val 1142312"/>
                      <a:gd name="adj3" fmla="val 20457681"/>
                      <a:gd name="adj4" fmla="val 14667333"/>
                      <a:gd name="adj5" fmla="val 1250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FF2BBD4-3E84-4F78-868B-91CEC024127E}"/>
                      </a:ext>
                    </a:extLst>
                  </p:cNvPr>
                  <p:cNvSpPr/>
                  <p:nvPr/>
                </p:nvSpPr>
                <p:spPr>
                  <a:xfrm>
                    <a:off x="5624034" y="3844769"/>
                    <a:ext cx="3371919" cy="57855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36EFE37-52E7-46DC-899F-E76163E92E7E}"/>
                      </a:ext>
                    </a:extLst>
                  </p:cNvPr>
                  <p:cNvSpPr/>
                  <p:nvPr/>
                </p:nvSpPr>
                <p:spPr>
                  <a:xfrm>
                    <a:off x="740229" y="3880371"/>
                    <a:ext cx="2839860" cy="5900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6" name="矩形: 圓角 15">
                    <a:extLst>
                      <a:ext uri="{FF2B5EF4-FFF2-40B4-BE49-F238E27FC236}">
                        <a16:creationId xmlns:a16="http://schemas.microsoft.com/office/drawing/2014/main" id="{42F39915-78A4-4650-8D6D-394C37A68FB2}"/>
                      </a:ext>
                    </a:extLst>
                  </p:cNvPr>
                  <p:cNvSpPr/>
                  <p:nvPr/>
                </p:nvSpPr>
                <p:spPr>
                  <a:xfrm>
                    <a:off x="3596650" y="4089445"/>
                    <a:ext cx="1994263" cy="99713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/>
                      <a:t>System model (simplify to linear)</a:t>
                    </a:r>
                    <a:endParaRPr lang="zh-TW" altLang="en-US" sz="1013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字方塊 16">
                        <a:extLst>
                          <a:ext uri="{FF2B5EF4-FFF2-40B4-BE49-F238E27FC236}">
                            <a16:creationId xmlns:a16="http://schemas.microsoft.com/office/drawing/2014/main" id="{657CB9D4-198B-488F-B6BD-3157CB0B4A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0632" y="2087711"/>
                        <a:ext cx="2652066" cy="718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Sampling time: </a:t>
                        </a:r>
                        <a14:m>
                          <m:oMath xmlns:m="http://schemas.openxmlformats.org/officeDocument/2006/math"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sz="1013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17" name="文字方塊 16">
                        <a:extLst>
                          <a:ext uri="{FF2B5EF4-FFF2-40B4-BE49-F238E27FC236}">
                            <a16:creationId xmlns:a16="http://schemas.microsoft.com/office/drawing/2014/main" id="{657CB9D4-198B-488F-B6BD-3157CB0B4A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0632" y="2087711"/>
                        <a:ext cx="2652066" cy="71837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箭號: 向右 19">
                    <a:extLst>
                      <a:ext uri="{FF2B5EF4-FFF2-40B4-BE49-F238E27FC236}">
                        <a16:creationId xmlns:a16="http://schemas.microsoft.com/office/drawing/2014/main" id="{6DE42985-18C1-4396-86A7-8A11F5A02C80}"/>
                      </a:ext>
                    </a:extLst>
                  </p:cNvPr>
                  <p:cNvSpPr/>
                  <p:nvPr/>
                </p:nvSpPr>
                <p:spPr>
                  <a:xfrm>
                    <a:off x="2227212" y="4417424"/>
                    <a:ext cx="1245325" cy="452845"/>
                  </a:xfrm>
                  <a:prstGeom prst="rightArrow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486D64C1-4B4C-4908-9663-60C60E626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6203" y="3802698"/>
                        <a:ext cx="2577737" cy="7403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Input: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,……,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486D64C1-4B4C-4908-9663-60C60E6263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6203" y="3802698"/>
                        <a:ext cx="2577737" cy="74037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193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箭號: 向右 22">
                    <a:extLst>
                      <a:ext uri="{FF2B5EF4-FFF2-40B4-BE49-F238E27FC236}">
                        <a16:creationId xmlns:a16="http://schemas.microsoft.com/office/drawing/2014/main" id="{4911DD63-2EE3-4C98-BC1B-312C78E88BAD}"/>
                      </a:ext>
                    </a:extLst>
                  </p:cNvPr>
                  <p:cNvSpPr/>
                  <p:nvPr/>
                </p:nvSpPr>
                <p:spPr>
                  <a:xfrm>
                    <a:off x="5799930" y="4408715"/>
                    <a:ext cx="1245325" cy="452845"/>
                  </a:xfrm>
                  <a:prstGeom prst="rightArrow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字方塊 23">
                        <a:extLst>
                          <a:ext uri="{FF2B5EF4-FFF2-40B4-BE49-F238E27FC236}">
                            <a16:creationId xmlns:a16="http://schemas.microsoft.com/office/drawing/2014/main" id="{399D0801-B768-4794-9AB3-E528E65AFE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38651" y="3755572"/>
                        <a:ext cx="2577737" cy="7436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output: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,……,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𝑣𝑖𝑟𝑡𝑢𝑎𝑙</m:t>
                                </m:r>
                              </m:sub>
                            </m:sSub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4" name="文字方塊 23">
                        <a:extLst>
                          <a:ext uri="{FF2B5EF4-FFF2-40B4-BE49-F238E27FC236}">
                            <a16:creationId xmlns:a16="http://schemas.microsoft.com/office/drawing/2014/main" id="{399D0801-B768-4794-9AB3-E528E65AFE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38651" y="3755572"/>
                        <a:ext cx="2577737" cy="74368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399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" name="矩形: 圓角 24">
                    <a:extLst>
                      <a:ext uri="{FF2B5EF4-FFF2-40B4-BE49-F238E27FC236}">
                        <a16:creationId xmlns:a16="http://schemas.microsoft.com/office/drawing/2014/main" id="{672CAC59-1147-45D0-8D03-25A1231EF012}"/>
                      </a:ext>
                    </a:extLst>
                  </p:cNvPr>
                  <p:cNvSpPr/>
                  <p:nvPr/>
                </p:nvSpPr>
                <p:spPr>
                  <a:xfrm>
                    <a:off x="666204" y="2717076"/>
                    <a:ext cx="8425546" cy="2569028"/>
                  </a:xfrm>
                  <a:prstGeom prst="roundRect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" name="文字方塊 25">
                        <a:extLst>
                          <a:ext uri="{FF2B5EF4-FFF2-40B4-BE49-F238E27FC236}">
                            <a16:creationId xmlns:a16="http://schemas.microsoft.com/office/drawing/2014/main" id="{58B8FEC5-BA41-4DF3-9CE8-DEF7FB9DD4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84546" y="3163780"/>
                        <a:ext cx="1158251" cy="10209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Optimize </a:t>
                        </a:r>
                        <a14:m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013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oMath>
                        </a14:m>
                        <a:r>
                          <a:rPr lang="en-US" altLang="zh-TW" sz="1013" dirty="0"/>
                          <a:t> </a:t>
                        </a:r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6" name="文字方塊 25">
                        <a:extLst>
                          <a:ext uri="{FF2B5EF4-FFF2-40B4-BE49-F238E27FC236}">
                            <a16:creationId xmlns:a16="http://schemas.microsoft.com/office/drawing/2014/main" id="{58B8FEC5-BA41-4DF3-9CE8-DEF7FB9DD4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4546" y="3163780"/>
                        <a:ext cx="1158251" cy="102090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869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直線單箭頭接點 34">
                    <a:extLst>
                      <a:ext uri="{FF2B5EF4-FFF2-40B4-BE49-F238E27FC236}">
                        <a16:creationId xmlns:a16="http://schemas.microsoft.com/office/drawing/2014/main" id="{7E0CBDAA-4E1A-4828-BF77-246C2EF8DC6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09301" y="2592277"/>
                    <a:ext cx="513805" cy="1163295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字方塊 35">
                        <a:extLst>
                          <a:ext uri="{FF2B5EF4-FFF2-40B4-BE49-F238E27FC236}">
                            <a16:creationId xmlns:a16="http://schemas.microsoft.com/office/drawing/2014/main" id="{261AF50C-05B5-42DB-B713-A767967810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631" y="2285345"/>
                        <a:ext cx="1445614" cy="718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Send back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36" name="文字方塊 35">
                        <a:extLst>
                          <a:ext uri="{FF2B5EF4-FFF2-40B4-BE49-F238E27FC236}">
                            <a16:creationId xmlns:a16="http://schemas.microsoft.com/office/drawing/2014/main" id="{261AF50C-05B5-42DB-B713-A767967810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631" y="2285345"/>
                        <a:ext cx="1445614" cy="71837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4ED2764E-D23C-4768-9CD0-9FF1886D4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500" y="6679132"/>
                <a:ext cx="255514" cy="521698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文字方塊 45">
                    <a:extLst>
                      <a:ext uri="{FF2B5EF4-FFF2-40B4-BE49-F238E27FC236}">
                        <a16:creationId xmlns:a16="http://schemas.microsoft.com/office/drawing/2014/main" id="{3A37D9FB-9E31-4195-A26D-3A9C5CDB6E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1374" y="6500376"/>
                    <a:ext cx="1186916" cy="404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13" dirty="0"/>
                      <a:t>Initial condition: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1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13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1013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a14:m>
                    <a:endParaRPr lang="zh-TW" altLang="en-US" sz="1013" b="1" dirty="0"/>
                  </a:p>
                </p:txBody>
              </p:sp>
            </mc:Choice>
            <mc:Fallback>
              <p:sp>
                <p:nvSpPr>
                  <p:cNvPr id="46" name="文字方塊 45">
                    <a:extLst>
                      <a:ext uri="{FF2B5EF4-FFF2-40B4-BE49-F238E27FC236}">
                        <a16:creationId xmlns:a16="http://schemas.microsoft.com/office/drawing/2014/main" id="{3A37D9FB-9E31-4195-A26D-3A9C5CDB6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1374" y="6500376"/>
                    <a:ext cx="1186916" cy="40408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AEDBF98-ECD4-4251-9420-4A4AF4444801}"/>
              </a:ext>
            </a:extLst>
          </p:cNvPr>
          <p:cNvGrpSpPr/>
          <p:nvPr/>
        </p:nvGrpSpPr>
        <p:grpSpPr>
          <a:xfrm>
            <a:off x="1520984" y="2844097"/>
            <a:ext cx="3564815" cy="1034165"/>
            <a:chOff x="6321895" y="261257"/>
            <a:chExt cx="6337449" cy="1838516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B11AB68C-3931-4DC2-9134-595E1A229A6A}"/>
                </a:ext>
              </a:extLst>
            </p:cNvPr>
            <p:cNvSpPr/>
            <p:nvPr/>
          </p:nvSpPr>
          <p:spPr>
            <a:xfrm>
              <a:off x="8029300" y="261257"/>
              <a:ext cx="1541417" cy="94923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13" dirty="0"/>
                <a:t>Realistic system</a:t>
              </a:r>
              <a:endParaRPr lang="zh-TW" altLang="en-US" sz="1013" dirty="0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4FE5C805-244A-454E-BCBC-B00189329F6E}"/>
                </a:ext>
              </a:extLst>
            </p:cNvPr>
            <p:cNvSpPr/>
            <p:nvPr/>
          </p:nvSpPr>
          <p:spPr>
            <a:xfrm>
              <a:off x="7760711" y="1385670"/>
              <a:ext cx="2212156" cy="7141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13" dirty="0"/>
                <a:t>MPC(optimization)</a:t>
              </a:r>
              <a:endParaRPr lang="zh-TW" altLang="en-US" sz="1013" dirty="0"/>
            </a:p>
          </p:txBody>
        </p:sp>
        <p:sp>
          <p:nvSpPr>
            <p:cNvPr id="57" name="箭號: 弧形左彎 56">
              <a:extLst>
                <a:ext uri="{FF2B5EF4-FFF2-40B4-BE49-F238E27FC236}">
                  <a16:creationId xmlns:a16="http://schemas.microsoft.com/office/drawing/2014/main" id="{D5300FE5-25FD-4D4E-993D-ADB5BAAE0ADB}"/>
                </a:ext>
              </a:extLst>
            </p:cNvPr>
            <p:cNvSpPr/>
            <p:nvPr/>
          </p:nvSpPr>
          <p:spPr>
            <a:xfrm rot="20305158">
              <a:off x="9864274" y="815821"/>
              <a:ext cx="383177" cy="98360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D41273F-80A5-44B4-9F71-0D9F2BD8802F}"/>
                    </a:ext>
                  </a:extLst>
                </p:cNvPr>
                <p:cNvSpPr txBox="1"/>
                <p:nvPr/>
              </p:nvSpPr>
              <p:spPr>
                <a:xfrm>
                  <a:off x="10138855" y="802894"/>
                  <a:ext cx="2520489" cy="104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/>
                    <a:t>output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13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13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1013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TW" sz="1013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01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013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013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zh-TW" altLang="en-US" sz="1013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013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101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013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013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a14:m>
                  <a:endParaRPr lang="zh-TW" altLang="en-US" sz="1013" b="1" dirty="0"/>
                </a:p>
              </p:txBody>
            </p:sp>
          </mc:Choice>
          <mc:Fallback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D41273F-80A5-44B4-9F71-0D9F2BD88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855" y="802894"/>
                  <a:ext cx="2520489" cy="10449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箭號: 弧形左彎 58">
              <a:extLst>
                <a:ext uri="{FF2B5EF4-FFF2-40B4-BE49-F238E27FC236}">
                  <a16:creationId xmlns:a16="http://schemas.microsoft.com/office/drawing/2014/main" id="{64BF3CD5-4BD9-4D1D-9CB1-387E49AF8D8F}"/>
                </a:ext>
              </a:extLst>
            </p:cNvPr>
            <p:cNvSpPr/>
            <p:nvPr/>
          </p:nvSpPr>
          <p:spPr>
            <a:xfrm rot="12045181">
              <a:off x="7492183" y="801330"/>
              <a:ext cx="383177" cy="949235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4A4E9EDA-2AB3-4699-A03E-8CE2D4F372D5}"/>
                    </a:ext>
                  </a:extLst>
                </p:cNvPr>
                <p:cNvSpPr txBox="1"/>
                <p:nvPr/>
              </p:nvSpPr>
              <p:spPr>
                <a:xfrm>
                  <a:off x="6321895" y="1012623"/>
                  <a:ext cx="1541417" cy="44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/>
                    <a:t>input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013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4A4E9EDA-2AB3-4699-A03E-8CE2D4F3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95" y="1012623"/>
                  <a:ext cx="1541417" cy="441261"/>
                </a:xfrm>
                <a:prstGeom prst="rect">
                  <a:avLst/>
                </a:prstGeom>
                <a:blipFill>
                  <a:blip r:embed="rId11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734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225E7-D50B-40F2-8187-7C1D71CC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74C9FD-63D0-4A8D-AB3C-1C5141D6C847}"/>
              </a:ext>
            </a:extLst>
          </p:cNvPr>
          <p:cNvGrpSpPr/>
          <p:nvPr/>
        </p:nvGrpSpPr>
        <p:grpSpPr>
          <a:xfrm>
            <a:off x="751398" y="4120728"/>
            <a:ext cx="4965590" cy="3863288"/>
            <a:chOff x="751398" y="4120728"/>
            <a:chExt cx="4965590" cy="386328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EBCCFC4-4968-4733-95C1-CE9F52D2ACC6}"/>
                </a:ext>
              </a:extLst>
            </p:cNvPr>
            <p:cNvGrpSpPr/>
            <p:nvPr/>
          </p:nvGrpSpPr>
          <p:grpSpPr>
            <a:xfrm>
              <a:off x="751398" y="4120728"/>
              <a:ext cx="4965590" cy="3813116"/>
              <a:chOff x="751398" y="4120728"/>
              <a:chExt cx="4965590" cy="3813116"/>
            </a:xfrm>
          </p:grpSpPr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1108E402-2423-4D63-BF4D-99AC91798425}"/>
                  </a:ext>
                </a:extLst>
              </p:cNvPr>
              <p:cNvSpPr/>
              <p:nvPr/>
            </p:nvSpPr>
            <p:spPr>
              <a:xfrm>
                <a:off x="3728131" y="6679245"/>
                <a:ext cx="1269263" cy="3452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5D43458-9D20-4149-A0F6-C9B8E1D01E5B}"/>
                  </a:ext>
                </a:extLst>
              </p:cNvPr>
              <p:cNvGrpSpPr/>
              <p:nvPr/>
            </p:nvGrpSpPr>
            <p:grpSpPr>
              <a:xfrm>
                <a:off x="751398" y="4120728"/>
                <a:ext cx="4965590" cy="3813116"/>
                <a:chOff x="1244379" y="3953750"/>
                <a:chExt cx="4965590" cy="381311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A36DF2D1-8483-4D05-82B6-8F0C972DB916}"/>
                    </a:ext>
                  </a:extLst>
                </p:cNvPr>
                <p:cNvGrpSpPr/>
                <p:nvPr/>
              </p:nvGrpSpPr>
              <p:grpSpPr>
                <a:xfrm>
                  <a:off x="1385610" y="3953750"/>
                  <a:ext cx="4372899" cy="2490556"/>
                  <a:chOff x="4970758" y="-437422"/>
                  <a:chExt cx="7774043" cy="4427655"/>
                </a:xfrm>
              </p:grpSpPr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D054B838-17EA-419D-A9FF-965E0C0E800B}"/>
                      </a:ext>
                    </a:extLst>
                  </p:cNvPr>
                  <p:cNvSpPr/>
                  <p:nvPr/>
                </p:nvSpPr>
                <p:spPr>
                  <a:xfrm>
                    <a:off x="8029300" y="261257"/>
                    <a:ext cx="1541417" cy="94923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>
                        <a:solidFill>
                          <a:schemeClr val="tx1"/>
                        </a:solidFill>
                      </a:rPr>
                      <a:t>Realistic system</a:t>
                    </a:r>
                    <a:endParaRPr lang="zh-TW" alt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矩形: 圓角 27">
                    <a:extLst>
                      <a:ext uri="{FF2B5EF4-FFF2-40B4-BE49-F238E27FC236}">
                        <a16:creationId xmlns:a16="http://schemas.microsoft.com/office/drawing/2014/main" id="{9B2F9988-46DC-4BDD-B485-4907AAE3CC94}"/>
                      </a:ext>
                    </a:extLst>
                  </p:cNvPr>
                  <p:cNvSpPr/>
                  <p:nvPr/>
                </p:nvSpPr>
                <p:spPr>
                  <a:xfrm>
                    <a:off x="7377762" y="2913049"/>
                    <a:ext cx="3513797" cy="86049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/>
                      <a:t>MPC (controller) </a:t>
                    </a:r>
                  </a:p>
                </p:txBody>
              </p:sp>
              <p:sp>
                <p:nvSpPr>
                  <p:cNvPr id="29" name="箭號: 弧形左彎 28">
                    <a:extLst>
                      <a:ext uri="{FF2B5EF4-FFF2-40B4-BE49-F238E27FC236}">
                        <a16:creationId xmlns:a16="http://schemas.microsoft.com/office/drawing/2014/main" id="{B01A99A2-7FE2-444D-AE29-EE9DFFAC619C}"/>
                      </a:ext>
                    </a:extLst>
                  </p:cNvPr>
                  <p:cNvSpPr/>
                  <p:nvPr/>
                </p:nvSpPr>
                <p:spPr>
                  <a:xfrm rot="19258795">
                    <a:off x="11128020" y="-437422"/>
                    <a:ext cx="1435052" cy="4427655"/>
                  </a:xfrm>
                  <a:prstGeom prst="curved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文字方塊 29">
                        <a:extLst>
                          <a:ext uri="{FF2B5EF4-FFF2-40B4-BE49-F238E27FC236}">
                            <a16:creationId xmlns:a16="http://schemas.microsoft.com/office/drawing/2014/main" id="{197B04A0-53A0-4FC3-A2CE-0E72D4E620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24312" y="916823"/>
                        <a:ext cx="2520489" cy="10449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output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TW" sz="1013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zh-TW" altLang="en-US" sz="1013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013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oMath>
                        </a14:m>
                        <a:endParaRPr lang="zh-TW" altLang="en-US" sz="1013" b="1" dirty="0"/>
                      </a:p>
                    </p:txBody>
                  </p:sp>
                </mc:Choice>
                <mc:Fallback>
                  <p:sp>
                    <p:nvSpPr>
                      <p:cNvPr id="30" name="文字方塊 29">
                        <a:extLst>
                          <a:ext uri="{FF2B5EF4-FFF2-40B4-BE49-F238E27FC236}">
                            <a16:creationId xmlns:a16="http://schemas.microsoft.com/office/drawing/2014/main" id="{197B04A0-53A0-4FC3-A2CE-0E72D4E620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24312" y="916823"/>
                        <a:ext cx="2520489" cy="104496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1" name="箭號: 弧形左彎 30">
                    <a:extLst>
                      <a:ext uri="{FF2B5EF4-FFF2-40B4-BE49-F238E27FC236}">
                        <a16:creationId xmlns:a16="http://schemas.microsoft.com/office/drawing/2014/main" id="{4D2BAF62-2EEE-4E09-9D78-7BF70E966916}"/>
                      </a:ext>
                    </a:extLst>
                  </p:cNvPr>
                  <p:cNvSpPr/>
                  <p:nvPr/>
                </p:nvSpPr>
                <p:spPr>
                  <a:xfrm rot="13216750">
                    <a:off x="5312219" y="-430752"/>
                    <a:ext cx="1378535" cy="4299504"/>
                  </a:xfrm>
                  <a:prstGeom prst="curved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字方塊 31">
                        <a:extLst>
                          <a:ext uri="{FF2B5EF4-FFF2-40B4-BE49-F238E27FC236}">
                            <a16:creationId xmlns:a16="http://schemas.microsoft.com/office/drawing/2014/main" id="{20CCCDF0-592B-434D-A2BE-92957B5B52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0758" y="1705554"/>
                        <a:ext cx="1541417" cy="4412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input 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32" name="文字方塊 31">
                        <a:extLst>
                          <a:ext uri="{FF2B5EF4-FFF2-40B4-BE49-F238E27FC236}">
                            <a16:creationId xmlns:a16="http://schemas.microsoft.com/office/drawing/2014/main" id="{20CCCDF0-592B-434D-A2BE-92957B5B52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0758" y="1705554"/>
                        <a:ext cx="1541417" cy="44126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75356579-50DB-4CA7-9DEC-344588CC314C}"/>
                    </a:ext>
                  </a:extLst>
                </p:cNvPr>
                <p:cNvGrpSpPr/>
                <p:nvPr/>
              </p:nvGrpSpPr>
              <p:grpSpPr>
                <a:xfrm>
                  <a:off x="1244379" y="6321788"/>
                  <a:ext cx="4965590" cy="1445078"/>
                  <a:chOff x="463997" y="2717076"/>
                  <a:chExt cx="8827714" cy="2569028"/>
                </a:xfrm>
              </p:grpSpPr>
              <p:sp>
                <p:nvSpPr>
                  <p:cNvPr id="14" name="箭號: 圓形 13">
                    <a:extLst>
                      <a:ext uri="{FF2B5EF4-FFF2-40B4-BE49-F238E27FC236}">
                        <a16:creationId xmlns:a16="http://schemas.microsoft.com/office/drawing/2014/main" id="{ECC36B59-7EFB-4657-93A3-9419635C4ADD}"/>
                      </a:ext>
                    </a:extLst>
                  </p:cNvPr>
                  <p:cNvSpPr/>
                  <p:nvPr/>
                </p:nvSpPr>
                <p:spPr>
                  <a:xfrm rot="4269875" flipH="1">
                    <a:off x="7500689" y="2930900"/>
                    <a:ext cx="1436233" cy="1615376"/>
                  </a:xfrm>
                  <a:prstGeom prst="circularArrow">
                    <a:avLst>
                      <a:gd name="adj1" fmla="val 12500"/>
                      <a:gd name="adj2" fmla="val 1008774"/>
                      <a:gd name="adj3" fmla="val 20457681"/>
                      <a:gd name="adj4" fmla="val 14667333"/>
                      <a:gd name="adj5" fmla="val 125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BBC71E19-7EC5-4AC0-B2F6-00174F0834F6}"/>
                      </a:ext>
                    </a:extLst>
                  </p:cNvPr>
                  <p:cNvSpPr/>
                  <p:nvPr/>
                </p:nvSpPr>
                <p:spPr>
                  <a:xfrm>
                    <a:off x="5609374" y="3844769"/>
                    <a:ext cx="3548049" cy="57854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F2C1D4D-A4D7-45DD-A99E-F353C8C872B5}"/>
                      </a:ext>
                    </a:extLst>
                  </p:cNvPr>
                  <p:cNvSpPr/>
                  <p:nvPr/>
                </p:nvSpPr>
                <p:spPr>
                  <a:xfrm>
                    <a:off x="661897" y="3880370"/>
                    <a:ext cx="2918193" cy="59007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7" name="矩形: 圓角 16">
                    <a:extLst>
                      <a:ext uri="{FF2B5EF4-FFF2-40B4-BE49-F238E27FC236}">
                        <a16:creationId xmlns:a16="http://schemas.microsoft.com/office/drawing/2014/main" id="{C991B699-5793-467D-A53B-C7046676B87C}"/>
                      </a:ext>
                    </a:extLst>
                  </p:cNvPr>
                  <p:cNvSpPr/>
                  <p:nvPr/>
                </p:nvSpPr>
                <p:spPr>
                  <a:xfrm>
                    <a:off x="3600420" y="3544562"/>
                    <a:ext cx="1994263" cy="1509006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013" dirty="0"/>
                      <a:t>System model</a:t>
                    </a:r>
                    <a:endParaRPr lang="zh-TW" altLang="en-US" sz="1013" b="1" dirty="0"/>
                  </a:p>
                </p:txBody>
              </p:sp>
              <p:sp>
                <p:nvSpPr>
                  <p:cNvPr id="19" name="箭號: 向右 18">
                    <a:extLst>
                      <a:ext uri="{FF2B5EF4-FFF2-40B4-BE49-F238E27FC236}">
                        <a16:creationId xmlns:a16="http://schemas.microsoft.com/office/drawing/2014/main" id="{8F5D4F35-8235-4038-911B-557394640A8B}"/>
                      </a:ext>
                    </a:extLst>
                  </p:cNvPr>
                  <p:cNvSpPr/>
                  <p:nvPr/>
                </p:nvSpPr>
                <p:spPr>
                  <a:xfrm>
                    <a:off x="2227212" y="4417424"/>
                    <a:ext cx="1245325" cy="452845"/>
                  </a:xfrm>
                  <a:prstGeom prst="rightArrow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字方塊 19">
                        <a:extLst>
                          <a:ext uri="{FF2B5EF4-FFF2-40B4-BE49-F238E27FC236}">
                            <a16:creationId xmlns:a16="http://schemas.microsoft.com/office/drawing/2014/main" id="{833524FC-70AE-409E-8B2D-150DA05A0B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2961" y="3802698"/>
                        <a:ext cx="2680979" cy="7403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Input: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,……,</m:t>
                            </m:r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0" name="文字方塊 19">
                        <a:extLst>
                          <a:ext uri="{FF2B5EF4-FFF2-40B4-BE49-F238E27FC236}">
                            <a16:creationId xmlns:a16="http://schemas.microsoft.com/office/drawing/2014/main" id="{833524FC-70AE-409E-8B2D-150DA05A0B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2961" y="3802698"/>
                        <a:ext cx="2680979" cy="7403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4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箭號: 向右 20">
                    <a:extLst>
                      <a:ext uri="{FF2B5EF4-FFF2-40B4-BE49-F238E27FC236}">
                        <a16:creationId xmlns:a16="http://schemas.microsoft.com/office/drawing/2014/main" id="{21E18E41-4315-4C4B-9070-E860929D7950}"/>
                      </a:ext>
                    </a:extLst>
                  </p:cNvPr>
                  <p:cNvSpPr/>
                  <p:nvPr/>
                </p:nvSpPr>
                <p:spPr>
                  <a:xfrm>
                    <a:off x="5799930" y="4408715"/>
                    <a:ext cx="1245325" cy="452845"/>
                  </a:xfrm>
                  <a:prstGeom prst="rightArrow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F9D80C0E-4D7B-4548-9061-8A2A927675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38651" y="3755572"/>
                        <a:ext cx="2577737" cy="7436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output: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TW" sz="1013" b="1" i="1">
                                    <a:latin typeface="Cambria Math" panose="02040503050406030204" pitchFamily="18" charset="0"/>
                                  </a:rPr>
                                  <m:t>,……,</m:t>
                                </m:r>
                                <m:sSub>
                                  <m:sSubPr>
                                    <m:ctrlP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𝑣𝑖𝑟𝑡𝑢𝑎𝑙</m:t>
                                </m:r>
                              </m:sub>
                            </m:sSub>
                          </m:oMath>
                        </a14:m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F9D80C0E-4D7B-4548-9061-8A2A927675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38651" y="3755572"/>
                        <a:ext cx="2577737" cy="74368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4008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矩形: 圓角 22">
                    <a:extLst>
                      <a:ext uri="{FF2B5EF4-FFF2-40B4-BE49-F238E27FC236}">
                        <a16:creationId xmlns:a16="http://schemas.microsoft.com/office/drawing/2014/main" id="{8FA5F370-1331-4313-B9F3-69AFAA28C2D3}"/>
                      </a:ext>
                    </a:extLst>
                  </p:cNvPr>
                  <p:cNvSpPr/>
                  <p:nvPr/>
                </p:nvSpPr>
                <p:spPr>
                  <a:xfrm>
                    <a:off x="463997" y="2717076"/>
                    <a:ext cx="8827714" cy="2569028"/>
                  </a:xfrm>
                  <a:prstGeom prst="roundRect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字方塊 23">
                        <a:extLst>
                          <a:ext uri="{FF2B5EF4-FFF2-40B4-BE49-F238E27FC236}">
                            <a16:creationId xmlns:a16="http://schemas.microsoft.com/office/drawing/2014/main" id="{B8850048-37EF-49D0-BB00-FE35F20CDE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8586" y="2994795"/>
                        <a:ext cx="1818762" cy="7437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013" dirty="0"/>
                          <a:t>Optimize </a:t>
                        </a:r>
                        <a14:m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013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013" b="1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sz="1013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013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013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1013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1013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oMath>
                        </a14:m>
                        <a:r>
                          <a:rPr lang="en-US" altLang="zh-TW" sz="1013" dirty="0"/>
                          <a:t> </a:t>
                        </a:r>
                        <a:endParaRPr lang="zh-TW" altLang="en-US" sz="1013" dirty="0"/>
                      </a:p>
                    </p:txBody>
                  </p:sp>
                </mc:Choice>
                <mc:Fallback>
                  <p:sp>
                    <p:nvSpPr>
                      <p:cNvPr id="24" name="文字方塊 23">
                        <a:extLst>
                          <a:ext uri="{FF2B5EF4-FFF2-40B4-BE49-F238E27FC236}">
                            <a16:creationId xmlns:a16="http://schemas.microsoft.com/office/drawing/2014/main" id="{B8850048-37EF-49D0-BB00-FE35F20CDE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8586" y="2994795"/>
                        <a:ext cx="1818762" cy="7437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380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2B4A5D7F-A313-434D-ABA2-553662205FB5}"/>
                  </a:ext>
                </a:extLst>
              </p:cNvPr>
              <p:cNvCxnSpPr>
                <a:stCxn id="24" idx="1"/>
              </p:cNvCxnSpPr>
              <p:nvPr/>
            </p:nvCxnSpPr>
            <p:spPr>
              <a:xfrm rot="10800000">
                <a:off x="1097281" y="6506907"/>
                <a:ext cx="2564825" cy="347268"/>
              </a:xfrm>
              <a:prstGeom prst="bentConnector3">
                <a:avLst>
                  <a:gd name="adj1" fmla="val 100067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99BE8FEF-98EA-407A-B3BE-C70B45D3A2A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0127" y="6638703"/>
                    <a:ext cx="179751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10" dirty="0"/>
                      <a:t>Send back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1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1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01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zh-TW" altLang="en-US" sz="1010" dirty="0"/>
                  </a:p>
                </p:txBody>
              </p:sp>
            </mc:Choice>
            <mc:Fallback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99BE8FEF-98EA-407A-B3BE-C70B45D3A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0127" y="6638703"/>
                    <a:ext cx="179751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8E1C286-779E-4ADC-85B2-6310B045E9EC}"/>
                </a:ext>
              </a:extLst>
            </p:cNvPr>
            <p:cNvSpPr txBox="1"/>
            <p:nvPr/>
          </p:nvSpPr>
          <p:spPr>
            <a:xfrm>
              <a:off x="2092334" y="6469270"/>
              <a:ext cx="2266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Time horizon: </a:t>
              </a:r>
              <a:r>
                <a:rPr lang="zh-TW" altLang="en-US" sz="1000" dirty="0"/>
                <a:t>𝑃−</a:t>
              </a:r>
              <a:r>
                <a:rPr lang="en-US" altLang="zh-TW" sz="1000" dirty="0"/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82376C02-192A-4D29-985D-6BB2C32112B6}"/>
                    </a:ext>
                  </a:extLst>
                </p:cNvPr>
                <p:cNvSpPr txBox="1"/>
                <p:nvPr/>
              </p:nvSpPr>
              <p:spPr>
                <a:xfrm>
                  <a:off x="2496810" y="7737795"/>
                  <a:ext cx="119942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dirty="0"/>
                    <a:t>Initial condition: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1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zh-TW" altLang="en-US" sz="10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82376C02-192A-4D29-985D-6BB2C3211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10" y="7737795"/>
                  <a:ext cx="119942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82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B1D4B165-D935-415F-ACE8-D9E1C2BD8314}"/>
              </a:ext>
            </a:extLst>
          </p:cNvPr>
          <p:cNvGrpSpPr/>
          <p:nvPr/>
        </p:nvGrpSpPr>
        <p:grpSpPr>
          <a:xfrm>
            <a:off x="258876" y="2309812"/>
            <a:ext cx="5870858" cy="5568342"/>
            <a:chOff x="258876" y="2309812"/>
            <a:chExt cx="5870858" cy="5568342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909F966C-071E-43E2-BCA9-01A967B6737D}"/>
                </a:ext>
              </a:extLst>
            </p:cNvPr>
            <p:cNvGrpSpPr/>
            <p:nvPr/>
          </p:nvGrpSpPr>
          <p:grpSpPr>
            <a:xfrm>
              <a:off x="258876" y="2309812"/>
              <a:ext cx="5870858" cy="5557252"/>
              <a:chOff x="258876" y="2309812"/>
              <a:chExt cx="5870858" cy="5557252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8C8E2770-1FA0-454E-A8C2-CD0CA3FBC04F}"/>
                  </a:ext>
                </a:extLst>
              </p:cNvPr>
              <p:cNvGrpSpPr/>
              <p:nvPr/>
            </p:nvGrpSpPr>
            <p:grpSpPr>
              <a:xfrm>
                <a:off x="304800" y="2309812"/>
                <a:ext cx="2454184" cy="1854739"/>
                <a:chOff x="195942" y="559024"/>
                <a:chExt cx="4362994" cy="3297314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E7E86DD9-D6C9-4403-9128-B39A515AFAED}"/>
                    </a:ext>
                  </a:extLst>
                </p:cNvPr>
                <p:cNvGrpSpPr/>
                <p:nvPr/>
              </p:nvGrpSpPr>
              <p:grpSpPr>
                <a:xfrm>
                  <a:off x="566057" y="844732"/>
                  <a:ext cx="3666308" cy="2743200"/>
                  <a:chOff x="3605349" y="252549"/>
                  <a:chExt cx="3666308" cy="2743200"/>
                </a:xfrm>
              </p:grpSpPr>
              <p:cxnSp>
                <p:nvCxnSpPr>
                  <p:cNvPr id="5" name="直線單箭頭接點 4">
                    <a:extLst>
                      <a:ext uri="{FF2B5EF4-FFF2-40B4-BE49-F238E27FC236}">
                        <a16:creationId xmlns:a16="http://schemas.microsoft.com/office/drawing/2014/main" id="{2834EBA4-B45C-441C-8062-8069A369D1BD}"/>
                      </a:ext>
                    </a:extLst>
                  </p:cNvPr>
                  <p:cNvCxnSpPr/>
                  <p:nvPr/>
                </p:nvCxnSpPr>
                <p:spPr>
                  <a:xfrm>
                    <a:off x="3605349" y="2995749"/>
                    <a:ext cx="36663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單箭頭接點 6">
                    <a:extLst>
                      <a:ext uri="{FF2B5EF4-FFF2-40B4-BE49-F238E27FC236}">
                        <a16:creationId xmlns:a16="http://schemas.microsoft.com/office/drawing/2014/main" id="{DDE0ACA3-7653-4C8E-8E76-9EB5567454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14057" y="252549"/>
                    <a:ext cx="0" cy="27344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字方塊 8">
                      <a:extLst>
                        <a:ext uri="{FF2B5EF4-FFF2-40B4-BE49-F238E27FC236}">
                          <a16:creationId xmlns:a16="http://schemas.microsoft.com/office/drawing/2014/main" id="{F19976F1-C3F9-449D-A4BB-85DEB85E23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9" name="文字方塊 8">
                      <a:extLst>
                        <a:ext uri="{FF2B5EF4-FFF2-40B4-BE49-F238E27FC236}">
                          <a16:creationId xmlns:a16="http://schemas.microsoft.com/office/drawing/2014/main" id="{F19976F1-C3F9-449D-A4BB-85DEB85E23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字方塊 10">
                      <a:extLst>
                        <a:ext uri="{FF2B5EF4-FFF2-40B4-BE49-F238E27FC236}">
                          <a16:creationId xmlns:a16="http://schemas.microsoft.com/office/drawing/2014/main" id="{83B9F4E2-7ED6-4A55-9FF5-96E25C58E6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11" name="文字方塊 10">
                      <a:extLst>
                        <a:ext uri="{FF2B5EF4-FFF2-40B4-BE49-F238E27FC236}">
                          <a16:creationId xmlns:a16="http://schemas.microsoft.com/office/drawing/2014/main" id="{83B9F4E2-7ED6-4A55-9FF5-96E25C58E6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905" r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D3E7002-E616-4702-840D-97CBA4F8F65B}"/>
                  </a:ext>
                </a:extLst>
              </p:cNvPr>
              <p:cNvGrpSpPr/>
              <p:nvPr/>
            </p:nvGrpSpPr>
            <p:grpSpPr>
              <a:xfrm>
                <a:off x="775063" y="2801176"/>
                <a:ext cx="844991" cy="1212397"/>
                <a:chOff x="3635829" y="3235233"/>
                <a:chExt cx="1502206" cy="2155372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A13A3CD9-65E1-490A-A3A9-13BBA2E94ACA}"/>
                    </a:ext>
                  </a:extLst>
                </p:cNvPr>
                <p:cNvGrpSpPr/>
                <p:nvPr/>
              </p:nvGrpSpPr>
              <p:grpSpPr>
                <a:xfrm>
                  <a:off x="3635829" y="3235233"/>
                  <a:ext cx="1502206" cy="2155372"/>
                  <a:chOff x="4369533" y="1467394"/>
                  <a:chExt cx="2285995" cy="2155372"/>
                </a:xfrm>
                <a:solidFill>
                  <a:srgbClr val="CC3300">
                    <a:alpha val="40000"/>
                  </a:srgbClr>
                </a:solidFill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2DAB1E9D-0B46-4D7B-B453-59D9405BDDD9}"/>
                      </a:ext>
                    </a:extLst>
                  </p:cNvPr>
                  <p:cNvSpPr/>
                  <p:nvPr/>
                </p:nvSpPr>
                <p:spPr>
                  <a:xfrm>
                    <a:off x="4369533" y="1467394"/>
                    <a:ext cx="457199" cy="215537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22ACBA6B-85F0-4A9D-9369-3FC3D6F284AA}"/>
                      </a:ext>
                    </a:extLst>
                  </p:cNvPr>
                  <p:cNvSpPr/>
                  <p:nvPr/>
                </p:nvSpPr>
                <p:spPr>
                  <a:xfrm>
                    <a:off x="4826732" y="2081350"/>
                    <a:ext cx="457199" cy="154141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64AF72E-B720-4C19-925D-4C680D0D44EA}"/>
                      </a:ext>
                    </a:extLst>
                  </p:cNvPr>
                  <p:cNvSpPr/>
                  <p:nvPr/>
                </p:nvSpPr>
                <p:spPr>
                  <a:xfrm>
                    <a:off x="5283931" y="2638697"/>
                    <a:ext cx="457199" cy="984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B84909B7-7641-41FA-9DA6-A276049AD6CE}"/>
                      </a:ext>
                    </a:extLst>
                  </p:cNvPr>
                  <p:cNvSpPr/>
                  <p:nvPr/>
                </p:nvSpPr>
                <p:spPr>
                  <a:xfrm>
                    <a:off x="5741130" y="3191690"/>
                    <a:ext cx="457199" cy="4310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A3E09F10-186A-410E-B958-A0DF8D7AEEF1}"/>
                      </a:ext>
                    </a:extLst>
                  </p:cNvPr>
                  <p:cNvSpPr/>
                  <p:nvPr/>
                </p:nvSpPr>
                <p:spPr>
                  <a:xfrm>
                    <a:off x="6198329" y="3496490"/>
                    <a:ext cx="457199" cy="1262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</p:grp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7FF1BFD9-0E6A-4D4D-888A-5D6C06B26CBD}"/>
                    </a:ext>
                  </a:extLst>
                </p:cNvPr>
                <p:cNvSpPr txBox="1"/>
                <p:nvPr/>
              </p:nvSpPr>
              <p:spPr>
                <a:xfrm>
                  <a:off x="3933648" y="4700082"/>
                  <a:ext cx="733890" cy="441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>
                      <a:solidFill>
                        <a:srgbClr val="CC3300"/>
                      </a:solidFill>
                    </a:rPr>
                    <a:t>L1</a:t>
                  </a:r>
                  <a:endParaRPr lang="zh-TW" altLang="en-US" sz="1013" dirty="0">
                    <a:solidFill>
                      <a:srgbClr val="CC3300"/>
                    </a:solidFill>
                  </a:endParaRPr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50574D21-DEE8-4F3C-A70E-3E1617FD0FA7}"/>
                  </a:ext>
                </a:extLst>
              </p:cNvPr>
              <p:cNvGrpSpPr/>
              <p:nvPr/>
            </p:nvGrpSpPr>
            <p:grpSpPr>
              <a:xfrm>
                <a:off x="947122" y="4705841"/>
                <a:ext cx="838869" cy="1141365"/>
                <a:chOff x="3935173" y="3370221"/>
                <a:chExt cx="1491323" cy="2029094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2BD8CAD0-1371-476C-831B-AC40D91F6159}"/>
                    </a:ext>
                  </a:extLst>
                </p:cNvPr>
                <p:cNvGrpSpPr/>
                <p:nvPr/>
              </p:nvGrpSpPr>
              <p:grpSpPr>
                <a:xfrm>
                  <a:off x="3935173" y="3370221"/>
                  <a:ext cx="1491323" cy="2029094"/>
                  <a:chOff x="4369533" y="1467394"/>
                  <a:chExt cx="2285995" cy="2155372"/>
                </a:xfrm>
                <a:solidFill>
                  <a:srgbClr val="0066FF">
                    <a:alpha val="40000"/>
                  </a:srgbClr>
                </a:solidFill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D97A345-3FAD-4FEF-8A58-3C63C2073B88}"/>
                      </a:ext>
                    </a:extLst>
                  </p:cNvPr>
                  <p:cNvSpPr/>
                  <p:nvPr/>
                </p:nvSpPr>
                <p:spPr>
                  <a:xfrm>
                    <a:off x="4369533" y="1467394"/>
                    <a:ext cx="457199" cy="215537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F64372A7-B6B5-4A47-91D5-2C555DA470BA}"/>
                      </a:ext>
                    </a:extLst>
                  </p:cNvPr>
                  <p:cNvSpPr/>
                  <p:nvPr/>
                </p:nvSpPr>
                <p:spPr>
                  <a:xfrm>
                    <a:off x="4826732" y="2081350"/>
                    <a:ext cx="457199" cy="154141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B6C8B5EF-5E5E-469D-91DA-D3D316C907A0}"/>
                      </a:ext>
                    </a:extLst>
                  </p:cNvPr>
                  <p:cNvSpPr/>
                  <p:nvPr/>
                </p:nvSpPr>
                <p:spPr>
                  <a:xfrm>
                    <a:off x="5283931" y="2638697"/>
                    <a:ext cx="457199" cy="984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ED470B48-CF05-4060-854C-F25AE79FB4DD}"/>
                      </a:ext>
                    </a:extLst>
                  </p:cNvPr>
                  <p:cNvSpPr/>
                  <p:nvPr/>
                </p:nvSpPr>
                <p:spPr>
                  <a:xfrm>
                    <a:off x="5741130" y="3191690"/>
                    <a:ext cx="457199" cy="4310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7715BC1-D77A-47BD-A790-92BC367F4805}"/>
                      </a:ext>
                    </a:extLst>
                  </p:cNvPr>
                  <p:cNvSpPr/>
                  <p:nvPr/>
                </p:nvSpPr>
                <p:spPr>
                  <a:xfrm>
                    <a:off x="6198329" y="3496490"/>
                    <a:ext cx="457199" cy="1262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</p:grp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29126516-4917-41B4-9561-29453FB0CD04}"/>
                    </a:ext>
                  </a:extLst>
                </p:cNvPr>
                <p:cNvSpPr txBox="1"/>
                <p:nvPr/>
              </p:nvSpPr>
              <p:spPr>
                <a:xfrm>
                  <a:off x="4146451" y="4645478"/>
                  <a:ext cx="676756" cy="44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>
                      <a:solidFill>
                        <a:srgbClr val="0066FF"/>
                      </a:solidFill>
                    </a:rPr>
                    <a:t>L2</a:t>
                  </a:r>
                  <a:endParaRPr lang="zh-TW" altLang="en-US" sz="1013" dirty="0">
                    <a:solidFill>
                      <a:srgbClr val="0066FF"/>
                    </a:solidFill>
                  </a:endParaRPr>
                </a:p>
              </p:txBody>
            </p: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BFDE25A6-8965-4045-B6CA-52BF752E5E7A}"/>
                  </a:ext>
                </a:extLst>
              </p:cNvPr>
              <p:cNvGrpSpPr/>
              <p:nvPr/>
            </p:nvGrpSpPr>
            <p:grpSpPr>
              <a:xfrm>
                <a:off x="1113059" y="6662892"/>
                <a:ext cx="840092" cy="1048295"/>
                <a:chOff x="4232350" y="3535679"/>
                <a:chExt cx="1493497" cy="1863635"/>
              </a:xfrm>
            </p:grpSpPr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40C92972-A2DC-4C86-B689-EEA05D46C5EC}"/>
                    </a:ext>
                  </a:extLst>
                </p:cNvPr>
                <p:cNvGrpSpPr/>
                <p:nvPr/>
              </p:nvGrpSpPr>
              <p:grpSpPr>
                <a:xfrm>
                  <a:off x="4232350" y="3535679"/>
                  <a:ext cx="1493497" cy="1863635"/>
                  <a:chOff x="4369533" y="1467394"/>
                  <a:chExt cx="2285995" cy="2155372"/>
                </a:xfrm>
                <a:solidFill>
                  <a:srgbClr val="00B050">
                    <a:alpha val="40000"/>
                  </a:srgbClr>
                </a:solidFill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F909EE1D-BA0C-4489-A87F-B8B3422A27A1}"/>
                      </a:ext>
                    </a:extLst>
                  </p:cNvPr>
                  <p:cNvSpPr/>
                  <p:nvPr/>
                </p:nvSpPr>
                <p:spPr>
                  <a:xfrm>
                    <a:off x="4369533" y="1467394"/>
                    <a:ext cx="457199" cy="215537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355026C2-F046-41E9-A779-8EE673F74055}"/>
                      </a:ext>
                    </a:extLst>
                  </p:cNvPr>
                  <p:cNvSpPr/>
                  <p:nvPr/>
                </p:nvSpPr>
                <p:spPr>
                  <a:xfrm>
                    <a:off x="4826732" y="2081350"/>
                    <a:ext cx="457199" cy="154141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0D9485AF-B7BF-4F72-9F8B-B4435D9435D3}"/>
                      </a:ext>
                    </a:extLst>
                  </p:cNvPr>
                  <p:cNvSpPr/>
                  <p:nvPr/>
                </p:nvSpPr>
                <p:spPr>
                  <a:xfrm>
                    <a:off x="5283931" y="2638697"/>
                    <a:ext cx="457199" cy="984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4AE87B-37C1-4658-B74A-93CC63C8F406}"/>
                      </a:ext>
                    </a:extLst>
                  </p:cNvPr>
                  <p:cNvSpPr/>
                  <p:nvPr/>
                </p:nvSpPr>
                <p:spPr>
                  <a:xfrm>
                    <a:off x="5741130" y="3191690"/>
                    <a:ext cx="457199" cy="4310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 dirty="0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9B189DA-60D6-4DB7-8CA1-55B879FC4007}"/>
                      </a:ext>
                    </a:extLst>
                  </p:cNvPr>
                  <p:cNvSpPr/>
                  <p:nvPr/>
                </p:nvSpPr>
                <p:spPr>
                  <a:xfrm>
                    <a:off x="6198329" y="3496490"/>
                    <a:ext cx="457199" cy="1262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13"/>
                  </a:p>
                </p:txBody>
              </p:sp>
            </p:grp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595ECB9-90A2-476F-B084-194D0950149C}"/>
                    </a:ext>
                  </a:extLst>
                </p:cNvPr>
                <p:cNvSpPr txBox="1"/>
                <p:nvPr/>
              </p:nvSpPr>
              <p:spPr>
                <a:xfrm>
                  <a:off x="4519938" y="4830144"/>
                  <a:ext cx="587812" cy="441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13" dirty="0">
                      <a:solidFill>
                        <a:srgbClr val="00B050"/>
                      </a:solidFill>
                    </a:rPr>
                    <a:t>L3</a:t>
                  </a:r>
                  <a:endParaRPr lang="zh-TW" altLang="en-US" sz="1013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54D79E55-A09D-4C68-9935-CB3EBE701D27}"/>
                  </a:ext>
                </a:extLst>
              </p:cNvPr>
              <p:cNvGrpSpPr/>
              <p:nvPr/>
            </p:nvGrpSpPr>
            <p:grpSpPr>
              <a:xfrm>
                <a:off x="258876" y="4139489"/>
                <a:ext cx="2454184" cy="1854739"/>
                <a:chOff x="195942" y="559024"/>
                <a:chExt cx="4362994" cy="3297314"/>
              </a:xfrm>
            </p:grpSpPr>
            <p:grpSp>
              <p:nvGrpSpPr>
                <p:cNvPr id="41" name="群組 40">
                  <a:extLst>
                    <a:ext uri="{FF2B5EF4-FFF2-40B4-BE49-F238E27FC236}">
                      <a16:creationId xmlns:a16="http://schemas.microsoft.com/office/drawing/2014/main" id="{1D4C90CC-1BB9-4CF1-B888-15BC0160D8A9}"/>
                    </a:ext>
                  </a:extLst>
                </p:cNvPr>
                <p:cNvGrpSpPr/>
                <p:nvPr/>
              </p:nvGrpSpPr>
              <p:grpSpPr>
                <a:xfrm>
                  <a:off x="566057" y="844732"/>
                  <a:ext cx="3666308" cy="2743200"/>
                  <a:chOff x="3605349" y="252549"/>
                  <a:chExt cx="3666308" cy="2743200"/>
                </a:xfrm>
              </p:grpSpPr>
              <p:cxnSp>
                <p:nvCxnSpPr>
                  <p:cNvPr id="44" name="直線單箭頭接點 43">
                    <a:extLst>
                      <a:ext uri="{FF2B5EF4-FFF2-40B4-BE49-F238E27FC236}">
                        <a16:creationId xmlns:a16="http://schemas.microsoft.com/office/drawing/2014/main" id="{C38E69EA-C46B-43D0-B1BA-C789811F2B4C}"/>
                      </a:ext>
                    </a:extLst>
                  </p:cNvPr>
                  <p:cNvCxnSpPr/>
                  <p:nvPr/>
                </p:nvCxnSpPr>
                <p:spPr>
                  <a:xfrm>
                    <a:off x="3605349" y="2995749"/>
                    <a:ext cx="36663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BC6CAE5F-56CF-4EE2-A09E-AE4C1409025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14057" y="252549"/>
                    <a:ext cx="0" cy="27344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BED730F0-C440-466E-A48D-746A9514C1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BED730F0-C440-466E-A48D-746A9514C1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字方塊 42">
                      <a:extLst>
                        <a:ext uri="{FF2B5EF4-FFF2-40B4-BE49-F238E27FC236}">
                          <a16:creationId xmlns:a16="http://schemas.microsoft.com/office/drawing/2014/main" id="{E0125E0B-9C1F-41AE-ADCE-99E0CA8BB1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43" name="文字方塊 42">
                      <a:extLst>
                        <a:ext uri="{FF2B5EF4-FFF2-40B4-BE49-F238E27FC236}">
                          <a16:creationId xmlns:a16="http://schemas.microsoft.com/office/drawing/2014/main" id="{E0125E0B-9C1F-41AE-ADCE-99E0CA8BB1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628" r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85D91AF8-61A6-4559-BCDD-A27CF1D41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061" y="2801176"/>
                <a:ext cx="0" cy="3046029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F1F7F137-8CD9-4885-91A7-671B00C0BEBC}"/>
                  </a:ext>
                </a:extLst>
              </p:cNvPr>
              <p:cNvGrpSpPr/>
              <p:nvPr/>
            </p:nvGrpSpPr>
            <p:grpSpPr>
              <a:xfrm>
                <a:off x="258876" y="6012325"/>
                <a:ext cx="2454184" cy="1854739"/>
                <a:chOff x="195942" y="559024"/>
                <a:chExt cx="4362994" cy="3297314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13B50AA8-60A9-4854-B558-128E73DEE6DE}"/>
                    </a:ext>
                  </a:extLst>
                </p:cNvPr>
                <p:cNvGrpSpPr/>
                <p:nvPr/>
              </p:nvGrpSpPr>
              <p:grpSpPr>
                <a:xfrm>
                  <a:off x="566057" y="844732"/>
                  <a:ext cx="3666308" cy="2743200"/>
                  <a:chOff x="3605349" y="252549"/>
                  <a:chExt cx="3666308" cy="2743200"/>
                </a:xfrm>
              </p:grpSpPr>
              <p:cxnSp>
                <p:nvCxnSpPr>
                  <p:cNvPr id="60" name="直線單箭頭接點 59">
                    <a:extLst>
                      <a:ext uri="{FF2B5EF4-FFF2-40B4-BE49-F238E27FC236}">
                        <a16:creationId xmlns:a16="http://schemas.microsoft.com/office/drawing/2014/main" id="{5033A6C1-1FFC-47DF-B809-E5D7CD4C8E0A}"/>
                      </a:ext>
                    </a:extLst>
                  </p:cNvPr>
                  <p:cNvCxnSpPr/>
                  <p:nvPr/>
                </p:nvCxnSpPr>
                <p:spPr>
                  <a:xfrm>
                    <a:off x="3605349" y="2995749"/>
                    <a:ext cx="36663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單箭頭接點 60">
                    <a:extLst>
                      <a:ext uri="{FF2B5EF4-FFF2-40B4-BE49-F238E27FC236}">
                        <a16:creationId xmlns:a16="http://schemas.microsoft.com/office/drawing/2014/main" id="{75961EF9-9D1E-446E-900D-3B6EBF046E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14057" y="252549"/>
                    <a:ext cx="0" cy="273449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A8EA201C-38C3-4B89-8BAB-EBEB0AB2C9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A8EA201C-38C3-4B89-8BAB-EBEB0AB2C9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1736" y="3579223"/>
                      <a:ext cx="457200" cy="2771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字方塊 58">
                      <a:extLst>
                        <a:ext uri="{FF2B5EF4-FFF2-40B4-BE49-F238E27FC236}">
                          <a16:creationId xmlns:a16="http://schemas.microsoft.com/office/drawing/2014/main" id="{70912F2B-F16E-4945-8D7F-22443D90F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013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oMath>
                        </m:oMathPara>
                      </a14:m>
                      <a:endParaRPr lang="zh-TW" altLang="en-US" sz="1013" dirty="0"/>
                    </a:p>
                  </p:txBody>
                </p:sp>
              </mc:Choice>
              <mc:Fallback>
                <p:sp>
                  <p:nvSpPr>
                    <p:cNvPr id="59" name="文字方塊 58">
                      <a:extLst>
                        <a:ext uri="{FF2B5EF4-FFF2-40B4-BE49-F238E27FC236}">
                          <a16:creationId xmlns:a16="http://schemas.microsoft.com/office/drawing/2014/main" id="{70912F2B-F16E-4945-8D7F-22443D90F7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42" y="559024"/>
                      <a:ext cx="457200" cy="2771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628" r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07D89ED2-F12F-4C50-8306-D10E035C3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059" y="4705841"/>
                <a:ext cx="0" cy="30053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箭號: 向右 64">
                <a:extLst>
                  <a:ext uri="{FF2B5EF4-FFF2-40B4-BE49-F238E27FC236}">
                    <a16:creationId xmlns:a16="http://schemas.microsoft.com/office/drawing/2014/main" id="{70C77B5C-B874-484A-A02F-A166665B8425}"/>
                  </a:ext>
                </a:extLst>
              </p:cNvPr>
              <p:cNvSpPr/>
              <p:nvPr/>
            </p:nvSpPr>
            <p:spPr>
              <a:xfrm>
                <a:off x="728266" y="5190371"/>
                <a:ext cx="134969" cy="27145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箭號: 向右 65">
                <a:extLst>
                  <a:ext uri="{FF2B5EF4-FFF2-40B4-BE49-F238E27FC236}">
                    <a16:creationId xmlns:a16="http://schemas.microsoft.com/office/drawing/2014/main" id="{770B5D92-F7B0-46A6-8D8B-926DF0674893}"/>
                  </a:ext>
                </a:extLst>
              </p:cNvPr>
              <p:cNvSpPr/>
              <p:nvPr/>
            </p:nvSpPr>
            <p:spPr>
              <a:xfrm>
                <a:off x="930997" y="7065382"/>
                <a:ext cx="134969" cy="27145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接點: 弧形 67">
                <a:extLst>
                  <a:ext uri="{FF2B5EF4-FFF2-40B4-BE49-F238E27FC236}">
                    <a16:creationId xmlns:a16="http://schemas.microsoft.com/office/drawing/2014/main" id="{AA6972C5-C661-4D02-9195-AC540B58D9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65091" y="3239602"/>
                <a:ext cx="2274581" cy="196947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接點: 弧形 72">
                <a:extLst>
                  <a:ext uri="{FF2B5EF4-FFF2-40B4-BE49-F238E27FC236}">
                    <a16:creationId xmlns:a16="http://schemas.microsoft.com/office/drawing/2014/main" id="{D6EF37A1-742E-410C-8793-534F39C771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54156" y="5213980"/>
                <a:ext cx="1933326" cy="1886035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CC0F5F92-1037-4FBC-B556-6C3E632899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0068" y="5069275"/>
                <a:ext cx="1977414" cy="144704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1AFF6116-C4E0-4A56-BED5-17906A184FFB}"/>
                  </a:ext>
                </a:extLst>
              </p:cNvPr>
              <p:cNvSpPr txBox="1"/>
              <p:nvPr/>
            </p:nvSpPr>
            <p:spPr>
              <a:xfrm>
                <a:off x="3667428" y="4989163"/>
                <a:ext cx="246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Minimize the color area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0AD92219-8955-4219-BE9A-A92705989D5D}"/>
                    </a:ext>
                  </a:extLst>
                </p:cNvPr>
                <p:cNvSpPr txBox="1"/>
                <p:nvPr/>
              </p:nvSpPr>
              <p:spPr>
                <a:xfrm>
                  <a:off x="646818" y="4008674"/>
                  <a:ext cx="257175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0AD92219-8955-4219-BE9A-A92705989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18" y="4008674"/>
                  <a:ext cx="257175" cy="1558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CF6B0922-A7CF-438C-8E19-8DCC3C6AF27F}"/>
                    </a:ext>
                  </a:extLst>
                </p:cNvPr>
                <p:cNvSpPr txBox="1"/>
                <p:nvPr/>
              </p:nvSpPr>
              <p:spPr>
                <a:xfrm>
                  <a:off x="1457267" y="4018472"/>
                  <a:ext cx="682041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CF6B0922-A7CF-438C-8E19-8DCC3C6AF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267" y="4018472"/>
                  <a:ext cx="682041" cy="155877"/>
                </a:xfrm>
                <a:prstGeom prst="rect">
                  <a:avLst/>
                </a:prstGeom>
                <a:blipFill>
                  <a:blip r:embed="rId7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字方塊 139">
                  <a:extLst>
                    <a:ext uri="{FF2B5EF4-FFF2-40B4-BE49-F238E27FC236}">
                      <a16:creationId xmlns:a16="http://schemas.microsoft.com/office/drawing/2014/main" id="{9661ACFE-0D8E-4EE4-ADC7-8209E1F675F8}"/>
                    </a:ext>
                  </a:extLst>
                </p:cNvPr>
                <p:cNvSpPr txBox="1"/>
                <p:nvPr/>
              </p:nvSpPr>
              <p:spPr>
                <a:xfrm>
                  <a:off x="771412" y="5838350"/>
                  <a:ext cx="335547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40" name="文字方塊 139">
                  <a:extLst>
                    <a:ext uri="{FF2B5EF4-FFF2-40B4-BE49-F238E27FC236}">
                      <a16:creationId xmlns:a16="http://schemas.microsoft.com/office/drawing/2014/main" id="{9661ACFE-0D8E-4EE4-ADC7-8209E1F67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2" y="5838350"/>
                  <a:ext cx="335547" cy="155877"/>
                </a:xfrm>
                <a:prstGeom prst="rect">
                  <a:avLst/>
                </a:prstGeom>
                <a:blipFill>
                  <a:blip r:embed="rId8"/>
                  <a:stretch>
                    <a:fillRect l="-9091" r="-7273"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C868FE92-CAE3-40CE-A111-2B282A7C7966}"/>
                    </a:ext>
                  </a:extLst>
                </p:cNvPr>
                <p:cNvSpPr txBox="1"/>
                <p:nvPr/>
              </p:nvSpPr>
              <p:spPr>
                <a:xfrm>
                  <a:off x="1643873" y="5838435"/>
                  <a:ext cx="308691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C868FE92-CAE3-40CE-A111-2B282A7C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873" y="5838435"/>
                  <a:ext cx="308691" cy="155877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4000" b="-2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B4ACEC31-A8E6-459F-B616-D1AD3863658C}"/>
                    </a:ext>
                  </a:extLst>
                </p:cNvPr>
                <p:cNvSpPr txBox="1"/>
                <p:nvPr/>
              </p:nvSpPr>
              <p:spPr>
                <a:xfrm>
                  <a:off x="918414" y="7722277"/>
                  <a:ext cx="385765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B4ACEC31-A8E6-459F-B616-D1AD38636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14" y="7722277"/>
                  <a:ext cx="385765" cy="155877"/>
                </a:xfrm>
                <a:prstGeom prst="rect">
                  <a:avLst/>
                </a:prstGeom>
                <a:blipFill>
                  <a:blip r:embed="rId10"/>
                  <a:stretch>
                    <a:fillRect l="-1587" r="-1587" b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618C3E06-7DB3-4243-96FD-F60DBCE2361A}"/>
                    </a:ext>
                  </a:extLst>
                </p:cNvPr>
                <p:cNvSpPr txBox="1"/>
                <p:nvPr/>
              </p:nvSpPr>
              <p:spPr>
                <a:xfrm>
                  <a:off x="1785132" y="7720522"/>
                  <a:ext cx="593813" cy="155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013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1013" dirty="0"/>
                </a:p>
              </p:txBody>
            </p:sp>
          </mc:Choice>
          <mc:Fallback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618C3E06-7DB3-4243-96FD-F60DBCE23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32" y="7720522"/>
                  <a:ext cx="593813" cy="155877"/>
                </a:xfrm>
                <a:prstGeom prst="rect">
                  <a:avLst/>
                </a:prstGeom>
                <a:blipFill>
                  <a:blip r:embed="rId11"/>
                  <a:stretch>
                    <a:fillRect l="-3093" r="-2062" b="-2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2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155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26</cp:revision>
  <dcterms:created xsi:type="dcterms:W3CDTF">2023-12-21T02:21:37Z</dcterms:created>
  <dcterms:modified xsi:type="dcterms:W3CDTF">2023-12-21T21:41:36Z</dcterms:modified>
</cp:coreProperties>
</file>