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0153C9-30C1-4539-B910-81B79C146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46EBD4-B3E5-4BA3-8B2C-448717C36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6AD3F6-A772-4E64-93F7-9D728BA1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D86B45-B64F-41C4-9FFD-C1B0E91F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93708C-6C9A-4014-8B5B-AE65D507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88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D52855-7AD8-4973-ABED-A09F45EC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C7ABE5-4E39-4435-AD6F-6C631FE06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60398B-7DEF-45D2-BF86-3432D36F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153F34-0859-46A9-A833-9B4A8ABA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8B987C-0F75-4902-9078-848BB831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27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0087CD6-2020-436B-B165-AB7F1BCFE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A275AD-D131-41F8-BCF1-13093892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B5E088-9DDA-417D-A429-4D855F01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F3F7CD-8D70-4088-A82F-014E38F5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5E9C74-EBD9-46A2-A7FD-41922A60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23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D1BA1A-ED68-41C2-A452-079FAD1B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01FF6C-0D50-464E-89FB-A932334D5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4058B8-B935-45B8-9745-ADE184EC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614B71-16A8-4DDF-BD56-80813738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46E4A7-0066-4005-9821-BC626828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66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81BEC-4D6B-4EAA-8094-47B339C0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A979B5-561E-4CAF-85D7-8790D317F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BDBD3-97C5-4456-833C-B4AC4B54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D3E211-AEE1-4547-9921-FF1025BC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85A907-98BF-45B1-8D5A-0F13899A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17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964D1B-052D-414C-AC78-02CBCF29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164B2-5240-4C24-B50C-62B8E08A6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498C52-41E9-4A55-9AAE-CFA4F42D2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1D1EC3-BD91-4782-B68B-D183515C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1F7B96-DC67-400B-A3C1-8A2429D6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EF4496-FAA4-450F-B398-26D8687E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87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2740EA-D80A-472F-9673-7C42E43BF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49D5B8-2919-4281-8112-D4977FFB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034100-5F53-4B6D-A54F-B68551927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C1E8EDC-0E27-4E48-9D94-062B816D7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2417932-28D4-4E1F-8F0F-6C08C4B80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C394C9-19FC-49C5-A034-7FE9E94B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2024/11/2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A8E92EF-A482-43B1-80BF-208C3684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D8DC8BE-7C19-4CFD-B835-CBE07C35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30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12014-EA11-4FE2-A898-4CC952CD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51A46D6-ED7E-4071-8524-758BABB7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2024/11/2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D41FCA-F462-45EA-9CFA-BCA5D19A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3B18D0-277A-4D97-AE27-DC491A89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65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CF30B5-38B0-45EB-BE38-DD76C2BC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2024/11/2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ED4B69-BD2E-47B6-A588-519F6A54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AD9327-44D3-42DA-89CF-37DB3401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1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1F8947-FDB9-40DC-A436-5E35487C6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AFAE8A-8124-46EC-982B-8D45D82FA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EDE5DD-AB8D-488E-9199-6F2FE2F5F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92B4CC-86DA-41FC-8EAF-22B79978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A5A11C-A1F9-45CB-BE8C-D27DD542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9B78A9-6693-478A-913B-81AF6321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71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62B71A-CEE2-45E2-BCA4-8BB72D1C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0035EE6-6438-42A1-BA69-261A6174E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87BAD6-E824-4AAC-B190-835E217E4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DA4C65-234B-4466-8C9E-752B87E7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40A16F-894D-427D-A2D1-8935D2D2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37385A-690A-4892-9953-0C02D395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35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58DFFBD-C5DF-4D52-86A4-17165B12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AC6BF4-0503-4BCE-99C4-8C459FCBB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39FFEC-8F5F-434C-A69A-C3C9662EE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7C1C2-6FA9-4148-BA22-1438AF1C10B0}" type="datetimeFigureOut">
              <a:rPr lang="zh-TW" altLang="en-US" smtClean="0"/>
              <a:t>2024/11/2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6FBC70-0940-4593-B79D-FFB69012F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823A38-2599-4AA9-A06D-4C2957861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15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7D919736-F9A7-4857-93AC-89EE8845C552}"/>
              </a:ext>
            </a:extLst>
          </p:cNvPr>
          <p:cNvGrpSpPr/>
          <p:nvPr/>
        </p:nvGrpSpPr>
        <p:grpSpPr>
          <a:xfrm>
            <a:off x="8593666" y="795075"/>
            <a:ext cx="3149601" cy="4884456"/>
            <a:chOff x="1710266" y="1541746"/>
            <a:chExt cx="3149601" cy="488445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83986A-D841-49E7-8CCE-0C0903D33C7A}"/>
                </a:ext>
              </a:extLst>
            </p:cNvPr>
            <p:cNvSpPr/>
            <p:nvPr/>
          </p:nvSpPr>
          <p:spPr>
            <a:xfrm>
              <a:off x="1710266" y="1541746"/>
              <a:ext cx="3149601" cy="4884456"/>
            </a:xfrm>
            <a:custGeom>
              <a:avLst/>
              <a:gdLst>
                <a:gd name="connsiteX0" fmla="*/ 0 w 3149601"/>
                <a:gd name="connsiteY0" fmla="*/ 0 h 4884456"/>
                <a:gd name="connsiteX1" fmla="*/ 3149601 w 3149601"/>
                <a:gd name="connsiteY1" fmla="*/ 0 h 4884456"/>
                <a:gd name="connsiteX2" fmla="*/ 3149601 w 3149601"/>
                <a:gd name="connsiteY2" fmla="*/ 4884456 h 4884456"/>
                <a:gd name="connsiteX3" fmla="*/ 0 w 3149601"/>
                <a:gd name="connsiteY3" fmla="*/ 4884456 h 4884456"/>
                <a:gd name="connsiteX4" fmla="*/ 0 w 3149601"/>
                <a:gd name="connsiteY4" fmla="*/ 0 h 4884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9601" h="4884456" fill="none" extrusionOk="0">
                  <a:moveTo>
                    <a:pt x="0" y="0"/>
                  </a:moveTo>
                  <a:cubicBezTo>
                    <a:pt x="905074" y="-113159"/>
                    <a:pt x="2027706" y="121565"/>
                    <a:pt x="3149601" y="0"/>
                  </a:cubicBezTo>
                  <a:cubicBezTo>
                    <a:pt x="3050256" y="1632363"/>
                    <a:pt x="2989713" y="3729112"/>
                    <a:pt x="3149601" y="4884456"/>
                  </a:cubicBezTo>
                  <a:cubicBezTo>
                    <a:pt x="2103387" y="4757919"/>
                    <a:pt x="1262238" y="4939204"/>
                    <a:pt x="0" y="4884456"/>
                  </a:cubicBezTo>
                  <a:cubicBezTo>
                    <a:pt x="-1213" y="3209463"/>
                    <a:pt x="25205" y="537213"/>
                    <a:pt x="0" y="0"/>
                  </a:cubicBezTo>
                  <a:close/>
                </a:path>
                <a:path w="3149601" h="4884456" stroke="0" extrusionOk="0">
                  <a:moveTo>
                    <a:pt x="0" y="0"/>
                  </a:moveTo>
                  <a:cubicBezTo>
                    <a:pt x="699484" y="83491"/>
                    <a:pt x="2009795" y="105663"/>
                    <a:pt x="3149601" y="0"/>
                  </a:cubicBezTo>
                  <a:cubicBezTo>
                    <a:pt x="3050227" y="1565305"/>
                    <a:pt x="3261925" y="3018199"/>
                    <a:pt x="3149601" y="4884456"/>
                  </a:cubicBezTo>
                  <a:cubicBezTo>
                    <a:pt x="2080906" y="5052502"/>
                    <a:pt x="876479" y="5018310"/>
                    <a:pt x="0" y="4884456"/>
                  </a:cubicBezTo>
                  <a:cubicBezTo>
                    <a:pt x="-119674" y="4354562"/>
                    <a:pt x="-96036" y="79295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401200880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箭號: 向右 7">
              <a:extLst>
                <a:ext uri="{FF2B5EF4-FFF2-40B4-BE49-F238E27FC236}">
                  <a16:creationId xmlns:a16="http://schemas.microsoft.com/office/drawing/2014/main" id="{473EC416-13A8-4D6D-9C67-100C5FB385BB}"/>
                </a:ext>
              </a:extLst>
            </p:cNvPr>
            <p:cNvSpPr/>
            <p:nvPr/>
          </p:nvSpPr>
          <p:spPr>
            <a:xfrm>
              <a:off x="3768946" y="4190758"/>
              <a:ext cx="778933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箭號: 向右 8">
              <a:extLst>
                <a:ext uri="{FF2B5EF4-FFF2-40B4-BE49-F238E27FC236}">
                  <a16:creationId xmlns:a16="http://schemas.microsoft.com/office/drawing/2014/main" id="{B3B334D0-D0FD-4B4B-B011-E1C988A93C92}"/>
                </a:ext>
              </a:extLst>
            </p:cNvPr>
            <p:cNvSpPr/>
            <p:nvPr/>
          </p:nvSpPr>
          <p:spPr>
            <a:xfrm rot="10800000">
              <a:off x="1883215" y="4175276"/>
              <a:ext cx="778933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1EA25856-886E-4330-874E-E92B101D78A5}"/>
                </a:ext>
              </a:extLst>
            </p:cNvPr>
            <p:cNvSpPr/>
            <p:nvPr/>
          </p:nvSpPr>
          <p:spPr>
            <a:xfrm rot="5400000">
              <a:off x="2844801" y="5718753"/>
              <a:ext cx="778933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箭號: 向右 10">
              <a:extLst>
                <a:ext uri="{FF2B5EF4-FFF2-40B4-BE49-F238E27FC236}">
                  <a16:creationId xmlns:a16="http://schemas.microsoft.com/office/drawing/2014/main" id="{1AD0A9E4-930F-49F0-9062-93CFFF56F8BA}"/>
                </a:ext>
              </a:extLst>
            </p:cNvPr>
            <p:cNvSpPr/>
            <p:nvPr/>
          </p:nvSpPr>
          <p:spPr>
            <a:xfrm rot="16200000">
              <a:off x="2844800" y="2602594"/>
              <a:ext cx="778933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箭號: 向右 11">
              <a:extLst>
                <a:ext uri="{FF2B5EF4-FFF2-40B4-BE49-F238E27FC236}">
                  <a16:creationId xmlns:a16="http://schemas.microsoft.com/office/drawing/2014/main" id="{D4E1338A-36AE-4BE1-A306-6A94CE46E13D}"/>
                </a:ext>
              </a:extLst>
            </p:cNvPr>
            <p:cNvSpPr/>
            <p:nvPr/>
          </p:nvSpPr>
          <p:spPr>
            <a:xfrm rot="18901537">
              <a:off x="3742267" y="3222366"/>
              <a:ext cx="778933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向右 12">
              <a:extLst>
                <a:ext uri="{FF2B5EF4-FFF2-40B4-BE49-F238E27FC236}">
                  <a16:creationId xmlns:a16="http://schemas.microsoft.com/office/drawing/2014/main" id="{D15E808F-03C4-4938-8D57-C1CFB5DE8E0E}"/>
                </a:ext>
              </a:extLst>
            </p:cNvPr>
            <p:cNvSpPr/>
            <p:nvPr/>
          </p:nvSpPr>
          <p:spPr>
            <a:xfrm rot="3015341">
              <a:off x="3728118" y="5329286"/>
              <a:ext cx="778933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925A0C1B-0D62-455F-82A6-A20A124078B0}"/>
                </a:ext>
              </a:extLst>
            </p:cNvPr>
            <p:cNvSpPr/>
            <p:nvPr/>
          </p:nvSpPr>
          <p:spPr>
            <a:xfrm rot="2698463" flipH="1">
              <a:off x="1910289" y="3222366"/>
              <a:ext cx="778933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向右 14">
              <a:extLst>
                <a:ext uri="{FF2B5EF4-FFF2-40B4-BE49-F238E27FC236}">
                  <a16:creationId xmlns:a16="http://schemas.microsoft.com/office/drawing/2014/main" id="{CCCAABD8-5810-40B1-A86E-7536C6F8787B}"/>
                </a:ext>
              </a:extLst>
            </p:cNvPr>
            <p:cNvSpPr/>
            <p:nvPr/>
          </p:nvSpPr>
          <p:spPr>
            <a:xfrm rot="18584659" flipH="1">
              <a:off x="1896140" y="5329286"/>
              <a:ext cx="778933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CEBF138-FF0D-40E9-9787-6900A8A4E9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119" t="7115" r="-1"/>
            <a:stretch/>
          </p:blipFill>
          <p:spPr>
            <a:xfrm>
              <a:off x="2479986" y="3103462"/>
              <a:ext cx="1414924" cy="2424790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5572381-87ED-4167-A17D-4674008EE638}"/>
                </a:ext>
              </a:extLst>
            </p:cNvPr>
            <p:cNvSpPr txBox="1"/>
            <p:nvPr/>
          </p:nvSpPr>
          <p:spPr>
            <a:xfrm>
              <a:off x="2121518" y="1646748"/>
              <a:ext cx="2501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General Bicycle Model (GBM)</a:t>
              </a:r>
              <a:endParaRPr lang="zh-TW" altLang="en-US" dirty="0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990CE60-69F9-46E3-9585-FD352F15732C}"/>
              </a:ext>
            </a:extLst>
          </p:cNvPr>
          <p:cNvGrpSpPr/>
          <p:nvPr/>
        </p:nvGrpSpPr>
        <p:grpSpPr>
          <a:xfrm>
            <a:off x="1907953" y="390310"/>
            <a:ext cx="4188047" cy="2764253"/>
            <a:chOff x="4650749" y="2444355"/>
            <a:chExt cx="4188047" cy="276425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9113A3F-F5D3-4C2B-927C-5EAB0E08DF9A}"/>
                </a:ext>
              </a:extLst>
            </p:cNvPr>
            <p:cNvSpPr/>
            <p:nvPr/>
          </p:nvSpPr>
          <p:spPr>
            <a:xfrm>
              <a:off x="4650749" y="2444355"/>
              <a:ext cx="4188047" cy="2764253"/>
            </a:xfrm>
            <a:custGeom>
              <a:avLst/>
              <a:gdLst>
                <a:gd name="connsiteX0" fmla="*/ 0 w 4188047"/>
                <a:gd name="connsiteY0" fmla="*/ 0 h 2764253"/>
                <a:gd name="connsiteX1" fmla="*/ 4188047 w 4188047"/>
                <a:gd name="connsiteY1" fmla="*/ 0 h 2764253"/>
                <a:gd name="connsiteX2" fmla="*/ 4188047 w 4188047"/>
                <a:gd name="connsiteY2" fmla="*/ 2764253 h 2764253"/>
                <a:gd name="connsiteX3" fmla="*/ 0 w 4188047"/>
                <a:gd name="connsiteY3" fmla="*/ 2764253 h 2764253"/>
                <a:gd name="connsiteX4" fmla="*/ 0 w 4188047"/>
                <a:gd name="connsiteY4" fmla="*/ 0 h 276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8047" h="2764253" fill="none" extrusionOk="0">
                  <a:moveTo>
                    <a:pt x="0" y="0"/>
                  </a:moveTo>
                  <a:cubicBezTo>
                    <a:pt x="1969482" y="-113159"/>
                    <a:pt x="2480980" y="121565"/>
                    <a:pt x="4188047" y="0"/>
                  </a:cubicBezTo>
                  <a:cubicBezTo>
                    <a:pt x="4088702" y="395582"/>
                    <a:pt x="4028159" y="2308145"/>
                    <a:pt x="4188047" y="2764253"/>
                  </a:cubicBezTo>
                  <a:cubicBezTo>
                    <a:pt x="3366290" y="2637716"/>
                    <a:pt x="970538" y="2819001"/>
                    <a:pt x="0" y="2764253"/>
                  </a:cubicBezTo>
                  <a:cubicBezTo>
                    <a:pt x="-1213" y="1517432"/>
                    <a:pt x="25205" y="1011498"/>
                    <a:pt x="0" y="0"/>
                  </a:cubicBezTo>
                  <a:close/>
                </a:path>
                <a:path w="4188047" h="2764253" stroke="0" extrusionOk="0">
                  <a:moveTo>
                    <a:pt x="0" y="0"/>
                  </a:moveTo>
                  <a:cubicBezTo>
                    <a:pt x="1973677" y="83491"/>
                    <a:pt x="2915050" y="105663"/>
                    <a:pt x="4188047" y="0"/>
                  </a:cubicBezTo>
                  <a:cubicBezTo>
                    <a:pt x="4088673" y="1368403"/>
                    <a:pt x="4300371" y="2371824"/>
                    <a:pt x="4188047" y="2764253"/>
                  </a:cubicBezTo>
                  <a:cubicBezTo>
                    <a:pt x="3023569" y="2932299"/>
                    <a:pt x="769891" y="2898107"/>
                    <a:pt x="0" y="2764253"/>
                  </a:cubicBezTo>
                  <a:cubicBezTo>
                    <a:pt x="-119674" y="1820119"/>
                    <a:pt x="-96036" y="103591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401200880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18BECA1-A0C2-439B-B0EA-508756C15917}"/>
                </a:ext>
              </a:extLst>
            </p:cNvPr>
            <p:cNvSpPr txBox="1"/>
            <p:nvPr/>
          </p:nvSpPr>
          <p:spPr>
            <a:xfrm>
              <a:off x="4826489" y="2773970"/>
              <a:ext cx="3040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Obstacle-avoidance Algorithm</a:t>
              </a:r>
              <a:endParaRPr lang="zh-TW" altLang="en-US" dirty="0"/>
            </a:p>
          </p:txBody>
        </p:sp>
        <p:pic>
          <p:nvPicPr>
            <p:cNvPr id="25" name="圖形 24" descr="大腦 以實心填滿">
              <a:extLst>
                <a:ext uri="{FF2B5EF4-FFF2-40B4-BE49-F238E27FC236}">
                  <a16:creationId xmlns:a16="http://schemas.microsoft.com/office/drawing/2014/main" id="{7B811C0A-B373-4296-B0A7-8887B106B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43669" y="2485808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56F8ACE0-6412-4FFD-B912-2557DCAF7114}"/>
              </a:ext>
            </a:extLst>
          </p:cNvPr>
          <p:cNvGrpSpPr/>
          <p:nvPr/>
        </p:nvGrpSpPr>
        <p:grpSpPr>
          <a:xfrm>
            <a:off x="561385" y="3759200"/>
            <a:ext cx="5042635" cy="2764253"/>
            <a:chOff x="817803" y="3161024"/>
            <a:chExt cx="5042635" cy="2764253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FE1D39E-0A2A-4200-80DA-94B8AB2A73E1}"/>
                </a:ext>
              </a:extLst>
            </p:cNvPr>
            <p:cNvSpPr/>
            <p:nvPr/>
          </p:nvSpPr>
          <p:spPr>
            <a:xfrm>
              <a:off x="817803" y="3161024"/>
              <a:ext cx="5042635" cy="2764253"/>
            </a:xfrm>
            <a:custGeom>
              <a:avLst/>
              <a:gdLst>
                <a:gd name="connsiteX0" fmla="*/ 0 w 5042635"/>
                <a:gd name="connsiteY0" fmla="*/ 0 h 2764253"/>
                <a:gd name="connsiteX1" fmla="*/ 5042635 w 5042635"/>
                <a:gd name="connsiteY1" fmla="*/ 0 h 2764253"/>
                <a:gd name="connsiteX2" fmla="*/ 5042635 w 5042635"/>
                <a:gd name="connsiteY2" fmla="*/ 2764253 h 2764253"/>
                <a:gd name="connsiteX3" fmla="*/ 0 w 5042635"/>
                <a:gd name="connsiteY3" fmla="*/ 2764253 h 2764253"/>
                <a:gd name="connsiteX4" fmla="*/ 0 w 5042635"/>
                <a:gd name="connsiteY4" fmla="*/ 0 h 276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2635" h="2764253" fill="none" extrusionOk="0">
                  <a:moveTo>
                    <a:pt x="0" y="0"/>
                  </a:moveTo>
                  <a:cubicBezTo>
                    <a:pt x="1321544" y="-113159"/>
                    <a:pt x="3863878" y="121565"/>
                    <a:pt x="5042635" y="0"/>
                  </a:cubicBezTo>
                  <a:cubicBezTo>
                    <a:pt x="4943290" y="395582"/>
                    <a:pt x="4882747" y="2308145"/>
                    <a:pt x="5042635" y="2764253"/>
                  </a:cubicBezTo>
                  <a:cubicBezTo>
                    <a:pt x="3806798" y="2637716"/>
                    <a:pt x="2497928" y="2819001"/>
                    <a:pt x="0" y="2764253"/>
                  </a:cubicBezTo>
                  <a:cubicBezTo>
                    <a:pt x="-1213" y="1517432"/>
                    <a:pt x="25205" y="1011498"/>
                    <a:pt x="0" y="0"/>
                  </a:cubicBezTo>
                  <a:close/>
                </a:path>
                <a:path w="5042635" h="2764253" stroke="0" extrusionOk="0">
                  <a:moveTo>
                    <a:pt x="0" y="0"/>
                  </a:moveTo>
                  <a:cubicBezTo>
                    <a:pt x="913718" y="83491"/>
                    <a:pt x="3777097" y="105663"/>
                    <a:pt x="5042635" y="0"/>
                  </a:cubicBezTo>
                  <a:cubicBezTo>
                    <a:pt x="4943261" y="1368403"/>
                    <a:pt x="5154959" y="2371824"/>
                    <a:pt x="5042635" y="2764253"/>
                  </a:cubicBezTo>
                  <a:cubicBezTo>
                    <a:pt x="4525954" y="2932299"/>
                    <a:pt x="1346224" y="2898107"/>
                    <a:pt x="0" y="2764253"/>
                  </a:cubicBezTo>
                  <a:cubicBezTo>
                    <a:pt x="-119674" y="1820119"/>
                    <a:pt x="-96036" y="103591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401200880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7" name="圖形 26" descr="貨車 以實心填滿">
              <a:extLst>
                <a:ext uri="{FF2B5EF4-FFF2-40B4-BE49-F238E27FC236}">
                  <a16:creationId xmlns:a16="http://schemas.microsoft.com/office/drawing/2014/main" id="{9C67298B-7260-475D-98F9-19B0187B9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4517" y="4784186"/>
              <a:ext cx="914400" cy="914400"/>
            </a:xfrm>
            <a:prstGeom prst="rect">
              <a:avLst/>
            </a:prstGeom>
          </p:spPr>
        </p:pic>
        <p:pic>
          <p:nvPicPr>
            <p:cNvPr id="29" name="圖形 28" descr="步行 以實心填滿">
              <a:extLst>
                <a:ext uri="{FF2B5EF4-FFF2-40B4-BE49-F238E27FC236}">
                  <a16:creationId xmlns:a16="http://schemas.microsoft.com/office/drawing/2014/main" id="{95F924D8-E7CE-41F4-B730-EE7F8A471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67758" y="3873803"/>
              <a:ext cx="914400" cy="914400"/>
            </a:xfrm>
            <a:prstGeom prst="rect">
              <a:avLst/>
            </a:prstGeom>
          </p:spPr>
        </p:pic>
        <p:sp>
          <p:nvSpPr>
            <p:cNvPr id="31" name="箭號: 有線條的向右箭號 30">
              <a:extLst>
                <a:ext uri="{FF2B5EF4-FFF2-40B4-BE49-F238E27FC236}">
                  <a16:creationId xmlns:a16="http://schemas.microsoft.com/office/drawing/2014/main" id="{6CA55D10-C419-4BAD-97E3-891B1F00F03C}"/>
                </a:ext>
              </a:extLst>
            </p:cNvPr>
            <p:cNvSpPr/>
            <p:nvPr/>
          </p:nvSpPr>
          <p:spPr>
            <a:xfrm>
              <a:off x="2225303" y="4047101"/>
              <a:ext cx="1053972" cy="567804"/>
            </a:xfrm>
            <a:prstGeom prst="strip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箭號: 有線條的向右箭號 31">
              <a:extLst>
                <a:ext uri="{FF2B5EF4-FFF2-40B4-BE49-F238E27FC236}">
                  <a16:creationId xmlns:a16="http://schemas.microsoft.com/office/drawing/2014/main" id="{904888A9-461E-4D40-ABBE-C295DE9C45D6}"/>
                </a:ext>
              </a:extLst>
            </p:cNvPr>
            <p:cNvSpPr/>
            <p:nvPr/>
          </p:nvSpPr>
          <p:spPr>
            <a:xfrm>
              <a:off x="3806231" y="5012786"/>
              <a:ext cx="711200" cy="457200"/>
            </a:xfrm>
            <a:prstGeom prst="strip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3EC8CA01-2C43-4582-8989-20659D3E1C4C}"/>
                </a:ext>
              </a:extLst>
            </p:cNvPr>
            <p:cNvSpPr txBox="1"/>
            <p:nvPr/>
          </p:nvSpPr>
          <p:spPr>
            <a:xfrm>
              <a:off x="2151917" y="3310031"/>
              <a:ext cx="279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Dynamic Environment</a:t>
              </a:r>
              <a:endParaRPr lang="zh-TW" altLang="en-US" dirty="0"/>
            </a:p>
          </p:txBody>
        </p:sp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B870267-2B2C-4C4D-BD9B-59F7294E9226}"/>
              </a:ext>
            </a:extLst>
          </p:cNvPr>
          <p:cNvSpPr txBox="1"/>
          <p:nvPr/>
        </p:nvSpPr>
        <p:spPr>
          <a:xfrm>
            <a:off x="2463047" y="1798025"/>
            <a:ext cx="3040084" cy="175432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Evaluate Risks in dynamic </a:t>
            </a:r>
            <a:r>
              <a:rPr lang="en-US" altLang="zh-TW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Environmests</a:t>
            </a:r>
            <a:endParaRPr lang="zh-TW" alt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手繪多邊形: 圖案 40">
            <a:extLst>
              <a:ext uri="{FF2B5EF4-FFF2-40B4-BE49-F238E27FC236}">
                <a16:creationId xmlns:a16="http://schemas.microsoft.com/office/drawing/2014/main" id="{8F2426FC-689C-48AB-83E9-BE266A8A316F}"/>
              </a:ext>
            </a:extLst>
          </p:cNvPr>
          <p:cNvSpPr/>
          <p:nvPr/>
        </p:nvSpPr>
        <p:spPr>
          <a:xfrm>
            <a:off x="3068104" y="3158067"/>
            <a:ext cx="1010818" cy="592666"/>
          </a:xfrm>
          <a:custGeom>
            <a:avLst/>
            <a:gdLst>
              <a:gd name="connsiteX0" fmla="*/ 936629 w 1010818"/>
              <a:gd name="connsiteY0" fmla="*/ 0 h 592666"/>
              <a:gd name="connsiteX1" fmla="*/ 928163 w 1010818"/>
              <a:gd name="connsiteY1" fmla="*/ 169333 h 592666"/>
              <a:gd name="connsiteX2" fmla="*/ 98429 w 1010818"/>
              <a:gd name="connsiteY2" fmla="*/ 313266 h 592666"/>
              <a:gd name="connsiteX3" fmla="*/ 47629 w 1010818"/>
              <a:gd name="connsiteY3" fmla="*/ 592666 h 59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818" h="592666">
                <a:moveTo>
                  <a:pt x="936629" y="0"/>
                </a:moveTo>
                <a:cubicBezTo>
                  <a:pt x="1002246" y="58561"/>
                  <a:pt x="1067863" y="117122"/>
                  <a:pt x="928163" y="169333"/>
                </a:cubicBezTo>
                <a:cubicBezTo>
                  <a:pt x="788463" y="221544"/>
                  <a:pt x="245185" y="242710"/>
                  <a:pt x="98429" y="313266"/>
                </a:cubicBezTo>
                <a:cubicBezTo>
                  <a:pt x="-48327" y="383822"/>
                  <a:pt x="-349" y="488244"/>
                  <a:pt x="47629" y="592666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: 圖案 41">
            <a:extLst>
              <a:ext uri="{FF2B5EF4-FFF2-40B4-BE49-F238E27FC236}">
                <a16:creationId xmlns:a16="http://schemas.microsoft.com/office/drawing/2014/main" id="{61F8A3DD-8920-4A4F-9AA4-A05D90394A31}"/>
              </a:ext>
            </a:extLst>
          </p:cNvPr>
          <p:cNvSpPr/>
          <p:nvPr/>
        </p:nvSpPr>
        <p:spPr>
          <a:xfrm>
            <a:off x="6036733" y="1759391"/>
            <a:ext cx="2540000" cy="1859591"/>
          </a:xfrm>
          <a:custGeom>
            <a:avLst/>
            <a:gdLst>
              <a:gd name="connsiteX0" fmla="*/ 0 w 2540000"/>
              <a:gd name="connsiteY0" fmla="*/ 18609 h 1859591"/>
              <a:gd name="connsiteX1" fmla="*/ 550334 w 2540000"/>
              <a:gd name="connsiteY1" fmla="*/ 230276 h 1859591"/>
              <a:gd name="connsiteX2" fmla="*/ 1862667 w 2540000"/>
              <a:gd name="connsiteY2" fmla="*/ 1644209 h 1859591"/>
              <a:gd name="connsiteX3" fmla="*/ 2540000 w 2540000"/>
              <a:gd name="connsiteY3" fmla="*/ 1830476 h 185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859591">
                <a:moveTo>
                  <a:pt x="0" y="18609"/>
                </a:moveTo>
                <a:cubicBezTo>
                  <a:pt x="119945" y="-11024"/>
                  <a:pt x="239890" y="-40657"/>
                  <a:pt x="550334" y="230276"/>
                </a:cubicBezTo>
                <a:cubicBezTo>
                  <a:pt x="860779" y="501209"/>
                  <a:pt x="1531056" y="1377509"/>
                  <a:pt x="1862667" y="1644209"/>
                </a:cubicBezTo>
                <a:cubicBezTo>
                  <a:pt x="2194278" y="1910909"/>
                  <a:pt x="2367139" y="1870692"/>
                  <a:pt x="2540000" y="1830476"/>
                </a:cubicBezTo>
              </a:path>
            </a:pathLst>
          </a:custGeom>
          <a:noFill/>
          <a:ln w="571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8263053-6531-4513-AE90-08946187E7AD}"/>
              </a:ext>
            </a:extLst>
          </p:cNvPr>
          <p:cNvSpPr txBox="1"/>
          <p:nvPr/>
        </p:nvSpPr>
        <p:spPr>
          <a:xfrm>
            <a:off x="6638588" y="2444356"/>
            <a:ext cx="14306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Give decision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198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17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邑安 王</cp:lastModifiedBy>
  <cp:revision>6</cp:revision>
  <dcterms:created xsi:type="dcterms:W3CDTF">2024-10-28T08:09:36Z</dcterms:created>
  <dcterms:modified xsi:type="dcterms:W3CDTF">2024-11-02T12:37:05Z</dcterms:modified>
</cp:coreProperties>
</file>