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153C9-30C1-4539-B910-81B79C14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6EBD4-B3E5-4BA3-8B2C-448717C36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AD3F6-A772-4E64-93F7-9D728BA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86B45-B64F-41C4-9FFD-C1B0E91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3708C-6C9A-4014-8B5B-AE65D507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8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52855-7AD8-4973-ABED-A09F45EC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C7ABE5-4E39-4435-AD6F-6C631FE0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0398B-7DEF-45D2-BF86-3432D36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53F34-0859-46A9-A833-9B4A8AB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B987C-0F75-4902-9078-848BB83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087CD6-2020-436B-B165-AB7F1BCF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275AD-D131-41F8-BCF1-13093892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B5E088-9DDA-417D-A429-4D855F0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3F7CD-8D70-4088-A82F-014E38F5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E9C74-EBD9-46A2-A7FD-41922A60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1BA1A-ED68-41C2-A452-079FAD1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1FF6C-0D50-464E-89FB-A932334D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058B8-B935-45B8-9745-ADE184EC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14B71-16A8-4DDF-BD56-8081373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6E4A7-0066-4005-9821-BC62682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81BEC-4D6B-4EAA-8094-47B339C0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A979B5-561E-4CAF-85D7-8790D317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BDBD3-97C5-4456-833C-B4AC4B54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3E211-AEE1-4547-9921-FF1025B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5A907-98BF-45B1-8D5A-0F13899A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64D1B-052D-414C-AC78-02CBCF2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164B2-5240-4C24-B50C-62B8E08A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98C52-41E9-4A55-9AAE-CFA4F42D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D1EC3-BD91-4782-B68B-D183515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F7B96-DC67-400B-A3C1-8A2429D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F4496-FAA4-450F-B398-26D8687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740EA-D80A-472F-9673-7C42E43B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49D5B8-2919-4281-8112-D4977FFB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34100-5F53-4B6D-A54F-B6855192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1E8EDC-0E27-4E48-9D94-062B816D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417932-28D4-4E1F-8F0F-6C08C4B8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C394C9-19FC-49C5-A034-7FE9E94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E92EF-A482-43B1-80BF-208C3684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DC8BE-7C19-4CFD-B835-CBE07C35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12014-EA11-4FE2-A898-4CC952C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1A46D6-ED7E-4071-8524-758BABB7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D41FCA-F462-45EA-9CFA-BCA5D19A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B18D0-277A-4D97-AE27-DC491A89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CF30B5-38B0-45EB-BE38-DD76C2BC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ED4B69-BD2E-47B6-A588-519F6A54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D9327-44D3-42DA-89CF-37DB340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F8947-FDB9-40DC-A436-5E35487C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FAE8A-8124-46EC-982B-8D45D82F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EDE5DD-AB8D-488E-9199-6F2FE2F5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92B4CC-86DA-41FC-8EAF-22B7997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A5A11C-A1F9-45CB-BE8C-D27DD542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B78A9-6693-478A-913B-81AF6321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7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2B71A-CEE2-45E2-BCA4-8BB72D1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035EE6-6438-42A1-BA69-261A6174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87BAD6-E824-4AAC-B190-835E217E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A4C65-234B-4466-8C9E-752B87E7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0A16F-894D-427D-A2D1-8935D2D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7385A-690A-4892-9953-0C02D39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8DFFBD-C5DF-4D52-86A4-17165B12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AC6BF4-0503-4BCE-99C4-8C459FCB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9FFEC-8F5F-434C-A69A-C3C9662E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C1C2-6FA9-4148-BA22-1438AF1C10B0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FBC70-0940-4593-B79D-FFB69012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23A38-2599-4AA9-A06D-4C2957861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B58C936-B3A1-4CE4-8C4A-26D036C344ED}"/>
              </a:ext>
            </a:extLst>
          </p:cNvPr>
          <p:cNvGrpSpPr/>
          <p:nvPr/>
        </p:nvGrpSpPr>
        <p:grpSpPr>
          <a:xfrm>
            <a:off x="8706111" y="830024"/>
            <a:ext cx="3242873" cy="5197952"/>
            <a:chOff x="1612647" y="1541746"/>
            <a:chExt cx="3242873" cy="5197952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D877F16-39F6-4FE0-8B34-DDE6854FB147}"/>
                </a:ext>
              </a:extLst>
            </p:cNvPr>
            <p:cNvSpPr/>
            <p:nvPr/>
          </p:nvSpPr>
          <p:spPr>
            <a:xfrm>
              <a:off x="1612647" y="1541746"/>
              <a:ext cx="3242873" cy="51979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custGeom>
                      <a:avLst/>
                      <a:gdLst>
                        <a:gd name="connsiteX0" fmla="*/ 0 w 3149601"/>
                        <a:gd name="connsiteY0" fmla="*/ 0 h 4884456"/>
                        <a:gd name="connsiteX1" fmla="*/ 3149601 w 3149601"/>
                        <a:gd name="connsiteY1" fmla="*/ 0 h 4884456"/>
                        <a:gd name="connsiteX2" fmla="*/ 3149601 w 3149601"/>
                        <a:gd name="connsiteY2" fmla="*/ 4884456 h 4884456"/>
                        <a:gd name="connsiteX3" fmla="*/ 0 w 3149601"/>
                        <a:gd name="connsiteY3" fmla="*/ 4884456 h 4884456"/>
                        <a:gd name="connsiteX4" fmla="*/ 0 w 3149601"/>
                        <a:gd name="connsiteY4" fmla="*/ 0 h 4884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49601" h="4884456" fill="none" extrusionOk="0">
                          <a:moveTo>
                            <a:pt x="0" y="0"/>
                          </a:moveTo>
                          <a:cubicBezTo>
                            <a:pt x="905074" y="-113159"/>
                            <a:pt x="2027706" y="121565"/>
                            <a:pt x="3149601" y="0"/>
                          </a:cubicBezTo>
                          <a:cubicBezTo>
                            <a:pt x="3050256" y="1632363"/>
                            <a:pt x="2989713" y="3729112"/>
                            <a:pt x="3149601" y="4884456"/>
                          </a:cubicBezTo>
                          <a:cubicBezTo>
                            <a:pt x="2103387" y="4757919"/>
                            <a:pt x="1262238" y="4939204"/>
                            <a:pt x="0" y="4884456"/>
                          </a:cubicBezTo>
                          <a:cubicBezTo>
                            <a:pt x="-1213" y="3209463"/>
                            <a:pt x="25205" y="537213"/>
                            <a:pt x="0" y="0"/>
                          </a:cubicBezTo>
                          <a:close/>
                        </a:path>
                        <a:path w="3149601" h="4884456" stroke="0" extrusionOk="0">
                          <a:moveTo>
                            <a:pt x="0" y="0"/>
                          </a:moveTo>
                          <a:cubicBezTo>
                            <a:pt x="699484" y="83491"/>
                            <a:pt x="2009795" y="105663"/>
                            <a:pt x="3149601" y="0"/>
                          </a:cubicBezTo>
                          <a:cubicBezTo>
                            <a:pt x="3050227" y="1565305"/>
                            <a:pt x="3261925" y="3018199"/>
                            <a:pt x="3149601" y="4884456"/>
                          </a:cubicBezTo>
                          <a:cubicBezTo>
                            <a:pt x="2080906" y="5052502"/>
                            <a:pt x="876479" y="5018310"/>
                            <a:pt x="0" y="4884456"/>
                          </a:cubicBezTo>
                          <a:cubicBezTo>
                            <a:pt x="-119674" y="4354562"/>
                            <a:pt x="-96036" y="79295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76AFCE65-72B8-4BCF-8E15-F5D1BE0EE10F}"/>
                </a:ext>
              </a:extLst>
            </p:cNvPr>
            <p:cNvSpPr/>
            <p:nvPr/>
          </p:nvSpPr>
          <p:spPr>
            <a:xfrm>
              <a:off x="3822537" y="4484519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ABBEFAEC-9E8B-47C9-B725-DF40046FCD8E}"/>
                </a:ext>
              </a:extLst>
            </p:cNvPr>
            <p:cNvSpPr/>
            <p:nvPr/>
          </p:nvSpPr>
          <p:spPr>
            <a:xfrm rot="10800000">
              <a:off x="1936806" y="446903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D2AF3EDF-AA5D-49BB-8976-40DD611EBF2D}"/>
                </a:ext>
              </a:extLst>
            </p:cNvPr>
            <p:cNvSpPr/>
            <p:nvPr/>
          </p:nvSpPr>
          <p:spPr>
            <a:xfrm rot="5400000">
              <a:off x="2898392" y="6012514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5596CE47-F561-43E5-9ABD-781A5E6ADD4D}"/>
                </a:ext>
              </a:extLst>
            </p:cNvPr>
            <p:cNvSpPr/>
            <p:nvPr/>
          </p:nvSpPr>
          <p:spPr>
            <a:xfrm rot="16200000">
              <a:off x="2898391" y="2896355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4954BDBA-2C00-4D04-9C66-9BE32D582E16}"/>
                </a:ext>
              </a:extLst>
            </p:cNvPr>
            <p:cNvSpPr/>
            <p:nvPr/>
          </p:nvSpPr>
          <p:spPr>
            <a:xfrm rot="18901537">
              <a:off x="3795858" y="351612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D8ACD2EF-1DD7-4AF3-A2F4-8233DEB0934B}"/>
                </a:ext>
              </a:extLst>
            </p:cNvPr>
            <p:cNvSpPr/>
            <p:nvPr/>
          </p:nvSpPr>
          <p:spPr>
            <a:xfrm rot="3015341">
              <a:off x="3781709" y="562304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AEB97496-57B4-465D-813E-C7B4C512C5FB}"/>
                </a:ext>
              </a:extLst>
            </p:cNvPr>
            <p:cNvSpPr/>
            <p:nvPr/>
          </p:nvSpPr>
          <p:spPr>
            <a:xfrm rot="2698463" flipH="1">
              <a:off x="1963880" y="351612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43A22617-A852-4106-85D3-328DDDD4F159}"/>
                </a:ext>
              </a:extLst>
            </p:cNvPr>
            <p:cNvSpPr/>
            <p:nvPr/>
          </p:nvSpPr>
          <p:spPr>
            <a:xfrm rot="18584659" flipH="1">
              <a:off x="1949731" y="562304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EEACA91-579C-4EDB-9AE2-7FF16A4A6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19" t="7115" r="-1"/>
            <a:stretch/>
          </p:blipFill>
          <p:spPr>
            <a:xfrm>
              <a:off x="2533577" y="3397223"/>
              <a:ext cx="1414924" cy="242479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CE6AC4-5E40-4C85-BDBC-8644CAD165E3}"/>
                </a:ext>
              </a:extLst>
            </p:cNvPr>
            <p:cNvSpPr txBox="1"/>
            <p:nvPr/>
          </p:nvSpPr>
          <p:spPr>
            <a:xfrm>
              <a:off x="1871748" y="1654360"/>
              <a:ext cx="283221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General Bicycle Model (GBM)</a:t>
              </a:r>
              <a:endParaRPr lang="zh-TW" altLang="en-US" sz="3200" b="1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B9CB9FE-C612-4CAF-B3C9-E23CB0A76BEE}"/>
              </a:ext>
            </a:extLst>
          </p:cNvPr>
          <p:cNvGrpSpPr/>
          <p:nvPr/>
        </p:nvGrpSpPr>
        <p:grpSpPr>
          <a:xfrm>
            <a:off x="319945" y="225981"/>
            <a:ext cx="7733197" cy="6386831"/>
            <a:chOff x="319945" y="86523"/>
            <a:chExt cx="7733197" cy="6386831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51BE0A02-AF45-44B5-A814-AEAA0B3A2C41}"/>
                </a:ext>
              </a:extLst>
            </p:cNvPr>
            <p:cNvSpPr/>
            <p:nvPr/>
          </p:nvSpPr>
          <p:spPr>
            <a:xfrm>
              <a:off x="319945" y="86523"/>
              <a:ext cx="7733197" cy="638683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custGeom>
                      <a:avLst/>
                      <a:gdLst>
                        <a:gd name="connsiteX0" fmla="*/ 0 w 3149601"/>
                        <a:gd name="connsiteY0" fmla="*/ 0 h 4884456"/>
                        <a:gd name="connsiteX1" fmla="*/ 3149601 w 3149601"/>
                        <a:gd name="connsiteY1" fmla="*/ 0 h 4884456"/>
                        <a:gd name="connsiteX2" fmla="*/ 3149601 w 3149601"/>
                        <a:gd name="connsiteY2" fmla="*/ 4884456 h 4884456"/>
                        <a:gd name="connsiteX3" fmla="*/ 0 w 3149601"/>
                        <a:gd name="connsiteY3" fmla="*/ 4884456 h 4884456"/>
                        <a:gd name="connsiteX4" fmla="*/ 0 w 3149601"/>
                        <a:gd name="connsiteY4" fmla="*/ 0 h 4884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49601" h="4884456" fill="none" extrusionOk="0">
                          <a:moveTo>
                            <a:pt x="0" y="0"/>
                          </a:moveTo>
                          <a:cubicBezTo>
                            <a:pt x="905074" y="-113159"/>
                            <a:pt x="2027706" y="121565"/>
                            <a:pt x="3149601" y="0"/>
                          </a:cubicBezTo>
                          <a:cubicBezTo>
                            <a:pt x="3050256" y="1632363"/>
                            <a:pt x="2989713" y="3729112"/>
                            <a:pt x="3149601" y="4884456"/>
                          </a:cubicBezTo>
                          <a:cubicBezTo>
                            <a:pt x="2103387" y="4757919"/>
                            <a:pt x="1262238" y="4939204"/>
                            <a:pt x="0" y="4884456"/>
                          </a:cubicBezTo>
                          <a:cubicBezTo>
                            <a:pt x="-1213" y="3209463"/>
                            <a:pt x="25205" y="537213"/>
                            <a:pt x="0" y="0"/>
                          </a:cubicBezTo>
                          <a:close/>
                        </a:path>
                        <a:path w="3149601" h="4884456" stroke="0" extrusionOk="0">
                          <a:moveTo>
                            <a:pt x="0" y="0"/>
                          </a:moveTo>
                          <a:cubicBezTo>
                            <a:pt x="699484" y="83491"/>
                            <a:pt x="2009795" y="105663"/>
                            <a:pt x="3149601" y="0"/>
                          </a:cubicBezTo>
                          <a:cubicBezTo>
                            <a:pt x="3050227" y="1565305"/>
                            <a:pt x="3261925" y="3018199"/>
                            <a:pt x="3149601" y="4884456"/>
                          </a:cubicBezTo>
                          <a:cubicBezTo>
                            <a:pt x="2080906" y="5052502"/>
                            <a:pt x="876479" y="5018310"/>
                            <a:pt x="0" y="4884456"/>
                          </a:cubicBezTo>
                          <a:cubicBezTo>
                            <a:pt x="-119674" y="4354562"/>
                            <a:pt x="-96036" y="79295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DCE7FFE-9D5F-434D-AB47-1113C2043A46}"/>
                </a:ext>
              </a:extLst>
            </p:cNvPr>
            <p:cNvGrpSpPr/>
            <p:nvPr/>
          </p:nvGrpSpPr>
          <p:grpSpPr>
            <a:xfrm>
              <a:off x="1203065" y="219832"/>
              <a:ext cx="6091887" cy="914400"/>
              <a:chOff x="1334049" y="485437"/>
              <a:chExt cx="6091887" cy="91440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D0DF38B-189D-4192-A2BF-A2D3FF4CB763}"/>
                  </a:ext>
                </a:extLst>
              </p:cNvPr>
              <p:cNvSpPr txBox="1"/>
              <p:nvPr/>
            </p:nvSpPr>
            <p:spPr>
              <a:xfrm>
                <a:off x="1334049" y="650250"/>
                <a:ext cx="53427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/>
                  <a:t>Obstacle-avoidance Algorithm</a:t>
                </a:r>
                <a:endParaRPr lang="zh-TW" altLang="en-US" sz="3200" b="1" dirty="0"/>
              </a:p>
            </p:txBody>
          </p:sp>
          <p:pic>
            <p:nvPicPr>
              <p:cNvPr id="17" name="圖形 16" descr="大腦 以實心填滿">
                <a:extLst>
                  <a:ext uri="{FF2B5EF4-FFF2-40B4-BE49-F238E27FC236}">
                    <a16:creationId xmlns:a16="http://schemas.microsoft.com/office/drawing/2014/main" id="{A8B3B65A-9658-4214-8A03-17785A8ED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1536" y="48543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893E149-D6D7-4205-8A99-91175BD8DB60}"/>
                </a:ext>
              </a:extLst>
            </p:cNvPr>
            <p:cNvGrpSpPr/>
            <p:nvPr/>
          </p:nvGrpSpPr>
          <p:grpSpPr>
            <a:xfrm>
              <a:off x="2064008" y="1166195"/>
              <a:ext cx="4229145" cy="3038611"/>
              <a:chOff x="2177716" y="937826"/>
              <a:chExt cx="4229145" cy="3038611"/>
            </a:xfrm>
          </p:grpSpPr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DFD5369A-0106-475A-BECB-DC821A46B45F}"/>
                  </a:ext>
                </a:extLst>
              </p:cNvPr>
              <p:cNvSpPr/>
              <p:nvPr/>
            </p:nvSpPr>
            <p:spPr>
              <a:xfrm>
                <a:off x="2177716" y="937826"/>
                <a:ext cx="4174566" cy="3038611"/>
              </a:xfrm>
              <a:prstGeom prst="roundRect">
                <a:avLst/>
              </a:prstGeom>
              <a:ln w="571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A64A86B4-EC3C-4C32-9AD4-6173140B4AB9}"/>
                  </a:ext>
                </a:extLst>
              </p:cNvPr>
              <p:cNvGrpSpPr/>
              <p:nvPr/>
            </p:nvGrpSpPr>
            <p:grpSpPr>
              <a:xfrm>
                <a:off x="2228938" y="1009397"/>
                <a:ext cx="4177923" cy="2848129"/>
                <a:chOff x="-235235" y="3501962"/>
                <a:chExt cx="4177923" cy="2848129"/>
              </a:xfrm>
            </p:grpSpPr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1AEA7233-B35C-4A9C-A4F8-F7366F243502}"/>
                    </a:ext>
                  </a:extLst>
                </p:cNvPr>
                <p:cNvSpPr/>
                <p:nvPr/>
              </p:nvSpPr>
              <p:spPr>
                <a:xfrm>
                  <a:off x="947075" y="4384226"/>
                  <a:ext cx="1902941" cy="196586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0" name="圖形 19" descr="貨車 以實心填滿">
                  <a:extLst>
                    <a:ext uri="{FF2B5EF4-FFF2-40B4-BE49-F238E27FC236}">
                      <a16:creationId xmlns:a16="http://schemas.microsoft.com/office/drawing/2014/main" id="{B73EF3BB-FE92-45D5-8783-69D8C32E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5135" y="5308165"/>
                  <a:ext cx="702763" cy="702763"/>
                </a:xfrm>
                <a:prstGeom prst="rect">
                  <a:avLst/>
                </a:prstGeom>
              </p:spPr>
            </p:pic>
            <p:pic>
              <p:nvPicPr>
                <p:cNvPr id="21" name="圖形 20" descr="步行 以實心填滿">
                  <a:extLst>
                    <a:ext uri="{FF2B5EF4-FFF2-40B4-BE49-F238E27FC236}">
                      <a16:creationId xmlns:a16="http://schemas.microsoft.com/office/drawing/2014/main" id="{CA05C45F-29CC-4076-836B-996A0CFF98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570" y="4744572"/>
                  <a:ext cx="584775" cy="584775"/>
                </a:xfrm>
                <a:prstGeom prst="rect">
                  <a:avLst/>
                </a:prstGeom>
              </p:spPr>
            </p:pic>
            <p:pic>
              <p:nvPicPr>
                <p:cNvPr id="25" name="圖形 24" descr="眼睛 以實心填滿">
                  <a:extLst>
                    <a:ext uri="{FF2B5EF4-FFF2-40B4-BE49-F238E27FC236}">
                      <a16:creationId xmlns:a16="http://schemas.microsoft.com/office/drawing/2014/main" id="{1DE50348-A962-4CD6-909E-F88657AAB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2845" y="3646016"/>
                  <a:ext cx="1199843" cy="1199843"/>
                </a:xfrm>
                <a:prstGeom prst="rect">
                  <a:avLst/>
                </a:prstGeom>
              </p:spPr>
            </p:pic>
            <p:pic>
              <p:nvPicPr>
                <p:cNvPr id="27" name="圖形 26" descr="＞形箭號 以實心填滿">
                  <a:extLst>
                    <a:ext uri="{FF2B5EF4-FFF2-40B4-BE49-F238E27FC236}">
                      <a16:creationId xmlns:a16="http://schemas.microsoft.com/office/drawing/2014/main" id="{DED566C2-A683-49DD-B373-6EEDACA09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1545" y="4868066"/>
                  <a:ext cx="878723" cy="415057"/>
                </a:xfrm>
                <a:prstGeom prst="rect">
                  <a:avLst/>
                </a:prstGeom>
              </p:spPr>
            </p:pic>
            <p:pic>
              <p:nvPicPr>
                <p:cNvPr id="28" name="圖形 27" descr="＞形箭號 以實心填滿">
                  <a:extLst>
                    <a:ext uri="{FF2B5EF4-FFF2-40B4-BE49-F238E27FC236}">
                      <a16:creationId xmlns:a16="http://schemas.microsoft.com/office/drawing/2014/main" id="{A1038003-9C9B-441B-ACC0-85E57FCA6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0907" y="5367159"/>
                  <a:ext cx="702763" cy="584774"/>
                </a:xfrm>
                <a:prstGeom prst="rect">
                  <a:avLst/>
                </a:prstGeom>
              </p:spPr>
            </p:pic>
            <p:pic>
              <p:nvPicPr>
                <p:cNvPr id="31" name="圖形 30" descr="返回 以實心填滿">
                  <a:extLst>
                    <a:ext uri="{FF2B5EF4-FFF2-40B4-BE49-F238E27FC236}">
                      <a16:creationId xmlns:a16="http://schemas.microsoft.com/office/drawing/2014/main" id="{A5EC8C27-B5E6-478A-8BCE-4A32878D8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18475410">
                  <a:off x="1951697" y="413052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C87A718-4D00-40B9-869C-C62BEA6DC927}"/>
                    </a:ext>
                  </a:extLst>
                </p:cNvPr>
                <p:cNvSpPr txBox="1"/>
                <p:nvPr/>
              </p:nvSpPr>
              <p:spPr>
                <a:xfrm>
                  <a:off x="-235235" y="3501962"/>
                  <a:ext cx="3272383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600" dirty="0">
                      <a:solidFill>
                        <a:schemeClr val="bg1"/>
                      </a:solidFill>
                    </a:rPr>
                    <a:t>Observe obstacles in dynamic environment</a:t>
                  </a:r>
                  <a:endParaRPr lang="zh-TW" altLang="en-US" sz="2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E73E3E9-6E4A-4EFD-8E62-D9C2CEB3E32F}"/>
                </a:ext>
              </a:extLst>
            </p:cNvPr>
            <p:cNvSpPr txBox="1"/>
            <p:nvPr/>
          </p:nvSpPr>
          <p:spPr>
            <a:xfrm>
              <a:off x="1177742" y="5139575"/>
              <a:ext cx="2359197" cy="987504"/>
            </a:xfrm>
            <a:prstGeom prst="roundRect">
              <a:avLst/>
            </a:prstGeom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600" dirty="0"/>
                <a:t>Prediction &amp;</a:t>
              </a:r>
            </a:p>
            <a:p>
              <a:r>
                <a:rPr lang="en-US" altLang="zh-TW" sz="2600" dirty="0"/>
                <a:t>Risk evaluation</a:t>
              </a:r>
              <a:endParaRPr lang="zh-TW" altLang="en-US" sz="26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D9C7458-9E63-423D-A5CB-C76A3214048F}"/>
                </a:ext>
              </a:extLst>
            </p:cNvPr>
            <p:cNvSpPr txBox="1"/>
            <p:nvPr/>
          </p:nvSpPr>
          <p:spPr>
            <a:xfrm>
              <a:off x="4855526" y="5126482"/>
              <a:ext cx="2359197" cy="987504"/>
            </a:xfrm>
            <a:prstGeom prst="roundRect">
              <a:avLst/>
            </a:prstGeom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dirty="0"/>
                <a:t>Adjust future path</a:t>
              </a:r>
              <a:endParaRPr lang="zh-TW" altLang="en-US" sz="2600" dirty="0"/>
            </a:p>
          </p:txBody>
        </p:sp>
        <p:pic>
          <p:nvPicPr>
            <p:cNvPr id="39" name="圖形 38" descr="單線箭號: 順時針曲線 以實心填滿">
              <a:extLst>
                <a:ext uri="{FF2B5EF4-FFF2-40B4-BE49-F238E27FC236}">
                  <a16:creationId xmlns:a16="http://schemas.microsoft.com/office/drawing/2014/main" id="{C92E7031-48E4-4D2F-A78E-AE55C1720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V="1">
              <a:off x="1352909" y="4085895"/>
              <a:ext cx="914400" cy="914400"/>
            </a:xfrm>
            <a:prstGeom prst="rect">
              <a:avLst/>
            </a:prstGeom>
          </p:spPr>
        </p:pic>
        <p:pic>
          <p:nvPicPr>
            <p:cNvPr id="41" name="圖形 40" descr="單線箭號: 直線 以實心填滿">
              <a:extLst>
                <a:ext uri="{FF2B5EF4-FFF2-40B4-BE49-F238E27FC236}">
                  <a16:creationId xmlns:a16="http://schemas.microsoft.com/office/drawing/2014/main" id="{C252ECC5-7DDF-4051-87FB-850DA4B59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3791810" y="5176127"/>
              <a:ext cx="914400" cy="914400"/>
            </a:xfrm>
            <a:prstGeom prst="rect">
              <a:avLst/>
            </a:prstGeom>
          </p:spPr>
        </p:pic>
        <p:pic>
          <p:nvPicPr>
            <p:cNvPr id="42" name="圖形 41" descr="單線箭號: 順時針曲線 以實心填滿">
              <a:extLst>
                <a:ext uri="{FF2B5EF4-FFF2-40B4-BE49-F238E27FC236}">
                  <a16:creationId xmlns:a16="http://schemas.microsoft.com/office/drawing/2014/main" id="{C9D57A28-6F61-435B-BC43-25946A0D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7883392" flipV="1">
              <a:off x="6052745" y="4069441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F09F62A5-B573-46B6-9EE0-DED7E6D9EB87}"/>
              </a:ext>
            </a:extLst>
          </p:cNvPr>
          <p:cNvSpPr/>
          <p:nvPr/>
        </p:nvSpPr>
        <p:spPr>
          <a:xfrm>
            <a:off x="7268805" y="2926883"/>
            <a:ext cx="1777731" cy="995033"/>
          </a:xfrm>
          <a:prstGeom prst="rightArrow">
            <a:avLst>
              <a:gd name="adj1" fmla="val 97807"/>
              <a:gd name="adj2" fmla="val 35127"/>
            </a:avLst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Give decision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7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11</cp:revision>
  <dcterms:created xsi:type="dcterms:W3CDTF">2024-10-28T08:09:36Z</dcterms:created>
  <dcterms:modified xsi:type="dcterms:W3CDTF">2024-11-03T15:23:28Z</dcterms:modified>
</cp:coreProperties>
</file>