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425FD-3ABD-4FE3-8704-6AFF6EBDB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76AE3C-28D9-40D8-88BE-24B9A7B8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68E8F-B33D-4030-BC96-CA42830D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224D3-5D82-4006-AA88-4E0980CC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61AD5E-367F-4A59-BE32-7ADA619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1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BFDE6-365D-4348-AEF6-AEA51F28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BA4E8E-FEB8-424A-9BEC-125A56704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925FE-9E78-4BD7-A9B6-40D135D6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057D5E-28CD-4B6E-A1C3-1CE97EEB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4C861-E2FF-44DD-B206-777FD69C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E809FB-665B-4A1B-B2B9-58531D912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84622-704E-4004-9821-44FAF3FE4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FD6E5-9C49-4B45-8733-5D72CDEA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5DF5F-EC73-4556-9167-CAB93C48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FCD526-AAA8-4514-9E98-D8004DD8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1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D6ECE-78FE-4607-A9DD-1F47035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52141-3750-4184-ABAD-C3001511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19BA99-F684-4F1F-B4C3-DFF9F4A5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D96EFA-F72D-468B-B1DD-C6AD1067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55C61-10E2-4E2E-8853-16858D60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2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38D12-1E7D-4402-9234-DD94D327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2AFBB6-5386-4B47-9170-D34047F5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A0DC4-38EA-4977-A218-E1DBF006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A8CC4C-93A2-40A6-AE82-234F59C7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77449-2D45-4F87-BB1D-02902D5A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8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F7EC4-EBA8-4704-A114-D267C04C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CC402-A9C1-401A-8DF5-F6899B5C8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3F8C4B-C214-490D-BE6C-045E3DEB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E6C006-5A29-4EB8-9252-1AF38675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3CC7A7-22AF-4895-BBAD-69D95715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C98469-AC85-412F-B0E5-394DC6AC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78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6E023-7A32-4D73-AF89-31CDCDD3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8C77DA-F371-4946-B195-33D3E7D4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979580-C241-40FD-B57A-B9097E5C1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1EF773-41B9-4EFF-AF9E-E2A807409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909970-917B-4EDA-B3E4-1397ED789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E2525C-27A1-4CE7-9363-26DE096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97DAD1-5C6F-4615-8D06-95C170E1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685B77-0B8F-499C-8619-23AB9BEB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4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A745D-4336-4129-AF88-F74B4240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C225AD-AF23-472A-9A8F-5EF568CE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7AE876-61F9-4BA0-AA39-28303AFC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1EFCE7-4943-42BB-AA26-459536E9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B587-894A-45B2-A31E-FDF52604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0B1555-44B3-4FF7-B5F7-641706D3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EFEA82-3939-441A-B94F-A5957FCD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8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A633C-9300-42CA-A384-CB782283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085B0-D9E5-463B-8B2C-4E34BCE4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AC4244-777B-4108-94F8-C9431FB7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A1AFA6-861F-453A-AC18-C09769B8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D191BA-A202-4A1E-8FD2-ADB7234F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CA27F-8625-462D-8796-F4BDADA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498AF-B8C6-4CC9-B44E-C9B1D9FC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A270EE-41EC-4645-8B04-CBAEA95ED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0834AC-7319-4027-BF30-F709E70F6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6C8825-B93B-410A-81EF-67BEFE5D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D4FD9D-BD7E-4F1B-A170-A4D94020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7681B6-976B-4803-AF8E-A8D109B8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7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AEF27-68B4-4295-BF87-6A6DC4F9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6CB21-CBB5-49B0-A817-F76C1E84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660E-3B83-4081-9FE5-615ABE594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04DD-0FA0-4845-BB9A-08CE7053B6BA}" type="datetimeFigureOut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9E42B-1FD0-44E2-A23F-FB65C3948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5A649-23C7-4F46-9F72-BD91F6A43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D225A7D-0AFB-4632-8CAB-BA4C8945F3CE}"/>
              </a:ext>
            </a:extLst>
          </p:cNvPr>
          <p:cNvGrpSpPr/>
          <p:nvPr/>
        </p:nvGrpSpPr>
        <p:grpSpPr>
          <a:xfrm>
            <a:off x="1203366" y="418548"/>
            <a:ext cx="9484426" cy="5756621"/>
            <a:chOff x="1203366" y="418548"/>
            <a:chExt cx="9484426" cy="575662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5BA52A38-C059-4627-B071-63947250C382}"/>
                </a:ext>
              </a:extLst>
            </p:cNvPr>
            <p:cNvSpPr/>
            <p:nvPr/>
          </p:nvSpPr>
          <p:spPr>
            <a:xfrm>
              <a:off x="1203366" y="908462"/>
              <a:ext cx="1905990" cy="1365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手臂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36172584-3285-417D-BD76-4309BA03C8F2}"/>
                </a:ext>
              </a:extLst>
            </p:cNvPr>
            <p:cNvSpPr/>
            <p:nvPr/>
          </p:nvSpPr>
          <p:spPr>
            <a:xfrm>
              <a:off x="4878780" y="1321128"/>
              <a:ext cx="1905990" cy="1365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</a:t>
              </a:r>
            </a:p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語音控制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FCD8A01-C799-48A5-9EC0-60139DDE5064}"/>
                </a:ext>
              </a:extLst>
            </p:cNvPr>
            <p:cNvSpPr/>
            <p:nvPr/>
          </p:nvSpPr>
          <p:spPr>
            <a:xfrm>
              <a:off x="3604161" y="3497283"/>
              <a:ext cx="7083631" cy="267788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5935FF2-EC15-479A-AE64-B8192E059D0F}"/>
                </a:ext>
              </a:extLst>
            </p:cNvPr>
            <p:cNvSpPr/>
            <p:nvPr/>
          </p:nvSpPr>
          <p:spPr>
            <a:xfrm>
              <a:off x="4184074" y="3621973"/>
              <a:ext cx="1973282" cy="1134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</a:t>
              </a:r>
            </a:p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設定目標點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3F52213-380C-4F9D-9D73-50B022D6A834}"/>
                </a:ext>
              </a:extLst>
            </p:cNvPr>
            <p:cNvSpPr/>
            <p:nvPr/>
          </p:nvSpPr>
          <p:spPr>
            <a:xfrm>
              <a:off x="8304812" y="3883232"/>
              <a:ext cx="1710049" cy="1294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</a:t>
              </a:r>
            </a:p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檢測抵達目標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A375FC80-2038-47F9-88AE-EB7053EEED6B}"/>
                </a:ext>
              </a:extLst>
            </p:cNvPr>
            <p:cNvSpPr/>
            <p:nvPr/>
          </p:nvSpPr>
          <p:spPr>
            <a:xfrm>
              <a:off x="6157356" y="5035138"/>
              <a:ext cx="1626920" cy="9915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底盤</a:t>
              </a:r>
              <a:r>
                <a:rPr lang="en-US" altLang="zh-TW" dirty="0"/>
                <a:t>navigation</a:t>
              </a:r>
              <a:endParaRPr lang="zh-TW" altLang="en-US" dirty="0"/>
            </a:p>
          </p:txBody>
        </p:sp>
        <p:cxnSp>
          <p:nvCxnSpPr>
            <p:cNvPr id="13" name="接點: 弧形 12">
              <a:extLst>
                <a:ext uri="{FF2B5EF4-FFF2-40B4-BE49-F238E27FC236}">
                  <a16:creationId xmlns:a16="http://schemas.microsoft.com/office/drawing/2014/main" id="{3178A735-F03B-4DE5-B5FB-EBD3A89B0681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157356" y="4189020"/>
              <a:ext cx="2147456" cy="341417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弧形 14">
              <a:extLst>
                <a:ext uri="{FF2B5EF4-FFF2-40B4-BE49-F238E27FC236}">
                  <a16:creationId xmlns:a16="http://schemas.microsoft.com/office/drawing/2014/main" id="{CA31FF21-AEE3-41EE-9B55-192D6C8FA42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76603" y="4650180"/>
              <a:ext cx="774866" cy="98664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弧形 18">
              <a:extLst>
                <a:ext uri="{FF2B5EF4-FFF2-40B4-BE49-F238E27FC236}">
                  <a16:creationId xmlns:a16="http://schemas.microsoft.com/office/drawing/2014/main" id="{4888557B-93BC-4622-B57C-495DB3839270}"/>
                </a:ext>
              </a:extLst>
            </p:cNvPr>
            <p:cNvCxnSpPr>
              <a:endCxn id="9" idx="4"/>
            </p:cNvCxnSpPr>
            <p:nvPr/>
          </p:nvCxnSpPr>
          <p:spPr>
            <a:xfrm flipV="1">
              <a:off x="7784276" y="5177642"/>
              <a:ext cx="1375561" cy="35329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92211C55-466D-4213-A54B-3F9E2B5CB29C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rot="5400000">
              <a:off x="5033654" y="2823852"/>
              <a:ext cx="935182" cy="66106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弧形 24">
              <a:extLst>
                <a:ext uri="{FF2B5EF4-FFF2-40B4-BE49-F238E27FC236}">
                  <a16:creationId xmlns:a16="http://schemas.microsoft.com/office/drawing/2014/main" id="{6558E1AB-4A52-472B-B460-3F7EAF666C85}"/>
                </a:ext>
              </a:extLst>
            </p:cNvPr>
            <p:cNvCxnSpPr>
              <a:cxnSpLocks/>
              <a:stCxn id="9" idx="0"/>
              <a:endCxn id="6" idx="6"/>
            </p:cNvCxnSpPr>
            <p:nvPr/>
          </p:nvCxnSpPr>
          <p:spPr>
            <a:xfrm rot="16200000" flipV="1">
              <a:off x="7032668" y="1756062"/>
              <a:ext cx="1879272" cy="237506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1F93CF1-D5B8-44E1-9CA4-1C2D4C587287}"/>
                </a:ext>
              </a:extLst>
            </p:cNvPr>
            <p:cNvSpPr txBox="1"/>
            <p:nvPr/>
          </p:nvSpPr>
          <p:spPr>
            <a:xfrm>
              <a:off x="5115297" y="2825440"/>
              <a:ext cx="77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目標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5FC6CD-BBE7-4421-9482-E8BB9259EC0D}"/>
                </a:ext>
              </a:extLst>
            </p:cNvPr>
            <p:cNvSpPr txBox="1"/>
            <p:nvPr/>
          </p:nvSpPr>
          <p:spPr>
            <a:xfrm>
              <a:off x="6612577" y="3995448"/>
              <a:ext cx="1195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Goal_pose</a:t>
              </a:r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BB9564A9-264D-4039-818C-AEC02DED09F6}"/>
                </a:ext>
              </a:extLst>
            </p:cNvPr>
            <p:cNvSpPr txBox="1"/>
            <p:nvPr/>
          </p:nvSpPr>
          <p:spPr>
            <a:xfrm>
              <a:off x="4952010" y="5035138"/>
              <a:ext cx="12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Goal_pose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18C7A24-8645-4DBC-9071-6FC974C11E76}"/>
                </a:ext>
              </a:extLst>
            </p:cNvPr>
            <p:cNvSpPr txBox="1"/>
            <p:nvPr/>
          </p:nvSpPr>
          <p:spPr>
            <a:xfrm>
              <a:off x="7989124" y="5143499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Pcl_pose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295C6E-F8B1-4F76-9EB2-3F941E2F3607}"/>
                </a:ext>
              </a:extLst>
            </p:cNvPr>
            <p:cNvSpPr txBox="1"/>
            <p:nvPr/>
          </p:nvSpPr>
          <p:spPr>
            <a:xfrm>
              <a:off x="7972304" y="2274125"/>
              <a:ext cx="718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到達</a:t>
              </a:r>
            </a:p>
          </p:txBody>
        </p:sp>
        <p:cxnSp>
          <p:nvCxnSpPr>
            <p:cNvPr id="38" name="接點: 弧形 37">
              <a:extLst>
                <a:ext uri="{FF2B5EF4-FFF2-40B4-BE49-F238E27FC236}">
                  <a16:creationId xmlns:a16="http://schemas.microsoft.com/office/drawing/2014/main" id="{6D68A3AD-3E63-46D6-8737-A01C3F3E15EC}"/>
                </a:ext>
              </a:extLst>
            </p:cNvPr>
            <p:cNvCxnSpPr>
              <a:stCxn id="6" idx="1"/>
              <a:endCxn id="4" idx="7"/>
            </p:cNvCxnSpPr>
            <p:nvPr/>
          </p:nvCxnSpPr>
          <p:spPr>
            <a:xfrm rot="16200000" flipV="1">
              <a:off x="3787735" y="150954"/>
              <a:ext cx="412666" cy="2327676"/>
            </a:xfrm>
            <a:prstGeom prst="curvedConnector3">
              <a:avLst>
                <a:gd name="adj1" fmla="val 20386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接點: 弧形 39">
              <a:extLst>
                <a:ext uri="{FF2B5EF4-FFF2-40B4-BE49-F238E27FC236}">
                  <a16:creationId xmlns:a16="http://schemas.microsoft.com/office/drawing/2014/main" id="{5959453D-22A3-4C28-BF37-992AC1F9589B}"/>
                </a:ext>
              </a:extLst>
            </p:cNvPr>
            <p:cNvCxnSpPr>
              <a:stCxn id="4" idx="5"/>
              <a:endCxn id="6" idx="3"/>
            </p:cNvCxnSpPr>
            <p:nvPr/>
          </p:nvCxnSpPr>
          <p:spPr>
            <a:xfrm rot="16200000" flipH="1">
              <a:off x="3787735" y="1116623"/>
              <a:ext cx="412666" cy="2327676"/>
            </a:xfrm>
            <a:prstGeom prst="curvedConnector3">
              <a:avLst>
                <a:gd name="adj1" fmla="val 20386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87F33BC-4255-48F0-8F4C-0058C787EA99}"/>
                </a:ext>
              </a:extLst>
            </p:cNvPr>
            <p:cNvSpPr txBox="1"/>
            <p:nvPr/>
          </p:nvSpPr>
          <p:spPr>
            <a:xfrm>
              <a:off x="3326081" y="418548"/>
              <a:ext cx="1199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拿書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還書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9E9E393-E489-457D-9AA3-961975A8F55B}"/>
                </a:ext>
              </a:extLst>
            </p:cNvPr>
            <p:cNvSpPr txBox="1"/>
            <p:nvPr/>
          </p:nvSpPr>
          <p:spPr>
            <a:xfrm>
              <a:off x="3408217" y="2686791"/>
              <a:ext cx="11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執行完成</a:t>
              </a:r>
            </a:p>
          </p:txBody>
        </p:sp>
        <p:sp>
          <p:nvSpPr>
            <p:cNvPr id="3" name="箭號: 上-下雙向 2">
              <a:extLst>
                <a:ext uri="{FF2B5EF4-FFF2-40B4-BE49-F238E27FC236}">
                  <a16:creationId xmlns:a16="http://schemas.microsoft.com/office/drawing/2014/main" id="{115B6002-2ACC-42B6-BF3A-4BBA24039CF8}"/>
                </a:ext>
              </a:extLst>
            </p:cNvPr>
            <p:cNvSpPr/>
            <p:nvPr/>
          </p:nvSpPr>
          <p:spPr>
            <a:xfrm rot="16844734">
              <a:off x="3723681" y="1107971"/>
              <a:ext cx="531138" cy="1363536"/>
            </a:xfrm>
            <a:prstGeom prst="upDownArrow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60BEF8C-EB8A-4E0B-A4C8-09C8B33A4EF1}"/>
                </a:ext>
              </a:extLst>
            </p:cNvPr>
            <p:cNvSpPr txBox="1"/>
            <p:nvPr/>
          </p:nvSpPr>
          <p:spPr>
            <a:xfrm>
              <a:off x="3704124" y="1617868"/>
              <a:ext cx="112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TCP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92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28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33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邑安 王</dc:creator>
  <cp:lastModifiedBy>邑安 王</cp:lastModifiedBy>
  <cp:revision>10</cp:revision>
  <dcterms:created xsi:type="dcterms:W3CDTF">2024-05-31T02:52:20Z</dcterms:created>
  <dcterms:modified xsi:type="dcterms:W3CDTF">2024-06-06T15:16:28Z</dcterms:modified>
</cp:coreProperties>
</file>