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9A9"/>
    <a:srgbClr val="FFC000"/>
    <a:srgbClr val="A5A5A5"/>
    <a:srgbClr val="00FFFF"/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2024/12/16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311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F56CA431-411E-4CBF-A988-AC9DF4124F9E}"/>
              </a:ext>
            </a:extLst>
          </p:cNvPr>
          <p:cNvSpPr/>
          <p:nvPr/>
        </p:nvSpPr>
        <p:spPr>
          <a:xfrm>
            <a:off x="1634248" y="1425514"/>
            <a:ext cx="3780000" cy="3780000"/>
          </a:xfrm>
          <a:prstGeom prst="ellipse">
            <a:avLst/>
          </a:prstGeom>
          <a:noFill/>
          <a:ln w="38100">
            <a:solidFill>
              <a:schemeClr val="accent4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直線接點 139">
            <a:extLst>
              <a:ext uri="{FF2B5EF4-FFF2-40B4-BE49-F238E27FC236}">
                <a16:creationId xmlns:a16="http://schemas.microsoft.com/office/drawing/2014/main" id="{E9892440-764D-49A3-B8F8-E8B6903C60B8}"/>
              </a:ext>
            </a:extLst>
          </p:cNvPr>
          <p:cNvCxnSpPr>
            <a:cxnSpLocks/>
          </p:cNvCxnSpPr>
          <p:nvPr/>
        </p:nvCxnSpPr>
        <p:spPr>
          <a:xfrm flipV="1">
            <a:off x="4179995" y="264155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58AF5D3A-7DE4-485C-BD16-9D8579B17386}"/>
              </a:ext>
            </a:extLst>
          </p:cNvPr>
          <p:cNvCxnSpPr>
            <a:cxnSpLocks/>
          </p:cNvCxnSpPr>
          <p:nvPr/>
        </p:nvCxnSpPr>
        <p:spPr>
          <a:xfrm flipH="1">
            <a:off x="5328738" y="1573958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接點 136">
            <a:extLst>
              <a:ext uri="{FF2B5EF4-FFF2-40B4-BE49-F238E27FC236}">
                <a16:creationId xmlns:a16="http://schemas.microsoft.com/office/drawing/2014/main" id="{9EC09AA1-1223-425E-A91E-EE768C0097F2}"/>
              </a:ext>
            </a:extLst>
          </p:cNvPr>
          <p:cNvCxnSpPr>
            <a:cxnSpLocks/>
          </p:cNvCxnSpPr>
          <p:nvPr/>
        </p:nvCxnSpPr>
        <p:spPr>
          <a:xfrm flipV="1">
            <a:off x="5328738" y="2995564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接點 137">
            <a:extLst>
              <a:ext uri="{FF2B5EF4-FFF2-40B4-BE49-F238E27FC236}">
                <a16:creationId xmlns:a16="http://schemas.microsoft.com/office/drawing/2014/main" id="{72BDC286-EF27-4774-A630-A3F8798664AB}"/>
              </a:ext>
            </a:extLst>
          </p:cNvPr>
          <p:cNvCxnSpPr>
            <a:cxnSpLocks/>
          </p:cNvCxnSpPr>
          <p:nvPr/>
        </p:nvCxnSpPr>
        <p:spPr>
          <a:xfrm flipH="1">
            <a:off x="4188810" y="267012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接點 138">
            <a:extLst>
              <a:ext uri="{FF2B5EF4-FFF2-40B4-BE49-F238E27FC236}">
                <a16:creationId xmlns:a16="http://schemas.microsoft.com/office/drawing/2014/main" id="{7F3D1172-708E-41A4-9CC8-089211A68636}"/>
              </a:ext>
            </a:extLst>
          </p:cNvPr>
          <p:cNvCxnSpPr>
            <a:cxnSpLocks/>
          </p:cNvCxnSpPr>
          <p:nvPr/>
        </p:nvCxnSpPr>
        <p:spPr>
          <a:xfrm flipV="1">
            <a:off x="4188810" y="409173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>
            <a:extLst>
              <a:ext uri="{FF2B5EF4-FFF2-40B4-BE49-F238E27FC236}">
                <a16:creationId xmlns:a16="http://schemas.microsoft.com/office/drawing/2014/main" id="{CF9667B6-4936-44CE-AEED-5FCF6ED76F1F}"/>
              </a:ext>
            </a:extLst>
          </p:cNvPr>
          <p:cNvSpPr/>
          <p:nvPr/>
        </p:nvSpPr>
        <p:spPr>
          <a:xfrm rot="20550340">
            <a:off x="6990925" y="2584700"/>
            <a:ext cx="134687" cy="43480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85F9B284-262E-495A-A3CE-1C4C9AD7A229}"/>
              </a:ext>
            </a:extLst>
          </p:cNvPr>
          <p:cNvGrpSpPr/>
          <p:nvPr/>
        </p:nvGrpSpPr>
        <p:grpSpPr>
          <a:xfrm>
            <a:off x="7569852" y="1528409"/>
            <a:ext cx="3451093" cy="3453519"/>
            <a:chOff x="2871789" y="156869"/>
            <a:chExt cx="3451093" cy="3453519"/>
          </a:xfrm>
        </p:grpSpPr>
        <p:sp>
          <p:nvSpPr>
            <p:cNvPr id="114" name="等腰三角形 113">
              <a:extLst>
                <a:ext uri="{FF2B5EF4-FFF2-40B4-BE49-F238E27FC236}">
                  <a16:creationId xmlns:a16="http://schemas.microsoft.com/office/drawing/2014/main" id="{C5526DA6-4EFA-475F-B981-798D0428E115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5" name="等腰三角形 114">
              <a:extLst>
                <a:ext uri="{FF2B5EF4-FFF2-40B4-BE49-F238E27FC236}">
                  <a16:creationId xmlns:a16="http://schemas.microsoft.com/office/drawing/2014/main" id="{7002FF8A-BDA6-4ECE-B9F4-B01C84E34379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6212659C-624D-4B66-84AB-CEB63F916F65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29612475-81A2-44AB-9C0A-CC31FB6C79BE}"/>
              </a:ext>
            </a:extLst>
          </p:cNvPr>
          <p:cNvGrpSpPr/>
          <p:nvPr/>
        </p:nvGrpSpPr>
        <p:grpSpPr>
          <a:xfrm>
            <a:off x="2871789" y="156869"/>
            <a:ext cx="3451093" cy="3453519"/>
            <a:chOff x="2871789" y="156869"/>
            <a:chExt cx="3451093" cy="3453519"/>
          </a:xfrm>
        </p:grpSpPr>
        <p:sp>
          <p:nvSpPr>
            <p:cNvPr id="98" name="等腰三角形 97">
              <a:extLst>
                <a:ext uri="{FF2B5EF4-FFF2-40B4-BE49-F238E27FC236}">
                  <a16:creationId xmlns:a16="http://schemas.microsoft.com/office/drawing/2014/main" id="{AD46DBFB-8ECA-4023-B71C-867182850B4D}"/>
                </a:ext>
              </a:extLst>
            </p:cNvPr>
            <p:cNvSpPr/>
            <p:nvPr/>
          </p:nvSpPr>
          <p:spPr>
            <a:xfrm rot="13739862">
              <a:off x="4077323" y="704685"/>
              <a:ext cx="1141103" cy="3350015"/>
            </a:xfrm>
            <a:prstGeom prst="triangle">
              <a:avLst>
                <a:gd name="adj" fmla="val 3889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等腰三角形 96">
              <a:extLst>
                <a:ext uri="{FF2B5EF4-FFF2-40B4-BE49-F238E27FC236}">
                  <a16:creationId xmlns:a16="http://schemas.microsoft.com/office/drawing/2014/main" id="{CC997BAA-9AA6-4EED-AE9B-EC8A9557E4D0}"/>
                </a:ext>
              </a:extLst>
            </p:cNvPr>
            <p:cNvSpPr/>
            <p:nvPr/>
          </p:nvSpPr>
          <p:spPr>
            <a:xfrm rot="13023998">
              <a:off x="2871789" y="3399064"/>
              <a:ext cx="580544" cy="198119"/>
            </a:xfrm>
            <a:prstGeom prst="triangle">
              <a:avLst>
                <a:gd name="adj" fmla="val 11445"/>
              </a:avLst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D26C583-7F72-4F8E-98A7-2263075BBD68}"/>
                </a:ext>
              </a:extLst>
            </p:cNvPr>
            <p:cNvSpPr/>
            <p:nvPr/>
          </p:nvSpPr>
          <p:spPr>
            <a:xfrm rot="18427415">
              <a:off x="2322824" y="1316311"/>
              <a:ext cx="3453519" cy="1134635"/>
            </a:xfrm>
            <a:prstGeom prst="rect">
              <a:avLst/>
            </a:prstGeom>
            <a:solidFill>
              <a:srgbClr val="00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0B71E740-D01C-45A2-851D-9BC7CC10C858}"/>
              </a:ext>
            </a:extLst>
          </p:cNvPr>
          <p:cNvCxnSpPr/>
          <p:nvPr/>
        </p:nvCxnSpPr>
        <p:spPr>
          <a:xfrm flipV="1">
            <a:off x="99588" y="5439348"/>
            <a:ext cx="10610662" cy="131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8B5A34C9-39BD-43BF-8A53-7BD317788AD7}"/>
              </a:ext>
            </a:extLst>
          </p:cNvPr>
          <p:cNvCxnSpPr/>
          <p:nvPr/>
        </p:nvCxnSpPr>
        <p:spPr>
          <a:xfrm flipV="1">
            <a:off x="641379" y="178446"/>
            <a:ext cx="0" cy="66421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58B6A21-F10C-4DAD-9F00-44699BCA4347}"/>
              </a:ext>
            </a:extLst>
          </p:cNvPr>
          <p:cNvGrpSpPr>
            <a:grpSpLocks noChangeAspect="1"/>
          </p:cNvGrpSpPr>
          <p:nvPr/>
        </p:nvGrpSpPr>
        <p:grpSpPr>
          <a:xfrm>
            <a:off x="6900686" y="110768"/>
            <a:ext cx="5876940" cy="5320113"/>
            <a:chOff x="4132291" y="207169"/>
            <a:chExt cx="3963959" cy="3588381"/>
          </a:xfrm>
        </p:grpSpPr>
        <p:sp>
          <p:nvSpPr>
            <p:cNvPr id="55" name="局部圓 54">
              <a:extLst>
                <a:ext uri="{FF2B5EF4-FFF2-40B4-BE49-F238E27FC236}">
                  <a16:creationId xmlns:a16="http://schemas.microsoft.com/office/drawing/2014/main" id="{7626FEB4-8EDA-4DE8-B9C2-5434715307B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C9C5321D-4227-4DB2-AAC5-2DA042442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00D92AD4-79DF-4CC9-BB21-D92D4DE3FA2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84E6DE3-8720-4AF1-A215-E9490777D05F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C945CB17-1CFB-4F06-AFF9-A175B34004C5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橢圓 7">
            <a:extLst>
              <a:ext uri="{FF2B5EF4-FFF2-40B4-BE49-F238E27FC236}">
                <a16:creationId xmlns:a16="http://schemas.microsoft.com/office/drawing/2014/main" id="{FEED7EE4-A547-44D2-A76D-B56AE9429C8B}"/>
              </a:ext>
            </a:extLst>
          </p:cNvPr>
          <p:cNvSpPr/>
          <p:nvPr/>
        </p:nvSpPr>
        <p:spPr>
          <a:xfrm>
            <a:off x="3850245" y="592667"/>
            <a:ext cx="1908000" cy="19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466D6545-38D8-4724-B6C5-1D55CB3D06A5}"/>
              </a:ext>
            </a:extLst>
          </p:cNvPr>
          <p:cNvCxnSpPr>
            <a:cxnSpLocks/>
          </p:cNvCxnSpPr>
          <p:nvPr/>
        </p:nvCxnSpPr>
        <p:spPr>
          <a:xfrm flipH="1">
            <a:off x="641379" y="207169"/>
            <a:ext cx="3977217" cy="524536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A4D9427-D3B8-4E0F-8E99-2CA12027DD28}"/>
              </a:ext>
            </a:extLst>
          </p:cNvPr>
          <p:cNvCxnSpPr>
            <a:cxnSpLocks/>
          </p:cNvCxnSpPr>
          <p:nvPr/>
        </p:nvCxnSpPr>
        <p:spPr>
          <a:xfrm flipV="1">
            <a:off x="641379" y="1628775"/>
            <a:ext cx="5767917" cy="383222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F7E663D6-9C29-4F05-A367-5D0C52ADDB1A}"/>
              </a:ext>
            </a:extLst>
          </p:cNvPr>
          <p:cNvCxnSpPr>
            <a:cxnSpLocks/>
          </p:cNvCxnSpPr>
          <p:nvPr/>
        </p:nvCxnSpPr>
        <p:spPr>
          <a:xfrm flipV="1">
            <a:off x="641379" y="178594"/>
            <a:ext cx="5620280" cy="5273939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178BF983-ACC3-4D47-BEEA-9F00F35961FD}"/>
              </a:ext>
            </a:extLst>
          </p:cNvPr>
          <p:cNvGrpSpPr/>
          <p:nvPr/>
        </p:nvGrpSpPr>
        <p:grpSpPr>
          <a:xfrm>
            <a:off x="2445337" y="207169"/>
            <a:ext cx="3963959" cy="3588381"/>
            <a:chOff x="4132291" y="207169"/>
            <a:chExt cx="3963959" cy="3588381"/>
          </a:xfrm>
        </p:grpSpPr>
        <p:sp>
          <p:nvSpPr>
            <p:cNvPr id="18" name="局部圓 17">
              <a:extLst>
                <a:ext uri="{FF2B5EF4-FFF2-40B4-BE49-F238E27FC236}">
                  <a16:creationId xmlns:a16="http://schemas.microsoft.com/office/drawing/2014/main" id="{4322A03C-F84C-43E4-A4CD-42ED60424030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F81171A-CE1D-41C2-80C9-A11A541460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33E00E3C-6D74-452D-A8AE-12328B9A5D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23FEB2AA-43E1-450E-80A5-A4C90DEFBA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66C5442-0258-437C-8AFE-C5360563C0CE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5FCB6C10-3662-4211-98BF-03AE52888AE6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6DE3B3B3-422A-4601-9679-47B48FF99F7B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172BF31F-98E4-4E2D-A599-54759E678564}"/>
              </a:ext>
            </a:extLst>
          </p:cNvPr>
          <p:cNvGrpSpPr/>
          <p:nvPr/>
        </p:nvGrpSpPr>
        <p:grpSpPr>
          <a:xfrm>
            <a:off x="7147484" y="1568054"/>
            <a:ext cx="3963959" cy="3588381"/>
            <a:chOff x="4132291" y="207169"/>
            <a:chExt cx="3963959" cy="3588381"/>
          </a:xfrm>
        </p:grpSpPr>
        <p:sp>
          <p:nvSpPr>
            <p:cNvPr id="47" name="局部圓 46">
              <a:extLst>
                <a:ext uri="{FF2B5EF4-FFF2-40B4-BE49-F238E27FC236}">
                  <a16:creationId xmlns:a16="http://schemas.microsoft.com/office/drawing/2014/main" id="{61F86502-518E-4700-B7B1-785EC8BBBB17}"/>
                </a:ext>
              </a:extLst>
            </p:cNvPr>
            <p:cNvSpPr/>
            <p:nvPr/>
          </p:nvSpPr>
          <p:spPr>
            <a:xfrm>
              <a:off x="4132291" y="2715550"/>
              <a:ext cx="1080000" cy="1080000"/>
            </a:xfrm>
            <a:prstGeom prst="pie">
              <a:avLst>
                <a:gd name="adj1" fmla="val 3325766"/>
                <a:gd name="adj2" fmla="val 13014789"/>
              </a:avLst>
            </a:prstGeom>
            <a:solidFill>
              <a:srgbClr val="00FFFF">
                <a:alpha val="69804"/>
              </a:srgbClr>
            </a:solidFill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74ECD288-E222-4467-B3E0-22B06A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91199" y="1546667"/>
              <a:ext cx="537446" cy="78695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10B8085-4F11-47A1-AFE5-DDCDB242FC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17383" y="969171"/>
              <a:ext cx="778667" cy="581023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22D66494-B8EC-4068-84EC-0DB3F68AF5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8625" y="207169"/>
              <a:ext cx="2066925" cy="272177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D938B2CD-AC4F-417D-BEA9-B536F217649F}"/>
                </a:ext>
              </a:extLst>
            </p:cNvPr>
            <p:cNvCxnSpPr/>
            <p:nvPr/>
          </p:nvCxnSpPr>
          <p:spPr>
            <a:xfrm flipV="1">
              <a:off x="4976813" y="1628775"/>
              <a:ext cx="3119437" cy="207168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A50BD205-8460-4371-BE2B-14A7C197824E}"/>
                </a:ext>
              </a:extLst>
            </p:cNvPr>
            <p:cNvCxnSpPr/>
            <p:nvPr/>
          </p:nvCxnSpPr>
          <p:spPr>
            <a:xfrm>
              <a:off x="4238625" y="2928939"/>
              <a:ext cx="433388" cy="32623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9B7BDFA0-E35B-45E2-977D-43C3EC225D9D}"/>
                </a:ext>
              </a:extLst>
            </p:cNvPr>
            <p:cNvCxnSpPr>
              <a:cxnSpLocks/>
            </p:cNvCxnSpPr>
            <p:nvPr/>
          </p:nvCxnSpPr>
          <p:spPr>
            <a:xfrm>
              <a:off x="4672013" y="3255169"/>
              <a:ext cx="304800" cy="44529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509334F9-8CBE-438C-9648-861F7DBE00E0}"/>
              </a:ext>
            </a:extLst>
          </p:cNvPr>
          <p:cNvCxnSpPr/>
          <p:nvPr/>
        </p:nvCxnSpPr>
        <p:spPr>
          <a:xfrm>
            <a:off x="4804245" y="1546667"/>
            <a:ext cx="4702147" cy="1358736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2CEE87AC-48EC-4BB5-86E1-926F34D572A7}"/>
              </a:ext>
            </a:extLst>
          </p:cNvPr>
          <p:cNvCxnSpPr/>
          <p:nvPr/>
        </p:nvCxnSpPr>
        <p:spPr>
          <a:xfrm>
            <a:off x="2985059" y="3247365"/>
            <a:ext cx="4722811" cy="1368541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A2604D6E-E818-4E46-8EBD-597FF7A4598C}"/>
              </a:ext>
            </a:extLst>
          </p:cNvPr>
          <p:cNvCxnSpPr>
            <a:cxnSpLocks/>
          </p:cNvCxnSpPr>
          <p:nvPr/>
        </p:nvCxnSpPr>
        <p:spPr>
          <a:xfrm>
            <a:off x="9242241" y="4221095"/>
            <a:ext cx="158597" cy="23184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779950CD-8E4D-48AA-A145-3037C639F2BE}"/>
              </a:ext>
            </a:extLst>
          </p:cNvPr>
          <p:cNvCxnSpPr>
            <a:cxnSpLocks/>
          </p:cNvCxnSpPr>
          <p:nvPr/>
        </p:nvCxnSpPr>
        <p:spPr>
          <a:xfrm flipH="1" flipV="1">
            <a:off x="7900698" y="3053934"/>
            <a:ext cx="180694" cy="12659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橢圓 116">
            <a:extLst>
              <a:ext uri="{FF2B5EF4-FFF2-40B4-BE49-F238E27FC236}">
                <a16:creationId xmlns:a16="http://schemas.microsoft.com/office/drawing/2014/main" id="{7A38B3B2-D7A9-472F-8054-6881FECE26DD}"/>
              </a:ext>
            </a:extLst>
          </p:cNvPr>
          <p:cNvSpPr/>
          <p:nvPr/>
        </p:nvSpPr>
        <p:spPr>
          <a:xfrm>
            <a:off x="7314955" y="4696545"/>
            <a:ext cx="54000" cy="5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1" name="直線接點 120">
            <a:extLst>
              <a:ext uri="{FF2B5EF4-FFF2-40B4-BE49-F238E27FC236}">
                <a16:creationId xmlns:a16="http://schemas.microsoft.com/office/drawing/2014/main" id="{73829504-C0D3-4B10-96A0-7D19D2A905C4}"/>
              </a:ext>
            </a:extLst>
          </p:cNvPr>
          <p:cNvCxnSpPr>
            <a:cxnSpLocks/>
          </p:cNvCxnSpPr>
          <p:nvPr/>
        </p:nvCxnSpPr>
        <p:spPr>
          <a:xfrm flipH="1">
            <a:off x="6928381" y="4726906"/>
            <a:ext cx="418854" cy="1357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接點 123">
            <a:extLst>
              <a:ext uri="{FF2B5EF4-FFF2-40B4-BE49-F238E27FC236}">
                <a16:creationId xmlns:a16="http://schemas.microsoft.com/office/drawing/2014/main" id="{15C4F718-22E7-4BD5-8AF6-18C69814097C}"/>
              </a:ext>
            </a:extLst>
          </p:cNvPr>
          <p:cNvCxnSpPr>
            <a:cxnSpLocks/>
          </p:cNvCxnSpPr>
          <p:nvPr/>
        </p:nvCxnSpPr>
        <p:spPr>
          <a:xfrm>
            <a:off x="6243006" y="2703878"/>
            <a:ext cx="1299874" cy="410865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接點 132">
            <a:extLst>
              <a:ext uri="{FF2B5EF4-FFF2-40B4-BE49-F238E27FC236}">
                <a16:creationId xmlns:a16="http://schemas.microsoft.com/office/drawing/2014/main" id="{EEF1A1D4-E73F-46A4-8F96-06986EFDC4D7}"/>
              </a:ext>
            </a:extLst>
          </p:cNvPr>
          <p:cNvCxnSpPr>
            <a:cxnSpLocks/>
          </p:cNvCxnSpPr>
          <p:nvPr/>
        </p:nvCxnSpPr>
        <p:spPr>
          <a:xfrm>
            <a:off x="6482718" y="2703878"/>
            <a:ext cx="1299874" cy="410865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7050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84551E71-0417-475E-9463-1071796CEA08}"/>
              </a:ext>
            </a:extLst>
          </p:cNvPr>
          <p:cNvSpPr/>
          <p:nvPr/>
        </p:nvSpPr>
        <p:spPr>
          <a:xfrm rot="19709879">
            <a:off x="2929865" y="1239583"/>
            <a:ext cx="3771534" cy="2993920"/>
          </a:xfrm>
          <a:prstGeom prst="roundRect">
            <a:avLst>
              <a:gd name="adj" fmla="val 26925"/>
            </a:avLst>
          </a:prstGeom>
          <a:solidFill>
            <a:srgbClr val="EDA9A9">
              <a:alpha val="30196"/>
            </a:srgbClr>
          </a:solidFill>
          <a:ln>
            <a:solidFill>
              <a:srgbClr val="EDA9A9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AE9F444-6A90-44C4-9D00-E3E554FBEF70}"/>
              </a:ext>
            </a:extLst>
          </p:cNvPr>
          <p:cNvSpPr/>
          <p:nvPr/>
        </p:nvSpPr>
        <p:spPr>
          <a:xfrm>
            <a:off x="4042731" y="1963313"/>
            <a:ext cx="1548000" cy="1548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E56E5E-343B-4089-B44F-D95C98783284}"/>
              </a:ext>
            </a:extLst>
          </p:cNvPr>
          <p:cNvGrpSpPr/>
          <p:nvPr/>
        </p:nvGrpSpPr>
        <p:grpSpPr>
          <a:xfrm>
            <a:off x="8450486" y="4519195"/>
            <a:ext cx="2219325" cy="1428750"/>
            <a:chOff x="8348886" y="4357065"/>
            <a:chExt cx="2219325" cy="142875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02C3F15-FAE2-4D6D-A4F4-248ACD7B4A08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B8EB5074-9B86-42D7-BE91-37C3DAE44B13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ECA7049-07A1-42C3-8721-E33B11C0CC19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442691"/>
            <a:ext cx="8036148" cy="785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6EE1EA9-D490-40E5-8C8B-6B4FC9DABCC4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20073"/>
            <a:ext cx="4378548" cy="51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D66870-7A71-4F82-B9A8-5077648CBC66}"/>
              </a:ext>
            </a:extLst>
          </p:cNvPr>
          <p:cNvGrpSpPr/>
          <p:nvPr/>
        </p:nvGrpSpPr>
        <p:grpSpPr>
          <a:xfrm>
            <a:off x="3707068" y="2022938"/>
            <a:ext cx="2219325" cy="1428750"/>
            <a:chOff x="8348886" y="4357065"/>
            <a:chExt cx="2219325" cy="142875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EB800E4-7C95-4B4F-BBE3-345544AE1C5D}"/>
                </a:ext>
              </a:extLst>
            </p:cNvPr>
            <p:cNvSpPr/>
            <p:nvPr/>
          </p:nvSpPr>
          <p:spPr>
            <a:xfrm rot="19709879">
              <a:off x="8348886" y="4357065"/>
              <a:ext cx="2219325" cy="1428750"/>
            </a:xfrm>
            <a:prstGeom prst="rect">
              <a:avLst/>
            </a:prstGeom>
            <a:solidFill>
              <a:srgbClr val="A5A5A5">
                <a:alpha val="16078"/>
              </a:srgb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0EE34748-F03A-4006-B473-2771FCC0E9C8}"/>
                </a:ext>
              </a:extLst>
            </p:cNvPr>
            <p:cNvSpPr/>
            <p:nvPr/>
          </p:nvSpPr>
          <p:spPr>
            <a:xfrm>
              <a:off x="9422548" y="5035440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FBAD69A5-569B-4BE9-9ADF-374CCDF14E5A}"/>
              </a:ext>
            </a:extLst>
          </p:cNvPr>
          <p:cNvGrpSpPr/>
          <p:nvPr/>
        </p:nvGrpSpPr>
        <p:grpSpPr>
          <a:xfrm>
            <a:off x="2722874" y="1913812"/>
            <a:ext cx="1548000" cy="1548000"/>
            <a:chOff x="2613576" y="661722"/>
            <a:chExt cx="1548000" cy="1548000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CE61BFE7-92F9-4AB3-889C-180476CE6563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52F1680C-B72A-4918-A8A7-B35B1069998F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F2BF76D-9EAA-4C87-AED4-67497D6D70C8}"/>
              </a:ext>
            </a:extLst>
          </p:cNvPr>
          <p:cNvGrpSpPr/>
          <p:nvPr/>
        </p:nvGrpSpPr>
        <p:grpSpPr>
          <a:xfrm>
            <a:off x="3465841" y="3142309"/>
            <a:ext cx="1548000" cy="1548000"/>
            <a:chOff x="2613576" y="661722"/>
            <a:chExt cx="1548000" cy="1548000"/>
          </a:xfrm>
        </p:grpSpPr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270D0FC1-84AD-4E76-96C6-D22D0386A650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>
              <a:extLst>
                <a:ext uri="{FF2B5EF4-FFF2-40B4-BE49-F238E27FC236}">
                  <a16:creationId xmlns:a16="http://schemas.microsoft.com/office/drawing/2014/main" id="{FEDDD7F4-12CB-488E-BFE9-A7AD3CED651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97799390-AD6C-4422-8D49-EA649E7AA376}"/>
              </a:ext>
            </a:extLst>
          </p:cNvPr>
          <p:cNvGrpSpPr/>
          <p:nvPr/>
        </p:nvGrpSpPr>
        <p:grpSpPr>
          <a:xfrm>
            <a:off x="5362587" y="1999155"/>
            <a:ext cx="1548000" cy="1548000"/>
            <a:chOff x="2613576" y="661722"/>
            <a:chExt cx="1548000" cy="1548000"/>
          </a:xfrm>
        </p:grpSpPr>
        <p:sp>
          <p:nvSpPr>
            <p:cNvPr id="27" name="橢圓 26">
              <a:extLst>
                <a:ext uri="{FF2B5EF4-FFF2-40B4-BE49-F238E27FC236}">
                  <a16:creationId xmlns:a16="http://schemas.microsoft.com/office/drawing/2014/main" id="{17029A3E-DFD1-46AE-8044-1A75C55976BB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872B5702-1D20-41B9-A68C-585126959FB1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7E327046-B9F1-4CC6-9E08-0FB41139B32A}"/>
              </a:ext>
            </a:extLst>
          </p:cNvPr>
          <p:cNvGrpSpPr/>
          <p:nvPr/>
        </p:nvGrpSpPr>
        <p:grpSpPr>
          <a:xfrm>
            <a:off x="4617093" y="768647"/>
            <a:ext cx="1548000" cy="1548000"/>
            <a:chOff x="2613576" y="661722"/>
            <a:chExt cx="1548000" cy="1548000"/>
          </a:xfrm>
        </p:grpSpPr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71800843-5F17-48E4-9567-6E31B2129516}"/>
                </a:ext>
              </a:extLst>
            </p:cNvPr>
            <p:cNvSpPr/>
            <p:nvPr/>
          </p:nvSpPr>
          <p:spPr>
            <a:xfrm>
              <a:off x="2613576" y="661722"/>
              <a:ext cx="1548000" cy="1548000"/>
            </a:xfrm>
            <a:prstGeom prst="ellipse">
              <a:avLst/>
            </a:prstGeom>
            <a:solidFill>
              <a:srgbClr val="FFC000">
                <a:alpha val="14902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9C4A182E-B7EF-4CB5-93C2-CF799FFB5A8B}"/>
                </a:ext>
              </a:extLst>
            </p:cNvPr>
            <p:cNvSpPr/>
            <p:nvPr/>
          </p:nvSpPr>
          <p:spPr>
            <a:xfrm>
              <a:off x="3346609" y="1399722"/>
              <a:ext cx="72000" cy="72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8341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930EA04-4424-4004-AE5C-3FF53688B18A}"/>
              </a:ext>
            </a:extLst>
          </p:cNvPr>
          <p:cNvCxnSpPr/>
          <p:nvPr/>
        </p:nvCxnSpPr>
        <p:spPr>
          <a:xfrm flipH="1">
            <a:off x="6536267" y="4440611"/>
            <a:ext cx="1439333" cy="0"/>
          </a:xfrm>
          <a:prstGeom prst="straightConnector1">
            <a:avLst/>
          </a:prstGeom>
          <a:ln w="76200">
            <a:solidFill>
              <a:srgbClr val="EDA9A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弧形 10">
            <a:extLst>
              <a:ext uri="{FF2B5EF4-FFF2-40B4-BE49-F238E27FC236}">
                <a16:creationId xmlns:a16="http://schemas.microsoft.com/office/drawing/2014/main" id="{5C73459B-7533-45F7-8D1E-FC615C69D1BD}"/>
              </a:ext>
            </a:extLst>
          </p:cNvPr>
          <p:cNvCxnSpPr>
            <a:cxnSpLocks/>
          </p:cNvCxnSpPr>
          <p:nvPr/>
        </p:nvCxnSpPr>
        <p:spPr>
          <a:xfrm flipV="1">
            <a:off x="3987499" y="2794000"/>
            <a:ext cx="2108501" cy="1646612"/>
          </a:xfrm>
          <a:prstGeom prst="curvedConnector3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AD39BFCF-2501-4809-8A70-3F813D74F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840436" y="2607730"/>
            <a:ext cx="3665763" cy="36657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6B8C3A-0BB1-4D70-9BF6-087E41E87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57503" y="2607731"/>
            <a:ext cx="3665763" cy="366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6360</TotalTime>
  <Words>222</Words>
  <Application>Microsoft Office PowerPoint</Application>
  <PresentationFormat>寬螢幕</PresentationFormat>
  <Paragraphs>134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85</cp:revision>
  <dcterms:created xsi:type="dcterms:W3CDTF">2024-05-22T03:11:51Z</dcterms:created>
  <dcterms:modified xsi:type="dcterms:W3CDTF">2024-12-16T13:30:29Z</dcterms:modified>
</cp:coreProperties>
</file>