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80" r:id="rId23"/>
    <p:sldId id="277" r:id="rId24"/>
    <p:sldId id="278" r:id="rId25"/>
    <p:sldId id="279" r:id="rId26"/>
    <p:sldId id="281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9A9"/>
    <a:srgbClr val="FFC000"/>
    <a:srgbClr val="A5A5A5"/>
    <a:srgbClr val="00FFFF"/>
    <a:srgbClr val="F2F2F2"/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612F8B-2DCE-45D1-9BB4-A9C538926031}"/>
              </a:ext>
            </a:extLst>
          </p:cNvPr>
          <p:cNvSpPr/>
          <p:nvPr/>
        </p:nvSpPr>
        <p:spPr>
          <a:xfrm>
            <a:off x="1799111" y="1733797"/>
            <a:ext cx="878774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7B9E46-8AA0-4BED-84F2-A368EB5C9C64}"/>
              </a:ext>
            </a:extLst>
          </p:cNvPr>
          <p:cNvSpPr/>
          <p:nvPr/>
        </p:nvSpPr>
        <p:spPr>
          <a:xfrm>
            <a:off x="4429495" y="1733793"/>
            <a:ext cx="1140031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MPC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44B99B-31B4-4AC1-9D6A-F31541BA4EC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677885" y="2021771"/>
            <a:ext cx="2612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0FABBA-72E2-4D6E-8889-ADDE64710A8B}"/>
              </a:ext>
            </a:extLst>
          </p:cNvPr>
          <p:cNvSpPr/>
          <p:nvPr/>
        </p:nvSpPr>
        <p:spPr>
          <a:xfrm>
            <a:off x="813459" y="445324"/>
            <a:ext cx="229193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354250-3681-4975-AC67-A748E7800B0B}"/>
              </a:ext>
            </a:extLst>
          </p:cNvPr>
          <p:cNvSpPr/>
          <p:nvPr/>
        </p:nvSpPr>
        <p:spPr>
          <a:xfrm>
            <a:off x="457201" y="1769421"/>
            <a:ext cx="1045028" cy="50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E9C68C-42EA-470C-92E9-899BA0BB0D61}"/>
              </a:ext>
            </a:extLst>
          </p:cNvPr>
          <p:cNvSpPr/>
          <p:nvPr/>
        </p:nvSpPr>
        <p:spPr>
          <a:xfrm>
            <a:off x="2939142" y="1733796"/>
            <a:ext cx="1140031" cy="57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dynamic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B92366-2CB0-42E6-BF76-DC64F2D7BBC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502229" y="2021772"/>
            <a:ext cx="296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34B4D6-63C8-49EE-8FEA-1E1197237A8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079173" y="2021770"/>
            <a:ext cx="35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882535-F2B7-4145-95C9-4B1FD8313AD7}"/>
              </a:ext>
            </a:extLst>
          </p:cNvPr>
          <p:cNvSpPr/>
          <p:nvPr/>
        </p:nvSpPr>
        <p:spPr>
          <a:xfrm>
            <a:off x="3752603" y="504702"/>
            <a:ext cx="1478477" cy="670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Strategic</a:t>
            </a:r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FA9E846-3E07-4456-9B01-B08046B05119}"/>
              </a:ext>
            </a:extLst>
          </p:cNvPr>
          <p:cNvSpPr/>
          <p:nvPr/>
        </p:nvSpPr>
        <p:spPr>
          <a:xfrm rot="13679301">
            <a:off x="1674420" y="2294452"/>
            <a:ext cx="249382" cy="7817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354DAEB-90A3-4453-8C28-20D03EC123EC}"/>
              </a:ext>
            </a:extLst>
          </p:cNvPr>
          <p:cNvSpPr/>
          <p:nvPr/>
        </p:nvSpPr>
        <p:spPr>
          <a:xfrm>
            <a:off x="8882742" y="3039544"/>
            <a:ext cx="249382" cy="5759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CDEC-C6F1-41D7-B269-3939623B6C09}"/>
              </a:ext>
            </a:extLst>
          </p:cNvPr>
          <p:cNvSpPr/>
          <p:nvPr/>
        </p:nvSpPr>
        <p:spPr>
          <a:xfrm>
            <a:off x="730332" y="3060861"/>
            <a:ext cx="1686296" cy="1721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planner:</a:t>
            </a:r>
          </a:p>
          <a:p>
            <a:pPr algn="ctr"/>
            <a:r>
              <a:rPr lang="en-US" altLang="zh-TW" dirty="0"/>
              <a:t>RRT or</a:t>
            </a:r>
            <a:r>
              <a:rPr lang="zh-TW" altLang="en-US" dirty="0"/>
              <a:t> </a:t>
            </a:r>
            <a:r>
              <a:rPr lang="en-US" altLang="zh-TW" dirty="0"/>
              <a:t>A* or others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03337B0-3814-4E41-A0CD-1DB719AED599}"/>
              </a:ext>
            </a:extLst>
          </p:cNvPr>
          <p:cNvCxnSpPr>
            <a:stCxn id="26" idx="2"/>
          </p:cNvCxnSpPr>
          <p:nvPr/>
        </p:nvCxnSpPr>
        <p:spPr>
          <a:xfrm flipH="1">
            <a:off x="813459" y="4782784"/>
            <a:ext cx="760021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CDE2E9D8-EB64-4DE7-BC3F-2B3ED359C4EA}"/>
              </a:ext>
            </a:extLst>
          </p:cNvPr>
          <p:cNvSpPr/>
          <p:nvPr/>
        </p:nvSpPr>
        <p:spPr>
          <a:xfrm>
            <a:off x="979715" y="4916378"/>
            <a:ext cx="296882" cy="4156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AA002A-8098-4139-B886-4DAEBC9199B7}"/>
              </a:ext>
            </a:extLst>
          </p:cNvPr>
          <p:cNvSpPr/>
          <p:nvPr/>
        </p:nvSpPr>
        <p:spPr>
          <a:xfrm>
            <a:off x="457201" y="5332015"/>
            <a:ext cx="653142" cy="415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61E69C-3C55-461C-8A55-EA926C285812}"/>
              </a:ext>
            </a:extLst>
          </p:cNvPr>
          <p:cNvCxnSpPr>
            <a:stCxn id="26" idx="2"/>
          </p:cNvCxnSpPr>
          <p:nvPr/>
        </p:nvCxnSpPr>
        <p:spPr>
          <a:xfrm>
            <a:off x="1573480" y="4782784"/>
            <a:ext cx="665018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F010186-FCC5-4EC5-87B1-C4D74AE74712}"/>
              </a:ext>
            </a:extLst>
          </p:cNvPr>
          <p:cNvSpPr/>
          <p:nvPr/>
        </p:nvSpPr>
        <p:spPr>
          <a:xfrm>
            <a:off x="1799111" y="5329050"/>
            <a:ext cx="878774" cy="5017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48107EB-AD9E-4F67-B745-096703615C05}"/>
              </a:ext>
            </a:extLst>
          </p:cNvPr>
          <p:cNvSpPr/>
          <p:nvPr/>
        </p:nvSpPr>
        <p:spPr>
          <a:xfrm>
            <a:off x="5972297" y="1570505"/>
            <a:ext cx="2080164" cy="902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Reasonable velocity command</a:t>
            </a:r>
          </a:p>
          <a:p>
            <a:pPr algn="ctr"/>
            <a:r>
              <a:rPr lang="en-US" altLang="zh-TW" dirty="0"/>
              <a:t>(smooth)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D4EAF6-FA50-4712-98D8-FBE40A1F151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569526" y="2021769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B291B3-DAAE-4BEE-8001-16A1F37EABA3}"/>
              </a:ext>
            </a:extLst>
          </p:cNvPr>
          <p:cNvGrpSpPr/>
          <p:nvPr/>
        </p:nvGrpSpPr>
        <p:grpSpPr>
          <a:xfrm>
            <a:off x="1041838" y="878540"/>
            <a:ext cx="5746832" cy="1880886"/>
            <a:chOff x="1184319" y="1267428"/>
            <a:chExt cx="5818366" cy="18808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1C0F4DB-8F9C-475F-87CD-43F52DAC9E79}"/>
                </a:ext>
              </a:extLst>
            </p:cNvPr>
            <p:cNvGrpSpPr/>
            <p:nvPr/>
          </p:nvGrpSpPr>
          <p:grpSpPr>
            <a:xfrm>
              <a:off x="1184319" y="1267428"/>
              <a:ext cx="5818366" cy="1880886"/>
              <a:chOff x="1195893" y="1880886"/>
              <a:chExt cx="5818366" cy="1880886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7321A69-A61D-4E15-B7AF-DA6B1CB7A62B}"/>
                  </a:ext>
                </a:extLst>
              </p:cNvPr>
              <p:cNvSpPr/>
              <p:nvPr/>
            </p:nvSpPr>
            <p:spPr>
              <a:xfrm>
                <a:off x="1195893" y="2170253"/>
                <a:ext cx="5818366" cy="159151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A93C8FC-B4CF-480D-84AE-C2E95C41D524}"/>
                  </a:ext>
                </a:extLst>
              </p:cNvPr>
              <p:cNvSpPr txBox="1"/>
              <p:nvPr/>
            </p:nvSpPr>
            <p:spPr>
              <a:xfrm>
                <a:off x="2170253" y="1880886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optimization</a:t>
                </a:r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5BD697-46A7-454B-9E8C-DCACB56A64D1}"/>
                </a:ext>
              </a:extLst>
            </p:cNvPr>
            <p:cNvSpPr/>
            <p:nvPr/>
          </p:nvSpPr>
          <p:spPr>
            <a:xfrm>
              <a:off x="2314936" y="1924291"/>
              <a:ext cx="1082233" cy="856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Position error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043D8EB-E7C3-4846-8449-FA03B1BB03EC}"/>
                </a:ext>
              </a:extLst>
            </p:cNvPr>
            <p:cNvSpPr/>
            <p:nvPr/>
          </p:nvSpPr>
          <p:spPr>
            <a:xfrm>
              <a:off x="3692322" y="1926655"/>
              <a:ext cx="1435261" cy="851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Orientation error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8BAB927-5128-4736-AABB-C3282B0BFE25}"/>
                </a:ext>
              </a:extLst>
            </p:cNvPr>
            <p:cNvSpPr/>
            <p:nvPr/>
          </p:nvSpPr>
          <p:spPr>
            <a:xfrm>
              <a:off x="5463250" y="1636760"/>
              <a:ext cx="1226916" cy="5682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F817C6-CA81-40C3-9594-FC653560B81D}"/>
                </a:ext>
              </a:extLst>
            </p:cNvPr>
            <p:cNvSpPr/>
            <p:nvPr/>
          </p:nvSpPr>
          <p:spPr>
            <a:xfrm>
              <a:off x="5359078" y="2419109"/>
              <a:ext cx="1435261" cy="5671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delta input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E0CA98D-1DFE-44D7-A372-8171B78B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4" y="4624737"/>
            <a:ext cx="2514951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9503E3-5151-47DD-A002-937C1234FF8B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494873" y="2391929"/>
            <a:ext cx="1198146" cy="8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216AF98F-B975-4101-8ECC-893F42A7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1" y="4095750"/>
            <a:ext cx="3353268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2B8319-3450-4228-8ECE-CE59F376D636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V="1">
            <a:off x="3281061" y="2389564"/>
            <a:ext cx="946753" cy="99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C79E5090-E6B1-416B-B7A0-491E814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2" y="3374315"/>
            <a:ext cx="1057423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DE43C78-FA34-4D86-85B9-5AEEEE4475B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738154" y="1816089"/>
            <a:ext cx="1135924" cy="15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3A49B2-A16A-447C-95C0-1728259E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67" y="3012314"/>
            <a:ext cx="1200318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4847CD0-9418-4CB3-AB42-D3FE0907AD5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5874078" y="2597380"/>
            <a:ext cx="108648" cy="4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/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E83B7478-B017-476B-A9E2-C775D05C3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3" y="3284774"/>
            <a:ext cx="96215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7DFACD-DE7B-4B83-A0F8-0C988AC010A9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1494873" y="3732511"/>
            <a:ext cx="202557" cy="89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CE6B801C-DEE5-4398-93FB-3F0D4E833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49" y="3386864"/>
            <a:ext cx="1057423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0524D5-CC42-47CB-83F9-CCC9036C04ED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3281061" y="3815549"/>
            <a:ext cx="409434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4F0A26-B39B-43C7-95CF-33F7B578E988}"/>
              </a:ext>
            </a:extLst>
          </p:cNvPr>
          <p:cNvGrpSpPr/>
          <p:nvPr/>
        </p:nvGrpSpPr>
        <p:grpSpPr>
          <a:xfrm>
            <a:off x="7513653" y="341454"/>
            <a:ext cx="3263943" cy="4797705"/>
            <a:chOff x="7280476" y="400945"/>
            <a:chExt cx="3263943" cy="47977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67FCC2-5826-4019-8959-F873F1BE8C73}"/>
                </a:ext>
              </a:extLst>
            </p:cNvPr>
            <p:cNvSpPr/>
            <p:nvPr/>
          </p:nvSpPr>
          <p:spPr>
            <a:xfrm>
              <a:off x="7280476" y="770277"/>
              <a:ext cx="3263943" cy="442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922FDB7-11B8-4CFB-9CB1-7E5554B8BFC6}"/>
                </a:ext>
              </a:extLst>
            </p:cNvPr>
            <p:cNvSpPr txBox="1"/>
            <p:nvPr/>
          </p:nvSpPr>
          <p:spPr>
            <a:xfrm>
              <a:off x="7831778" y="400945"/>
              <a:ext cx="129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Subject to:</a:t>
              </a:r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288C3D-8A98-4FCD-AF63-359974C4F19F}"/>
              </a:ext>
            </a:extLst>
          </p:cNvPr>
          <p:cNvGrpSpPr/>
          <p:nvPr/>
        </p:nvGrpSpPr>
        <p:grpSpPr>
          <a:xfrm>
            <a:off x="7664193" y="998317"/>
            <a:ext cx="3060624" cy="1595316"/>
            <a:chOff x="7588090" y="1099669"/>
            <a:chExt cx="3060624" cy="1595316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867F069-0D0C-4801-8C90-8700E538FAB8}"/>
                </a:ext>
              </a:extLst>
            </p:cNvPr>
            <p:cNvGrpSpPr/>
            <p:nvPr/>
          </p:nvGrpSpPr>
          <p:grpSpPr>
            <a:xfrm>
              <a:off x="7588090" y="1099669"/>
              <a:ext cx="3060624" cy="1595316"/>
              <a:chOff x="7451166" y="1241913"/>
              <a:chExt cx="3060624" cy="1595316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A4FE1255-16E9-45D1-8151-EEB07D16A3F6}"/>
                  </a:ext>
                </a:extLst>
              </p:cNvPr>
              <p:cNvSpPr/>
              <p:nvPr/>
            </p:nvSpPr>
            <p:spPr>
              <a:xfrm>
                <a:off x="7451166" y="1566907"/>
                <a:ext cx="3060624" cy="12703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AE79936-4276-4B9B-B34E-0CB2C7459C33}"/>
                  </a:ext>
                </a:extLst>
              </p:cNvPr>
              <p:cNvSpPr txBox="1"/>
              <p:nvPr/>
            </p:nvSpPr>
            <p:spPr>
              <a:xfrm>
                <a:off x="7853557" y="1241913"/>
                <a:ext cx="216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Equality constraints</a:t>
                </a:r>
                <a:endParaRPr lang="zh-TW" altLang="en-US" dirty="0"/>
              </a:p>
            </p:txBody>
          </p:sp>
        </p:grp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3E30643B-D649-4077-9E36-E1113D1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4078" y="1493135"/>
              <a:ext cx="1781424" cy="495369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DAA9D5EF-565D-4771-95E4-BCF988DC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2768" y="2084648"/>
              <a:ext cx="2991267" cy="390580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BB69BF8-BB86-4C76-873F-AFF5B5077283}"/>
              </a:ext>
            </a:extLst>
          </p:cNvPr>
          <p:cNvGrpSpPr/>
          <p:nvPr/>
        </p:nvGrpSpPr>
        <p:grpSpPr>
          <a:xfrm>
            <a:off x="7931124" y="3131052"/>
            <a:ext cx="2429000" cy="1156336"/>
            <a:chOff x="7931124" y="3253618"/>
            <a:chExt cx="2429000" cy="115633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6D8C56A-0330-4870-9DB9-6CD0DF4C636A}"/>
                </a:ext>
              </a:extLst>
            </p:cNvPr>
            <p:cNvSpPr/>
            <p:nvPr/>
          </p:nvSpPr>
          <p:spPr>
            <a:xfrm>
              <a:off x="8131215" y="3641538"/>
              <a:ext cx="1921398" cy="7684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4083B03-5050-41E2-9A28-6ABEC460ECDE}"/>
                </a:ext>
              </a:extLst>
            </p:cNvPr>
            <p:cNvSpPr txBox="1"/>
            <p:nvPr/>
          </p:nvSpPr>
          <p:spPr>
            <a:xfrm>
              <a:off x="7931124" y="3253618"/>
              <a:ext cx="2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Inequality constraints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5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21527-0F61-43E4-BD20-CA776149FC58}"/>
              </a:ext>
            </a:extLst>
          </p:cNvPr>
          <p:cNvSpPr/>
          <p:nvPr/>
        </p:nvSpPr>
        <p:spPr>
          <a:xfrm>
            <a:off x="347134" y="1837266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planning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7F44A-6A27-44E8-8B46-AF846EDA7C54}"/>
              </a:ext>
            </a:extLst>
          </p:cNvPr>
          <p:cNvSpPr/>
          <p:nvPr/>
        </p:nvSpPr>
        <p:spPr>
          <a:xfrm>
            <a:off x="3251198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tracker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262EB7-A0F2-431E-8C1A-D5BB1A606051}"/>
              </a:ext>
            </a:extLst>
          </p:cNvPr>
          <p:cNvSpPr/>
          <p:nvPr/>
        </p:nvSpPr>
        <p:spPr>
          <a:xfrm>
            <a:off x="6155262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Robot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9E260A-97FA-4023-94B9-5205088D72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972733" y="2298699"/>
            <a:ext cx="12784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8A5B91-2BFD-4D71-97F7-C93AFB31940C}"/>
              </a:ext>
            </a:extLst>
          </p:cNvPr>
          <p:cNvSpPr txBox="1"/>
          <p:nvPr/>
        </p:nvSpPr>
        <p:spPr>
          <a:xfrm>
            <a:off x="2353732" y="196426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49C57CB-F36B-4FC2-BD75-B0E6AEF0D66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76797" y="2298699"/>
            <a:ext cx="12784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DD2D86-A0B7-44B9-BDD9-6A969EEEA2EC}"/>
              </a:ext>
            </a:extLst>
          </p:cNvPr>
          <p:cNvSpPr txBox="1"/>
          <p:nvPr/>
        </p:nvSpPr>
        <p:spPr>
          <a:xfrm>
            <a:off x="5012262" y="16872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Velocity command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004E89C-EDBD-4090-AFE4-C0AF2C3641E4}"/>
              </a:ext>
            </a:extLst>
          </p:cNvPr>
          <p:cNvGrpSpPr/>
          <p:nvPr/>
        </p:nvGrpSpPr>
        <p:grpSpPr>
          <a:xfrm>
            <a:off x="4063997" y="2760132"/>
            <a:ext cx="2904065" cy="922868"/>
            <a:chOff x="4063997" y="2760132"/>
            <a:chExt cx="2904065" cy="922868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DB0A861-6710-43D3-B4C3-65B408F380C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968061" y="2760132"/>
              <a:ext cx="1" cy="92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2BBFAE0-B1C7-4763-9250-CAB588939EC3}"/>
                </a:ext>
              </a:extLst>
            </p:cNvPr>
            <p:cNvCxnSpPr/>
            <p:nvPr/>
          </p:nvCxnSpPr>
          <p:spPr>
            <a:xfrm flipH="1">
              <a:off x="4063997" y="3683000"/>
              <a:ext cx="2904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D656B77-D81E-4925-9FFE-750A0A9D21A8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4063997" y="2760132"/>
              <a:ext cx="1" cy="922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0A8E7A6-CB01-4956-B076-3482CA54E6D9}"/>
              </a:ext>
            </a:extLst>
          </p:cNvPr>
          <p:cNvSpPr txBox="1"/>
          <p:nvPr/>
        </p:nvSpPr>
        <p:spPr>
          <a:xfrm>
            <a:off x="5283199" y="3267617"/>
            <a:ext cx="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02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8F8787-2B81-4B4F-95EC-248A3E489D6C}"/>
              </a:ext>
            </a:extLst>
          </p:cNvPr>
          <p:cNvCxnSpPr/>
          <p:nvPr/>
        </p:nvCxnSpPr>
        <p:spPr>
          <a:xfrm>
            <a:off x="3158067" y="3310467"/>
            <a:ext cx="6223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3908719-D8D8-4F99-B7F7-E831F10DE701}"/>
              </a:ext>
            </a:extLst>
          </p:cNvPr>
          <p:cNvCxnSpPr>
            <a:cxnSpLocks/>
          </p:cNvCxnSpPr>
          <p:nvPr/>
        </p:nvCxnSpPr>
        <p:spPr>
          <a:xfrm>
            <a:off x="6282267" y="706967"/>
            <a:ext cx="0" cy="5207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36F888-0669-4A8F-87AC-9805AABC0D13}"/>
              </a:ext>
            </a:extLst>
          </p:cNvPr>
          <p:cNvSpPr txBox="1"/>
          <p:nvPr/>
        </p:nvSpPr>
        <p:spPr>
          <a:xfrm>
            <a:off x="6587073" y="16855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D90D19-87F9-4301-B50D-CFE0E25BAB4F}"/>
              </a:ext>
            </a:extLst>
          </p:cNvPr>
          <p:cNvSpPr txBox="1"/>
          <p:nvPr/>
        </p:nvSpPr>
        <p:spPr>
          <a:xfrm>
            <a:off x="2675469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C849C5-0E1B-4799-B3A4-0758FD0505B6}"/>
              </a:ext>
            </a:extLst>
          </p:cNvPr>
          <p:cNvSpPr txBox="1"/>
          <p:nvPr/>
        </p:nvSpPr>
        <p:spPr>
          <a:xfrm>
            <a:off x="3378211" y="19903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91E7D5-5F15-4EB9-8915-21B81CF4B654}"/>
              </a:ext>
            </a:extLst>
          </p:cNvPr>
          <p:cNvSpPr txBox="1"/>
          <p:nvPr/>
        </p:nvSpPr>
        <p:spPr>
          <a:xfrm>
            <a:off x="6519335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2FDA6E-81F4-4A6C-97B7-614DC391189A}"/>
              </a:ext>
            </a:extLst>
          </p:cNvPr>
          <p:cNvGrpSpPr/>
          <p:nvPr/>
        </p:nvGrpSpPr>
        <p:grpSpPr>
          <a:xfrm>
            <a:off x="1126067" y="1223432"/>
            <a:ext cx="4106334" cy="4089401"/>
            <a:chOff x="3708400" y="1020232"/>
            <a:chExt cx="4106334" cy="40894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8B7FBA8-4647-46F5-ACEF-5A53273D630C}"/>
                </a:ext>
              </a:extLst>
            </p:cNvPr>
            <p:cNvGrpSpPr/>
            <p:nvPr/>
          </p:nvGrpSpPr>
          <p:grpSpPr>
            <a:xfrm>
              <a:off x="3708400" y="1020232"/>
              <a:ext cx="4106334" cy="4089401"/>
              <a:chOff x="3708400" y="1020232"/>
              <a:chExt cx="4106334" cy="4089401"/>
            </a:xfrm>
          </p:grpSpPr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D389AFB1-E206-4E63-B43D-15766BE7D0B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4489E3C2-AFAA-49E7-95B6-17BF717322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A8C1939-3FC2-4575-BB05-9E5448CF35F7}"/>
                </a:ext>
              </a:extLst>
            </p:cNvPr>
            <p:cNvGrpSpPr/>
            <p:nvPr/>
          </p:nvGrpSpPr>
          <p:grpSpPr>
            <a:xfrm rot="19984005">
              <a:off x="4170022" y="1727199"/>
              <a:ext cx="3259667" cy="2480733"/>
              <a:chOff x="6527800" y="948267"/>
              <a:chExt cx="3259667" cy="2480733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78EDB467-EC77-414C-BBD8-07128D209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7800" y="2226733"/>
                <a:ext cx="3259667" cy="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F0E60DA7-65F0-4110-994B-8BC5FE409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667" y="948267"/>
                <a:ext cx="0" cy="2480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3E2744-F0E2-43C1-95F7-0BB94F4BF73A}"/>
                  </a:ext>
                </a:extLst>
              </p:cNvPr>
              <p:cNvSpPr/>
              <p:nvPr/>
            </p:nvSpPr>
            <p:spPr>
              <a:xfrm>
                <a:off x="6917267" y="1524004"/>
                <a:ext cx="2336800" cy="14054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Robot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B96A47A-8B95-4C45-8A1D-B4807D8F602D}"/>
                  </a:ext>
                </a:extLst>
              </p:cNvPr>
              <p:cNvSpPr txBox="1"/>
              <p:nvPr/>
            </p:nvSpPr>
            <p:spPr>
              <a:xfrm>
                <a:off x="9525000" y="2226733"/>
                <a:ext cx="186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x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68ACE8A-03F6-4689-993C-A6945BB3496F}"/>
                  </a:ext>
                </a:extLst>
              </p:cNvPr>
              <p:cNvSpPr txBox="1"/>
              <p:nvPr/>
            </p:nvSpPr>
            <p:spPr>
              <a:xfrm>
                <a:off x="8170333" y="1020232"/>
                <a:ext cx="380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y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6BF120B-05EA-48C6-8816-CBE6E18DCA62}"/>
                </a:ext>
              </a:extLst>
            </p:cNvPr>
            <p:cNvSpPr txBox="1"/>
            <p:nvPr/>
          </p:nvSpPr>
          <p:spPr>
            <a:xfrm>
              <a:off x="7518400" y="3208867"/>
              <a:ext cx="27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FDD90E0-1F20-4436-813B-E4083A67AFDA}"/>
                </a:ext>
              </a:extLst>
            </p:cNvPr>
            <p:cNvSpPr txBox="1"/>
            <p:nvPr/>
          </p:nvSpPr>
          <p:spPr>
            <a:xfrm>
              <a:off x="5842000" y="1020232"/>
              <a:ext cx="2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D12DCE19-A8F0-4260-8692-C112FF6F1A85}"/>
                </a:ext>
              </a:extLst>
            </p:cNvPr>
            <p:cNvSpPr/>
            <p:nvPr/>
          </p:nvSpPr>
          <p:spPr>
            <a:xfrm rot="1619559">
              <a:off x="5733247" y="2506092"/>
              <a:ext cx="914400" cy="914400"/>
            </a:xfrm>
            <a:prstGeom prst="arc">
              <a:avLst>
                <a:gd name="adj1" fmla="val 17348624"/>
                <a:gd name="adj2" fmla="val 2064146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/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2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7231CF0-7B40-44BB-A55B-402764B40A6D}"/>
              </a:ext>
            </a:extLst>
          </p:cNvPr>
          <p:cNvGrpSpPr/>
          <p:nvPr/>
        </p:nvGrpSpPr>
        <p:grpSpPr>
          <a:xfrm>
            <a:off x="6303940" y="1223432"/>
            <a:ext cx="4106334" cy="4089401"/>
            <a:chOff x="6303940" y="1223432"/>
            <a:chExt cx="4106334" cy="408940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87273439-2435-4EBE-AFDB-C84551F9E9EA}"/>
                </a:ext>
              </a:extLst>
            </p:cNvPr>
            <p:cNvGrpSpPr/>
            <p:nvPr/>
          </p:nvGrpSpPr>
          <p:grpSpPr>
            <a:xfrm>
              <a:off x="6303940" y="1223432"/>
              <a:ext cx="4106334" cy="4089401"/>
              <a:chOff x="3708400" y="1020232"/>
              <a:chExt cx="4106334" cy="4089401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FC2FCC7A-CD47-4B55-8924-0240C0F1C022}"/>
                  </a:ext>
                </a:extLst>
              </p:cNvPr>
              <p:cNvGrpSpPr/>
              <p:nvPr/>
            </p:nvGrpSpPr>
            <p:grpSpPr>
              <a:xfrm>
                <a:off x="3708400" y="1020232"/>
                <a:ext cx="4106334" cy="4089401"/>
                <a:chOff x="3708400" y="1020232"/>
                <a:chExt cx="4106334" cy="4089401"/>
              </a:xfrm>
            </p:grpSpPr>
            <p:cxnSp>
              <p:nvCxnSpPr>
                <p:cNvPr id="36" name="直線單箭頭接點 35">
                  <a:extLst>
                    <a:ext uri="{FF2B5EF4-FFF2-40B4-BE49-F238E27FC236}">
                      <a16:creationId xmlns:a16="http://schemas.microsoft.com/office/drawing/2014/main" id="{3BBD098F-EFA0-44F5-B4B9-2549A7BEA690}"/>
                    </a:ext>
                  </a:extLst>
                </p:cNvPr>
                <p:cNvCxnSpPr/>
                <p:nvPr/>
              </p:nvCxnSpPr>
              <p:spPr>
                <a:xfrm>
                  <a:off x="3708400" y="3064933"/>
                  <a:ext cx="4106334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單箭頭接點 36">
                  <a:extLst>
                    <a:ext uri="{FF2B5EF4-FFF2-40B4-BE49-F238E27FC236}">
                      <a16:creationId xmlns:a16="http://schemas.microsoft.com/office/drawing/2014/main" id="{599A8342-B506-461A-9146-8A6A8C94E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8867" y="1020232"/>
                  <a:ext cx="0" cy="408940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2EE4D1A0-6562-4966-BAC8-EC3F2AC0C72F}"/>
                  </a:ext>
                </a:extLst>
              </p:cNvPr>
              <p:cNvGrpSpPr/>
              <p:nvPr/>
            </p:nvGrpSpPr>
            <p:grpSpPr>
              <a:xfrm rot="19984005">
                <a:off x="4170022" y="1727199"/>
                <a:ext cx="3259667" cy="2480733"/>
                <a:chOff x="6527800" y="948267"/>
                <a:chExt cx="3259667" cy="2480733"/>
              </a:xfrm>
            </p:grpSpPr>
            <p:cxnSp>
              <p:nvCxnSpPr>
                <p:cNvPr id="31" name="直線單箭頭接點 30">
                  <a:extLst>
                    <a:ext uri="{FF2B5EF4-FFF2-40B4-BE49-F238E27FC236}">
                      <a16:creationId xmlns:a16="http://schemas.microsoft.com/office/drawing/2014/main" id="{2144C8AF-32D7-43BB-9C47-FC6D3B4F4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7800" y="2226733"/>
                  <a:ext cx="3259667" cy="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362968A6-7434-4F64-B13D-00FB4F4EF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667" y="948267"/>
                  <a:ext cx="0" cy="248073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0CC830D-4671-4D31-8F47-23A70E5AF20A}"/>
                    </a:ext>
                  </a:extLst>
                </p:cNvPr>
                <p:cNvSpPr/>
                <p:nvPr/>
              </p:nvSpPr>
              <p:spPr>
                <a:xfrm>
                  <a:off x="6917267" y="1524004"/>
                  <a:ext cx="2336800" cy="14054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Robot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24C4D51-7E74-4592-A5F8-FC22215FC1B5}"/>
                    </a:ext>
                  </a:extLst>
                </p:cNvPr>
                <p:cNvSpPr txBox="1"/>
                <p:nvPr/>
              </p:nvSpPr>
              <p:spPr>
                <a:xfrm>
                  <a:off x="9525000" y="2226733"/>
                  <a:ext cx="1862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x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6F17465C-F7F0-48F1-802C-0BDD900B3169}"/>
                    </a:ext>
                  </a:extLst>
                </p:cNvPr>
                <p:cNvSpPr txBox="1"/>
                <p:nvPr/>
              </p:nvSpPr>
              <p:spPr>
                <a:xfrm>
                  <a:off x="8170333" y="1020232"/>
                  <a:ext cx="3809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y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D845AD0-8DDD-4B03-9C95-B3AE0B20B986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AEE96EA-2A03-4098-A4F8-5C835A0F1A4E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C5CD9C3-D4CC-4555-811A-38CCC8ADCB85}"/>
                  </a:ext>
                </a:extLst>
              </p:cNvPr>
              <p:cNvSpPr/>
              <p:nvPr/>
            </p:nvSpPr>
            <p:spPr>
              <a:xfrm rot="1619559">
                <a:off x="5733247" y="2506092"/>
                <a:ext cx="914400" cy="914400"/>
              </a:xfrm>
              <a:prstGeom prst="arc">
                <a:avLst>
                  <a:gd name="adj1" fmla="val 17348624"/>
                  <a:gd name="adj2" fmla="val 2064146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1EFFC9F6-6EA2-42CB-BE39-836EC7E9F7CE}"/>
                      </a:ext>
                    </a:extLst>
                  </p:cNvPr>
                  <p:cNvSpPr txBox="1"/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C6AF6DF6-8F0B-493D-B055-CED6E2FD10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320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5759D264-2A96-44DD-806A-0BF81570C32D}"/>
                </a:ext>
              </a:extLst>
            </p:cNvPr>
            <p:cNvGrpSpPr/>
            <p:nvPr/>
          </p:nvGrpSpPr>
          <p:grpSpPr>
            <a:xfrm>
              <a:off x="8216326" y="1814732"/>
              <a:ext cx="1595547" cy="1588687"/>
              <a:chOff x="8257996" y="1816227"/>
              <a:chExt cx="1595547" cy="1588687"/>
            </a:xfrm>
          </p:grpSpPr>
          <p:sp>
            <p:nvSpPr>
              <p:cNvPr id="2" name="箭號: 向右 1">
                <a:extLst>
                  <a:ext uri="{FF2B5EF4-FFF2-40B4-BE49-F238E27FC236}">
                    <a16:creationId xmlns:a16="http://schemas.microsoft.com/office/drawing/2014/main" id="{F3B5B07A-AABC-4B4E-9362-AEDA5419AE95}"/>
                  </a:ext>
                </a:extLst>
              </p:cNvPr>
              <p:cNvSpPr/>
              <p:nvPr/>
            </p:nvSpPr>
            <p:spPr>
              <a:xfrm>
                <a:off x="8344406" y="3131349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箭號: 向右 37">
                <a:extLst>
                  <a:ext uri="{FF2B5EF4-FFF2-40B4-BE49-F238E27FC236}">
                    <a16:creationId xmlns:a16="http://schemas.microsoft.com/office/drawing/2014/main" id="{0A46B2DF-0E74-4D71-AD20-E0B92DFA71A4}"/>
                  </a:ext>
                </a:extLst>
              </p:cNvPr>
              <p:cNvSpPr/>
              <p:nvPr/>
            </p:nvSpPr>
            <p:spPr>
              <a:xfrm rot="16200000">
                <a:off x="7640210" y="2434013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/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blipFill>
                  <a:blip r:embed="rId3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/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blipFill>
                  <a:blip r:embed="rId4"/>
                  <a:stretch>
                    <a:fillRect r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箭號: 圓形 6">
              <a:extLst>
                <a:ext uri="{FF2B5EF4-FFF2-40B4-BE49-F238E27FC236}">
                  <a16:creationId xmlns:a16="http://schemas.microsoft.com/office/drawing/2014/main" id="{FEF72FE0-2CD2-458A-B1F9-AC2CF5EF2D69}"/>
                </a:ext>
              </a:extLst>
            </p:cNvPr>
            <p:cNvSpPr/>
            <p:nvPr/>
          </p:nvSpPr>
          <p:spPr>
            <a:xfrm flipH="1">
              <a:off x="7649488" y="2471639"/>
              <a:ext cx="1446449" cy="150913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3289863"/>
                <a:gd name="adj5" fmla="val 125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/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668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>
            <a:extLst>
              <a:ext uri="{FF2B5EF4-FFF2-40B4-BE49-F238E27FC236}">
                <a16:creationId xmlns:a16="http://schemas.microsoft.com/office/drawing/2014/main" id="{59B5CA0F-83E2-4257-A07B-B67C1FBF509A}"/>
              </a:ext>
            </a:extLst>
          </p:cNvPr>
          <p:cNvGrpSpPr/>
          <p:nvPr/>
        </p:nvGrpSpPr>
        <p:grpSpPr>
          <a:xfrm>
            <a:off x="-42507" y="228600"/>
            <a:ext cx="11299860" cy="8894378"/>
            <a:chOff x="-42507" y="228600"/>
            <a:chExt cx="11299860" cy="889437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68E0FF7-F71C-4118-998E-DF6CC287C7B6}"/>
                </a:ext>
              </a:extLst>
            </p:cNvPr>
            <p:cNvSpPr/>
            <p:nvPr/>
          </p:nvSpPr>
          <p:spPr>
            <a:xfrm>
              <a:off x="5012861" y="228600"/>
              <a:ext cx="4943355" cy="640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5305C4C-A2C8-47BF-821E-336EBAC36CDC}"/>
                </a:ext>
              </a:extLst>
            </p:cNvPr>
            <p:cNvSpPr/>
            <p:nvPr/>
          </p:nvSpPr>
          <p:spPr>
            <a:xfrm>
              <a:off x="1857375" y="228600"/>
              <a:ext cx="3075355" cy="6400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8DE5A08-16D6-44C4-AAD4-B715AF820BDD}"/>
                </a:ext>
              </a:extLst>
            </p:cNvPr>
            <p:cNvGrpSpPr/>
            <p:nvPr/>
          </p:nvGrpSpPr>
          <p:grpSpPr>
            <a:xfrm>
              <a:off x="-42507" y="715285"/>
              <a:ext cx="7884231" cy="8407693"/>
              <a:chOff x="1346193" y="558800"/>
              <a:chExt cx="7884231" cy="8407693"/>
            </a:xfrm>
          </p:grpSpPr>
          <p:sp>
            <p:nvSpPr>
              <p:cNvPr id="5" name="局部圓 4">
                <a:extLst>
                  <a:ext uri="{FF2B5EF4-FFF2-40B4-BE49-F238E27FC236}">
                    <a16:creationId xmlns:a16="http://schemas.microsoft.com/office/drawing/2014/main" id="{041980B7-370A-4E1B-8EB1-5AFAF9AFE04C}"/>
                  </a:ext>
                </a:extLst>
              </p:cNvPr>
              <p:cNvSpPr/>
              <p:nvPr/>
            </p:nvSpPr>
            <p:spPr>
              <a:xfrm rot="12484130">
                <a:off x="1346193" y="1379773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3A930D0C-7E03-423E-8D35-1314990A192A}"/>
                  </a:ext>
                </a:extLst>
              </p:cNvPr>
              <p:cNvSpPr/>
              <p:nvPr/>
            </p:nvSpPr>
            <p:spPr>
              <a:xfrm>
                <a:off x="4834465" y="4732866"/>
                <a:ext cx="889001" cy="88053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E17BA99-1A7A-4305-B0BD-8D64991D3970}"/>
                  </a:ext>
                </a:extLst>
              </p:cNvPr>
              <p:cNvSpPr/>
              <p:nvPr/>
            </p:nvSpPr>
            <p:spPr>
              <a:xfrm>
                <a:off x="4152898" y="685799"/>
                <a:ext cx="1790701" cy="182033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6237F74C-8BDB-4ADC-B5E5-689D842D6D4C}"/>
                  </a:ext>
                </a:extLst>
              </p:cNvPr>
              <p:cNvSpPr/>
              <p:nvPr/>
            </p:nvSpPr>
            <p:spPr>
              <a:xfrm>
                <a:off x="4597399" y="1151466"/>
                <a:ext cx="889001" cy="88053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BAECD1BA-D0EC-4303-814A-4AE9766FBE53}"/>
                  </a:ext>
                </a:extLst>
              </p:cNvPr>
              <p:cNvGrpSpPr/>
              <p:nvPr/>
            </p:nvGrpSpPr>
            <p:grpSpPr>
              <a:xfrm>
                <a:off x="3759200" y="558800"/>
                <a:ext cx="2394007" cy="4614334"/>
                <a:chOff x="3745625" y="558800"/>
                <a:chExt cx="2394007" cy="4614334"/>
              </a:xfrm>
            </p:grpSpPr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528452F3-3C3E-4940-B953-950E7098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45625" y="558800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60CED9DB-55FB-4FD6-9F72-0F5994852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8965" y="558800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5EF0437-5938-4397-97D4-081A845E09C4}"/>
                  </a:ext>
                </a:extLst>
              </p:cNvPr>
              <p:cNvSpPr/>
              <p:nvPr/>
            </p:nvSpPr>
            <p:spPr>
              <a:xfrm>
                <a:off x="5264206" y="51274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F147885-9EA9-4FBD-8E70-FC329139C428}"/>
                  </a:ext>
                </a:extLst>
              </p:cNvPr>
              <p:cNvSpPr txBox="1"/>
              <p:nvPr/>
            </p:nvSpPr>
            <p:spPr>
              <a:xfrm>
                <a:off x="5243560" y="5129200"/>
                <a:ext cx="34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0AA9231-CA6F-48D7-AF50-0376A3925B8F}"/>
                  </a:ext>
                </a:extLst>
              </p:cNvPr>
              <p:cNvSpPr txBox="1"/>
              <p:nvPr/>
            </p:nvSpPr>
            <p:spPr>
              <a:xfrm>
                <a:off x="4953661" y="1605002"/>
                <a:ext cx="17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A12969AE-E690-4FEB-B677-31506048E07E}"/>
                  </a:ext>
                </a:extLst>
              </p:cNvPr>
              <p:cNvCxnSpPr>
                <a:cxnSpLocks/>
                <a:stCxn id="12" idx="0"/>
                <a:endCxn id="7" idx="1"/>
              </p:cNvCxnSpPr>
              <p:nvPr/>
            </p:nvCxnSpPr>
            <p:spPr>
              <a:xfrm flipH="1" flipV="1">
                <a:off x="4415140" y="952381"/>
                <a:ext cx="626759" cy="6526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FEBCD27-954E-486D-96D4-25052C2305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TW" sz="1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45" name="文字方塊 44">
                    <a:extLst>
                      <a:ext uri="{FF2B5EF4-FFF2-40B4-BE49-F238E27FC236}">
                        <a16:creationId xmlns:a16="http://schemas.microsoft.com/office/drawing/2014/main" id="{725CA12B-D4CC-4FC0-A894-221C4E56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1F9E1B2-BF84-4A51-9C7B-77209E326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500" y="5769885"/>
              <a:ext cx="1075265" cy="0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59C974B-75C3-4902-90EE-12AD6FDEE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398" y="4759959"/>
              <a:ext cx="0" cy="1029991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2DD4C10-BDDB-4212-81B0-6596EA358487}"/>
                </a:ext>
              </a:extLst>
            </p:cNvPr>
            <p:cNvSpPr txBox="1"/>
            <p:nvPr/>
          </p:nvSpPr>
          <p:spPr>
            <a:xfrm>
              <a:off x="3323695" y="5712097"/>
              <a:ext cx="193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296C7D-7FD5-43C6-A9DB-028D64F82675}"/>
                </a:ext>
              </a:extLst>
            </p:cNvPr>
            <p:cNvSpPr txBox="1"/>
            <p:nvPr/>
          </p:nvSpPr>
          <p:spPr>
            <a:xfrm>
              <a:off x="2122095" y="4523591"/>
              <a:ext cx="27867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A0FD81F6-ED32-4306-8482-D5DDA8808DBC}"/>
                </a:ext>
              </a:extLst>
            </p:cNvPr>
            <p:cNvSpPr/>
            <p:nvPr/>
          </p:nvSpPr>
          <p:spPr>
            <a:xfrm>
              <a:off x="4697094" y="2685816"/>
              <a:ext cx="949234" cy="94923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A6A19E1-7FD8-4136-9B5C-9E1FAEB5B34C}"/>
                </a:ext>
              </a:extLst>
            </p:cNvPr>
            <p:cNvGrpSpPr/>
            <p:nvPr/>
          </p:nvGrpSpPr>
          <p:grpSpPr>
            <a:xfrm>
              <a:off x="3645932" y="1574782"/>
              <a:ext cx="1083960" cy="459989"/>
              <a:chOff x="2464649" y="1461954"/>
              <a:chExt cx="1083960" cy="459989"/>
            </a:xfrm>
          </p:grpSpPr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59CEA51-4219-43EC-8B72-A8AA1534F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649" y="1642092"/>
                <a:ext cx="1083960" cy="27985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687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6BD938C-A612-4B59-8389-53BE8890A372}"/>
                </a:ext>
              </a:extLst>
            </p:cNvPr>
            <p:cNvGrpSpPr/>
            <p:nvPr/>
          </p:nvGrpSpPr>
          <p:grpSpPr>
            <a:xfrm>
              <a:off x="3373122" y="715285"/>
              <a:ext cx="7884231" cy="8407693"/>
              <a:chOff x="5394061" y="453886"/>
              <a:chExt cx="7884231" cy="8407693"/>
            </a:xfrm>
          </p:grpSpPr>
          <p:sp>
            <p:nvSpPr>
              <p:cNvPr id="43" name="局部圓 42">
                <a:extLst>
                  <a:ext uri="{FF2B5EF4-FFF2-40B4-BE49-F238E27FC236}">
                    <a16:creationId xmlns:a16="http://schemas.microsoft.com/office/drawing/2014/main" id="{7320C643-3116-41E2-8653-D8EA5100EB09}"/>
                  </a:ext>
                </a:extLst>
              </p:cNvPr>
              <p:cNvSpPr/>
              <p:nvPr/>
            </p:nvSpPr>
            <p:spPr>
              <a:xfrm rot="12484130">
                <a:off x="5394061" y="1274859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E735B985-91BC-4548-AC0C-A352444F6958}"/>
                  </a:ext>
                </a:extLst>
              </p:cNvPr>
              <p:cNvCxnSpPr/>
              <p:nvPr/>
            </p:nvCxnSpPr>
            <p:spPr>
              <a:xfrm>
                <a:off x="7053943" y="4762352"/>
                <a:ext cx="4354285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D36E7434-5D2A-4C60-82C0-7D04CADBDE9E}"/>
                  </a:ext>
                </a:extLst>
              </p:cNvPr>
              <p:cNvGrpSpPr/>
              <p:nvPr/>
            </p:nvGrpSpPr>
            <p:grpSpPr>
              <a:xfrm>
                <a:off x="7807069" y="453886"/>
                <a:ext cx="2394007" cy="4614334"/>
                <a:chOff x="8371629" y="913684"/>
                <a:chExt cx="2394007" cy="4614334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EECC1E49-F7A9-451D-8520-707780A7C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71629" y="913684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192CFCA-A9DD-4102-A6B6-A80601680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4969" y="913684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C1620EEE-BF03-457B-B6A1-1EAC240EB6DD}"/>
                  </a:ext>
                </a:extLst>
              </p:cNvPr>
              <p:cNvGrpSpPr/>
              <p:nvPr/>
            </p:nvGrpSpPr>
            <p:grpSpPr>
              <a:xfrm>
                <a:off x="8263716" y="4608231"/>
                <a:ext cx="1083960" cy="459989"/>
                <a:chOff x="2464649" y="1461954"/>
                <a:chExt cx="1083960" cy="459989"/>
              </a:xfrm>
            </p:grpSpPr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7B334B6E-B702-42F0-BE05-9A2E08452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649" y="1642092"/>
                  <a:ext cx="1083960" cy="279851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9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0622DC0A-4D48-48EF-B8C2-6F4C29B0F9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72" y="1035715"/>
                <a:ext cx="0" cy="4166904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2C82A7E-8F8B-4D35-9640-6EB17420DF4C}"/>
                  </a:ext>
                </a:extLst>
              </p:cNvPr>
              <p:cNvSpPr txBox="1"/>
              <p:nvPr/>
            </p:nvSpPr>
            <p:spPr>
              <a:xfrm>
                <a:off x="8840274" y="2243230"/>
                <a:ext cx="7329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rgbClr val="002060"/>
                    </a:solidFill>
                  </a:rPr>
                  <a:t>VO</a:t>
                </a:r>
                <a:endParaRPr lang="zh-TW" altLang="en-US" sz="3200" dirty="0">
                  <a:solidFill>
                    <a:srgbClr val="00206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/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/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6919528-2765-4A89-8749-9DF66D485CB4}"/>
                </a:ext>
              </a:extLst>
            </p:cNvPr>
            <p:cNvSpPr txBox="1"/>
            <p:nvPr/>
          </p:nvSpPr>
          <p:spPr>
            <a:xfrm>
              <a:off x="2764199" y="6142714"/>
              <a:ext cx="1135410" cy="378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現實空間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55BE003-1E42-4FDB-AE7A-50CFECBF7595}"/>
                </a:ext>
              </a:extLst>
            </p:cNvPr>
            <p:cNvSpPr txBox="1"/>
            <p:nvPr/>
          </p:nvSpPr>
          <p:spPr>
            <a:xfrm>
              <a:off x="6819335" y="6106272"/>
              <a:ext cx="1135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速度空間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BCE1901-A539-47DB-8D15-C2E7C4C70DAF}"/>
                </a:ext>
              </a:extLst>
            </p:cNvPr>
            <p:cNvSpPr txBox="1"/>
            <p:nvPr/>
          </p:nvSpPr>
          <p:spPr>
            <a:xfrm>
              <a:off x="5812115" y="4986302"/>
              <a:ext cx="64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0,0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9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8A819975-8777-4C94-A259-B9BCA342BF97}"/>
              </a:ext>
            </a:extLst>
          </p:cNvPr>
          <p:cNvGrpSpPr/>
          <p:nvPr/>
        </p:nvGrpSpPr>
        <p:grpSpPr>
          <a:xfrm>
            <a:off x="3057019" y="3700431"/>
            <a:ext cx="5681868" cy="2619703"/>
            <a:chOff x="1355540" y="3674962"/>
            <a:chExt cx="5681868" cy="261970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3ABB663-2848-40AE-8822-79D0C82874FD}"/>
                </a:ext>
              </a:extLst>
            </p:cNvPr>
            <p:cNvGrpSpPr/>
            <p:nvPr/>
          </p:nvGrpSpPr>
          <p:grpSpPr>
            <a:xfrm>
              <a:off x="1355540" y="4157833"/>
              <a:ext cx="1757086" cy="1692037"/>
              <a:chOff x="1355540" y="4157833"/>
              <a:chExt cx="1757086" cy="169203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7ED09640-CA97-439E-A205-FAA91237950B}"/>
                  </a:ext>
                </a:extLst>
              </p:cNvPr>
              <p:cNvGrpSpPr/>
              <p:nvPr/>
            </p:nvGrpSpPr>
            <p:grpSpPr>
              <a:xfrm>
                <a:off x="1613704" y="4157833"/>
                <a:ext cx="1498922" cy="1505673"/>
                <a:chOff x="2840621" y="3199827"/>
                <a:chExt cx="1498922" cy="1505673"/>
              </a:xfrm>
            </p:grpSpPr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D942906B-6B9F-4D49-B42D-5CFF02854367}"/>
                    </a:ext>
                  </a:extLst>
                </p:cNvPr>
                <p:cNvSpPr/>
                <p:nvPr/>
              </p:nvSpPr>
              <p:spPr>
                <a:xfrm>
                  <a:off x="2840621" y="3199827"/>
                  <a:ext cx="1498922" cy="150567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45057C6-B057-4F5D-A043-7D9033E385D7}"/>
                    </a:ext>
                  </a:extLst>
                </p:cNvPr>
                <p:cNvSpPr/>
                <p:nvPr/>
              </p:nvSpPr>
              <p:spPr>
                <a:xfrm>
                  <a:off x="3263097" y="3628573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7872732E-64C7-4FDE-A8F9-9F4BB1259E7D}"/>
                    </a:ext>
                  </a:extLst>
                </p:cNvPr>
                <p:cNvSpPr/>
                <p:nvPr/>
              </p:nvSpPr>
              <p:spPr>
                <a:xfrm>
                  <a:off x="3549570" y="3915045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21D5897-5D6A-4996-901C-30AC1F119A56}"/>
                    </a:ext>
                  </a:extLst>
                </p:cNvPr>
                <p:cNvSpPr txBox="1"/>
                <p:nvPr/>
              </p:nvSpPr>
              <p:spPr>
                <a:xfrm>
                  <a:off x="3294927" y="3531152"/>
                  <a:ext cx="362000" cy="372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B</a:t>
                  </a:r>
                  <a:endParaRPr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BFE1EC8-5724-42BD-98FE-651145185503}"/>
                  </a:ext>
                </a:extLst>
              </p:cNvPr>
              <p:cNvGrpSpPr/>
              <p:nvPr/>
            </p:nvGrpSpPr>
            <p:grpSpPr>
              <a:xfrm>
                <a:off x="1355540" y="5140921"/>
                <a:ext cx="931762" cy="708949"/>
                <a:chOff x="1783467" y="2646280"/>
                <a:chExt cx="931762" cy="708949"/>
              </a:xfrm>
            </p:grpSpPr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2E944D79-9BA2-44FB-9C49-7E5400719609}"/>
                    </a:ext>
                  </a:extLst>
                </p:cNvPr>
                <p:cNvSpPr/>
                <p:nvPr/>
              </p:nvSpPr>
              <p:spPr>
                <a:xfrm>
                  <a:off x="2061259" y="2707047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6939E26C-F6EF-4E45-8CDB-73A6F22D8FDF}"/>
                    </a:ext>
                  </a:extLst>
                </p:cNvPr>
                <p:cNvSpPr/>
                <p:nvPr/>
              </p:nvSpPr>
              <p:spPr>
                <a:xfrm>
                  <a:off x="2347732" y="2993520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31AF5A6E-D101-4C44-ABC3-C1681F7BFB61}"/>
                    </a:ext>
                  </a:extLst>
                </p:cNvPr>
                <p:cNvSpPr txBox="1"/>
                <p:nvPr/>
              </p:nvSpPr>
              <p:spPr>
                <a:xfrm>
                  <a:off x="1783467" y="2646280"/>
                  <a:ext cx="324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A</a:t>
                  </a:r>
                  <a:endParaRPr lang="zh-TW" altLang="en-US" dirty="0"/>
                </a:p>
              </p:txBody>
            </p:sp>
          </p:grp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53BF23F7-0675-4AAC-B578-8D803BBE5119}"/>
                  </a:ext>
                </a:extLst>
              </p:cNvPr>
              <p:cNvSpPr/>
              <p:nvPr/>
            </p:nvSpPr>
            <p:spPr>
              <a:xfrm>
                <a:off x="1613704" y="4157834"/>
                <a:ext cx="1498922" cy="15056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D3B3045E-C354-4E16-8FA6-F186C4E643B6}"/>
                </a:ext>
              </a:extLst>
            </p:cNvPr>
            <p:cNvSpPr/>
            <p:nvPr/>
          </p:nvSpPr>
          <p:spPr>
            <a:xfrm>
              <a:off x="3535102" y="4734512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69B1E44-B77C-49B9-A1F9-E6667D7200DA}"/>
                </a:ext>
              </a:extLst>
            </p:cNvPr>
            <p:cNvSpPr/>
            <p:nvPr/>
          </p:nvSpPr>
          <p:spPr>
            <a:xfrm>
              <a:off x="4624086" y="3674962"/>
              <a:ext cx="2413322" cy="26197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>
                  <a:solidFill>
                    <a:srgbClr val="FF0000"/>
                  </a:solidFill>
                </a:rPr>
                <a:t>?</a:t>
              </a:r>
              <a:endParaRPr lang="zh-TW" altLang="en-US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32452FD-7C7B-4BFB-B938-C1A2B39C3B58}"/>
              </a:ext>
            </a:extLst>
          </p:cNvPr>
          <p:cNvGrpSpPr/>
          <p:nvPr/>
        </p:nvGrpSpPr>
        <p:grpSpPr>
          <a:xfrm>
            <a:off x="3535102" y="145664"/>
            <a:ext cx="5356184" cy="3122271"/>
            <a:chOff x="1631067" y="103707"/>
            <a:chExt cx="5356184" cy="312227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9B17FC2-E05D-4B7F-9F52-68B75DC87DE8}"/>
                </a:ext>
              </a:extLst>
            </p:cNvPr>
            <p:cNvGrpSpPr/>
            <p:nvPr/>
          </p:nvGrpSpPr>
          <p:grpSpPr>
            <a:xfrm>
              <a:off x="1631067" y="103707"/>
              <a:ext cx="2424896" cy="3099122"/>
              <a:chOff x="2083443" y="937549"/>
              <a:chExt cx="2424896" cy="3099122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62CD7D2E-20A8-458D-ABE7-86228E648742}"/>
                  </a:ext>
                </a:extLst>
              </p:cNvPr>
              <p:cNvSpPr/>
              <p:nvPr/>
            </p:nvSpPr>
            <p:spPr>
              <a:xfrm>
                <a:off x="2361235" y="1063424"/>
                <a:ext cx="1498922" cy="150567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B25FBBF7-FE4E-4BAC-BC5A-55E1C3838918}"/>
                  </a:ext>
                </a:extLst>
              </p:cNvPr>
              <p:cNvSpPr/>
              <p:nvPr/>
            </p:nvSpPr>
            <p:spPr>
              <a:xfrm>
                <a:off x="2361235" y="3388489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4F727296-D569-4F7D-80D3-1D8A60B495E7}"/>
                  </a:ext>
                </a:extLst>
              </p:cNvPr>
              <p:cNvSpPr/>
              <p:nvPr/>
            </p:nvSpPr>
            <p:spPr>
              <a:xfrm>
                <a:off x="2783711" y="1492170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D15E302-C8FD-4B46-B2E1-A8B16BC2C7C0}"/>
                  </a:ext>
                </a:extLst>
              </p:cNvPr>
              <p:cNvSpPr/>
              <p:nvPr/>
            </p:nvSpPr>
            <p:spPr>
              <a:xfrm>
                <a:off x="2647708" y="367496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625B031-0A31-46C2-AFA9-DE1FCAB3E8BE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H="1" flipV="1">
                <a:off x="2170253" y="937549"/>
                <a:ext cx="517967" cy="2737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F570A9E5-5F02-46DF-B038-C98813F3CA8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59574" y="1145894"/>
                <a:ext cx="1848765" cy="2593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ACD02653-194C-4595-A760-9EA91791F9C6}"/>
                  </a:ext>
                </a:extLst>
              </p:cNvPr>
              <p:cNvSpPr/>
              <p:nvPr/>
            </p:nvSpPr>
            <p:spPr>
              <a:xfrm>
                <a:off x="3070184" y="177864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76D356-1F41-477F-BFEB-0280AAA17666}"/>
                  </a:ext>
                </a:extLst>
              </p:cNvPr>
              <p:cNvSpPr txBox="1"/>
              <p:nvPr/>
            </p:nvSpPr>
            <p:spPr>
              <a:xfrm>
                <a:off x="2083443" y="332772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2AA2A25-6387-4725-99CE-E341A3A48CC0}"/>
                  </a:ext>
                </a:extLst>
              </p:cNvPr>
              <p:cNvSpPr txBox="1"/>
              <p:nvPr/>
            </p:nvSpPr>
            <p:spPr>
              <a:xfrm>
                <a:off x="2815541" y="1394749"/>
                <a:ext cx="362000" cy="372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FBC3AC52-00AA-4A6B-A88E-F24150D29DBC}"/>
                </a:ext>
              </a:extLst>
            </p:cNvPr>
            <p:cNvSpPr/>
            <p:nvPr/>
          </p:nvSpPr>
          <p:spPr>
            <a:xfrm rot="11817969">
              <a:off x="5204749" y="604312"/>
              <a:ext cx="1782502" cy="26216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612F5E7-7F85-4A57-BA47-1392FEBC958A}"/>
                </a:ext>
              </a:extLst>
            </p:cNvPr>
            <p:cNvSpPr txBox="1"/>
            <p:nvPr/>
          </p:nvSpPr>
          <p:spPr>
            <a:xfrm>
              <a:off x="5959999" y="1125204"/>
              <a:ext cx="56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F030F9AB-3918-47BB-BEDE-5DC56299799B}"/>
                </a:ext>
              </a:extLst>
            </p:cNvPr>
            <p:cNvSpPr/>
            <p:nvPr/>
          </p:nvSpPr>
          <p:spPr>
            <a:xfrm>
              <a:off x="4108050" y="1498457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934A669B-067C-4B0F-9DB7-10F56D82DA2A}"/>
                </a:ext>
              </a:extLst>
            </p:cNvPr>
            <p:cNvSpPr/>
            <p:nvPr/>
          </p:nvSpPr>
          <p:spPr>
            <a:xfrm>
              <a:off x="2233914" y="1626243"/>
              <a:ext cx="170512" cy="1267428"/>
            </a:xfrm>
            <a:custGeom>
              <a:avLst/>
              <a:gdLst>
                <a:gd name="connsiteX0" fmla="*/ 0 w 170512"/>
                <a:gd name="connsiteY0" fmla="*/ 1267428 h 1267428"/>
                <a:gd name="connsiteX1" fmla="*/ 162045 w 170512"/>
                <a:gd name="connsiteY1" fmla="*/ 856527 h 1267428"/>
                <a:gd name="connsiteX2" fmla="*/ 133109 w 170512"/>
                <a:gd name="connsiteY2" fmla="*/ 0 h 126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12" h="1267428">
                  <a:moveTo>
                    <a:pt x="0" y="1267428"/>
                  </a:moveTo>
                  <a:cubicBezTo>
                    <a:pt x="69930" y="1167596"/>
                    <a:pt x="139860" y="1067765"/>
                    <a:pt x="162045" y="856527"/>
                  </a:cubicBezTo>
                  <a:cubicBezTo>
                    <a:pt x="184230" y="645289"/>
                    <a:pt x="158669" y="322644"/>
                    <a:pt x="133109" y="0"/>
                  </a:cubicBezTo>
                </a:path>
              </a:pathLst>
            </a:custGeom>
            <a:noFill/>
            <a:ln w="38100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EA9D7C90-8901-4C6B-8EE8-ED86E42FF0AD}"/>
              </a:ext>
            </a:extLst>
          </p:cNvPr>
          <p:cNvSpPr/>
          <p:nvPr/>
        </p:nvSpPr>
        <p:spPr>
          <a:xfrm>
            <a:off x="5494868" y="2243667"/>
            <a:ext cx="668866" cy="6604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7750C-798E-4C61-B168-14490C2F3FFB}"/>
              </a:ext>
            </a:extLst>
          </p:cNvPr>
          <p:cNvSpPr/>
          <p:nvPr/>
        </p:nvSpPr>
        <p:spPr>
          <a:xfrm>
            <a:off x="4906434" y="2032000"/>
            <a:ext cx="766232" cy="7620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2E6F2C3-722D-44FD-B78F-5CE77A12CBBF}"/>
              </a:ext>
            </a:extLst>
          </p:cNvPr>
          <p:cNvSpPr/>
          <p:nvPr/>
        </p:nvSpPr>
        <p:spPr>
          <a:xfrm>
            <a:off x="4313769" y="1879599"/>
            <a:ext cx="886882" cy="914401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4FEB2E8-8972-4D80-8B9B-17A18A79C48D}"/>
              </a:ext>
            </a:extLst>
          </p:cNvPr>
          <p:cNvSpPr/>
          <p:nvPr/>
        </p:nvSpPr>
        <p:spPr>
          <a:xfrm>
            <a:off x="3739628" y="1811867"/>
            <a:ext cx="1017582" cy="1024466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BDF2821-6304-42DA-8636-717D8FA83F3B}"/>
              </a:ext>
            </a:extLst>
          </p:cNvPr>
          <p:cNvCxnSpPr>
            <a:cxnSpLocks/>
          </p:cNvCxnSpPr>
          <p:nvPr/>
        </p:nvCxnSpPr>
        <p:spPr>
          <a:xfrm flipH="1" flipV="1">
            <a:off x="5289550" y="2413000"/>
            <a:ext cx="539751" cy="160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FB1C993-36C0-46B0-A7B7-E32C862B92D2}"/>
              </a:ext>
            </a:extLst>
          </p:cNvPr>
          <p:cNvCxnSpPr>
            <a:cxnSpLocks/>
          </p:cNvCxnSpPr>
          <p:nvPr/>
        </p:nvCxnSpPr>
        <p:spPr>
          <a:xfrm flipH="1" flipV="1">
            <a:off x="4757210" y="2336799"/>
            <a:ext cx="532340" cy="7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C97BCE9-1AB4-4A2A-B584-91F7F8172452}"/>
              </a:ext>
            </a:extLst>
          </p:cNvPr>
          <p:cNvCxnSpPr>
            <a:cxnSpLocks/>
          </p:cNvCxnSpPr>
          <p:nvPr/>
        </p:nvCxnSpPr>
        <p:spPr>
          <a:xfrm flipH="1">
            <a:off x="4248419" y="2336799"/>
            <a:ext cx="508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/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/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/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/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0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4C4D077F-6003-4115-863B-24C62A8A7669}"/>
              </a:ext>
            </a:extLst>
          </p:cNvPr>
          <p:cNvGrpSpPr/>
          <p:nvPr/>
        </p:nvGrpSpPr>
        <p:grpSpPr>
          <a:xfrm>
            <a:off x="3621590" y="1066531"/>
            <a:ext cx="4490764" cy="4089401"/>
            <a:chOff x="3621590" y="1066531"/>
            <a:chExt cx="4490764" cy="408940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B9FF562-286A-48E4-B9DB-D11BF0226232}"/>
                </a:ext>
              </a:extLst>
            </p:cNvPr>
            <p:cNvGrpSpPr/>
            <p:nvPr/>
          </p:nvGrpSpPr>
          <p:grpSpPr>
            <a:xfrm>
              <a:off x="3621590" y="1066531"/>
              <a:ext cx="4106334" cy="4089401"/>
              <a:chOff x="3708400" y="1020232"/>
              <a:chExt cx="4106334" cy="4089401"/>
            </a:xfrm>
          </p:grpSpPr>
          <p:cxnSp>
            <p:nvCxnSpPr>
              <p:cNvPr id="2" name="直線單箭頭接點 1">
                <a:extLst>
                  <a:ext uri="{FF2B5EF4-FFF2-40B4-BE49-F238E27FC236}">
                    <a16:creationId xmlns:a16="http://schemas.microsoft.com/office/drawing/2014/main" id="{3AA15899-FD81-424B-AE10-6EB60A8CA90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線單箭頭接點 2">
                <a:extLst>
                  <a:ext uri="{FF2B5EF4-FFF2-40B4-BE49-F238E27FC236}">
                    <a16:creationId xmlns:a16="http://schemas.microsoft.com/office/drawing/2014/main" id="{CA36FBE8-13BA-4495-B796-F483A98C53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59AE3F5-7BF5-419D-98AF-71B67B662A41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120177E-BC57-4AE4-9355-EE6C7CF2B97D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</p:grp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885D337-F4A3-4CF1-BFA5-BB5D15114F90}"/>
                </a:ext>
              </a:extLst>
            </p:cNvPr>
            <p:cNvSpPr/>
            <p:nvPr/>
          </p:nvSpPr>
          <p:spPr>
            <a:xfrm rot="19453132">
              <a:off x="4552014" y="2385219"/>
              <a:ext cx="2245485" cy="1452021"/>
            </a:xfrm>
            <a:prstGeom prst="ellipse">
              <a:avLst/>
            </a:prstGeom>
            <a:solidFill>
              <a:srgbClr val="F2F2F2">
                <a:alpha val="34118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6070B7A8-5E97-47AE-91BA-03A03322DBAF}"/>
                </a:ext>
              </a:extLst>
            </p:cNvPr>
            <p:cNvCxnSpPr>
              <a:stCxn id="7" idx="2"/>
              <a:endCxn id="7" idx="6"/>
            </p:cNvCxnSpPr>
            <p:nvPr/>
          </p:nvCxnSpPr>
          <p:spPr>
            <a:xfrm flipV="1">
              <a:off x="4763925" y="2454773"/>
              <a:ext cx="1821664" cy="1312914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F760B14-1252-4D08-8A24-53805C5F7C46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5250265" y="2522249"/>
              <a:ext cx="848983" cy="1177961"/>
            </a:xfrm>
            <a:prstGeom prst="line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4BA495C-7F3F-4C23-BFF3-B15CB1C1C171}"/>
                </a:ext>
              </a:extLst>
            </p:cNvPr>
            <p:cNvSpPr txBox="1"/>
            <p:nvPr/>
          </p:nvSpPr>
          <p:spPr>
            <a:xfrm>
              <a:off x="6585589" y="2095018"/>
              <a:ext cx="150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x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7606F17-A27F-4CE3-B071-C91F4C014CAF}"/>
                </a:ext>
              </a:extLst>
            </p:cNvPr>
            <p:cNvSpPr txBox="1"/>
            <p:nvPr/>
          </p:nvSpPr>
          <p:spPr>
            <a:xfrm>
              <a:off x="4944214" y="2210765"/>
              <a:ext cx="20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A84633CD-5460-42B5-8FCD-BAD30B886CB2}"/>
                </a:ext>
              </a:extLst>
            </p:cNvPr>
            <p:cNvSpPr/>
            <p:nvPr/>
          </p:nvSpPr>
          <p:spPr>
            <a:xfrm>
              <a:off x="6030410" y="2876309"/>
              <a:ext cx="92598" cy="219919"/>
            </a:xfrm>
            <a:custGeom>
              <a:avLst/>
              <a:gdLst>
                <a:gd name="connsiteX0" fmla="*/ 0 w 92598"/>
                <a:gd name="connsiteY0" fmla="*/ 0 h 219919"/>
                <a:gd name="connsiteX1" fmla="*/ 69448 w 92598"/>
                <a:gd name="connsiteY1" fmla="*/ 81023 h 219919"/>
                <a:gd name="connsiteX2" fmla="*/ 92598 w 92598"/>
                <a:gd name="connsiteY2" fmla="*/ 219919 h 21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598" h="219919">
                  <a:moveTo>
                    <a:pt x="0" y="0"/>
                  </a:moveTo>
                  <a:cubicBezTo>
                    <a:pt x="27007" y="22185"/>
                    <a:pt x="54015" y="44370"/>
                    <a:pt x="69448" y="81023"/>
                  </a:cubicBezTo>
                  <a:cubicBezTo>
                    <a:pt x="84881" y="117676"/>
                    <a:pt x="88739" y="168797"/>
                    <a:pt x="92598" y="2199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/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091" r="-81818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5CFD9BED-8F6A-4B59-B2B5-CF930FF5E383}"/>
                </a:ext>
              </a:extLst>
            </p:cNvPr>
            <p:cNvSpPr/>
            <p:nvPr/>
          </p:nvSpPr>
          <p:spPr>
            <a:xfrm>
              <a:off x="7255831" y="4075342"/>
              <a:ext cx="856523" cy="8449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4A45830F-4227-4A5D-9EC3-0A3E04BDA9AB}"/>
                </a:ext>
              </a:extLst>
            </p:cNvPr>
            <p:cNvCxnSpPr/>
            <p:nvPr/>
          </p:nvCxnSpPr>
          <p:spPr>
            <a:xfrm>
              <a:off x="5674756" y="3111229"/>
              <a:ext cx="2027769" cy="1397110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58DA900C-25B1-4839-9E93-090D7A4D2D91}"/>
                </a:ext>
              </a:extLst>
            </p:cNvPr>
            <p:cNvSpPr/>
            <p:nvPr/>
          </p:nvSpPr>
          <p:spPr>
            <a:xfrm>
              <a:off x="5932025" y="3136739"/>
              <a:ext cx="41625" cy="144684"/>
            </a:xfrm>
            <a:custGeom>
              <a:avLst/>
              <a:gdLst>
                <a:gd name="connsiteX0" fmla="*/ 40512 w 41625"/>
                <a:gd name="connsiteY0" fmla="*/ 0 h 144684"/>
                <a:gd name="connsiteX1" fmla="*/ 40512 w 41625"/>
                <a:gd name="connsiteY1" fmla="*/ 57874 h 144684"/>
                <a:gd name="connsiteX2" fmla="*/ 28937 w 41625"/>
                <a:gd name="connsiteY2" fmla="*/ 104172 h 144684"/>
                <a:gd name="connsiteX3" fmla="*/ 0 w 41625"/>
                <a:gd name="connsiteY3" fmla="*/ 144684 h 14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25" h="144684">
                  <a:moveTo>
                    <a:pt x="40512" y="0"/>
                  </a:moveTo>
                  <a:cubicBezTo>
                    <a:pt x="41476" y="20256"/>
                    <a:pt x="42441" y="40512"/>
                    <a:pt x="40512" y="57874"/>
                  </a:cubicBezTo>
                  <a:cubicBezTo>
                    <a:pt x="38583" y="75236"/>
                    <a:pt x="35689" y="89704"/>
                    <a:pt x="28937" y="104172"/>
                  </a:cubicBezTo>
                  <a:cubicBezTo>
                    <a:pt x="22185" y="118640"/>
                    <a:pt x="11092" y="131662"/>
                    <a:pt x="0" y="1446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/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87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D6D0B9AC-EAAB-48E8-824C-D953CC029C9A}"/>
                </a:ext>
              </a:extLst>
            </p:cNvPr>
            <p:cNvSpPr/>
            <p:nvPr/>
          </p:nvSpPr>
          <p:spPr>
            <a:xfrm rot="354082">
              <a:off x="6267691" y="2691114"/>
              <a:ext cx="240617" cy="908613"/>
            </a:xfrm>
            <a:custGeom>
              <a:avLst/>
              <a:gdLst>
                <a:gd name="connsiteX0" fmla="*/ 0 w 240617"/>
                <a:gd name="connsiteY0" fmla="*/ 0 h 908613"/>
                <a:gd name="connsiteX1" fmla="*/ 196770 w 240617"/>
                <a:gd name="connsiteY1" fmla="*/ 260430 h 908613"/>
                <a:gd name="connsiteX2" fmla="*/ 237281 w 240617"/>
                <a:gd name="connsiteY2" fmla="*/ 619245 h 908613"/>
                <a:gd name="connsiteX3" fmla="*/ 138896 w 240617"/>
                <a:gd name="connsiteY3" fmla="*/ 908613 h 90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17" h="908613">
                  <a:moveTo>
                    <a:pt x="0" y="0"/>
                  </a:moveTo>
                  <a:cubicBezTo>
                    <a:pt x="78611" y="78611"/>
                    <a:pt x="157223" y="157223"/>
                    <a:pt x="196770" y="260430"/>
                  </a:cubicBezTo>
                  <a:cubicBezTo>
                    <a:pt x="236317" y="363638"/>
                    <a:pt x="246927" y="511215"/>
                    <a:pt x="237281" y="619245"/>
                  </a:cubicBezTo>
                  <a:cubicBezTo>
                    <a:pt x="227635" y="727275"/>
                    <a:pt x="183265" y="817944"/>
                    <a:pt x="138896" y="9086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/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2C23E67-B719-413D-935E-2D6F0C12FE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352" y="3633263"/>
              <a:ext cx="1079919" cy="745642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46A8C9B-3AB2-498A-8092-3A6E6EC3BC7C}"/>
                </a:ext>
              </a:extLst>
            </p:cNvPr>
            <p:cNvSpPr txBox="1"/>
            <p:nvPr/>
          </p:nvSpPr>
          <p:spPr>
            <a:xfrm>
              <a:off x="6387999" y="3895725"/>
              <a:ext cx="348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3C42C66-2899-48AD-BD9E-D10248F3F0C3}"/>
                </a:ext>
              </a:extLst>
            </p:cNvPr>
            <p:cNvSpPr txBox="1"/>
            <p:nvPr/>
          </p:nvSpPr>
          <p:spPr>
            <a:xfrm>
              <a:off x="6743179" y="3624498"/>
              <a:ext cx="212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L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FAAAECC9-EA15-41BC-B981-A92B2345BE2A}"/>
                </a:ext>
              </a:extLst>
            </p:cNvPr>
            <p:cNvCxnSpPr/>
            <p:nvPr/>
          </p:nvCxnSpPr>
          <p:spPr>
            <a:xfrm>
              <a:off x="5427132" y="3462962"/>
              <a:ext cx="597192" cy="4130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74C7AFF7-2F84-40A2-938F-2297FC3D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3280" y="3110697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E10C171-582B-4713-B793-C24F15391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324" y="3517938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/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5D0ABE83-D9EB-4E8C-85F4-749607B15A39}"/>
                </a:ext>
              </a:extLst>
            </p:cNvPr>
            <p:cNvCxnSpPr/>
            <p:nvPr/>
          </p:nvCxnSpPr>
          <p:spPr>
            <a:xfrm flipH="1" flipV="1">
              <a:off x="7567057" y="4075342"/>
              <a:ext cx="135468" cy="4329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/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48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A7E5030E-A1E3-4186-ABED-7A30BBBD7069}"/>
              </a:ext>
            </a:extLst>
          </p:cNvPr>
          <p:cNvGrpSpPr/>
          <p:nvPr/>
        </p:nvGrpSpPr>
        <p:grpSpPr>
          <a:xfrm>
            <a:off x="1783256" y="1017921"/>
            <a:ext cx="1349596" cy="962754"/>
            <a:chOff x="1783256" y="1017921"/>
            <a:chExt cx="1349596" cy="962754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DA7D935D-6A9D-4038-90CC-607E6AA28139}"/>
                </a:ext>
              </a:extLst>
            </p:cNvPr>
            <p:cNvSpPr/>
            <p:nvPr/>
          </p:nvSpPr>
          <p:spPr>
            <a:xfrm>
              <a:off x="1783256" y="1031505"/>
              <a:ext cx="1349596" cy="9491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9A42DFF-0627-40A3-A8EA-954A1AD263B0}"/>
                </a:ext>
              </a:extLst>
            </p:cNvPr>
            <p:cNvSpPr/>
            <p:nvPr/>
          </p:nvSpPr>
          <p:spPr>
            <a:xfrm>
              <a:off x="1927248" y="1217499"/>
              <a:ext cx="1061612" cy="5771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robot</a:t>
              </a:r>
              <a:endParaRPr lang="zh-TW" altLang="en-US" dirty="0"/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5F780011-B2C3-415A-8A5B-B6A71FB230A3}"/>
                </a:ext>
              </a:extLst>
            </p:cNvPr>
            <p:cNvCxnSpPr>
              <a:stCxn id="43" idx="6"/>
              <a:endCxn id="43" idx="2"/>
            </p:cNvCxnSpPr>
            <p:nvPr/>
          </p:nvCxnSpPr>
          <p:spPr>
            <a:xfrm flipH="1">
              <a:off x="1783256" y="1506090"/>
              <a:ext cx="13495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9F3ED097-3020-4405-A927-9CA30348458A}"/>
                </a:ext>
              </a:extLst>
            </p:cNvPr>
            <p:cNvCxnSpPr>
              <a:stCxn id="43" idx="0"/>
              <a:endCxn id="43" idx="4"/>
            </p:cNvCxnSpPr>
            <p:nvPr/>
          </p:nvCxnSpPr>
          <p:spPr>
            <a:xfrm>
              <a:off x="2458054" y="1031505"/>
              <a:ext cx="0" cy="949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3F790A1-4437-4E21-B410-666F06967AFF}"/>
                </a:ext>
              </a:extLst>
            </p:cNvPr>
            <p:cNvCxnSpPr>
              <a:cxnSpLocks/>
            </p:cNvCxnSpPr>
            <p:nvPr/>
          </p:nvCxnSpPr>
          <p:spPr>
            <a:xfrm>
              <a:off x="2458054" y="1642568"/>
              <a:ext cx="67479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99197D23-B642-4E3C-ABC7-66B23760AEA8}"/>
                </a:ext>
              </a:extLst>
            </p:cNvPr>
            <p:cNvSpPr txBox="1"/>
            <p:nvPr/>
          </p:nvSpPr>
          <p:spPr>
            <a:xfrm>
              <a:off x="2688906" y="1519674"/>
              <a:ext cx="153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375F8AC-C945-45D9-BAE8-7BF7F808FE22}"/>
                </a:ext>
              </a:extLst>
            </p:cNvPr>
            <p:cNvCxnSpPr>
              <a:cxnSpLocks/>
            </p:cNvCxnSpPr>
            <p:nvPr/>
          </p:nvCxnSpPr>
          <p:spPr>
            <a:xfrm>
              <a:off x="2355696" y="1017921"/>
              <a:ext cx="0" cy="488169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CEA1F69-CAB0-4CAA-B1A6-203E8A1B81CE}"/>
                </a:ext>
              </a:extLst>
            </p:cNvPr>
            <p:cNvSpPr txBox="1"/>
            <p:nvPr/>
          </p:nvSpPr>
          <p:spPr>
            <a:xfrm>
              <a:off x="2150558" y="1123174"/>
              <a:ext cx="11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287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形: 空心 3">
            <a:extLst>
              <a:ext uri="{FF2B5EF4-FFF2-40B4-BE49-F238E27FC236}">
                <a16:creationId xmlns:a16="http://schemas.microsoft.com/office/drawing/2014/main" id="{9A917DB3-0818-4B71-86BD-3A6A3AB8408C}"/>
              </a:ext>
            </a:extLst>
          </p:cNvPr>
          <p:cNvSpPr/>
          <p:nvPr/>
        </p:nvSpPr>
        <p:spPr>
          <a:xfrm>
            <a:off x="734249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F56CA431-411E-4CBF-A988-AC9DF4124F9E}"/>
              </a:ext>
            </a:extLst>
          </p:cNvPr>
          <p:cNvSpPr/>
          <p:nvPr/>
        </p:nvSpPr>
        <p:spPr>
          <a:xfrm>
            <a:off x="1634248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89CB314-C055-43A1-8839-E7403C3FBB54}"/>
              </a:ext>
            </a:extLst>
          </p:cNvPr>
          <p:cNvGrpSpPr/>
          <p:nvPr/>
        </p:nvGrpSpPr>
        <p:grpSpPr>
          <a:xfrm>
            <a:off x="1958249" y="1755050"/>
            <a:ext cx="3132000" cy="3132000"/>
            <a:chOff x="4529999" y="1863000"/>
            <a:chExt cx="3132000" cy="3132000"/>
          </a:xfrm>
        </p:grpSpPr>
        <p:sp>
          <p:nvSpPr>
            <p:cNvPr id="16" name="流程圖: 匯合連接點 15">
              <a:extLst>
                <a:ext uri="{FF2B5EF4-FFF2-40B4-BE49-F238E27FC236}">
                  <a16:creationId xmlns:a16="http://schemas.microsoft.com/office/drawing/2014/main" id="{DF617F92-AC25-498F-87EF-FDD46887AE75}"/>
                </a:ext>
              </a:extLst>
            </p:cNvPr>
            <p:cNvSpPr/>
            <p:nvPr/>
          </p:nvSpPr>
          <p:spPr>
            <a:xfrm>
              <a:off x="4868333" y="2092047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96A7332C-891D-4054-BF03-278356C9C98D}"/>
                </a:ext>
              </a:extLst>
            </p:cNvPr>
            <p:cNvSpPr/>
            <p:nvPr/>
          </p:nvSpPr>
          <p:spPr>
            <a:xfrm>
              <a:off x="4529999" y="1863000"/>
              <a:ext cx="3132000" cy="3132000"/>
            </a:xfrm>
            <a:prstGeom prst="arc">
              <a:avLst>
                <a:gd name="adj1" fmla="val 11351339"/>
                <a:gd name="adj2" fmla="val 13237472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670E597-D5DD-4957-A22B-42E31EAD3F79}"/>
              </a:ext>
            </a:extLst>
          </p:cNvPr>
          <p:cNvGrpSpPr/>
          <p:nvPr/>
        </p:nvGrpSpPr>
        <p:grpSpPr>
          <a:xfrm>
            <a:off x="1562249" y="1359050"/>
            <a:ext cx="3924000" cy="3924000"/>
            <a:chOff x="4225098" y="490046"/>
            <a:chExt cx="3924000" cy="3924000"/>
          </a:xfrm>
        </p:grpSpPr>
        <p:sp>
          <p:nvSpPr>
            <p:cNvPr id="23" name="流程圖: 匯合連接點 22">
              <a:extLst>
                <a:ext uri="{FF2B5EF4-FFF2-40B4-BE49-F238E27FC236}">
                  <a16:creationId xmlns:a16="http://schemas.microsoft.com/office/drawing/2014/main" id="{35C344A8-FB9D-4B72-8D13-180034A6582C}"/>
                </a:ext>
              </a:extLst>
            </p:cNvPr>
            <p:cNvSpPr/>
            <p:nvPr/>
          </p:nvSpPr>
          <p:spPr>
            <a:xfrm>
              <a:off x="7753098" y="3147994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9B4F613A-F02A-4926-8BD5-B241E6584575}"/>
                </a:ext>
              </a:extLst>
            </p:cNvPr>
            <p:cNvSpPr/>
            <p:nvPr/>
          </p:nvSpPr>
          <p:spPr>
            <a:xfrm>
              <a:off x="4225098" y="490046"/>
              <a:ext cx="3924000" cy="3924000"/>
            </a:xfrm>
            <a:prstGeom prst="arc">
              <a:avLst>
                <a:gd name="adj1" fmla="val 21302101"/>
                <a:gd name="adj2" fmla="val 1268741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43728D6-3BEB-49C2-BBDF-B635B6CCF36B}"/>
              </a:ext>
            </a:extLst>
          </p:cNvPr>
          <p:cNvGrpSpPr/>
          <p:nvPr/>
        </p:nvGrpSpPr>
        <p:grpSpPr>
          <a:xfrm>
            <a:off x="1004249" y="801050"/>
            <a:ext cx="5040000" cy="5040000"/>
            <a:chOff x="3423599" y="756600"/>
            <a:chExt cx="5040000" cy="5040000"/>
          </a:xfrm>
        </p:grpSpPr>
        <p:sp>
          <p:nvSpPr>
            <p:cNvPr id="26" name="流程圖: 匯合連接點 25">
              <a:extLst>
                <a:ext uri="{FF2B5EF4-FFF2-40B4-BE49-F238E27FC236}">
                  <a16:creationId xmlns:a16="http://schemas.microsoft.com/office/drawing/2014/main" id="{0EF35557-8A56-4AC5-BF52-365ACE3AA58B}"/>
                </a:ext>
              </a:extLst>
            </p:cNvPr>
            <p:cNvSpPr/>
            <p:nvPr/>
          </p:nvSpPr>
          <p:spPr>
            <a:xfrm>
              <a:off x="4316412" y="5127886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89E44319-71FA-43C0-8C85-6872D3A5544B}"/>
                </a:ext>
              </a:extLst>
            </p:cNvPr>
            <p:cNvSpPr/>
            <p:nvPr/>
          </p:nvSpPr>
          <p:spPr>
            <a:xfrm>
              <a:off x="3423599" y="756600"/>
              <a:ext cx="5040000" cy="5040000"/>
            </a:xfrm>
            <a:prstGeom prst="arc">
              <a:avLst>
                <a:gd name="adj1" fmla="val 6201564"/>
                <a:gd name="adj2" fmla="val 7277778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BBEB08A-0A13-4D87-8046-8AA031CEB683}"/>
              </a:ext>
            </a:extLst>
          </p:cNvPr>
          <p:cNvGrpSpPr/>
          <p:nvPr/>
        </p:nvGrpSpPr>
        <p:grpSpPr>
          <a:xfrm>
            <a:off x="1724249" y="1519693"/>
            <a:ext cx="3600000" cy="3600000"/>
            <a:chOff x="4295999" y="1627643"/>
            <a:chExt cx="3600000" cy="3600000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37520F74-1BF3-4E86-AEB9-35303B7CD1A3}"/>
                </a:ext>
              </a:extLst>
            </p:cNvPr>
            <p:cNvSpPr/>
            <p:nvPr/>
          </p:nvSpPr>
          <p:spPr>
            <a:xfrm>
              <a:off x="4403999" y="421262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E379A4FF-78FD-4E2A-A13D-CEBCBCF58EA7}"/>
                </a:ext>
              </a:extLst>
            </p:cNvPr>
            <p:cNvSpPr/>
            <p:nvPr/>
          </p:nvSpPr>
          <p:spPr>
            <a:xfrm>
              <a:off x="4295999" y="1627643"/>
              <a:ext cx="3600000" cy="3600000"/>
            </a:xfrm>
            <a:prstGeom prst="arc">
              <a:avLst>
                <a:gd name="adj1" fmla="val 9179687"/>
                <a:gd name="adj2" fmla="val 10505050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7D3BC9B-662B-4D5E-A043-09FD218D7853}"/>
              </a:ext>
            </a:extLst>
          </p:cNvPr>
          <p:cNvGrpSpPr/>
          <p:nvPr/>
        </p:nvGrpSpPr>
        <p:grpSpPr>
          <a:xfrm>
            <a:off x="2174249" y="1969693"/>
            <a:ext cx="2700000" cy="2799000"/>
            <a:chOff x="4593599" y="1925243"/>
            <a:chExt cx="2700000" cy="279900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A1450FA0-1761-410D-9078-E7D8022EF38D}"/>
                </a:ext>
              </a:extLst>
            </p:cNvPr>
            <p:cNvSpPr/>
            <p:nvPr/>
          </p:nvSpPr>
          <p:spPr>
            <a:xfrm>
              <a:off x="6106315" y="436424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FA26F0DA-B2FE-4D72-BCC1-8D0A3B615AA7}"/>
                </a:ext>
              </a:extLst>
            </p:cNvPr>
            <p:cNvSpPr/>
            <p:nvPr/>
          </p:nvSpPr>
          <p:spPr>
            <a:xfrm>
              <a:off x="4593599" y="1925243"/>
              <a:ext cx="2700000" cy="2700000"/>
            </a:xfrm>
            <a:prstGeom prst="arc">
              <a:avLst>
                <a:gd name="adj1" fmla="val 4988362"/>
                <a:gd name="adj2" fmla="val 7035695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DA9F9A8-9EB9-4815-A723-D5C39F21680C}"/>
              </a:ext>
            </a:extLst>
          </p:cNvPr>
          <p:cNvGrpSpPr/>
          <p:nvPr/>
        </p:nvGrpSpPr>
        <p:grpSpPr>
          <a:xfrm>
            <a:off x="1724249" y="1519692"/>
            <a:ext cx="3600000" cy="3600000"/>
            <a:chOff x="4387098" y="1619725"/>
            <a:chExt cx="3600000" cy="3600000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A2FFD0C-6D9B-4FF8-8C7E-E8A2A5BB94A8}"/>
                </a:ext>
              </a:extLst>
            </p:cNvPr>
            <p:cNvSpPr/>
            <p:nvPr/>
          </p:nvSpPr>
          <p:spPr>
            <a:xfrm>
              <a:off x="7032818" y="1746087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D9AA0DEA-2C70-4192-ACDC-4A99DB290FB6}"/>
                </a:ext>
              </a:extLst>
            </p:cNvPr>
            <p:cNvSpPr/>
            <p:nvPr/>
          </p:nvSpPr>
          <p:spPr>
            <a:xfrm>
              <a:off x="4387098" y="1619725"/>
              <a:ext cx="3600000" cy="3600000"/>
            </a:xfrm>
            <a:prstGeom prst="arc">
              <a:avLst>
                <a:gd name="adj1" fmla="val 18589867"/>
                <a:gd name="adj2" fmla="val 1976222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2B6595A4-5516-45F0-B9FE-0F412CC3CD21}"/>
              </a:ext>
            </a:extLst>
          </p:cNvPr>
          <p:cNvGrpSpPr/>
          <p:nvPr/>
        </p:nvGrpSpPr>
        <p:grpSpPr>
          <a:xfrm>
            <a:off x="1076249" y="961692"/>
            <a:ext cx="4806000" cy="4716000"/>
            <a:chOff x="3495599" y="917242"/>
            <a:chExt cx="4806000" cy="4716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1F53EA02-A51D-44CE-8CA9-1D8911F86A81}"/>
                </a:ext>
              </a:extLst>
            </p:cNvPr>
            <p:cNvSpPr/>
            <p:nvPr/>
          </p:nvSpPr>
          <p:spPr>
            <a:xfrm>
              <a:off x="3495599" y="2393348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2D280BAA-0A1A-409B-AC79-989E2619B931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12087452"/>
                <a:gd name="adj2" fmla="val 13146407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095CF79C-09F8-494E-A395-87ED93353B5F}"/>
              </a:ext>
            </a:extLst>
          </p:cNvPr>
          <p:cNvGrpSpPr/>
          <p:nvPr/>
        </p:nvGrpSpPr>
        <p:grpSpPr>
          <a:xfrm>
            <a:off x="1166249" y="961692"/>
            <a:ext cx="4716000" cy="4716000"/>
            <a:chOff x="3585599" y="917242"/>
            <a:chExt cx="4716000" cy="4716000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757BC8EF-61E4-4D98-A436-48B8468AFFA9}"/>
                </a:ext>
              </a:extLst>
            </p:cNvPr>
            <p:cNvSpPr/>
            <p:nvPr/>
          </p:nvSpPr>
          <p:spPr>
            <a:xfrm>
              <a:off x="6593418" y="5256601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B21FB91B-8012-4B86-82C7-2AA7A0451DD9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4417437"/>
                <a:gd name="adj2" fmla="val 554656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弧形 42">
            <a:extLst>
              <a:ext uri="{FF2B5EF4-FFF2-40B4-BE49-F238E27FC236}">
                <a16:creationId xmlns:a16="http://schemas.microsoft.com/office/drawing/2014/main" id="{816DDDF1-0F26-460C-B31B-BB41470E9EE7}"/>
              </a:ext>
            </a:extLst>
          </p:cNvPr>
          <p:cNvSpPr/>
          <p:nvPr/>
        </p:nvSpPr>
        <p:spPr>
          <a:xfrm>
            <a:off x="1490249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209324-A282-4696-BA4C-1364DBE7FA63}"/>
              </a:ext>
            </a:extLst>
          </p:cNvPr>
          <p:cNvGrpSpPr/>
          <p:nvPr/>
        </p:nvGrpSpPr>
        <p:grpSpPr>
          <a:xfrm>
            <a:off x="3249611" y="1111818"/>
            <a:ext cx="549275" cy="331695"/>
            <a:chOff x="5821362" y="804334"/>
            <a:chExt cx="549275" cy="33169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FB5CB8E-1058-483F-A2C3-D8044F986764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B8F3CC-B213-4AEE-ACE4-CD654CC9F20E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2CC09C-3EEA-4427-B7E1-576F7A66D1EB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6B133B-FC66-41BE-98AF-AF3569EA9FC2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798D69D-6189-4C8A-8873-6CDBE8072D93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10" name="流程圖: 或 9">
                <a:extLst>
                  <a:ext uri="{FF2B5EF4-FFF2-40B4-BE49-F238E27FC236}">
                    <a16:creationId xmlns:a16="http://schemas.microsoft.com/office/drawing/2014/main" id="{8B5B095A-83EC-481B-AF90-508B44D0C90B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局部圓 10">
                <a:extLst>
                  <a:ext uri="{FF2B5EF4-FFF2-40B4-BE49-F238E27FC236}">
                    <a16:creationId xmlns:a16="http://schemas.microsoft.com/office/drawing/2014/main" id="{53D0B0D2-CE99-42A5-8423-A4CFAAD3744F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局部圓 11">
                <a:extLst>
                  <a:ext uri="{FF2B5EF4-FFF2-40B4-BE49-F238E27FC236}">
                    <a16:creationId xmlns:a16="http://schemas.microsoft.com/office/drawing/2014/main" id="{C71C7773-014B-4041-924B-D212633BFAD4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22D138F-7FF4-40A1-9476-03A8C76B0D62}"/>
              </a:ext>
            </a:extLst>
          </p:cNvPr>
          <p:cNvGrpSpPr/>
          <p:nvPr/>
        </p:nvGrpSpPr>
        <p:grpSpPr>
          <a:xfrm>
            <a:off x="6584249" y="2519624"/>
            <a:ext cx="2119124" cy="394994"/>
            <a:chOff x="9417534" y="4177628"/>
            <a:chExt cx="2119124" cy="394994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9A10DBEE-7BBA-495A-97E4-C0691FAC0531}"/>
                </a:ext>
              </a:extLst>
            </p:cNvPr>
            <p:cNvGrpSpPr/>
            <p:nvPr/>
          </p:nvGrpSpPr>
          <p:grpSpPr>
            <a:xfrm>
              <a:off x="9417534" y="4212622"/>
              <a:ext cx="360000" cy="360000"/>
              <a:chOff x="6176398" y="1465641"/>
              <a:chExt cx="144000" cy="144373"/>
            </a:xfrm>
          </p:grpSpPr>
          <p:sp>
            <p:nvSpPr>
              <p:cNvPr id="47" name="流程圖: 或 46">
                <a:extLst>
                  <a:ext uri="{FF2B5EF4-FFF2-40B4-BE49-F238E27FC236}">
                    <a16:creationId xmlns:a16="http://schemas.microsoft.com/office/drawing/2014/main" id="{F7E05484-E640-4F53-9ED1-9045DE55567D}"/>
                  </a:ext>
                </a:extLst>
              </p:cNvPr>
              <p:cNvSpPr/>
              <p:nvPr/>
            </p:nvSpPr>
            <p:spPr>
              <a:xfrm>
                <a:off x="6176398" y="1465641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局部圓 44">
                <a:extLst>
                  <a:ext uri="{FF2B5EF4-FFF2-40B4-BE49-F238E27FC236}">
                    <a16:creationId xmlns:a16="http://schemas.microsoft.com/office/drawing/2014/main" id="{7BD5271F-2CB5-4927-A0A2-86B6EE29211F}"/>
                  </a:ext>
                </a:extLst>
              </p:cNvPr>
              <p:cNvSpPr/>
              <p:nvPr/>
            </p:nvSpPr>
            <p:spPr>
              <a:xfrm>
                <a:off x="6176398" y="1466014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局部圓 45">
                <a:extLst>
                  <a:ext uri="{FF2B5EF4-FFF2-40B4-BE49-F238E27FC236}">
                    <a16:creationId xmlns:a16="http://schemas.microsoft.com/office/drawing/2014/main" id="{D45D4007-9E6C-4D59-9C3A-5FFE85ED2735}"/>
                  </a:ext>
                </a:extLst>
              </p:cNvPr>
              <p:cNvSpPr/>
              <p:nvPr/>
            </p:nvSpPr>
            <p:spPr>
              <a:xfrm flipH="1" flipV="1">
                <a:off x="6176398" y="1466014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80EEA64-814B-48BE-A84C-ED957B718BE3}"/>
                </a:ext>
              </a:extLst>
            </p:cNvPr>
            <p:cNvSpPr txBox="1"/>
            <p:nvPr/>
          </p:nvSpPr>
          <p:spPr>
            <a:xfrm>
              <a:off x="9730872" y="4177628"/>
              <a:ext cx="1805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: Mobile robot</a:t>
              </a:r>
              <a:endParaRPr lang="zh-TW" altLang="en-US" dirty="0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622D70E4-CF0A-46CF-8ADD-FA7EBFEE8BBA}"/>
              </a:ext>
            </a:extLst>
          </p:cNvPr>
          <p:cNvGrpSpPr/>
          <p:nvPr/>
        </p:nvGrpSpPr>
        <p:grpSpPr>
          <a:xfrm>
            <a:off x="6584249" y="3053782"/>
            <a:ext cx="3698166" cy="394994"/>
            <a:chOff x="6769584" y="2680758"/>
            <a:chExt cx="3698166" cy="394994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E764B15F-968D-45BC-AF6E-A527E8E4652A}"/>
                </a:ext>
              </a:extLst>
            </p:cNvPr>
            <p:cNvGrpSpPr/>
            <p:nvPr/>
          </p:nvGrpSpPr>
          <p:grpSpPr>
            <a:xfrm>
              <a:off x="6769584" y="2680758"/>
              <a:ext cx="3698166" cy="394994"/>
              <a:chOff x="9417534" y="4177628"/>
              <a:chExt cx="3698166" cy="394994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B5B97A3D-4FB5-4736-9774-3011F4E6336E}"/>
                  </a:ext>
                </a:extLst>
              </p:cNvPr>
              <p:cNvGrpSpPr/>
              <p:nvPr/>
            </p:nvGrpSpPr>
            <p:grpSpPr>
              <a:xfrm>
                <a:off x="9417534" y="4212622"/>
                <a:ext cx="360000" cy="360000"/>
                <a:chOff x="6176398" y="1465641"/>
                <a:chExt cx="144000" cy="144373"/>
              </a:xfrm>
            </p:grpSpPr>
            <p:sp>
              <p:nvSpPr>
                <p:cNvPr id="51" name="流程圖: 或 50">
                  <a:extLst>
                    <a:ext uri="{FF2B5EF4-FFF2-40B4-BE49-F238E27FC236}">
                      <a16:creationId xmlns:a16="http://schemas.microsoft.com/office/drawing/2014/main" id="{DD67950A-523C-4287-8C32-5E37FC54011B}"/>
                    </a:ext>
                  </a:extLst>
                </p:cNvPr>
                <p:cNvSpPr/>
                <p:nvPr/>
              </p:nvSpPr>
              <p:spPr>
                <a:xfrm>
                  <a:off x="6176398" y="1465641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局部圓 51">
                  <a:extLst>
                    <a:ext uri="{FF2B5EF4-FFF2-40B4-BE49-F238E27FC236}">
                      <a16:creationId xmlns:a16="http://schemas.microsoft.com/office/drawing/2014/main" id="{2F017870-D608-4341-BC60-EC0D2482CD0D}"/>
                    </a:ext>
                  </a:extLst>
                </p:cNvPr>
                <p:cNvSpPr/>
                <p:nvPr/>
              </p:nvSpPr>
              <p:spPr>
                <a:xfrm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局部圓 52">
                  <a:extLst>
                    <a:ext uri="{FF2B5EF4-FFF2-40B4-BE49-F238E27FC236}">
                      <a16:creationId xmlns:a16="http://schemas.microsoft.com/office/drawing/2014/main" id="{E4176D50-F471-456D-A713-0C9095119A41}"/>
                    </a:ext>
                  </a:extLst>
                </p:cNvPr>
                <p:cNvSpPr/>
                <p:nvPr/>
              </p:nvSpPr>
              <p:spPr>
                <a:xfrm flipH="1" flipV="1"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523CC2F6-74B7-4BCD-806F-FB2A88977674}"/>
                  </a:ext>
                </a:extLst>
              </p:cNvPr>
              <p:cNvSpPr txBox="1"/>
              <p:nvPr/>
            </p:nvSpPr>
            <p:spPr>
              <a:xfrm>
                <a:off x="9730871" y="4177628"/>
                <a:ext cx="3384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: known intention moving object</a:t>
                </a:r>
                <a:endParaRPr lang="zh-TW" altLang="en-US" dirty="0"/>
              </a:p>
            </p:txBody>
          </p:sp>
        </p:grp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FBBF7731-FFF9-4045-B45C-F7739E8A75EE}"/>
                </a:ext>
              </a:extLst>
            </p:cNvPr>
            <p:cNvSpPr/>
            <p:nvPr/>
          </p:nvSpPr>
          <p:spPr>
            <a:xfrm>
              <a:off x="6769584" y="2715752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D16ADBF-7287-4443-9BBA-2B8ED462BF38}"/>
              </a:ext>
            </a:extLst>
          </p:cNvPr>
          <p:cNvGrpSpPr/>
          <p:nvPr/>
        </p:nvGrpSpPr>
        <p:grpSpPr>
          <a:xfrm>
            <a:off x="6584249" y="3622004"/>
            <a:ext cx="4256167" cy="394994"/>
            <a:chOff x="6769584" y="3248980"/>
            <a:chExt cx="4256167" cy="394994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A5A3210D-B488-469E-8894-1021EDC60E4B}"/>
                </a:ext>
              </a:extLst>
            </p:cNvPr>
            <p:cNvGrpSpPr/>
            <p:nvPr/>
          </p:nvGrpSpPr>
          <p:grpSpPr>
            <a:xfrm>
              <a:off x="6769584" y="3248980"/>
              <a:ext cx="4256167" cy="394994"/>
              <a:chOff x="9417534" y="4177628"/>
              <a:chExt cx="4256167" cy="394994"/>
            </a:xfrm>
          </p:grpSpPr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43AA355B-06F2-47BA-B5EE-DBD31909D868}"/>
                  </a:ext>
                </a:extLst>
              </p:cNvPr>
              <p:cNvGrpSpPr/>
              <p:nvPr/>
            </p:nvGrpSpPr>
            <p:grpSpPr>
              <a:xfrm>
                <a:off x="9417534" y="4212622"/>
                <a:ext cx="360000" cy="360000"/>
                <a:chOff x="6176398" y="1465641"/>
                <a:chExt cx="144000" cy="144373"/>
              </a:xfrm>
            </p:grpSpPr>
            <p:sp>
              <p:nvSpPr>
                <p:cNvPr id="66" name="流程圖: 或 65">
                  <a:extLst>
                    <a:ext uri="{FF2B5EF4-FFF2-40B4-BE49-F238E27FC236}">
                      <a16:creationId xmlns:a16="http://schemas.microsoft.com/office/drawing/2014/main" id="{887F866A-A4A8-479C-887E-26F49C6A2234}"/>
                    </a:ext>
                  </a:extLst>
                </p:cNvPr>
                <p:cNvSpPr/>
                <p:nvPr/>
              </p:nvSpPr>
              <p:spPr>
                <a:xfrm>
                  <a:off x="6176398" y="1465641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局部圓 66">
                  <a:extLst>
                    <a:ext uri="{FF2B5EF4-FFF2-40B4-BE49-F238E27FC236}">
                      <a16:creationId xmlns:a16="http://schemas.microsoft.com/office/drawing/2014/main" id="{05CEF1ED-0974-4E61-832E-8C25D31A3DFC}"/>
                    </a:ext>
                  </a:extLst>
                </p:cNvPr>
                <p:cNvSpPr/>
                <p:nvPr/>
              </p:nvSpPr>
              <p:spPr>
                <a:xfrm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局部圓 67">
                  <a:extLst>
                    <a:ext uri="{FF2B5EF4-FFF2-40B4-BE49-F238E27FC236}">
                      <a16:creationId xmlns:a16="http://schemas.microsoft.com/office/drawing/2014/main" id="{519BA84D-266C-4C3B-BCD9-3F056E584A0D}"/>
                    </a:ext>
                  </a:extLst>
                </p:cNvPr>
                <p:cNvSpPr/>
                <p:nvPr/>
              </p:nvSpPr>
              <p:spPr>
                <a:xfrm flipH="1" flipV="1"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E41A986-F3B8-4D48-BCF1-4E29FC319A86}"/>
                  </a:ext>
                </a:extLst>
              </p:cNvPr>
              <p:cNvSpPr txBox="1"/>
              <p:nvPr/>
            </p:nvSpPr>
            <p:spPr>
              <a:xfrm>
                <a:off x="9730871" y="4177628"/>
                <a:ext cx="3942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: unknown intention moving object</a:t>
                </a:r>
                <a:endParaRPr lang="zh-TW" altLang="en-US" dirty="0"/>
              </a:p>
            </p:txBody>
          </p:sp>
        </p:grpSp>
        <p:sp>
          <p:nvSpPr>
            <p:cNvPr id="69" name="流程圖: 匯合連接點 68">
              <a:extLst>
                <a:ext uri="{FF2B5EF4-FFF2-40B4-BE49-F238E27FC236}">
                  <a16:creationId xmlns:a16="http://schemas.microsoft.com/office/drawing/2014/main" id="{0037D60C-0935-4500-A854-5C8C902FEBFA}"/>
                </a:ext>
              </a:extLst>
            </p:cNvPr>
            <p:cNvSpPr/>
            <p:nvPr/>
          </p:nvSpPr>
          <p:spPr>
            <a:xfrm>
              <a:off x="6769584" y="3283555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67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形: 空心 3">
            <a:extLst>
              <a:ext uri="{FF2B5EF4-FFF2-40B4-BE49-F238E27FC236}">
                <a16:creationId xmlns:a16="http://schemas.microsoft.com/office/drawing/2014/main" id="{9A917DB3-0818-4B71-86BD-3A6A3AB8408C}"/>
              </a:ext>
            </a:extLst>
          </p:cNvPr>
          <p:cNvSpPr/>
          <p:nvPr/>
        </p:nvSpPr>
        <p:spPr>
          <a:xfrm>
            <a:off x="734249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F56CA431-411E-4CBF-A988-AC9DF4124F9E}"/>
              </a:ext>
            </a:extLst>
          </p:cNvPr>
          <p:cNvSpPr/>
          <p:nvPr/>
        </p:nvSpPr>
        <p:spPr>
          <a:xfrm>
            <a:off x="1634248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弧形 42">
            <a:extLst>
              <a:ext uri="{FF2B5EF4-FFF2-40B4-BE49-F238E27FC236}">
                <a16:creationId xmlns:a16="http://schemas.microsoft.com/office/drawing/2014/main" id="{816DDDF1-0F26-460C-B31B-BB41470E9EE7}"/>
              </a:ext>
            </a:extLst>
          </p:cNvPr>
          <p:cNvSpPr/>
          <p:nvPr/>
        </p:nvSpPr>
        <p:spPr>
          <a:xfrm>
            <a:off x="1490249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209324-A282-4696-BA4C-1364DBE7FA63}"/>
              </a:ext>
            </a:extLst>
          </p:cNvPr>
          <p:cNvGrpSpPr/>
          <p:nvPr/>
        </p:nvGrpSpPr>
        <p:grpSpPr>
          <a:xfrm>
            <a:off x="3249611" y="1111818"/>
            <a:ext cx="549275" cy="331695"/>
            <a:chOff x="5821362" y="804334"/>
            <a:chExt cx="549275" cy="33169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FB5CB8E-1058-483F-A2C3-D8044F986764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B8F3CC-B213-4AEE-ACE4-CD654CC9F20E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2CC09C-3EEA-4427-B7E1-576F7A66D1EB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6B133B-FC66-41BE-98AF-AF3569EA9FC2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798D69D-6189-4C8A-8873-6CDBE8072D93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10" name="流程圖: 或 9">
                <a:extLst>
                  <a:ext uri="{FF2B5EF4-FFF2-40B4-BE49-F238E27FC236}">
                    <a16:creationId xmlns:a16="http://schemas.microsoft.com/office/drawing/2014/main" id="{8B5B095A-83EC-481B-AF90-508B44D0C90B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局部圓 10">
                <a:extLst>
                  <a:ext uri="{FF2B5EF4-FFF2-40B4-BE49-F238E27FC236}">
                    <a16:creationId xmlns:a16="http://schemas.microsoft.com/office/drawing/2014/main" id="{53D0B0D2-CE99-42A5-8423-A4CFAAD3744F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局部圓 11">
                <a:extLst>
                  <a:ext uri="{FF2B5EF4-FFF2-40B4-BE49-F238E27FC236}">
                    <a16:creationId xmlns:a16="http://schemas.microsoft.com/office/drawing/2014/main" id="{C71C7773-014B-4041-924B-D212633BFAD4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矩形: 剪去同側角落 16">
            <a:extLst>
              <a:ext uri="{FF2B5EF4-FFF2-40B4-BE49-F238E27FC236}">
                <a16:creationId xmlns:a16="http://schemas.microsoft.com/office/drawing/2014/main" id="{36254702-A46D-4B86-8D57-1B943C919780}"/>
              </a:ext>
            </a:extLst>
          </p:cNvPr>
          <p:cNvSpPr/>
          <p:nvPr/>
        </p:nvSpPr>
        <p:spPr>
          <a:xfrm>
            <a:off x="1634248" y="2276802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: 剪去同側角落 60">
            <a:extLst>
              <a:ext uri="{FF2B5EF4-FFF2-40B4-BE49-F238E27FC236}">
                <a16:creationId xmlns:a16="http://schemas.microsoft.com/office/drawing/2014/main" id="{8EF6A0B7-8DD2-499E-8273-9210B6A3A2A0}"/>
              </a:ext>
            </a:extLst>
          </p:cNvPr>
          <p:cNvSpPr/>
          <p:nvPr/>
        </p:nvSpPr>
        <p:spPr>
          <a:xfrm>
            <a:off x="4101072" y="4389366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剪去同側角落 62">
            <a:extLst>
              <a:ext uri="{FF2B5EF4-FFF2-40B4-BE49-F238E27FC236}">
                <a16:creationId xmlns:a16="http://schemas.microsoft.com/office/drawing/2014/main" id="{084FD534-4179-4BC2-90E0-F41A43A87CFC}"/>
              </a:ext>
            </a:extLst>
          </p:cNvPr>
          <p:cNvSpPr/>
          <p:nvPr/>
        </p:nvSpPr>
        <p:spPr>
          <a:xfrm>
            <a:off x="1050910" y="4454853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剪去同側角落 69">
            <a:extLst>
              <a:ext uri="{FF2B5EF4-FFF2-40B4-BE49-F238E27FC236}">
                <a16:creationId xmlns:a16="http://schemas.microsoft.com/office/drawing/2014/main" id="{3AA0CDD9-BD76-4F75-BFFD-6FFB88280787}"/>
              </a:ext>
            </a:extLst>
          </p:cNvPr>
          <p:cNvSpPr/>
          <p:nvPr/>
        </p:nvSpPr>
        <p:spPr>
          <a:xfrm>
            <a:off x="5265344" y="2859488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剪去同側角落 70">
            <a:extLst>
              <a:ext uri="{FF2B5EF4-FFF2-40B4-BE49-F238E27FC236}">
                <a16:creationId xmlns:a16="http://schemas.microsoft.com/office/drawing/2014/main" id="{397CAE91-3CBF-4640-8DF0-A168E3111F59}"/>
              </a:ext>
            </a:extLst>
          </p:cNvPr>
          <p:cNvSpPr/>
          <p:nvPr/>
        </p:nvSpPr>
        <p:spPr>
          <a:xfrm>
            <a:off x="4045160" y="1277664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4237A3D8-B07E-4654-B30A-86673BE2309C}"/>
              </a:ext>
            </a:extLst>
          </p:cNvPr>
          <p:cNvSpPr txBox="1"/>
          <p:nvPr/>
        </p:nvSpPr>
        <p:spPr>
          <a:xfrm>
            <a:off x="2793817" y="721741"/>
            <a:ext cx="146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Mobile robot</a:t>
            </a:r>
            <a:endParaRPr lang="zh-TW" altLang="en-US" dirty="0"/>
          </a:p>
        </p:txBody>
      </p:sp>
      <p:sp>
        <p:nvSpPr>
          <p:cNvPr id="73" name="圓形: 空心 72">
            <a:extLst>
              <a:ext uri="{FF2B5EF4-FFF2-40B4-BE49-F238E27FC236}">
                <a16:creationId xmlns:a16="http://schemas.microsoft.com/office/drawing/2014/main" id="{246FC524-F8DB-453F-9109-360D7D61A6B8}"/>
              </a:ext>
            </a:extLst>
          </p:cNvPr>
          <p:cNvSpPr/>
          <p:nvPr/>
        </p:nvSpPr>
        <p:spPr>
          <a:xfrm>
            <a:off x="6665591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121CE11E-858B-48E7-ADB3-03E47B42EA95}"/>
              </a:ext>
            </a:extLst>
          </p:cNvPr>
          <p:cNvSpPr/>
          <p:nvPr/>
        </p:nvSpPr>
        <p:spPr>
          <a:xfrm>
            <a:off x="7565590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弧形 74">
            <a:extLst>
              <a:ext uri="{FF2B5EF4-FFF2-40B4-BE49-F238E27FC236}">
                <a16:creationId xmlns:a16="http://schemas.microsoft.com/office/drawing/2014/main" id="{C8472B4F-695E-4004-B446-AC009DD60328}"/>
              </a:ext>
            </a:extLst>
          </p:cNvPr>
          <p:cNvSpPr/>
          <p:nvPr/>
        </p:nvSpPr>
        <p:spPr>
          <a:xfrm>
            <a:off x="7421591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452CF66-CC50-4A33-8596-8932B63276EB}"/>
              </a:ext>
            </a:extLst>
          </p:cNvPr>
          <p:cNvGrpSpPr/>
          <p:nvPr/>
        </p:nvGrpSpPr>
        <p:grpSpPr>
          <a:xfrm>
            <a:off x="9180953" y="1111818"/>
            <a:ext cx="549275" cy="331695"/>
            <a:chOff x="5821362" y="804334"/>
            <a:chExt cx="549275" cy="331695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8D6E6594-60E3-4C72-8E03-527D03951D9D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98D4533-B725-4192-8CE4-960B49D9F78B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1D4C0E6-4473-4BF6-9799-3091C0750DBE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3042C0E-5687-4D1F-9660-11BCB2805CEF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84B81EAC-41BD-4472-9B47-0CB5BC1976B8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79" name="流程圖: 或 78">
                <a:extLst>
                  <a:ext uri="{FF2B5EF4-FFF2-40B4-BE49-F238E27FC236}">
                    <a16:creationId xmlns:a16="http://schemas.microsoft.com/office/drawing/2014/main" id="{D3E92DB9-48E1-4ADD-A855-E0F34476541D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局部圓 79">
                <a:extLst>
                  <a:ext uri="{FF2B5EF4-FFF2-40B4-BE49-F238E27FC236}">
                    <a16:creationId xmlns:a16="http://schemas.microsoft.com/office/drawing/2014/main" id="{6B61F7C7-007A-45D9-8F14-732DB41C0D79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局部圓 80">
                <a:extLst>
                  <a:ext uri="{FF2B5EF4-FFF2-40B4-BE49-F238E27FC236}">
                    <a16:creationId xmlns:a16="http://schemas.microsoft.com/office/drawing/2014/main" id="{1F996C18-B488-47A7-BB49-3E2A36B2B46A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4ECB8427-1BC4-42F0-A2C1-273B0B1D8CD2}"/>
              </a:ext>
            </a:extLst>
          </p:cNvPr>
          <p:cNvSpPr txBox="1"/>
          <p:nvPr/>
        </p:nvSpPr>
        <p:spPr>
          <a:xfrm>
            <a:off x="8725159" y="721741"/>
            <a:ext cx="146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Mobile robot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896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E9892440-764D-49A3-B8F8-E8B6903C60B8}"/>
              </a:ext>
            </a:extLst>
          </p:cNvPr>
          <p:cNvCxnSpPr>
            <a:cxnSpLocks/>
          </p:cNvCxnSpPr>
          <p:nvPr/>
        </p:nvCxnSpPr>
        <p:spPr>
          <a:xfrm flipV="1">
            <a:off x="4179995" y="2641554"/>
            <a:ext cx="5620280" cy="5273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58AF5D3A-7DE4-485C-BD16-9D8579B17386}"/>
              </a:ext>
            </a:extLst>
          </p:cNvPr>
          <p:cNvCxnSpPr>
            <a:cxnSpLocks/>
          </p:cNvCxnSpPr>
          <p:nvPr/>
        </p:nvCxnSpPr>
        <p:spPr>
          <a:xfrm flipH="1">
            <a:off x="5328738" y="1573958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9EC09AA1-1223-425E-A91E-EE768C0097F2}"/>
              </a:ext>
            </a:extLst>
          </p:cNvPr>
          <p:cNvCxnSpPr>
            <a:cxnSpLocks/>
          </p:cNvCxnSpPr>
          <p:nvPr/>
        </p:nvCxnSpPr>
        <p:spPr>
          <a:xfrm flipV="1">
            <a:off x="5328738" y="2995564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72BDC286-EF27-4774-A630-A3F8798664AB}"/>
              </a:ext>
            </a:extLst>
          </p:cNvPr>
          <p:cNvCxnSpPr>
            <a:cxnSpLocks/>
          </p:cNvCxnSpPr>
          <p:nvPr/>
        </p:nvCxnSpPr>
        <p:spPr>
          <a:xfrm flipH="1">
            <a:off x="4188810" y="2670129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7F3D1172-708E-41A4-9CC8-089211A68636}"/>
              </a:ext>
            </a:extLst>
          </p:cNvPr>
          <p:cNvCxnSpPr>
            <a:cxnSpLocks/>
          </p:cNvCxnSpPr>
          <p:nvPr/>
        </p:nvCxnSpPr>
        <p:spPr>
          <a:xfrm flipV="1">
            <a:off x="4188810" y="4091735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CF9667B6-4936-44CE-AEED-5FCF6ED76F1F}"/>
              </a:ext>
            </a:extLst>
          </p:cNvPr>
          <p:cNvSpPr/>
          <p:nvPr/>
        </p:nvSpPr>
        <p:spPr>
          <a:xfrm rot="20550340">
            <a:off x="6990925" y="2584700"/>
            <a:ext cx="134687" cy="4348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85F9B284-262E-495A-A3CE-1C4C9AD7A229}"/>
              </a:ext>
            </a:extLst>
          </p:cNvPr>
          <p:cNvGrpSpPr/>
          <p:nvPr/>
        </p:nvGrpSpPr>
        <p:grpSpPr>
          <a:xfrm>
            <a:off x="7569852" y="1528409"/>
            <a:ext cx="3451093" cy="3453519"/>
            <a:chOff x="2871789" y="156869"/>
            <a:chExt cx="3451093" cy="3453519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C5526DA6-4EFA-475F-B981-798D0428E115}"/>
                </a:ext>
              </a:extLst>
            </p:cNvPr>
            <p:cNvSpPr/>
            <p:nvPr/>
          </p:nvSpPr>
          <p:spPr>
            <a:xfrm rot="13739862">
              <a:off x="4077323" y="704685"/>
              <a:ext cx="1141103" cy="3350015"/>
            </a:xfrm>
            <a:prstGeom prst="triangle">
              <a:avLst>
                <a:gd name="adj" fmla="val 3889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等腰三角形 114">
              <a:extLst>
                <a:ext uri="{FF2B5EF4-FFF2-40B4-BE49-F238E27FC236}">
                  <a16:creationId xmlns:a16="http://schemas.microsoft.com/office/drawing/2014/main" id="{7002FF8A-BDA6-4ECE-B9F4-B01C84E34379}"/>
                </a:ext>
              </a:extLst>
            </p:cNvPr>
            <p:cNvSpPr/>
            <p:nvPr/>
          </p:nvSpPr>
          <p:spPr>
            <a:xfrm rot="13023998">
              <a:off x="2871789" y="3399064"/>
              <a:ext cx="580544" cy="198119"/>
            </a:xfrm>
            <a:prstGeom prst="triangle">
              <a:avLst>
                <a:gd name="adj" fmla="val 1144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212659C-624D-4B66-84AB-CEB63F916F65}"/>
                </a:ext>
              </a:extLst>
            </p:cNvPr>
            <p:cNvSpPr/>
            <p:nvPr/>
          </p:nvSpPr>
          <p:spPr>
            <a:xfrm rot="18427415">
              <a:off x="2322824" y="1316311"/>
              <a:ext cx="3453519" cy="1134635"/>
            </a:xfrm>
            <a:prstGeom prst="rect">
              <a:avLst/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29612475-81A2-44AB-9C0A-CC31FB6C79BE}"/>
              </a:ext>
            </a:extLst>
          </p:cNvPr>
          <p:cNvGrpSpPr/>
          <p:nvPr/>
        </p:nvGrpSpPr>
        <p:grpSpPr>
          <a:xfrm>
            <a:off x="2871789" y="156869"/>
            <a:ext cx="3451093" cy="3453519"/>
            <a:chOff x="2871789" y="156869"/>
            <a:chExt cx="3451093" cy="3453519"/>
          </a:xfrm>
        </p:grpSpPr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AD46DBFB-8ECA-4023-B71C-867182850B4D}"/>
                </a:ext>
              </a:extLst>
            </p:cNvPr>
            <p:cNvSpPr/>
            <p:nvPr/>
          </p:nvSpPr>
          <p:spPr>
            <a:xfrm rot="13739862">
              <a:off x="4077323" y="704685"/>
              <a:ext cx="1141103" cy="3350015"/>
            </a:xfrm>
            <a:prstGeom prst="triangle">
              <a:avLst>
                <a:gd name="adj" fmla="val 3889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CC997BAA-9AA6-4EED-AE9B-EC8A9557E4D0}"/>
                </a:ext>
              </a:extLst>
            </p:cNvPr>
            <p:cNvSpPr/>
            <p:nvPr/>
          </p:nvSpPr>
          <p:spPr>
            <a:xfrm rot="13023998">
              <a:off x="2871789" y="3399064"/>
              <a:ext cx="580544" cy="198119"/>
            </a:xfrm>
            <a:prstGeom prst="triangle">
              <a:avLst>
                <a:gd name="adj" fmla="val 1144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BD26C583-7F72-4F8E-98A7-2263075BBD68}"/>
                </a:ext>
              </a:extLst>
            </p:cNvPr>
            <p:cNvSpPr/>
            <p:nvPr/>
          </p:nvSpPr>
          <p:spPr>
            <a:xfrm rot="18427415">
              <a:off x="2322824" y="1316311"/>
              <a:ext cx="3453519" cy="1134635"/>
            </a:xfrm>
            <a:prstGeom prst="rect">
              <a:avLst/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B71E740-D01C-45A2-851D-9BC7CC10C858}"/>
              </a:ext>
            </a:extLst>
          </p:cNvPr>
          <p:cNvCxnSpPr/>
          <p:nvPr/>
        </p:nvCxnSpPr>
        <p:spPr>
          <a:xfrm flipV="1">
            <a:off x="99588" y="5439348"/>
            <a:ext cx="10610662" cy="131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8B5A34C9-39BD-43BF-8A53-7BD317788AD7}"/>
              </a:ext>
            </a:extLst>
          </p:cNvPr>
          <p:cNvCxnSpPr/>
          <p:nvPr/>
        </p:nvCxnSpPr>
        <p:spPr>
          <a:xfrm flipV="1">
            <a:off x="641379" y="178446"/>
            <a:ext cx="0" cy="66421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58B6A21-F10C-4DAD-9F00-44699BCA4347}"/>
              </a:ext>
            </a:extLst>
          </p:cNvPr>
          <p:cNvGrpSpPr>
            <a:grpSpLocks noChangeAspect="1"/>
          </p:cNvGrpSpPr>
          <p:nvPr/>
        </p:nvGrpSpPr>
        <p:grpSpPr>
          <a:xfrm>
            <a:off x="6900686" y="110768"/>
            <a:ext cx="5876940" cy="5320113"/>
            <a:chOff x="4132291" y="207169"/>
            <a:chExt cx="3963959" cy="3588381"/>
          </a:xfrm>
        </p:grpSpPr>
        <p:sp>
          <p:nvSpPr>
            <p:cNvPr id="55" name="局部圓 54">
              <a:extLst>
                <a:ext uri="{FF2B5EF4-FFF2-40B4-BE49-F238E27FC236}">
                  <a16:creationId xmlns:a16="http://schemas.microsoft.com/office/drawing/2014/main" id="{7626FEB4-8EDA-4DE8-B9C2-5434715307B7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C9C5321D-4227-4DB2-AAC5-2DA042442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00D92AD4-79DF-4CC9-BB21-D92D4DE3FA26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84E6DE3-8720-4AF1-A215-E9490777D05F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C945CB17-1CFB-4F06-AFF9-A175B34004C5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橢圓 7">
            <a:extLst>
              <a:ext uri="{FF2B5EF4-FFF2-40B4-BE49-F238E27FC236}">
                <a16:creationId xmlns:a16="http://schemas.microsoft.com/office/drawing/2014/main" id="{FEED7EE4-A547-44D2-A76D-B56AE9429C8B}"/>
              </a:ext>
            </a:extLst>
          </p:cNvPr>
          <p:cNvSpPr/>
          <p:nvPr/>
        </p:nvSpPr>
        <p:spPr>
          <a:xfrm>
            <a:off x="3850245" y="592667"/>
            <a:ext cx="1908000" cy="19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66D6545-38D8-4724-B6C5-1D55CB3D06A5}"/>
              </a:ext>
            </a:extLst>
          </p:cNvPr>
          <p:cNvCxnSpPr>
            <a:cxnSpLocks/>
          </p:cNvCxnSpPr>
          <p:nvPr/>
        </p:nvCxnSpPr>
        <p:spPr>
          <a:xfrm flipH="1">
            <a:off x="641379" y="207169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A4D9427-D3B8-4E0F-8E99-2CA12027DD28}"/>
              </a:ext>
            </a:extLst>
          </p:cNvPr>
          <p:cNvCxnSpPr>
            <a:cxnSpLocks/>
          </p:cNvCxnSpPr>
          <p:nvPr/>
        </p:nvCxnSpPr>
        <p:spPr>
          <a:xfrm flipV="1">
            <a:off x="641379" y="1628775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7E663D6-9C29-4F05-A367-5D0C52ADDB1A}"/>
              </a:ext>
            </a:extLst>
          </p:cNvPr>
          <p:cNvCxnSpPr>
            <a:cxnSpLocks/>
          </p:cNvCxnSpPr>
          <p:nvPr/>
        </p:nvCxnSpPr>
        <p:spPr>
          <a:xfrm flipV="1">
            <a:off x="641379" y="178594"/>
            <a:ext cx="5620280" cy="5273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78BF983-ACC3-4D47-BEEA-9F00F35961FD}"/>
              </a:ext>
            </a:extLst>
          </p:cNvPr>
          <p:cNvGrpSpPr/>
          <p:nvPr/>
        </p:nvGrpSpPr>
        <p:grpSpPr>
          <a:xfrm>
            <a:off x="2445337" y="207169"/>
            <a:ext cx="3963959" cy="3588381"/>
            <a:chOff x="4132291" y="207169"/>
            <a:chExt cx="3963959" cy="3588381"/>
          </a:xfrm>
        </p:grpSpPr>
        <p:sp>
          <p:nvSpPr>
            <p:cNvPr id="18" name="局部圓 17">
              <a:extLst>
                <a:ext uri="{FF2B5EF4-FFF2-40B4-BE49-F238E27FC236}">
                  <a16:creationId xmlns:a16="http://schemas.microsoft.com/office/drawing/2014/main" id="{4322A03C-F84C-43E4-A4CD-42ED60424030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solidFill>
              <a:srgbClr val="00FFFF">
                <a:alpha val="69804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F81171A-CE1D-41C2-80C9-A11A54146041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9" y="1546667"/>
              <a:ext cx="537446" cy="7869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3E00E3C-6D74-452D-A8AE-12328B9A5D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383" y="969171"/>
              <a:ext cx="778667" cy="5810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23FEB2AA-43E1-450E-80A5-A4C90DEFB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66C5442-0258-437C-8AFE-C5360563C0CE}"/>
                </a:ext>
              </a:extLst>
            </p:cNvPr>
            <p:cNvCxnSpPr/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FCB6C10-3662-4211-98BF-03AE52888AE6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6DE3B3B3-422A-4601-9679-47B48FF99F7B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72BF31F-98E4-4E2D-A599-54759E678564}"/>
              </a:ext>
            </a:extLst>
          </p:cNvPr>
          <p:cNvGrpSpPr/>
          <p:nvPr/>
        </p:nvGrpSpPr>
        <p:grpSpPr>
          <a:xfrm>
            <a:off x="7147484" y="1568054"/>
            <a:ext cx="3963959" cy="3588381"/>
            <a:chOff x="4132291" y="207169"/>
            <a:chExt cx="3963959" cy="3588381"/>
          </a:xfrm>
        </p:grpSpPr>
        <p:sp>
          <p:nvSpPr>
            <p:cNvPr id="47" name="局部圓 46">
              <a:extLst>
                <a:ext uri="{FF2B5EF4-FFF2-40B4-BE49-F238E27FC236}">
                  <a16:creationId xmlns:a16="http://schemas.microsoft.com/office/drawing/2014/main" id="{61F86502-518E-4700-B7B1-785EC8BBBB17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solidFill>
              <a:srgbClr val="00FFFF">
                <a:alpha val="69804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74ECD288-E222-4467-B3E0-22B06AD42B5D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9" y="1546667"/>
              <a:ext cx="537446" cy="7869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410B8085-4F11-47A1-AFE5-DDCDB242FC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383" y="969171"/>
              <a:ext cx="778667" cy="5810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22D66494-B8EC-4068-84EC-0DB3F68AF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D938B2CD-AC4F-417D-BEA9-B536F217649F}"/>
                </a:ext>
              </a:extLst>
            </p:cNvPr>
            <p:cNvCxnSpPr/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A50BD205-8460-4371-BE2B-14A7C197824E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9B7BDFA0-E35B-45E2-977D-43C3EC225D9D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509334F9-8CBE-438C-9648-861F7DBE00E0}"/>
              </a:ext>
            </a:extLst>
          </p:cNvPr>
          <p:cNvCxnSpPr/>
          <p:nvPr/>
        </p:nvCxnSpPr>
        <p:spPr>
          <a:xfrm>
            <a:off x="4804245" y="1546667"/>
            <a:ext cx="4702147" cy="135873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2CEE87AC-48EC-4BB5-86E1-926F34D572A7}"/>
              </a:ext>
            </a:extLst>
          </p:cNvPr>
          <p:cNvCxnSpPr/>
          <p:nvPr/>
        </p:nvCxnSpPr>
        <p:spPr>
          <a:xfrm>
            <a:off x="2985059" y="3247365"/>
            <a:ext cx="4722811" cy="136854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2604D6E-E818-4E46-8EBD-597FF7A4598C}"/>
              </a:ext>
            </a:extLst>
          </p:cNvPr>
          <p:cNvCxnSpPr>
            <a:cxnSpLocks/>
          </p:cNvCxnSpPr>
          <p:nvPr/>
        </p:nvCxnSpPr>
        <p:spPr>
          <a:xfrm>
            <a:off x="9242241" y="4221095"/>
            <a:ext cx="158597" cy="2318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779950CD-8E4D-48AA-A145-3037C639F2BE}"/>
              </a:ext>
            </a:extLst>
          </p:cNvPr>
          <p:cNvCxnSpPr>
            <a:cxnSpLocks/>
          </p:cNvCxnSpPr>
          <p:nvPr/>
        </p:nvCxnSpPr>
        <p:spPr>
          <a:xfrm flipH="1" flipV="1">
            <a:off x="7900698" y="3053934"/>
            <a:ext cx="180694" cy="126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橢圓 116">
            <a:extLst>
              <a:ext uri="{FF2B5EF4-FFF2-40B4-BE49-F238E27FC236}">
                <a16:creationId xmlns:a16="http://schemas.microsoft.com/office/drawing/2014/main" id="{7A38B3B2-D7A9-472F-8054-6881FECE26DD}"/>
              </a:ext>
            </a:extLst>
          </p:cNvPr>
          <p:cNvSpPr/>
          <p:nvPr/>
        </p:nvSpPr>
        <p:spPr>
          <a:xfrm>
            <a:off x="7314955" y="4696545"/>
            <a:ext cx="54000" cy="5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3829504-C0D3-4B10-96A0-7D19D2A905C4}"/>
              </a:ext>
            </a:extLst>
          </p:cNvPr>
          <p:cNvCxnSpPr>
            <a:cxnSpLocks/>
          </p:cNvCxnSpPr>
          <p:nvPr/>
        </p:nvCxnSpPr>
        <p:spPr>
          <a:xfrm flipH="1">
            <a:off x="6928381" y="4726906"/>
            <a:ext cx="418854" cy="1357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15C4F718-22E7-4BD5-8AF6-18C69814097C}"/>
              </a:ext>
            </a:extLst>
          </p:cNvPr>
          <p:cNvCxnSpPr>
            <a:cxnSpLocks/>
          </p:cNvCxnSpPr>
          <p:nvPr/>
        </p:nvCxnSpPr>
        <p:spPr>
          <a:xfrm>
            <a:off x="6243006" y="2703878"/>
            <a:ext cx="1299874" cy="41086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EEF1A1D4-E73F-46A4-8F96-06986EFDC4D7}"/>
              </a:ext>
            </a:extLst>
          </p:cNvPr>
          <p:cNvCxnSpPr>
            <a:cxnSpLocks/>
          </p:cNvCxnSpPr>
          <p:nvPr/>
        </p:nvCxnSpPr>
        <p:spPr>
          <a:xfrm>
            <a:off x="6482718" y="2703878"/>
            <a:ext cx="1299874" cy="410865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05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4551E71-0417-475E-9463-1071796CEA08}"/>
              </a:ext>
            </a:extLst>
          </p:cNvPr>
          <p:cNvSpPr/>
          <p:nvPr/>
        </p:nvSpPr>
        <p:spPr>
          <a:xfrm rot="19709879">
            <a:off x="2929865" y="1239583"/>
            <a:ext cx="3771534" cy="2993920"/>
          </a:xfrm>
          <a:prstGeom prst="roundRect">
            <a:avLst>
              <a:gd name="adj" fmla="val 26925"/>
            </a:avLst>
          </a:prstGeom>
          <a:solidFill>
            <a:srgbClr val="EDA9A9">
              <a:alpha val="30196"/>
            </a:srgbClr>
          </a:solidFill>
          <a:ln>
            <a:solidFill>
              <a:srgbClr val="EDA9A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AE9F444-6A90-44C4-9D00-E3E554FBEF70}"/>
              </a:ext>
            </a:extLst>
          </p:cNvPr>
          <p:cNvSpPr/>
          <p:nvPr/>
        </p:nvSpPr>
        <p:spPr>
          <a:xfrm>
            <a:off x="4042731" y="1963313"/>
            <a:ext cx="1548000" cy="15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BE56E5E-343B-4089-B44F-D95C98783284}"/>
              </a:ext>
            </a:extLst>
          </p:cNvPr>
          <p:cNvGrpSpPr/>
          <p:nvPr/>
        </p:nvGrpSpPr>
        <p:grpSpPr>
          <a:xfrm>
            <a:off x="8450486" y="4519195"/>
            <a:ext cx="2219325" cy="1428750"/>
            <a:chOff x="8348886" y="4357065"/>
            <a:chExt cx="2219325" cy="14287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02C3F15-FAE2-4D6D-A4F4-248ACD7B4A08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8EB5074-9B86-42D7-BE91-37C3DAE44B13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ECA7049-07A1-42C3-8721-E33B11C0CC19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442691"/>
            <a:ext cx="8036148" cy="78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6EE1EA9-D490-40E5-8C8B-6B4FC9DABCC4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120073"/>
            <a:ext cx="4378548" cy="510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5D66870-7A71-4F82-B9A8-5077648CBC66}"/>
              </a:ext>
            </a:extLst>
          </p:cNvPr>
          <p:cNvGrpSpPr/>
          <p:nvPr/>
        </p:nvGrpSpPr>
        <p:grpSpPr>
          <a:xfrm>
            <a:off x="3707068" y="2022938"/>
            <a:ext cx="2219325" cy="1428750"/>
            <a:chOff x="8348886" y="4357065"/>
            <a:chExt cx="2219325" cy="142875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B800E4-7C95-4B4F-BBE3-345544AE1C5D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  <a:solidFill>
              <a:srgbClr val="A5A5A5">
                <a:alpha val="16078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0EE34748-F03A-4006-B473-2771FCC0E9C8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BAD69A5-569B-4BE9-9ADF-374CCDF14E5A}"/>
              </a:ext>
            </a:extLst>
          </p:cNvPr>
          <p:cNvGrpSpPr/>
          <p:nvPr/>
        </p:nvGrpSpPr>
        <p:grpSpPr>
          <a:xfrm>
            <a:off x="2722874" y="1913812"/>
            <a:ext cx="1548000" cy="1548000"/>
            <a:chOff x="2613576" y="661722"/>
            <a:chExt cx="1548000" cy="1548000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CE61BFE7-92F9-4AB3-889C-180476CE6563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2F1680C-B72A-4918-A8A7-B35B1069998F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F2BF76D-9EAA-4C87-AED4-67497D6D70C8}"/>
              </a:ext>
            </a:extLst>
          </p:cNvPr>
          <p:cNvGrpSpPr/>
          <p:nvPr/>
        </p:nvGrpSpPr>
        <p:grpSpPr>
          <a:xfrm>
            <a:off x="3465841" y="3142309"/>
            <a:ext cx="1548000" cy="1548000"/>
            <a:chOff x="2613576" y="661722"/>
            <a:chExt cx="1548000" cy="1548000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270D0FC1-84AD-4E76-96C6-D22D0386A650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FEDDD7F4-12CB-488E-BFE9-A7AD3CED651B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97799390-AD6C-4422-8D49-EA649E7AA376}"/>
              </a:ext>
            </a:extLst>
          </p:cNvPr>
          <p:cNvGrpSpPr/>
          <p:nvPr/>
        </p:nvGrpSpPr>
        <p:grpSpPr>
          <a:xfrm>
            <a:off x="5362587" y="1999155"/>
            <a:ext cx="1548000" cy="1548000"/>
            <a:chOff x="2613576" y="661722"/>
            <a:chExt cx="1548000" cy="1548000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17029A3E-DFD1-46AE-8044-1A75C55976BB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872B5702-1D20-41B9-A68C-585126959FB1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E327046-B9F1-4CC6-9E08-0FB41139B32A}"/>
              </a:ext>
            </a:extLst>
          </p:cNvPr>
          <p:cNvGrpSpPr/>
          <p:nvPr/>
        </p:nvGrpSpPr>
        <p:grpSpPr>
          <a:xfrm>
            <a:off x="4617093" y="768647"/>
            <a:ext cx="1548000" cy="1548000"/>
            <a:chOff x="2613576" y="661722"/>
            <a:chExt cx="1548000" cy="15480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71800843-5F17-48E4-9567-6E31B2129516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9C4A182E-B7EF-4CB5-93C2-CF799FFB5A8B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341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930EA04-4424-4004-AE5C-3FF53688B18A}"/>
              </a:ext>
            </a:extLst>
          </p:cNvPr>
          <p:cNvCxnSpPr/>
          <p:nvPr/>
        </p:nvCxnSpPr>
        <p:spPr>
          <a:xfrm flipH="1">
            <a:off x="6536267" y="4440611"/>
            <a:ext cx="1439333" cy="0"/>
          </a:xfrm>
          <a:prstGeom prst="straightConnector1">
            <a:avLst/>
          </a:prstGeom>
          <a:ln w="76200">
            <a:solidFill>
              <a:srgbClr val="EDA9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5C73459B-7533-45F7-8D1E-FC615C69D1BD}"/>
              </a:ext>
            </a:extLst>
          </p:cNvPr>
          <p:cNvCxnSpPr>
            <a:cxnSpLocks/>
          </p:cNvCxnSpPr>
          <p:nvPr/>
        </p:nvCxnSpPr>
        <p:spPr>
          <a:xfrm flipV="1">
            <a:off x="3987499" y="2794000"/>
            <a:ext cx="2108501" cy="1646612"/>
          </a:xfrm>
          <a:prstGeom prst="curvedConnector3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AD39BFCF-2501-4809-8A70-3F813D74F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40436" y="2607730"/>
            <a:ext cx="3665763" cy="36657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6B8C3A-0BB1-4D70-9BF6-087E41E87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57503" y="2607731"/>
            <a:ext cx="3665763" cy="366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86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F4C5D060-9E81-46E3-98E8-3E1FEC222009}"/>
              </a:ext>
            </a:extLst>
          </p:cNvPr>
          <p:cNvSpPr>
            <a:spLocks noChangeAspect="1"/>
          </p:cNvSpPr>
          <p:nvPr/>
        </p:nvSpPr>
        <p:spPr>
          <a:xfrm>
            <a:off x="1614263" y="666739"/>
            <a:ext cx="1081831" cy="784527"/>
          </a:xfrm>
          <a:custGeom>
            <a:avLst/>
            <a:gdLst>
              <a:gd name="connsiteX0" fmla="*/ 2700310 w 3863681"/>
              <a:gd name="connsiteY0" fmla="*/ 702998 h 2801882"/>
              <a:gd name="connsiteX1" fmla="*/ 1346523 w 3863681"/>
              <a:gd name="connsiteY1" fmla="*/ 976131 h 2801882"/>
              <a:gd name="connsiteX2" fmla="*/ 1643406 w 3863681"/>
              <a:gd name="connsiteY2" fmla="*/ 1724276 h 2801882"/>
              <a:gd name="connsiteX3" fmla="*/ 3478143 w 3863681"/>
              <a:gd name="connsiteY3" fmla="*/ 1736152 h 2801882"/>
              <a:gd name="connsiteX4" fmla="*/ 3668148 w 3863681"/>
              <a:gd name="connsiteY4" fmla="*/ 2614926 h 2801882"/>
              <a:gd name="connsiteX5" fmla="*/ 1204019 w 3863681"/>
              <a:gd name="connsiteY5" fmla="*/ 2698053 h 2801882"/>
              <a:gd name="connsiteX6" fmla="*/ 52112 w 3863681"/>
              <a:gd name="connsiteY6" fmla="*/ 1415518 h 2801882"/>
              <a:gd name="connsiteX7" fmla="*/ 527125 w 3863681"/>
              <a:gd name="connsiteY7" fmla="*/ 239861 h 2801882"/>
              <a:gd name="connsiteX8" fmla="*/ 3377203 w 3863681"/>
              <a:gd name="connsiteY8" fmla="*/ 32043 h 2801882"/>
              <a:gd name="connsiteX9" fmla="*/ 3644398 w 3863681"/>
              <a:gd name="connsiteY9" fmla="*/ 691123 h 2801882"/>
              <a:gd name="connsiteX10" fmla="*/ 2700310 w 3863681"/>
              <a:gd name="connsiteY10" fmla="*/ 702998 h 280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63681" h="2801882">
                <a:moveTo>
                  <a:pt x="2700310" y="702998"/>
                </a:moveTo>
                <a:cubicBezTo>
                  <a:pt x="2317331" y="750499"/>
                  <a:pt x="1522674" y="805918"/>
                  <a:pt x="1346523" y="976131"/>
                </a:cubicBezTo>
                <a:cubicBezTo>
                  <a:pt x="1170372" y="1146344"/>
                  <a:pt x="1288136" y="1597606"/>
                  <a:pt x="1643406" y="1724276"/>
                </a:cubicBezTo>
                <a:cubicBezTo>
                  <a:pt x="1998676" y="1850946"/>
                  <a:pt x="3140686" y="1587710"/>
                  <a:pt x="3478143" y="1736152"/>
                </a:cubicBezTo>
                <a:cubicBezTo>
                  <a:pt x="3815600" y="1884594"/>
                  <a:pt x="4047169" y="2454609"/>
                  <a:pt x="3668148" y="2614926"/>
                </a:cubicBezTo>
                <a:cubicBezTo>
                  <a:pt x="3289127" y="2775243"/>
                  <a:pt x="1806692" y="2897954"/>
                  <a:pt x="1204019" y="2698053"/>
                </a:cubicBezTo>
                <a:cubicBezTo>
                  <a:pt x="601346" y="2498152"/>
                  <a:pt x="164928" y="1825217"/>
                  <a:pt x="52112" y="1415518"/>
                </a:cubicBezTo>
                <a:cubicBezTo>
                  <a:pt x="-60704" y="1005819"/>
                  <a:pt x="-27057" y="470440"/>
                  <a:pt x="527125" y="239861"/>
                </a:cubicBezTo>
                <a:cubicBezTo>
                  <a:pt x="1081307" y="9282"/>
                  <a:pt x="2857658" y="-43167"/>
                  <a:pt x="3377203" y="32043"/>
                </a:cubicBezTo>
                <a:cubicBezTo>
                  <a:pt x="3896749" y="107253"/>
                  <a:pt x="3762162" y="579297"/>
                  <a:pt x="3644398" y="691123"/>
                </a:cubicBezTo>
                <a:cubicBezTo>
                  <a:pt x="3526634" y="802949"/>
                  <a:pt x="3083289" y="655497"/>
                  <a:pt x="2700310" y="702998"/>
                </a:cubicBez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A0A8378C-34E1-4E85-B4CC-D9B1D23F3DD6}"/>
              </a:ext>
            </a:extLst>
          </p:cNvPr>
          <p:cNvSpPr>
            <a:spLocks noChangeAspect="1"/>
          </p:cNvSpPr>
          <p:nvPr/>
        </p:nvSpPr>
        <p:spPr>
          <a:xfrm>
            <a:off x="1614263" y="666739"/>
            <a:ext cx="1081831" cy="784527"/>
          </a:xfrm>
          <a:custGeom>
            <a:avLst/>
            <a:gdLst>
              <a:gd name="connsiteX0" fmla="*/ 2700310 w 3863681"/>
              <a:gd name="connsiteY0" fmla="*/ 702998 h 2801882"/>
              <a:gd name="connsiteX1" fmla="*/ 1346523 w 3863681"/>
              <a:gd name="connsiteY1" fmla="*/ 976131 h 2801882"/>
              <a:gd name="connsiteX2" fmla="*/ 1643406 w 3863681"/>
              <a:gd name="connsiteY2" fmla="*/ 1724276 h 2801882"/>
              <a:gd name="connsiteX3" fmla="*/ 3478143 w 3863681"/>
              <a:gd name="connsiteY3" fmla="*/ 1736152 h 2801882"/>
              <a:gd name="connsiteX4" fmla="*/ 3668148 w 3863681"/>
              <a:gd name="connsiteY4" fmla="*/ 2614926 h 2801882"/>
              <a:gd name="connsiteX5" fmla="*/ 1204019 w 3863681"/>
              <a:gd name="connsiteY5" fmla="*/ 2698053 h 2801882"/>
              <a:gd name="connsiteX6" fmla="*/ 52112 w 3863681"/>
              <a:gd name="connsiteY6" fmla="*/ 1415518 h 2801882"/>
              <a:gd name="connsiteX7" fmla="*/ 527125 w 3863681"/>
              <a:gd name="connsiteY7" fmla="*/ 239861 h 2801882"/>
              <a:gd name="connsiteX8" fmla="*/ 3377203 w 3863681"/>
              <a:gd name="connsiteY8" fmla="*/ 32043 h 2801882"/>
              <a:gd name="connsiteX9" fmla="*/ 3644398 w 3863681"/>
              <a:gd name="connsiteY9" fmla="*/ 691123 h 2801882"/>
              <a:gd name="connsiteX10" fmla="*/ 2700310 w 3863681"/>
              <a:gd name="connsiteY10" fmla="*/ 702998 h 280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63681" h="2801882">
                <a:moveTo>
                  <a:pt x="2700310" y="702998"/>
                </a:moveTo>
                <a:cubicBezTo>
                  <a:pt x="2317331" y="750499"/>
                  <a:pt x="1522674" y="805918"/>
                  <a:pt x="1346523" y="976131"/>
                </a:cubicBezTo>
                <a:cubicBezTo>
                  <a:pt x="1170372" y="1146344"/>
                  <a:pt x="1288136" y="1597606"/>
                  <a:pt x="1643406" y="1724276"/>
                </a:cubicBezTo>
                <a:cubicBezTo>
                  <a:pt x="1998676" y="1850946"/>
                  <a:pt x="3140686" y="1587710"/>
                  <a:pt x="3478143" y="1736152"/>
                </a:cubicBezTo>
                <a:cubicBezTo>
                  <a:pt x="3815600" y="1884594"/>
                  <a:pt x="4047169" y="2454609"/>
                  <a:pt x="3668148" y="2614926"/>
                </a:cubicBezTo>
                <a:cubicBezTo>
                  <a:pt x="3289127" y="2775243"/>
                  <a:pt x="1806692" y="2897954"/>
                  <a:pt x="1204019" y="2698053"/>
                </a:cubicBezTo>
                <a:cubicBezTo>
                  <a:pt x="601346" y="2498152"/>
                  <a:pt x="164928" y="1825217"/>
                  <a:pt x="52112" y="1415518"/>
                </a:cubicBezTo>
                <a:cubicBezTo>
                  <a:pt x="-60704" y="1005819"/>
                  <a:pt x="-27057" y="470440"/>
                  <a:pt x="527125" y="239861"/>
                </a:cubicBezTo>
                <a:cubicBezTo>
                  <a:pt x="1081307" y="9282"/>
                  <a:pt x="2857658" y="-43167"/>
                  <a:pt x="3377203" y="32043"/>
                </a:cubicBezTo>
                <a:cubicBezTo>
                  <a:pt x="3896749" y="107253"/>
                  <a:pt x="3762162" y="579297"/>
                  <a:pt x="3644398" y="691123"/>
                </a:cubicBezTo>
                <a:cubicBezTo>
                  <a:pt x="3526634" y="802949"/>
                  <a:pt x="3083289" y="655497"/>
                  <a:pt x="2700310" y="702998"/>
                </a:cubicBezTo>
                <a:close/>
              </a:path>
            </a:pathLst>
          </a:custGeom>
          <a:noFill/>
          <a:ln w="63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91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6452</TotalTime>
  <Words>226</Words>
  <Application>Microsoft Office PowerPoint</Application>
  <PresentationFormat>寬螢幕</PresentationFormat>
  <Paragraphs>136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微軟正黑體</vt:lpstr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邑安 王</cp:lastModifiedBy>
  <cp:revision>88</cp:revision>
  <dcterms:created xsi:type="dcterms:W3CDTF">2024-05-22T03:11:51Z</dcterms:created>
  <dcterms:modified xsi:type="dcterms:W3CDTF">2024-12-20T07:18:54Z</dcterms:modified>
</cp:coreProperties>
</file>