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1C039B75-C3EC-4EAA-995C-403CD030B1F0}"/>
              </a:ext>
            </a:extLst>
          </p:cNvPr>
          <p:cNvSpPr/>
          <p:nvPr/>
        </p:nvSpPr>
        <p:spPr>
          <a:xfrm>
            <a:off x="6961467" y="95539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DAF557A-120D-4863-9850-55CA1D944347}"/>
              </a:ext>
            </a:extLst>
          </p:cNvPr>
          <p:cNvSpPr/>
          <p:nvPr/>
        </p:nvSpPr>
        <p:spPr>
          <a:xfrm>
            <a:off x="5873998" y="1477002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6F58A8-4072-4B29-AF90-30B635ED1D32}"/>
              </a:ext>
            </a:extLst>
          </p:cNvPr>
          <p:cNvCxnSpPr>
            <a:cxnSpLocks/>
          </p:cNvCxnSpPr>
          <p:nvPr/>
        </p:nvCxnSpPr>
        <p:spPr>
          <a:xfrm flipV="1">
            <a:off x="6407397" y="1495399"/>
            <a:ext cx="1094070" cy="5234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7872AE1-79CF-412A-81D5-84E7A9274B9A}"/>
              </a:ext>
            </a:extLst>
          </p:cNvPr>
          <p:cNvSpPr/>
          <p:nvPr/>
        </p:nvSpPr>
        <p:spPr>
          <a:xfrm>
            <a:off x="4709333" y="1686733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308EE9-EC1D-4A1B-8F92-3979413DCE32}"/>
              </a:ext>
            </a:extLst>
          </p:cNvPr>
          <p:cNvCxnSpPr>
            <a:cxnSpLocks/>
          </p:cNvCxnSpPr>
          <p:nvPr/>
        </p:nvCxnSpPr>
        <p:spPr>
          <a:xfrm flipV="1">
            <a:off x="5242732" y="2017002"/>
            <a:ext cx="1159937" cy="2115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6E49EBD-D2F5-4AD8-84A8-AD1CC6B22D3A}"/>
              </a:ext>
            </a:extLst>
          </p:cNvPr>
          <p:cNvSpPr/>
          <p:nvPr/>
        </p:nvSpPr>
        <p:spPr>
          <a:xfrm>
            <a:off x="3473200" y="17544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BCD46D-94D4-4E82-9A5D-188074DDE430}"/>
              </a:ext>
            </a:extLst>
          </p:cNvPr>
          <p:cNvCxnSpPr>
            <a:cxnSpLocks/>
          </p:cNvCxnSpPr>
          <p:nvPr/>
        </p:nvCxnSpPr>
        <p:spPr>
          <a:xfrm flipV="1">
            <a:off x="4006599" y="2226733"/>
            <a:ext cx="1242734" cy="6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AC246FA-1AFC-434B-9B48-13305BFFC1F4}"/>
              </a:ext>
            </a:extLst>
          </p:cNvPr>
          <p:cNvSpPr/>
          <p:nvPr/>
        </p:nvSpPr>
        <p:spPr>
          <a:xfrm>
            <a:off x="2323599" y="14496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1EB36A-1B73-4D7B-8D34-040689F3844B}"/>
              </a:ext>
            </a:extLst>
          </p:cNvPr>
          <p:cNvCxnSpPr>
            <a:cxnSpLocks/>
          </p:cNvCxnSpPr>
          <p:nvPr/>
        </p:nvCxnSpPr>
        <p:spPr>
          <a:xfrm>
            <a:off x="2856998" y="1991533"/>
            <a:ext cx="1156202" cy="3029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2F1289F1-63EA-43B9-8214-09ACD006FC88}"/>
              </a:ext>
            </a:extLst>
          </p:cNvPr>
          <p:cNvSpPr/>
          <p:nvPr/>
        </p:nvSpPr>
        <p:spPr>
          <a:xfrm>
            <a:off x="1337734" y="753534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7DEDBC-DC22-4B8F-B6D3-29A7CF88B4EC}"/>
              </a:ext>
            </a:extLst>
          </p:cNvPr>
          <p:cNvCxnSpPr/>
          <p:nvPr/>
        </p:nvCxnSpPr>
        <p:spPr>
          <a:xfrm>
            <a:off x="1871133" y="1295400"/>
            <a:ext cx="999067" cy="69426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/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blipFill>
                <a:blip r:embed="rId2"/>
                <a:stretch>
                  <a:fillRect r="-4634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/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blipFill>
                <a:blip r:embed="rId3"/>
                <a:stretch>
                  <a:fillRect r="-4047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/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blipFill>
                <a:blip r:embed="rId4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/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blipFill>
                <a:blip r:embed="rId5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/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blipFill>
                <a:blip r:embed="rId6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/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blipFill>
                <a:blip r:embed="rId7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/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blipFill>
                <a:blip r:embed="rId8"/>
                <a:stretch>
                  <a:fillRect r="-45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/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blipFill>
                <a:blip r:embed="rId9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/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blipFill>
                <a:blip r:embed="rId10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/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blipFill>
                <a:blip r:embed="rId11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/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blipFill>
                <a:blip r:embed="rId12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DCBBF6D-6393-435A-987F-DA32F3E4BF54}"/>
              </a:ext>
            </a:extLst>
          </p:cNvPr>
          <p:cNvGrpSpPr/>
          <p:nvPr/>
        </p:nvGrpSpPr>
        <p:grpSpPr>
          <a:xfrm>
            <a:off x="2998135" y="3429000"/>
            <a:ext cx="5807183" cy="3143317"/>
            <a:chOff x="5079120" y="543253"/>
            <a:chExt cx="5807183" cy="314331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38E41BB-01F8-4AB7-AE60-AC26F8FEC158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90EE50C-A7B1-474F-939D-A32D2F808FA6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A445B7E-CABA-48D0-8D45-1F4D79CC8B32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165FF9C-65E6-4819-A98D-E47961DE83B3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D5213D-CE41-456A-9E70-FA625A4A9C86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0F4045E-AF6D-4C00-8EE2-DE35C4EEF679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460382-B71C-4A87-AED8-068B8B83FAFC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7FD67D-AFDC-4B0D-9197-0C73B7F5952C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9668486-2308-4D7A-989B-F67846D9DDDB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5BFF38-A928-4444-A9D8-3333246E5CB3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9FC0FD2-3C1D-421D-894E-80D26E35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27A3F5D-3E12-4D5B-BA5D-5D135B4A0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E92B99-CBED-4F45-8D07-A59A73C3C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29FEF13-2C3F-4C55-96D5-A23AB82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69D6109-DF29-46BA-9994-26C8CF01E247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DE91442-E912-4BA0-94A2-C1D04082C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6B7ACEF-A9CA-433E-8802-E05DD0F0FADD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261289-D363-445E-84A0-75C4A1ABDE59}"/>
                </a:ext>
              </a:extLst>
            </p:cNvPr>
            <p:cNvCxnSpPr>
              <a:cxnSpLocks/>
              <a:stCxn id="42" idx="5"/>
              <a:endCxn id="54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919AE5-25CA-4008-B668-5C303EAF38A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AE3CEB71-B6D1-4559-8EBB-3FC5989D8D9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FE3A036-9A62-46AF-A663-A8CAFFF2D238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ADB92B9-15C9-4D59-B9D3-30E3AF0ABA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97F7FF9-2883-4A29-A57C-8668E71D992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5B92617-1870-43BD-9883-0070F96AA32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6CE0052-336B-473B-906C-200C0FECD6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2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319</Words>
  <Application>Microsoft Office PowerPoint</Application>
  <PresentationFormat>寬螢幕</PresentationFormat>
  <Paragraphs>194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103</cp:revision>
  <dcterms:created xsi:type="dcterms:W3CDTF">2024-05-22T03:11:51Z</dcterms:created>
  <dcterms:modified xsi:type="dcterms:W3CDTF">2025-02-17T13:44:48Z</dcterms:modified>
</cp:coreProperties>
</file>