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3425FD-3ABD-4FE3-8704-6AFF6EBDB2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476AE3C-28D9-40D8-88BE-24B9A7B8E6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8368E8F-B33D-4030-BC96-CA42830DD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80224D3-5D82-4006-AA88-4E0980CC3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61AD5E-367F-4A59-BE32-7ADA61948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2110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FBFDE6-365D-4348-AEF6-AEA51F28B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F3BA4E8E-FEB8-424A-9BEC-125A567042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90925FE-9E78-4BD7-A9B6-40D135D6AC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057D5E-28CD-4B6E-A1C3-1CE97EEBC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974C861-E2FF-44DD-B206-777FD69C9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21820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7E809FB-665B-4A1B-B2B9-58531D9123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E84622-704E-4004-9821-44FAF3FE4F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9FD6E5-9C49-4B45-8733-5D72CDEAFF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35DF5F-EC73-4556-9167-CAB93C48BF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8FCD526-AAA8-4514-9E98-D8004DD83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6196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CD6ECE-78FE-4607-A9DD-1F4703565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7452141-3750-4184-ABAD-C3001511E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F19BA99-F684-4F1F-B4C3-DFF9F4A53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D96EFA-F72D-468B-B1DD-C6AD10673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9655C61-10E2-4E2E-8853-16858D60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242303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F38D12-1E7D-4402-9234-DD94D327D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12AFBB6-5386-4B47-9170-D34047F56F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0A0DC4-38EA-4977-A218-E1DBF0067C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A8CC4C-93A2-40A6-AE82-234F59C75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3C77449-2D45-4F87-BB1D-02902D5AE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58183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0F7EC4-EBA8-4704-A114-D267C04CE5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FFCC402-A9C1-401A-8DF5-F6899B5C8B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B3F8C4B-C214-490D-BE6C-045E3DEB2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CE6C006-5A29-4EB8-9252-1AF386755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353CC7A7-22AF-4895-BBAD-69D957157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CC98469-AC85-412F-B0E5-394DC6AC9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21782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B6E023-7A32-4D73-AF89-31CDCDD3B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F8C77DA-F371-4946-B195-33D3E7D465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6979580-C241-40FD-B57A-B9097E5C11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2A1EF773-41B9-4EFF-AF9E-E2A807409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E909970-917B-4EDA-B3E4-1397ED789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DE2525C-27A1-4CE7-9363-26DE096E8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7DAD1-5C6F-4615-8D06-95C170E1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32685B77-0B8F-499C-8619-23AB9BEBE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343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2A745D-4336-4129-AF88-F74B42401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90C225AD-AF23-472A-9A8F-5EF568CE9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F7AE876-61F9-4BA0-AA39-28303AFC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1EFCE7-4943-42BB-AA26-459536E97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0431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01B3B587-894A-45B2-A31E-FDF526046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A0B1555-44B3-4FF7-B5F7-641706D3C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EEFEA82-3939-441A-B94F-A5957FCD2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67843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4A633C-9300-42CA-A384-CB7822839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1B085B0-D9E5-463B-8B2C-4E34BCE4A3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FAC4244-777B-4108-94F8-C9431FB729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1A1AFA6-861F-453A-AC18-C09769B85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3D191BA-A202-4A1E-8FD2-ADB7234FA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B8CA27F-8625-462D-8796-F4BDADAA2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778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498AF-B8C6-4CC9-B44E-C9B1D9FC7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DA270EE-41EC-4645-8B04-CBAEA95ED4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00834AC-7319-4027-BF30-F709E70F6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56C8825-B93B-410A-81EF-67BEFE5D5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AD4FD9D-BD7E-4F1B-A170-A4D940208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E7681B6-976B-4803-AF8E-A8D109B8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7570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81AEF27-68B4-4295-BF87-6A6DC4F92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CC6CB21-CBB5-49B0-A817-F76C1E843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6C4660E-3B83-4081-9FE5-615ABE594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7D04DD-0FA0-4845-BB9A-08CE7053B6BA}" type="datetimeFigureOut">
              <a:rPr lang="zh-TW" altLang="en-US" smtClean="0"/>
              <a:t>2024/5/31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729E42B-1FD0-44E2-A23F-FB65C3948A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5A649-23C7-4F46-9F72-BD91F6A434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9DC1-EC7B-44DC-9F65-D293ABFCAA3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2472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橢圓 3">
            <a:extLst>
              <a:ext uri="{FF2B5EF4-FFF2-40B4-BE49-F238E27FC236}">
                <a16:creationId xmlns:a16="http://schemas.microsoft.com/office/drawing/2014/main" id="{5BA52A38-C059-4627-B071-63947250C382}"/>
              </a:ext>
            </a:extLst>
          </p:cNvPr>
          <p:cNvSpPr/>
          <p:nvPr/>
        </p:nvSpPr>
        <p:spPr>
          <a:xfrm>
            <a:off x="1203366" y="908462"/>
            <a:ext cx="1905990" cy="1365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手臂</a:t>
            </a: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36172584-3285-417D-BD76-4309BA03C8F2}"/>
              </a:ext>
            </a:extLst>
          </p:cNvPr>
          <p:cNvSpPr/>
          <p:nvPr/>
        </p:nvSpPr>
        <p:spPr>
          <a:xfrm>
            <a:off x="4878780" y="1321128"/>
            <a:ext cx="1905990" cy="13656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語音控制</a:t>
            </a:r>
          </a:p>
        </p:txBody>
      </p: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AFCD8A01-C799-48A5-9EC0-60139DDE5064}"/>
              </a:ext>
            </a:extLst>
          </p:cNvPr>
          <p:cNvSpPr/>
          <p:nvPr/>
        </p:nvSpPr>
        <p:spPr>
          <a:xfrm>
            <a:off x="3604161" y="3497283"/>
            <a:ext cx="7083631" cy="2677886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D5935FF2-EC15-479A-AE64-B8192E059D0F}"/>
              </a:ext>
            </a:extLst>
          </p:cNvPr>
          <p:cNvSpPr/>
          <p:nvPr/>
        </p:nvSpPr>
        <p:spPr>
          <a:xfrm>
            <a:off x="4184074" y="3621973"/>
            <a:ext cx="1973282" cy="11340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設定目標點</a:t>
            </a:r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73F52213-380C-4F9D-9D73-50B022D6A834}"/>
              </a:ext>
            </a:extLst>
          </p:cNvPr>
          <p:cNvSpPr/>
          <p:nvPr/>
        </p:nvSpPr>
        <p:spPr>
          <a:xfrm>
            <a:off x="8304812" y="3883232"/>
            <a:ext cx="1710049" cy="129441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檢測抵達目標</a:t>
            </a:r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A375FC80-2038-47F9-88AE-EB7053EEED6B}"/>
              </a:ext>
            </a:extLst>
          </p:cNvPr>
          <p:cNvSpPr/>
          <p:nvPr/>
        </p:nvSpPr>
        <p:spPr>
          <a:xfrm>
            <a:off x="6157356" y="5035138"/>
            <a:ext cx="1626920" cy="99159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底盤</a:t>
            </a:r>
            <a:r>
              <a:rPr lang="en-US" altLang="zh-TW" dirty="0"/>
              <a:t>navigation</a:t>
            </a:r>
            <a:endParaRPr lang="zh-TW" altLang="en-US" dirty="0"/>
          </a:p>
        </p:txBody>
      </p:sp>
      <p:cxnSp>
        <p:nvCxnSpPr>
          <p:cNvPr id="13" name="接點: 弧形 12">
            <a:extLst>
              <a:ext uri="{FF2B5EF4-FFF2-40B4-BE49-F238E27FC236}">
                <a16:creationId xmlns:a16="http://schemas.microsoft.com/office/drawing/2014/main" id="{3178A735-F03B-4DE5-B5FB-EBD3A89B0681}"/>
              </a:ext>
            </a:extLst>
          </p:cNvPr>
          <p:cNvCxnSpPr>
            <a:stCxn id="7" idx="6"/>
            <a:endCxn id="9" idx="2"/>
          </p:cNvCxnSpPr>
          <p:nvPr/>
        </p:nvCxnSpPr>
        <p:spPr>
          <a:xfrm>
            <a:off x="6157356" y="4189020"/>
            <a:ext cx="2147456" cy="341417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接點: 弧形 14">
            <a:extLst>
              <a:ext uri="{FF2B5EF4-FFF2-40B4-BE49-F238E27FC236}">
                <a16:creationId xmlns:a16="http://schemas.microsoft.com/office/drawing/2014/main" id="{CA31FF21-AEE3-41EE-9B55-192D6C8FA423}"/>
              </a:ext>
            </a:extLst>
          </p:cNvPr>
          <p:cNvCxnSpPr>
            <a:stCxn id="7" idx="4"/>
            <a:endCxn id="11" idx="1"/>
          </p:cNvCxnSpPr>
          <p:nvPr/>
        </p:nvCxnSpPr>
        <p:spPr>
          <a:xfrm rot="16200000" flipH="1">
            <a:off x="5276602" y="4650179"/>
            <a:ext cx="774866" cy="98664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接點: 弧形 18">
            <a:extLst>
              <a:ext uri="{FF2B5EF4-FFF2-40B4-BE49-F238E27FC236}">
                <a16:creationId xmlns:a16="http://schemas.microsoft.com/office/drawing/2014/main" id="{4888557B-93BC-4622-B57C-495DB3839270}"/>
              </a:ext>
            </a:extLst>
          </p:cNvPr>
          <p:cNvCxnSpPr>
            <a:endCxn id="9" idx="4"/>
          </p:cNvCxnSpPr>
          <p:nvPr/>
        </p:nvCxnSpPr>
        <p:spPr>
          <a:xfrm flipV="1">
            <a:off x="7784276" y="5177642"/>
            <a:ext cx="1375561" cy="353291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92211C55-466D-4213-A54B-3F9E2B5CB29C}"/>
              </a:ext>
            </a:extLst>
          </p:cNvPr>
          <p:cNvCxnSpPr>
            <a:cxnSpLocks/>
            <a:stCxn id="6" idx="4"/>
            <a:endCxn id="7" idx="0"/>
          </p:cNvCxnSpPr>
          <p:nvPr/>
        </p:nvCxnSpPr>
        <p:spPr>
          <a:xfrm rot="5400000">
            <a:off x="5033654" y="2823852"/>
            <a:ext cx="935182" cy="661060"/>
          </a:xfrm>
          <a:prstGeom prst="curved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接點: 弧形 24">
            <a:extLst>
              <a:ext uri="{FF2B5EF4-FFF2-40B4-BE49-F238E27FC236}">
                <a16:creationId xmlns:a16="http://schemas.microsoft.com/office/drawing/2014/main" id="{6558E1AB-4A52-472B-B460-3F7EAF666C85}"/>
              </a:ext>
            </a:extLst>
          </p:cNvPr>
          <p:cNvCxnSpPr>
            <a:cxnSpLocks/>
            <a:stCxn id="9" idx="0"/>
            <a:endCxn id="6" idx="6"/>
          </p:cNvCxnSpPr>
          <p:nvPr/>
        </p:nvCxnSpPr>
        <p:spPr>
          <a:xfrm rot="16200000" flipV="1">
            <a:off x="7032668" y="1756062"/>
            <a:ext cx="1879272" cy="2375067"/>
          </a:xfrm>
          <a:prstGeom prst="curved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C1F93CF1-D5B8-44E1-9CA4-1C2D4C587287}"/>
              </a:ext>
            </a:extLst>
          </p:cNvPr>
          <p:cNvSpPr txBox="1"/>
          <p:nvPr/>
        </p:nvSpPr>
        <p:spPr>
          <a:xfrm>
            <a:off x="5115297" y="2825440"/>
            <a:ext cx="771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505FC6CD-BBE7-4421-9482-E8BB9259EC0D}"/>
              </a:ext>
            </a:extLst>
          </p:cNvPr>
          <p:cNvSpPr txBox="1"/>
          <p:nvPr/>
        </p:nvSpPr>
        <p:spPr>
          <a:xfrm>
            <a:off x="6612577" y="3995448"/>
            <a:ext cx="1195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Goal_pose</a:t>
            </a:r>
            <a:endParaRPr lang="zh-TW" altLang="en-US" dirty="0"/>
          </a:p>
        </p:txBody>
      </p: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B9564A9-264D-4039-818C-AEC02DED09F6}"/>
              </a:ext>
            </a:extLst>
          </p:cNvPr>
          <p:cNvSpPr txBox="1"/>
          <p:nvPr/>
        </p:nvSpPr>
        <p:spPr>
          <a:xfrm>
            <a:off x="4952010" y="5035138"/>
            <a:ext cx="12053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Goal_pose</a:t>
            </a:r>
            <a:endParaRPr lang="zh-TW" altLang="en-US" dirty="0"/>
          </a:p>
        </p:txBody>
      </p:sp>
      <p:sp>
        <p:nvSpPr>
          <p:cNvPr id="33" name="文字方塊 32">
            <a:extLst>
              <a:ext uri="{FF2B5EF4-FFF2-40B4-BE49-F238E27FC236}">
                <a16:creationId xmlns:a16="http://schemas.microsoft.com/office/drawing/2014/main" id="{018C7A24-8645-4DBC-9071-6FC974C11E76}"/>
              </a:ext>
            </a:extLst>
          </p:cNvPr>
          <p:cNvSpPr txBox="1"/>
          <p:nvPr/>
        </p:nvSpPr>
        <p:spPr>
          <a:xfrm>
            <a:off x="7989124" y="5143499"/>
            <a:ext cx="1246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Pcl_pose</a:t>
            </a:r>
            <a:endParaRPr lang="zh-TW" altLang="en-US" dirty="0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B8295C6E-F8B1-4F76-9EB2-3F941E2F3607}"/>
              </a:ext>
            </a:extLst>
          </p:cNvPr>
          <p:cNvSpPr txBox="1"/>
          <p:nvPr/>
        </p:nvSpPr>
        <p:spPr>
          <a:xfrm>
            <a:off x="7972304" y="2274125"/>
            <a:ext cx="718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到達</a:t>
            </a:r>
          </a:p>
        </p:txBody>
      </p:sp>
      <p:cxnSp>
        <p:nvCxnSpPr>
          <p:cNvPr id="38" name="接點: 弧形 37">
            <a:extLst>
              <a:ext uri="{FF2B5EF4-FFF2-40B4-BE49-F238E27FC236}">
                <a16:creationId xmlns:a16="http://schemas.microsoft.com/office/drawing/2014/main" id="{6D68A3AD-3E63-46D6-8737-A01C3F3E15EC}"/>
              </a:ext>
            </a:extLst>
          </p:cNvPr>
          <p:cNvCxnSpPr>
            <a:stCxn id="6" idx="1"/>
            <a:endCxn id="4" idx="7"/>
          </p:cNvCxnSpPr>
          <p:nvPr/>
        </p:nvCxnSpPr>
        <p:spPr>
          <a:xfrm rot="16200000" flipV="1">
            <a:off x="3787735" y="150954"/>
            <a:ext cx="412666" cy="2327676"/>
          </a:xfrm>
          <a:prstGeom prst="curvedConnector3">
            <a:avLst>
              <a:gd name="adj1" fmla="val 2038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接點: 弧形 39">
            <a:extLst>
              <a:ext uri="{FF2B5EF4-FFF2-40B4-BE49-F238E27FC236}">
                <a16:creationId xmlns:a16="http://schemas.microsoft.com/office/drawing/2014/main" id="{5959453D-22A3-4C28-BF37-992AC1F9589B}"/>
              </a:ext>
            </a:extLst>
          </p:cNvPr>
          <p:cNvCxnSpPr>
            <a:stCxn id="4" idx="5"/>
            <a:endCxn id="6" idx="3"/>
          </p:cNvCxnSpPr>
          <p:nvPr/>
        </p:nvCxnSpPr>
        <p:spPr>
          <a:xfrm rot="16200000" flipH="1">
            <a:off x="3787735" y="1116623"/>
            <a:ext cx="412666" cy="2327676"/>
          </a:xfrm>
          <a:prstGeom prst="curvedConnector3">
            <a:avLst>
              <a:gd name="adj1" fmla="val 203861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字方塊 40">
            <a:extLst>
              <a:ext uri="{FF2B5EF4-FFF2-40B4-BE49-F238E27FC236}">
                <a16:creationId xmlns:a16="http://schemas.microsoft.com/office/drawing/2014/main" id="{A87F33BC-4255-48F0-8F4C-0058C787EA99}"/>
              </a:ext>
            </a:extLst>
          </p:cNvPr>
          <p:cNvSpPr txBox="1"/>
          <p:nvPr/>
        </p:nvSpPr>
        <p:spPr>
          <a:xfrm>
            <a:off x="3326081" y="418548"/>
            <a:ext cx="1199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拿書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/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還書</a:t>
            </a:r>
          </a:p>
        </p:txBody>
      </p:sp>
      <p:sp>
        <p:nvSpPr>
          <p:cNvPr id="42" name="文字方塊 41">
            <a:extLst>
              <a:ext uri="{FF2B5EF4-FFF2-40B4-BE49-F238E27FC236}">
                <a16:creationId xmlns:a16="http://schemas.microsoft.com/office/drawing/2014/main" id="{79E9E393-E489-457D-9AA3-961975A8F55B}"/>
              </a:ext>
            </a:extLst>
          </p:cNvPr>
          <p:cNvSpPr txBox="1"/>
          <p:nvPr/>
        </p:nvSpPr>
        <p:spPr>
          <a:xfrm>
            <a:off x="3408218" y="2686791"/>
            <a:ext cx="9074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拿完</a:t>
            </a:r>
          </a:p>
        </p:txBody>
      </p:sp>
    </p:spTree>
    <p:extLst>
      <p:ext uri="{BB962C8B-B14F-4D97-AF65-F5344CB8AC3E}">
        <p14:creationId xmlns:p14="http://schemas.microsoft.com/office/powerpoint/2010/main" val="15392049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45287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29</Words>
  <Application>Microsoft Office PowerPoint</Application>
  <PresentationFormat>寬螢幕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7" baseType="lpstr">
      <vt:lpstr>微軟正黑體</vt:lpstr>
      <vt:lpstr>Arial</vt:lpstr>
      <vt:lpstr>Calibri</vt:lpstr>
      <vt:lpstr>Calibri Light</vt:lpstr>
      <vt:lpstr>Office 佈景主題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邑安 王</dc:creator>
  <cp:lastModifiedBy>邑安 王</cp:lastModifiedBy>
  <cp:revision>6</cp:revision>
  <dcterms:created xsi:type="dcterms:W3CDTF">2024-05-31T02:52:20Z</dcterms:created>
  <dcterms:modified xsi:type="dcterms:W3CDTF">2024-05-31T03:29:49Z</dcterms:modified>
</cp:coreProperties>
</file>