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112</Words>
  <Application>Microsoft Office PowerPoint</Application>
  <PresentationFormat>寬螢幕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41</cp:revision>
  <dcterms:created xsi:type="dcterms:W3CDTF">2024-05-22T03:11:51Z</dcterms:created>
  <dcterms:modified xsi:type="dcterms:W3CDTF">2024-07-30T04:18:29Z</dcterms:modified>
</cp:coreProperties>
</file>