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sldIdLst>
    <p:sldId id="331" r:id="rId2"/>
    <p:sldId id="333" r:id="rId3"/>
    <p:sldId id="257" r:id="rId4"/>
    <p:sldId id="334" r:id="rId5"/>
    <p:sldId id="337" r:id="rId6"/>
    <p:sldId id="335" r:id="rId7"/>
    <p:sldId id="33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E61"/>
    <a:srgbClr val="C9C4B9"/>
    <a:srgbClr val="04020E"/>
    <a:srgbClr val="EFE4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C31A0-A384-472D-9FF2-2B4BB9D597D0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38B69-0810-49B7-83AC-7BA540EC9C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549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139D3C-55F1-453B-BE49-D4DBF8FE55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018267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zh-TW" altLang="en-US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>
                <a:latin typeface="Source Han Sans TC"/>
              </a:rPr>
              <a:t>第二層</a:t>
            </a:r>
          </a:p>
          <a:p>
            <a:pPr lvl="2"/>
            <a:r>
              <a:rPr lang="zh-TW" altLang="en-US">
                <a:latin typeface="Source Han Sans TC"/>
              </a:rPr>
              <a:t>第三層</a:t>
            </a:r>
          </a:p>
          <a:p>
            <a:pPr lvl="3"/>
            <a:r>
              <a:rPr lang="zh-TW" altLang="en-US">
                <a:latin typeface="Source Han Sans TC"/>
              </a:rPr>
              <a:t>第四層</a:t>
            </a:r>
          </a:p>
          <a:p>
            <a:pPr lvl="4"/>
            <a:r>
              <a:rPr lang="zh-TW" altLang="en-US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93605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zh-TW" altLang="en-US" sz="25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500">
                <a:latin typeface="Source Han Sans TC"/>
              </a:rPr>
              <a:t>第二層</a:t>
            </a:r>
          </a:p>
          <a:p>
            <a:pPr lvl="2"/>
            <a:r>
              <a:rPr lang="zh-TW" altLang="en-US" sz="2500">
                <a:latin typeface="Source Han Sans TC"/>
              </a:rPr>
              <a:t>第三層</a:t>
            </a:r>
          </a:p>
          <a:p>
            <a:pPr lvl="3"/>
            <a:r>
              <a:rPr lang="zh-TW" altLang="en-US" sz="2500">
                <a:latin typeface="Source Han Sans TC"/>
              </a:rPr>
              <a:t>第四層</a:t>
            </a:r>
          </a:p>
          <a:p>
            <a:pPr lvl="4"/>
            <a:r>
              <a:rPr lang="zh-TW" altLang="en-US" sz="25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462466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1264456" y="675577"/>
            <a:ext cx="484632" cy="471563"/>
            <a:chOff x="3303354" y="2367094"/>
            <a:chExt cx="484632" cy="471563"/>
          </a:xfrm>
        </p:grpSpPr>
        <p:sp>
          <p:nvSpPr>
            <p:cNvPr id="13" name="Pentagon 12"/>
            <p:cNvSpPr/>
            <p:nvPr/>
          </p:nvSpPr>
          <p:spPr>
            <a:xfrm rot="5400000">
              <a:off x="3336545" y="2387216"/>
              <a:ext cx="418250" cy="484632"/>
            </a:xfrm>
            <a:prstGeom prst="homePlate">
              <a:avLst>
                <a:gd name="adj" fmla="val 25542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03354" y="2367094"/>
              <a:ext cx="484632" cy="1066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35882" y="675577"/>
            <a:ext cx="556069" cy="471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0" y="6725538"/>
            <a:ext cx="12192000" cy="132463"/>
            <a:chOff x="0" y="6725537"/>
            <a:chExt cx="12192000" cy="132463"/>
          </a:xfrm>
        </p:grpSpPr>
        <p:sp>
          <p:nvSpPr>
            <p:cNvPr id="7" name="Rectangle 6"/>
            <p:cNvSpPr/>
            <p:nvPr/>
          </p:nvSpPr>
          <p:spPr>
            <a:xfrm>
              <a:off x="0" y="6725538"/>
              <a:ext cx="2418460" cy="13246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836919" y="6725537"/>
              <a:ext cx="2596813" cy="13246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773540" y="6725537"/>
              <a:ext cx="2418460" cy="13246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55080" y="6725537"/>
              <a:ext cx="2418460" cy="132463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418460" y="6725538"/>
              <a:ext cx="2418460" cy="13246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350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800100" y="623013"/>
            <a:ext cx="7363968" cy="5791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Source Han Sans TC"/>
                <a:ea typeface="Source Han Sans TC"/>
                <a:cs typeface="+mj-cs"/>
              </a:rPr>
              <a:t>商務扁平多彩資訊圖表設計</a:t>
            </a:r>
            <a:endParaRPr lang="zh-CN" altLang="en-US" sz="1400">
              <a:solidFill>
                <a:schemeClr val="accent5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969707" y="-9281652"/>
            <a:ext cx="969707" cy="96970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12192000" y="-9281652"/>
            <a:ext cx="969707" cy="9697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7" name="矩形 16"/>
          <p:cNvSpPr/>
          <p:nvPr/>
        </p:nvSpPr>
        <p:spPr>
          <a:xfrm>
            <a:off x="-969707" y="14849977"/>
            <a:ext cx="969707" cy="96970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矩形 17"/>
          <p:cNvSpPr/>
          <p:nvPr/>
        </p:nvSpPr>
        <p:spPr>
          <a:xfrm>
            <a:off x="12192000" y="14849977"/>
            <a:ext cx="969707" cy="96970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9814965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C1606-D0D3-4F74-A2AF-5E08A72D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567025-2C70-4E6A-8835-80D76B8CD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F4B717-1A14-43D8-82EC-1F9E75C5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23A651-E8F2-45CA-B8DE-88E1054B3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AD8AE3-6AC6-4713-AAB2-D3337DF0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64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28724" t="18060" r="18351" b="23731"/>
          <a:stretch>
            <a:fillRect/>
          </a:stretch>
        </p:blipFill>
        <p:spPr>
          <a:xfrm>
            <a:off x="1453852" y="299156"/>
            <a:ext cx="1518036" cy="1072214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5F7797">
                <a:tint val="45000"/>
                <a:satMod val="400000"/>
              </a:srgbClr>
            </a:duotone>
          </a:blip>
          <a:srcRect l="28724" t="18060" r="18351" b="23731"/>
          <a:stretch>
            <a:fillRect/>
          </a:stretch>
        </p:blipFill>
        <p:spPr>
          <a:xfrm>
            <a:off x="1453852" y="1722574"/>
            <a:ext cx="1518036" cy="10722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l="50251" t="5608" r="17874" b="13760"/>
          <a:stretch>
            <a:fillRect/>
          </a:stretch>
        </p:blipFill>
        <p:spPr>
          <a:xfrm>
            <a:off x="1453852" y="3145991"/>
            <a:ext cx="1518036" cy="1260743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4924376" y="1508196"/>
            <a:ext cx="4554108" cy="1072215"/>
            <a:chOff x="4924376" y="1508196"/>
            <a:chExt cx="4554108" cy="1072215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 l="28724" t="18060" r="18351" b="23731"/>
            <a:stretch>
              <a:fillRect/>
            </a:stretch>
          </p:blipFill>
          <p:spPr>
            <a:xfrm>
              <a:off x="6442412" y="1508196"/>
              <a:ext cx="1518036" cy="1072214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5F7797">
                  <a:tint val="45000"/>
                  <a:satMod val="400000"/>
                </a:srgbClr>
              </a:duotone>
            </a:blip>
            <a:srcRect l="28724" t="18060" r="18351" b="23731"/>
            <a:stretch>
              <a:fillRect/>
            </a:stretch>
          </p:blipFill>
          <p:spPr>
            <a:xfrm>
              <a:off x="4924376" y="1508196"/>
              <a:ext cx="1518036" cy="1072214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l="50251" t="5608" r="17874" b="13760"/>
            <a:stretch>
              <a:fillRect/>
            </a:stretch>
          </p:blipFill>
          <p:spPr>
            <a:xfrm>
              <a:off x="7960448" y="1508197"/>
              <a:ext cx="1518036" cy="1072214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506" y="3145991"/>
            <a:ext cx="4554107" cy="1072989"/>
          </a:xfrm>
          <a:prstGeom prst="rect">
            <a:avLst/>
          </a:prstGeom>
        </p:spPr>
      </p:pic>
      <p:grpSp>
        <p:nvGrpSpPr>
          <p:cNvPr id="15" name="组合 14"/>
          <p:cNvGrpSpPr/>
          <p:nvPr/>
        </p:nvGrpSpPr>
        <p:grpSpPr>
          <a:xfrm>
            <a:off x="309213" y="4757937"/>
            <a:ext cx="4500808" cy="1787168"/>
            <a:chOff x="416789" y="5339623"/>
            <a:chExt cx="4500808" cy="1787168"/>
          </a:xfrm>
          <a:solidFill>
            <a:schemeClr val="accent1"/>
          </a:solidFill>
        </p:grpSpPr>
        <p:sp>
          <p:nvSpPr>
            <p:cNvPr id="16" name="Freeform 271"/>
            <p:cNvSpPr/>
            <p:nvPr/>
          </p:nvSpPr>
          <p:spPr bwMode="auto">
            <a:xfrm>
              <a:off x="416789" y="5339623"/>
              <a:ext cx="4043608" cy="1329968"/>
            </a:xfrm>
            <a:custGeom>
              <a:avLst/>
              <a:gdLst>
                <a:gd name="T0" fmla="*/ 35 w 137"/>
                <a:gd name="T1" fmla="*/ 353 h 367"/>
                <a:gd name="T2" fmla="*/ 37 w 137"/>
                <a:gd name="T3" fmla="*/ 344 h 367"/>
                <a:gd name="T4" fmla="*/ 32 w 137"/>
                <a:gd name="T5" fmla="*/ 326 h 367"/>
                <a:gd name="T6" fmla="*/ 31 w 137"/>
                <a:gd name="T7" fmla="*/ 324 h 367"/>
                <a:gd name="T8" fmla="*/ 130 w 137"/>
                <a:gd name="T9" fmla="*/ 242 h 367"/>
                <a:gd name="T10" fmla="*/ 88 w 137"/>
                <a:gd name="T11" fmla="*/ 252 h 367"/>
                <a:gd name="T12" fmla="*/ 52 w 137"/>
                <a:gd name="T13" fmla="*/ 265 h 367"/>
                <a:gd name="T14" fmla="*/ 30 w 137"/>
                <a:gd name="T15" fmla="*/ 275 h 367"/>
                <a:gd name="T16" fmla="*/ 40 w 137"/>
                <a:gd name="T17" fmla="*/ 257 h 367"/>
                <a:gd name="T18" fmla="*/ 36 w 137"/>
                <a:gd name="T19" fmla="*/ 258 h 367"/>
                <a:gd name="T20" fmla="*/ 48 w 137"/>
                <a:gd name="T21" fmla="*/ 230 h 367"/>
                <a:gd name="T22" fmla="*/ 28 w 137"/>
                <a:gd name="T23" fmla="*/ 214 h 367"/>
                <a:gd name="T24" fmla="*/ 52 w 137"/>
                <a:gd name="T25" fmla="*/ 189 h 367"/>
                <a:gd name="T26" fmla="*/ 35 w 137"/>
                <a:gd name="T27" fmla="*/ 193 h 367"/>
                <a:gd name="T28" fmla="*/ 42 w 137"/>
                <a:gd name="T29" fmla="*/ 176 h 367"/>
                <a:gd name="T30" fmla="*/ 56 w 137"/>
                <a:gd name="T31" fmla="*/ 167 h 367"/>
                <a:gd name="T32" fmla="*/ 32 w 137"/>
                <a:gd name="T33" fmla="*/ 176 h 367"/>
                <a:gd name="T34" fmla="*/ 25 w 137"/>
                <a:gd name="T35" fmla="*/ 159 h 367"/>
                <a:gd name="T36" fmla="*/ 57 w 137"/>
                <a:gd name="T37" fmla="*/ 140 h 367"/>
                <a:gd name="T38" fmla="*/ 122 w 137"/>
                <a:gd name="T39" fmla="*/ 64 h 367"/>
                <a:gd name="T40" fmla="*/ 129 w 137"/>
                <a:gd name="T41" fmla="*/ 39 h 367"/>
                <a:gd name="T42" fmla="*/ 12 w 137"/>
                <a:gd name="T43" fmla="*/ 100 h 367"/>
                <a:gd name="T44" fmla="*/ 25 w 137"/>
                <a:gd name="T45" fmla="*/ 88 h 367"/>
                <a:gd name="T46" fmla="*/ 27 w 137"/>
                <a:gd name="T47" fmla="*/ 77 h 367"/>
                <a:gd name="T48" fmla="*/ 2 w 137"/>
                <a:gd name="T49" fmla="*/ 90 h 367"/>
                <a:gd name="T50" fmla="*/ 72 w 137"/>
                <a:gd name="T51" fmla="*/ 34 h 367"/>
                <a:gd name="T52" fmla="*/ 19 w 137"/>
                <a:gd name="T53" fmla="*/ 59 h 367"/>
                <a:gd name="T54" fmla="*/ 68 w 137"/>
                <a:gd name="T55" fmla="*/ 18 h 367"/>
                <a:gd name="T56" fmla="*/ 72 w 137"/>
                <a:gd name="T57" fmla="*/ 7 h 367"/>
                <a:gd name="T58" fmla="*/ 93 w 137"/>
                <a:gd name="T59" fmla="*/ 4 h 367"/>
                <a:gd name="T60" fmla="*/ 82 w 137"/>
                <a:gd name="T61" fmla="*/ 18 h 367"/>
                <a:gd name="T62" fmla="*/ 62 w 137"/>
                <a:gd name="T63" fmla="*/ 32 h 367"/>
                <a:gd name="T64" fmla="*/ 106 w 137"/>
                <a:gd name="T65" fmla="*/ 22 h 367"/>
                <a:gd name="T66" fmla="*/ 28 w 137"/>
                <a:gd name="T67" fmla="*/ 76 h 367"/>
                <a:gd name="T68" fmla="*/ 128 w 137"/>
                <a:gd name="T69" fmla="*/ 18 h 367"/>
                <a:gd name="T70" fmla="*/ 73 w 137"/>
                <a:gd name="T71" fmla="*/ 59 h 367"/>
                <a:gd name="T72" fmla="*/ 38 w 137"/>
                <a:gd name="T73" fmla="*/ 84 h 367"/>
                <a:gd name="T74" fmla="*/ 21 w 137"/>
                <a:gd name="T75" fmla="*/ 100 h 367"/>
                <a:gd name="T76" fmla="*/ 128 w 137"/>
                <a:gd name="T77" fmla="*/ 61 h 367"/>
                <a:gd name="T78" fmla="*/ 119 w 137"/>
                <a:gd name="T79" fmla="*/ 86 h 367"/>
                <a:gd name="T80" fmla="*/ 106 w 137"/>
                <a:gd name="T81" fmla="*/ 113 h 367"/>
                <a:gd name="T82" fmla="*/ 84 w 137"/>
                <a:gd name="T83" fmla="*/ 151 h 367"/>
                <a:gd name="T84" fmla="*/ 128 w 137"/>
                <a:gd name="T85" fmla="*/ 127 h 367"/>
                <a:gd name="T86" fmla="*/ 133 w 137"/>
                <a:gd name="T87" fmla="*/ 136 h 367"/>
                <a:gd name="T88" fmla="*/ 119 w 137"/>
                <a:gd name="T89" fmla="*/ 152 h 367"/>
                <a:gd name="T90" fmla="*/ 120 w 137"/>
                <a:gd name="T91" fmla="*/ 160 h 367"/>
                <a:gd name="T92" fmla="*/ 83 w 137"/>
                <a:gd name="T93" fmla="*/ 192 h 367"/>
                <a:gd name="T94" fmla="*/ 118 w 137"/>
                <a:gd name="T95" fmla="*/ 181 h 367"/>
                <a:gd name="T96" fmla="*/ 128 w 137"/>
                <a:gd name="T97" fmla="*/ 184 h 367"/>
                <a:gd name="T98" fmla="*/ 109 w 137"/>
                <a:gd name="T99" fmla="*/ 215 h 367"/>
                <a:gd name="T100" fmla="*/ 113 w 137"/>
                <a:gd name="T101" fmla="*/ 215 h 367"/>
                <a:gd name="T102" fmla="*/ 137 w 137"/>
                <a:gd name="T103" fmla="*/ 212 h 367"/>
                <a:gd name="T104" fmla="*/ 102 w 137"/>
                <a:gd name="T105" fmla="*/ 236 h 367"/>
                <a:gd name="T106" fmla="*/ 137 w 137"/>
                <a:gd name="T107" fmla="*/ 217 h 367"/>
                <a:gd name="T108" fmla="*/ 40 w 137"/>
                <a:gd name="T109" fmla="*/ 294 h 367"/>
                <a:gd name="T110" fmla="*/ 136 w 137"/>
                <a:gd name="T111" fmla="*/ 255 h 367"/>
                <a:gd name="T112" fmla="*/ 84 w 137"/>
                <a:gd name="T113" fmla="*/ 290 h 367"/>
                <a:gd name="T114" fmla="*/ 121 w 137"/>
                <a:gd name="T115" fmla="*/ 272 h 367"/>
                <a:gd name="T116" fmla="*/ 129 w 137"/>
                <a:gd name="T117" fmla="*/ 269 h 367"/>
                <a:gd name="T118" fmla="*/ 128 w 137"/>
                <a:gd name="T119" fmla="*/ 292 h 367"/>
                <a:gd name="T120" fmla="*/ 111 w 137"/>
                <a:gd name="T121" fmla="*/ 309 h 367"/>
                <a:gd name="T122" fmla="*/ 110 w 137"/>
                <a:gd name="T123" fmla="*/ 32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367">
                  <a:moveTo>
                    <a:pt x="29" y="367"/>
                  </a:moveTo>
                  <a:cubicBezTo>
                    <a:pt x="29" y="367"/>
                    <a:pt x="29" y="367"/>
                    <a:pt x="29" y="367"/>
                  </a:cubicBezTo>
                  <a:cubicBezTo>
                    <a:pt x="29" y="367"/>
                    <a:pt x="29" y="367"/>
                    <a:pt x="29" y="366"/>
                  </a:cubicBezTo>
                  <a:cubicBezTo>
                    <a:pt x="51" y="351"/>
                    <a:pt x="90" y="324"/>
                    <a:pt x="104" y="313"/>
                  </a:cubicBezTo>
                  <a:cubicBezTo>
                    <a:pt x="63" y="338"/>
                    <a:pt x="39" y="351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4" y="353"/>
                  </a:cubicBezTo>
                  <a:cubicBezTo>
                    <a:pt x="34" y="353"/>
                    <a:pt x="34" y="353"/>
                    <a:pt x="35" y="353"/>
                  </a:cubicBezTo>
                  <a:cubicBezTo>
                    <a:pt x="58" y="337"/>
                    <a:pt x="97" y="311"/>
                    <a:pt x="117" y="298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6" y="344"/>
                    <a:pt x="36" y="344"/>
                    <a:pt x="37" y="344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8" y="342"/>
                    <a:pt x="46" y="335"/>
                    <a:pt x="82" y="306"/>
                  </a:cubicBezTo>
                  <a:cubicBezTo>
                    <a:pt x="99" y="293"/>
                    <a:pt x="115" y="279"/>
                    <a:pt x="123" y="273"/>
                  </a:cubicBezTo>
                  <a:cubicBezTo>
                    <a:pt x="53" y="314"/>
                    <a:pt x="37" y="323"/>
                    <a:pt x="33" y="325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1" y="326"/>
                    <a:pt x="31" y="326"/>
                  </a:cubicBezTo>
                  <a:cubicBezTo>
                    <a:pt x="31" y="326"/>
                    <a:pt x="31" y="326"/>
                    <a:pt x="31" y="325"/>
                  </a:cubicBezTo>
                  <a:cubicBezTo>
                    <a:pt x="31" y="325"/>
                    <a:pt x="31" y="325"/>
                    <a:pt x="31" y="325"/>
                  </a:cubicBezTo>
                  <a:cubicBezTo>
                    <a:pt x="32" y="325"/>
                    <a:pt x="58" y="309"/>
                    <a:pt x="82" y="295"/>
                  </a:cubicBezTo>
                  <a:cubicBezTo>
                    <a:pt x="65" y="305"/>
                    <a:pt x="45" y="316"/>
                    <a:pt x="32" y="324"/>
                  </a:cubicBezTo>
                  <a:cubicBezTo>
                    <a:pt x="32" y="324"/>
                    <a:pt x="31" y="324"/>
                    <a:pt x="31" y="324"/>
                  </a:cubicBezTo>
                  <a:cubicBezTo>
                    <a:pt x="31" y="323"/>
                    <a:pt x="31" y="323"/>
                    <a:pt x="31" y="323"/>
                  </a:cubicBezTo>
                  <a:cubicBezTo>
                    <a:pt x="57" y="306"/>
                    <a:pt x="100" y="279"/>
                    <a:pt x="122" y="265"/>
                  </a:cubicBezTo>
                  <a:cubicBezTo>
                    <a:pt x="74" y="292"/>
                    <a:pt x="50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8" y="305"/>
                    <a:pt x="100" y="265"/>
                  </a:cubicBezTo>
                  <a:cubicBezTo>
                    <a:pt x="112" y="256"/>
                    <a:pt x="124" y="247"/>
                    <a:pt x="130" y="242"/>
                  </a:cubicBezTo>
                  <a:cubicBezTo>
                    <a:pt x="119" y="249"/>
                    <a:pt x="88" y="267"/>
                    <a:pt x="66" y="279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8" y="294"/>
                    <a:pt x="47" y="286"/>
                    <a:pt x="88" y="252"/>
                  </a:cubicBezTo>
                  <a:cubicBezTo>
                    <a:pt x="99" y="243"/>
                    <a:pt x="108" y="235"/>
                    <a:pt x="112" y="231"/>
                  </a:cubicBezTo>
                  <a:cubicBezTo>
                    <a:pt x="110" y="233"/>
                    <a:pt x="106" y="235"/>
                    <a:pt x="102" y="237"/>
                  </a:cubicBezTo>
                  <a:cubicBezTo>
                    <a:pt x="96" y="241"/>
                    <a:pt x="90" y="244"/>
                    <a:pt x="84" y="248"/>
                  </a:cubicBezTo>
                  <a:cubicBezTo>
                    <a:pt x="57" y="263"/>
                    <a:pt x="31" y="279"/>
                    <a:pt x="31" y="279"/>
                  </a:cubicBezTo>
                  <a:cubicBezTo>
                    <a:pt x="31" y="279"/>
                    <a:pt x="30" y="279"/>
                    <a:pt x="30" y="279"/>
                  </a:cubicBezTo>
                  <a:cubicBezTo>
                    <a:pt x="30" y="278"/>
                    <a:pt x="30" y="278"/>
                    <a:pt x="31" y="278"/>
                  </a:cubicBezTo>
                  <a:cubicBezTo>
                    <a:pt x="37" y="274"/>
                    <a:pt x="45" y="270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1" y="274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4"/>
                    <a:pt x="29" y="274"/>
                  </a:cubicBezTo>
                  <a:cubicBezTo>
                    <a:pt x="52" y="258"/>
                    <a:pt x="93" y="228"/>
                    <a:pt x="107" y="218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38" y="257"/>
                    <a:pt x="36" y="258"/>
                    <a:pt x="36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09" y="195"/>
                    <a:pt x="70" y="218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7" y="230"/>
                    <a:pt x="48" y="230"/>
                    <a:pt x="48" y="230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96" y="193"/>
                    <a:pt x="64" y="212"/>
                    <a:pt x="45" y="223"/>
                  </a:cubicBezTo>
                  <a:cubicBezTo>
                    <a:pt x="45" y="223"/>
                    <a:pt x="44" y="223"/>
                    <a:pt x="44" y="223"/>
                  </a:cubicBezTo>
                  <a:cubicBezTo>
                    <a:pt x="44" y="223"/>
                    <a:pt x="44" y="222"/>
                    <a:pt x="44" y="222"/>
                  </a:cubicBezTo>
                  <a:cubicBezTo>
                    <a:pt x="66" y="204"/>
                    <a:pt x="104" y="173"/>
                    <a:pt x="116" y="163"/>
                  </a:cubicBezTo>
                  <a:cubicBezTo>
                    <a:pt x="98" y="173"/>
                    <a:pt x="29" y="213"/>
                    <a:pt x="28" y="214"/>
                  </a:cubicBezTo>
                  <a:cubicBezTo>
                    <a:pt x="28" y="214"/>
                    <a:pt x="27" y="214"/>
                    <a:pt x="27" y="214"/>
                  </a:cubicBezTo>
                  <a:cubicBezTo>
                    <a:pt x="27" y="214"/>
                    <a:pt x="27" y="213"/>
                    <a:pt x="27" y="213"/>
                  </a:cubicBezTo>
                  <a:cubicBezTo>
                    <a:pt x="51" y="197"/>
                    <a:pt x="91" y="169"/>
                    <a:pt x="109" y="157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3" y="188"/>
                    <a:pt x="56" y="186"/>
                    <a:pt x="64" y="180"/>
                  </a:cubicBezTo>
                  <a:cubicBezTo>
                    <a:pt x="71" y="176"/>
                    <a:pt x="80" y="170"/>
                    <a:pt x="92" y="162"/>
                  </a:cubicBezTo>
                  <a:cubicBezTo>
                    <a:pt x="102" y="156"/>
                    <a:pt x="112" y="149"/>
                    <a:pt x="119" y="144"/>
                  </a:cubicBezTo>
                  <a:cubicBezTo>
                    <a:pt x="110" y="149"/>
                    <a:pt x="98" y="157"/>
                    <a:pt x="86" y="164"/>
                  </a:cubicBezTo>
                  <a:cubicBezTo>
                    <a:pt x="44" y="188"/>
                    <a:pt x="36" y="192"/>
                    <a:pt x="35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99" y="144"/>
                    <a:pt x="43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3" y="175"/>
                    <a:pt x="44" y="174"/>
                    <a:pt x="46" y="173"/>
                  </a:cubicBezTo>
                  <a:cubicBezTo>
                    <a:pt x="48" y="171"/>
                    <a:pt x="51" y="169"/>
                    <a:pt x="56" y="167"/>
                  </a:cubicBezTo>
                  <a:cubicBezTo>
                    <a:pt x="64" y="161"/>
                    <a:pt x="75" y="154"/>
                    <a:pt x="86" y="147"/>
                  </a:cubicBezTo>
                  <a:cubicBezTo>
                    <a:pt x="95" y="142"/>
                    <a:pt x="104" y="136"/>
                    <a:pt x="111" y="131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5"/>
                    <a:pt x="39" y="169"/>
                    <a:pt x="68" y="144"/>
                  </a:cubicBezTo>
                  <a:cubicBezTo>
                    <a:pt x="81" y="133"/>
                    <a:pt x="95" y="121"/>
                    <a:pt x="102" y="115"/>
                  </a:cubicBezTo>
                  <a:cubicBezTo>
                    <a:pt x="88" y="123"/>
                    <a:pt x="72" y="132"/>
                    <a:pt x="58" y="141"/>
                  </a:cubicBezTo>
                  <a:cubicBezTo>
                    <a:pt x="33" y="155"/>
                    <a:pt x="27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5" y="159"/>
                  </a:cubicBezTo>
                  <a:cubicBezTo>
                    <a:pt x="34" y="153"/>
                    <a:pt x="45" y="147"/>
                    <a:pt x="56" y="140"/>
                  </a:cubicBezTo>
                  <a:cubicBezTo>
                    <a:pt x="56" y="140"/>
                    <a:pt x="56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38"/>
                    <a:pt x="64" y="133"/>
                    <a:pt x="87" y="112"/>
                  </a:cubicBezTo>
                  <a:cubicBezTo>
                    <a:pt x="98" y="103"/>
                    <a:pt x="109" y="93"/>
                    <a:pt x="115" y="89"/>
                  </a:cubicBezTo>
                  <a:cubicBezTo>
                    <a:pt x="112" y="90"/>
                    <a:pt x="109" y="92"/>
                    <a:pt x="105" y="94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85" y="95"/>
                  </a:cubicBezTo>
                  <a:cubicBezTo>
                    <a:pt x="99" y="82"/>
                    <a:pt x="115" y="70"/>
                    <a:pt x="122" y="64"/>
                  </a:cubicBezTo>
                  <a:cubicBezTo>
                    <a:pt x="49" y="107"/>
                    <a:pt x="37" y="114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3" y="115"/>
                    <a:pt x="34" y="114"/>
                    <a:pt x="34" y="114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0" y="113"/>
                    <a:pt x="0" y="11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0" y="93"/>
                    <a:pt x="82" y="60"/>
                    <a:pt x="102" y="48"/>
                  </a:cubicBezTo>
                  <a:cubicBezTo>
                    <a:pt x="89" y="55"/>
                    <a:pt x="64" y="70"/>
                    <a:pt x="45" y="81"/>
                  </a:cubicBezTo>
                  <a:cubicBezTo>
                    <a:pt x="18" y="97"/>
                    <a:pt x="13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5" y="47"/>
                    <a:pt x="84" y="53"/>
                    <a:pt x="74" y="60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8"/>
                    <a:pt x="25" y="88"/>
                    <a:pt x="25" y="87"/>
                  </a:cubicBezTo>
                  <a:cubicBezTo>
                    <a:pt x="25" y="87"/>
                    <a:pt x="24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5"/>
                    <a:pt x="35" y="79"/>
                    <a:pt x="74" y="53"/>
                  </a:cubicBezTo>
                  <a:cubicBezTo>
                    <a:pt x="88" y="44"/>
                    <a:pt x="102" y="35"/>
                    <a:pt x="111" y="28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9" y="88"/>
                    <a:pt x="4" y="90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1" y="72"/>
                    <a:pt x="79" y="40"/>
                    <a:pt x="98" y="27"/>
                  </a:cubicBezTo>
                  <a:cubicBezTo>
                    <a:pt x="93" y="30"/>
                    <a:pt x="87" y="34"/>
                    <a:pt x="81" y="38"/>
                  </a:cubicBezTo>
                  <a:cubicBezTo>
                    <a:pt x="34" y="65"/>
                    <a:pt x="25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3" y="69"/>
                    <a:pt x="23" y="69"/>
                    <a:pt x="39" y="58"/>
                  </a:cubicBezTo>
                  <a:cubicBezTo>
                    <a:pt x="48" y="52"/>
                    <a:pt x="60" y="43"/>
                    <a:pt x="72" y="34"/>
                  </a:cubicBezTo>
                  <a:cubicBezTo>
                    <a:pt x="88" y="23"/>
                    <a:pt x="103" y="12"/>
                    <a:pt x="113" y="6"/>
                  </a:cubicBezTo>
                  <a:cubicBezTo>
                    <a:pt x="23" y="58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8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1" y="57"/>
                    <a:pt x="28" y="52"/>
                    <a:pt x="62" y="31"/>
                  </a:cubicBezTo>
                  <a:cubicBezTo>
                    <a:pt x="46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56" y="31"/>
                    <a:pt x="78" y="15"/>
                    <a:pt x="87" y="7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8" y="18"/>
                    <a:pt x="68" y="18"/>
                    <a:pt x="69" y="14"/>
                  </a:cubicBezTo>
                  <a:cubicBezTo>
                    <a:pt x="70" y="12"/>
                    <a:pt x="70" y="9"/>
                    <a:pt x="71" y="8"/>
                  </a:cubicBezTo>
                  <a:cubicBezTo>
                    <a:pt x="69" y="9"/>
                    <a:pt x="65" y="12"/>
                    <a:pt x="65" y="12"/>
                  </a:cubicBezTo>
                  <a:cubicBezTo>
                    <a:pt x="64" y="12"/>
                    <a:pt x="64" y="12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0" y="14"/>
                  </a:cubicBezTo>
                  <a:cubicBezTo>
                    <a:pt x="70" y="15"/>
                    <a:pt x="70" y="16"/>
                    <a:pt x="69" y="17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1" y="6"/>
                    <a:pt x="86" y="9"/>
                    <a:pt x="69" y="23"/>
                  </a:cubicBezTo>
                  <a:cubicBezTo>
                    <a:pt x="61" y="28"/>
                    <a:pt x="54" y="34"/>
                    <a:pt x="49" y="37"/>
                  </a:cubicBezTo>
                  <a:cubicBezTo>
                    <a:pt x="56" y="34"/>
                    <a:pt x="67" y="27"/>
                    <a:pt x="74" y="23"/>
                  </a:cubicBezTo>
                  <a:cubicBezTo>
                    <a:pt x="77" y="21"/>
                    <a:pt x="79" y="20"/>
                    <a:pt x="80" y="19"/>
                  </a:cubicBezTo>
                  <a:cubicBezTo>
                    <a:pt x="81" y="19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1" y="20"/>
                    <a:pt x="77" y="23"/>
                  </a:cubicBezTo>
                  <a:cubicBezTo>
                    <a:pt x="73" y="25"/>
                    <a:pt x="68" y="28"/>
                    <a:pt x="62" y="32"/>
                  </a:cubicBezTo>
                  <a:cubicBezTo>
                    <a:pt x="52" y="39"/>
                    <a:pt x="38" y="47"/>
                    <a:pt x="29" y="53"/>
                  </a:cubicBezTo>
                  <a:cubicBezTo>
                    <a:pt x="49" y="42"/>
                    <a:pt x="94" y="15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1"/>
                  </a:cubicBezTo>
                  <a:cubicBezTo>
                    <a:pt x="93" y="21"/>
                    <a:pt x="43" y="56"/>
                    <a:pt x="29" y="67"/>
                  </a:cubicBezTo>
                  <a:cubicBezTo>
                    <a:pt x="39" y="61"/>
                    <a:pt x="63" y="47"/>
                    <a:pt x="80" y="37"/>
                  </a:cubicBezTo>
                  <a:cubicBezTo>
                    <a:pt x="106" y="21"/>
                    <a:pt x="106" y="21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3"/>
                  </a:cubicBezTo>
                  <a:cubicBezTo>
                    <a:pt x="105" y="24"/>
                    <a:pt x="96" y="30"/>
                    <a:pt x="55" y="57"/>
                  </a:cubicBezTo>
                  <a:cubicBezTo>
                    <a:pt x="40" y="67"/>
                    <a:pt x="25" y="76"/>
                    <a:pt x="15" y="83"/>
                  </a:cubicBezTo>
                  <a:cubicBezTo>
                    <a:pt x="19" y="81"/>
                    <a:pt x="23" y="78"/>
                    <a:pt x="28" y="76"/>
                  </a:cubicBezTo>
                  <a:cubicBezTo>
                    <a:pt x="31" y="73"/>
                    <a:pt x="45" y="65"/>
                    <a:pt x="98" y="35"/>
                  </a:cubicBezTo>
                  <a:cubicBezTo>
                    <a:pt x="120" y="22"/>
                    <a:pt x="126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7" y="19"/>
                    <a:pt x="127" y="19"/>
                    <a:pt x="125" y="20"/>
                  </a:cubicBezTo>
                  <a:cubicBezTo>
                    <a:pt x="125" y="20"/>
                    <a:pt x="125" y="21"/>
                    <a:pt x="125" y="21"/>
                  </a:cubicBezTo>
                  <a:cubicBezTo>
                    <a:pt x="97" y="39"/>
                    <a:pt x="47" y="72"/>
                    <a:pt x="31" y="84"/>
                  </a:cubicBezTo>
                  <a:cubicBezTo>
                    <a:pt x="39" y="79"/>
                    <a:pt x="56" y="69"/>
                    <a:pt x="73" y="59"/>
                  </a:cubicBezTo>
                  <a:cubicBezTo>
                    <a:pt x="117" y="33"/>
                    <a:pt x="124" y="29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0" y="83"/>
                    <a:pt x="42" y="82"/>
                    <a:pt x="44" y="80"/>
                  </a:cubicBezTo>
                  <a:cubicBezTo>
                    <a:pt x="95" y="50"/>
                    <a:pt x="109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1" y="43"/>
                    <a:pt x="111" y="43"/>
                  </a:cubicBezTo>
                  <a:cubicBezTo>
                    <a:pt x="111" y="43"/>
                    <a:pt x="111" y="43"/>
                    <a:pt x="93" y="54"/>
                  </a:cubicBezTo>
                  <a:cubicBezTo>
                    <a:pt x="84" y="60"/>
                    <a:pt x="72" y="68"/>
                    <a:pt x="56" y="78"/>
                  </a:cubicBezTo>
                  <a:cubicBezTo>
                    <a:pt x="44" y="86"/>
                    <a:pt x="31" y="94"/>
                    <a:pt x="21" y="10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5" y="35"/>
                    <a:pt x="135" y="35"/>
                  </a:cubicBezTo>
                  <a:cubicBezTo>
                    <a:pt x="135" y="35"/>
                    <a:pt x="135" y="35"/>
                    <a:pt x="135" y="3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53" y="103"/>
                    <a:pt x="100" y="76"/>
                    <a:pt x="127" y="60"/>
                  </a:cubicBezTo>
                  <a:cubicBezTo>
                    <a:pt x="127" y="60"/>
                    <a:pt x="128" y="60"/>
                    <a:pt x="128" y="6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07" y="78"/>
                    <a:pt x="57" y="118"/>
                    <a:pt x="45" y="128"/>
                  </a:cubicBezTo>
                  <a:cubicBezTo>
                    <a:pt x="55" y="122"/>
                    <a:pt x="87" y="103"/>
                    <a:pt x="104" y="94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01" y="102"/>
                    <a:pt x="69" y="129"/>
                    <a:pt x="60" y="138"/>
                  </a:cubicBezTo>
                  <a:cubicBezTo>
                    <a:pt x="132" y="96"/>
                    <a:pt x="135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23" y="103"/>
                    <a:pt x="106" y="113"/>
                  </a:cubicBezTo>
                  <a:cubicBezTo>
                    <a:pt x="103" y="116"/>
                    <a:pt x="95" y="123"/>
                    <a:pt x="69" y="145"/>
                  </a:cubicBezTo>
                  <a:cubicBezTo>
                    <a:pt x="56" y="156"/>
                    <a:pt x="41" y="169"/>
                    <a:pt x="35" y="17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20"/>
                  </a:cubicBezTo>
                  <a:cubicBezTo>
                    <a:pt x="131" y="120"/>
                    <a:pt x="131" y="120"/>
                    <a:pt x="130" y="120"/>
                  </a:cubicBezTo>
                  <a:cubicBezTo>
                    <a:pt x="130" y="121"/>
                    <a:pt x="86" y="148"/>
                    <a:pt x="61" y="164"/>
                  </a:cubicBezTo>
                  <a:cubicBezTo>
                    <a:pt x="68" y="160"/>
                    <a:pt x="76" y="155"/>
                    <a:pt x="84" y="151"/>
                  </a:cubicBezTo>
                  <a:cubicBezTo>
                    <a:pt x="95" y="144"/>
                    <a:pt x="106" y="138"/>
                    <a:pt x="114" y="134"/>
                  </a:cubicBezTo>
                  <a:cubicBezTo>
                    <a:pt x="118" y="131"/>
                    <a:pt x="121" y="130"/>
                    <a:pt x="123" y="128"/>
                  </a:cubicBezTo>
                  <a:cubicBezTo>
                    <a:pt x="125" y="127"/>
                    <a:pt x="126" y="127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7"/>
                    <a:pt x="128" y="127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51" y="183"/>
                    <a:pt x="69" y="172"/>
                    <a:pt x="85" y="163"/>
                  </a:cubicBezTo>
                  <a:cubicBezTo>
                    <a:pt x="97" y="156"/>
                    <a:pt x="109" y="149"/>
                    <a:pt x="118" y="144"/>
                  </a:cubicBezTo>
                  <a:cubicBezTo>
                    <a:pt x="127" y="139"/>
                    <a:pt x="130" y="137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33" y="136"/>
                    <a:pt x="133" y="137"/>
                  </a:cubicBezTo>
                  <a:cubicBezTo>
                    <a:pt x="113" y="150"/>
                    <a:pt x="79" y="172"/>
                    <a:pt x="62" y="183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118" y="150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18" y="152"/>
                    <a:pt x="117" y="153"/>
                    <a:pt x="115" y="154"/>
                  </a:cubicBezTo>
                  <a:cubicBezTo>
                    <a:pt x="112" y="156"/>
                    <a:pt x="109" y="158"/>
                    <a:pt x="105" y="161"/>
                  </a:cubicBezTo>
                  <a:cubicBezTo>
                    <a:pt x="96" y="167"/>
                    <a:pt x="85" y="175"/>
                    <a:pt x="73" y="183"/>
                  </a:cubicBezTo>
                  <a:cubicBezTo>
                    <a:pt x="60" y="192"/>
                    <a:pt x="47" y="201"/>
                    <a:pt x="38" y="207"/>
                  </a:cubicBezTo>
                  <a:cubicBezTo>
                    <a:pt x="106" y="168"/>
                    <a:pt x="117" y="161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1" y="160"/>
                    <a:pt x="121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1"/>
                    <a:pt x="120" y="161"/>
                  </a:cubicBezTo>
                  <a:cubicBezTo>
                    <a:pt x="119" y="161"/>
                    <a:pt x="116" y="164"/>
                    <a:pt x="109" y="170"/>
                  </a:cubicBezTo>
                  <a:cubicBezTo>
                    <a:pt x="102" y="176"/>
                    <a:pt x="92" y="184"/>
                    <a:pt x="83" y="192"/>
                  </a:cubicBezTo>
                  <a:cubicBezTo>
                    <a:pt x="69" y="203"/>
                    <a:pt x="56" y="214"/>
                    <a:pt x="49" y="219"/>
                  </a:cubicBezTo>
                  <a:cubicBezTo>
                    <a:pt x="105" y="187"/>
                    <a:pt x="115" y="181"/>
                    <a:pt x="117" y="180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1"/>
                    <a:pt x="118" y="181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114" y="191"/>
                    <a:pt x="125" y="185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3"/>
                    <a:pt x="128" y="183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53" y="247"/>
                    <a:pt x="88" y="227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10" y="215"/>
                  </a:cubicBezTo>
                  <a:cubicBezTo>
                    <a:pt x="110" y="215"/>
                    <a:pt x="110" y="215"/>
                    <a:pt x="109" y="215"/>
                  </a:cubicBezTo>
                  <a:cubicBezTo>
                    <a:pt x="105" y="218"/>
                    <a:pt x="99" y="222"/>
                    <a:pt x="93" y="225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1" y="216"/>
                    <a:pt x="104" y="222"/>
                    <a:pt x="72" y="245"/>
                  </a:cubicBezTo>
                  <a:cubicBezTo>
                    <a:pt x="59" y="254"/>
                    <a:pt x="46" y="264"/>
                    <a:pt x="38" y="269"/>
                  </a:cubicBezTo>
                  <a:cubicBezTo>
                    <a:pt x="41" y="268"/>
                    <a:pt x="44" y="266"/>
                    <a:pt x="48" y="263"/>
                  </a:cubicBezTo>
                  <a:cubicBezTo>
                    <a:pt x="116" y="224"/>
                    <a:pt x="133" y="214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7" y="212"/>
                    <a:pt x="137" y="212"/>
                  </a:cubicBezTo>
                  <a:cubicBezTo>
                    <a:pt x="137" y="212"/>
                    <a:pt x="137" y="212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2" y="216"/>
                    <a:pt x="125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83" y="247"/>
                    <a:pt x="93" y="241"/>
                    <a:pt x="102" y="236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5" y="217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7" y="216"/>
                    <a:pt x="137" y="217"/>
                    <a:pt x="137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37" y="217"/>
                    <a:pt x="136" y="217"/>
                    <a:pt x="136" y="217"/>
                  </a:cubicBezTo>
                  <a:cubicBezTo>
                    <a:pt x="135" y="218"/>
                    <a:pt x="134" y="218"/>
                    <a:pt x="132" y="220"/>
                  </a:cubicBezTo>
                  <a:cubicBezTo>
                    <a:pt x="129" y="221"/>
                    <a:pt x="125" y="224"/>
                    <a:pt x="120" y="227"/>
                  </a:cubicBezTo>
                  <a:cubicBezTo>
                    <a:pt x="119" y="227"/>
                    <a:pt x="117" y="228"/>
                    <a:pt x="116" y="229"/>
                  </a:cubicBezTo>
                  <a:cubicBezTo>
                    <a:pt x="116" y="230"/>
                    <a:pt x="116" y="230"/>
                    <a:pt x="108" y="236"/>
                  </a:cubicBezTo>
                  <a:cubicBezTo>
                    <a:pt x="103" y="241"/>
                    <a:pt x="96" y="246"/>
                    <a:pt x="89" y="252"/>
                  </a:cubicBezTo>
                  <a:cubicBezTo>
                    <a:pt x="71" y="267"/>
                    <a:pt x="48" y="287"/>
                    <a:pt x="40" y="294"/>
                  </a:cubicBezTo>
                  <a:cubicBezTo>
                    <a:pt x="45" y="291"/>
                    <a:pt x="55" y="285"/>
                    <a:pt x="66" y="278"/>
                  </a:cubicBezTo>
                  <a:cubicBezTo>
                    <a:pt x="127" y="243"/>
                    <a:pt x="133" y="239"/>
                    <a:pt x="134" y="239"/>
                  </a:cubicBezTo>
                  <a:cubicBezTo>
                    <a:pt x="134" y="239"/>
                    <a:pt x="134" y="240"/>
                    <a:pt x="134" y="240"/>
                  </a:cubicBezTo>
                  <a:cubicBezTo>
                    <a:pt x="134" y="240"/>
                    <a:pt x="134" y="240"/>
                    <a:pt x="124" y="248"/>
                  </a:cubicBezTo>
                  <a:cubicBezTo>
                    <a:pt x="118" y="253"/>
                    <a:pt x="110" y="259"/>
                    <a:pt x="101" y="266"/>
                  </a:cubicBezTo>
                  <a:cubicBezTo>
                    <a:pt x="82" y="280"/>
                    <a:pt x="60" y="297"/>
                    <a:pt x="52" y="304"/>
                  </a:cubicBezTo>
                  <a:cubicBezTo>
                    <a:pt x="65" y="297"/>
                    <a:pt x="111" y="270"/>
                    <a:pt x="136" y="255"/>
                  </a:cubicBezTo>
                  <a:cubicBezTo>
                    <a:pt x="136" y="255"/>
                    <a:pt x="136" y="255"/>
                    <a:pt x="136" y="255"/>
                  </a:cubicBezTo>
                  <a:cubicBezTo>
                    <a:pt x="136" y="255"/>
                    <a:pt x="136" y="255"/>
                    <a:pt x="137" y="255"/>
                  </a:cubicBezTo>
                  <a:cubicBezTo>
                    <a:pt x="137" y="256"/>
                    <a:pt x="137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5" y="257"/>
                    <a:pt x="131" y="260"/>
                    <a:pt x="120" y="267"/>
                  </a:cubicBezTo>
                  <a:cubicBezTo>
                    <a:pt x="110" y="273"/>
                    <a:pt x="97" y="282"/>
                    <a:pt x="84" y="290"/>
                  </a:cubicBezTo>
                  <a:cubicBezTo>
                    <a:pt x="72" y="298"/>
                    <a:pt x="59" y="306"/>
                    <a:pt x="50" y="312"/>
                  </a:cubicBezTo>
                  <a:cubicBezTo>
                    <a:pt x="106" y="279"/>
                    <a:pt x="118" y="273"/>
                    <a:pt x="120" y="272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0" y="273"/>
                    <a:pt x="119" y="273"/>
                    <a:pt x="117" y="275"/>
                  </a:cubicBezTo>
                  <a:cubicBezTo>
                    <a:pt x="115" y="276"/>
                    <a:pt x="111" y="278"/>
                    <a:pt x="107" y="281"/>
                  </a:cubicBezTo>
                  <a:cubicBezTo>
                    <a:pt x="100" y="285"/>
                    <a:pt x="90" y="291"/>
                    <a:pt x="81" y="297"/>
                  </a:cubicBezTo>
                  <a:cubicBezTo>
                    <a:pt x="97" y="287"/>
                    <a:pt x="115" y="277"/>
                    <a:pt x="128" y="269"/>
                  </a:cubicBezTo>
                  <a:cubicBezTo>
                    <a:pt x="128" y="269"/>
                    <a:pt x="129" y="269"/>
                    <a:pt x="129" y="269"/>
                  </a:cubicBezTo>
                  <a:cubicBezTo>
                    <a:pt x="129" y="269"/>
                    <a:pt x="129" y="270"/>
                    <a:pt x="129" y="270"/>
                  </a:cubicBezTo>
                  <a:cubicBezTo>
                    <a:pt x="102" y="292"/>
                    <a:pt x="53" y="330"/>
                    <a:pt x="41" y="34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9" y="291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6" y="293"/>
                    <a:pt x="123" y="295"/>
                    <a:pt x="114" y="301"/>
                  </a:cubicBezTo>
                  <a:cubicBezTo>
                    <a:pt x="105" y="307"/>
                    <a:pt x="93" y="315"/>
                    <a:pt x="82" y="323"/>
                  </a:cubicBezTo>
                  <a:cubicBezTo>
                    <a:pt x="68" y="332"/>
                    <a:pt x="53" y="341"/>
                    <a:pt x="45" y="347"/>
                  </a:cubicBezTo>
                  <a:cubicBezTo>
                    <a:pt x="60" y="338"/>
                    <a:pt x="92" y="320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09" y="311"/>
                    <a:pt x="102" y="317"/>
                    <a:pt x="70" y="339"/>
                  </a:cubicBezTo>
                  <a:cubicBezTo>
                    <a:pt x="59" y="347"/>
                    <a:pt x="46" y="355"/>
                    <a:pt x="39" y="361"/>
                  </a:cubicBezTo>
                  <a:cubicBezTo>
                    <a:pt x="110" y="319"/>
                    <a:pt x="110" y="319"/>
                    <a:pt x="111" y="319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09" y="321"/>
                    <a:pt x="30" y="367"/>
                    <a:pt x="29" y="367"/>
                  </a:cubicBezTo>
                  <a:cubicBezTo>
                    <a:pt x="29" y="367"/>
                    <a:pt x="29" y="367"/>
                    <a:pt x="29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271"/>
            <p:cNvSpPr/>
            <p:nvPr/>
          </p:nvSpPr>
          <p:spPr bwMode="auto">
            <a:xfrm>
              <a:off x="569189" y="5492023"/>
              <a:ext cx="4043608" cy="1329968"/>
            </a:xfrm>
            <a:custGeom>
              <a:avLst/>
              <a:gdLst>
                <a:gd name="T0" fmla="*/ 35 w 137"/>
                <a:gd name="T1" fmla="*/ 353 h 367"/>
                <a:gd name="T2" fmla="*/ 37 w 137"/>
                <a:gd name="T3" fmla="*/ 344 h 367"/>
                <a:gd name="T4" fmla="*/ 32 w 137"/>
                <a:gd name="T5" fmla="*/ 326 h 367"/>
                <a:gd name="T6" fmla="*/ 31 w 137"/>
                <a:gd name="T7" fmla="*/ 324 h 367"/>
                <a:gd name="T8" fmla="*/ 130 w 137"/>
                <a:gd name="T9" fmla="*/ 242 h 367"/>
                <a:gd name="T10" fmla="*/ 88 w 137"/>
                <a:gd name="T11" fmla="*/ 252 h 367"/>
                <a:gd name="T12" fmla="*/ 52 w 137"/>
                <a:gd name="T13" fmla="*/ 265 h 367"/>
                <a:gd name="T14" fmla="*/ 30 w 137"/>
                <a:gd name="T15" fmla="*/ 275 h 367"/>
                <a:gd name="T16" fmla="*/ 40 w 137"/>
                <a:gd name="T17" fmla="*/ 257 h 367"/>
                <a:gd name="T18" fmla="*/ 36 w 137"/>
                <a:gd name="T19" fmla="*/ 258 h 367"/>
                <a:gd name="T20" fmla="*/ 48 w 137"/>
                <a:gd name="T21" fmla="*/ 230 h 367"/>
                <a:gd name="T22" fmla="*/ 28 w 137"/>
                <a:gd name="T23" fmla="*/ 214 h 367"/>
                <a:gd name="T24" fmla="*/ 52 w 137"/>
                <a:gd name="T25" fmla="*/ 189 h 367"/>
                <a:gd name="T26" fmla="*/ 35 w 137"/>
                <a:gd name="T27" fmla="*/ 193 h 367"/>
                <a:gd name="T28" fmla="*/ 42 w 137"/>
                <a:gd name="T29" fmla="*/ 176 h 367"/>
                <a:gd name="T30" fmla="*/ 56 w 137"/>
                <a:gd name="T31" fmla="*/ 167 h 367"/>
                <a:gd name="T32" fmla="*/ 32 w 137"/>
                <a:gd name="T33" fmla="*/ 176 h 367"/>
                <a:gd name="T34" fmla="*/ 25 w 137"/>
                <a:gd name="T35" fmla="*/ 159 h 367"/>
                <a:gd name="T36" fmla="*/ 57 w 137"/>
                <a:gd name="T37" fmla="*/ 140 h 367"/>
                <a:gd name="T38" fmla="*/ 122 w 137"/>
                <a:gd name="T39" fmla="*/ 64 h 367"/>
                <a:gd name="T40" fmla="*/ 129 w 137"/>
                <a:gd name="T41" fmla="*/ 39 h 367"/>
                <a:gd name="T42" fmla="*/ 12 w 137"/>
                <a:gd name="T43" fmla="*/ 100 h 367"/>
                <a:gd name="T44" fmla="*/ 25 w 137"/>
                <a:gd name="T45" fmla="*/ 88 h 367"/>
                <a:gd name="T46" fmla="*/ 27 w 137"/>
                <a:gd name="T47" fmla="*/ 77 h 367"/>
                <a:gd name="T48" fmla="*/ 2 w 137"/>
                <a:gd name="T49" fmla="*/ 90 h 367"/>
                <a:gd name="T50" fmla="*/ 72 w 137"/>
                <a:gd name="T51" fmla="*/ 34 h 367"/>
                <a:gd name="T52" fmla="*/ 19 w 137"/>
                <a:gd name="T53" fmla="*/ 59 h 367"/>
                <a:gd name="T54" fmla="*/ 68 w 137"/>
                <a:gd name="T55" fmla="*/ 18 h 367"/>
                <a:gd name="T56" fmla="*/ 72 w 137"/>
                <a:gd name="T57" fmla="*/ 7 h 367"/>
                <a:gd name="T58" fmla="*/ 93 w 137"/>
                <a:gd name="T59" fmla="*/ 4 h 367"/>
                <a:gd name="T60" fmla="*/ 82 w 137"/>
                <a:gd name="T61" fmla="*/ 18 h 367"/>
                <a:gd name="T62" fmla="*/ 62 w 137"/>
                <a:gd name="T63" fmla="*/ 32 h 367"/>
                <a:gd name="T64" fmla="*/ 106 w 137"/>
                <a:gd name="T65" fmla="*/ 22 h 367"/>
                <a:gd name="T66" fmla="*/ 28 w 137"/>
                <a:gd name="T67" fmla="*/ 76 h 367"/>
                <a:gd name="T68" fmla="*/ 128 w 137"/>
                <a:gd name="T69" fmla="*/ 18 h 367"/>
                <a:gd name="T70" fmla="*/ 73 w 137"/>
                <a:gd name="T71" fmla="*/ 59 h 367"/>
                <a:gd name="T72" fmla="*/ 38 w 137"/>
                <a:gd name="T73" fmla="*/ 84 h 367"/>
                <a:gd name="T74" fmla="*/ 21 w 137"/>
                <a:gd name="T75" fmla="*/ 100 h 367"/>
                <a:gd name="T76" fmla="*/ 128 w 137"/>
                <a:gd name="T77" fmla="*/ 61 h 367"/>
                <a:gd name="T78" fmla="*/ 119 w 137"/>
                <a:gd name="T79" fmla="*/ 86 h 367"/>
                <a:gd name="T80" fmla="*/ 106 w 137"/>
                <a:gd name="T81" fmla="*/ 113 h 367"/>
                <a:gd name="T82" fmla="*/ 84 w 137"/>
                <a:gd name="T83" fmla="*/ 151 h 367"/>
                <a:gd name="T84" fmla="*/ 128 w 137"/>
                <a:gd name="T85" fmla="*/ 127 h 367"/>
                <a:gd name="T86" fmla="*/ 133 w 137"/>
                <a:gd name="T87" fmla="*/ 136 h 367"/>
                <a:gd name="T88" fmla="*/ 119 w 137"/>
                <a:gd name="T89" fmla="*/ 152 h 367"/>
                <a:gd name="T90" fmla="*/ 120 w 137"/>
                <a:gd name="T91" fmla="*/ 160 h 367"/>
                <a:gd name="T92" fmla="*/ 83 w 137"/>
                <a:gd name="T93" fmla="*/ 192 h 367"/>
                <a:gd name="T94" fmla="*/ 118 w 137"/>
                <a:gd name="T95" fmla="*/ 181 h 367"/>
                <a:gd name="T96" fmla="*/ 128 w 137"/>
                <a:gd name="T97" fmla="*/ 184 h 367"/>
                <a:gd name="T98" fmla="*/ 109 w 137"/>
                <a:gd name="T99" fmla="*/ 215 h 367"/>
                <a:gd name="T100" fmla="*/ 113 w 137"/>
                <a:gd name="T101" fmla="*/ 215 h 367"/>
                <a:gd name="T102" fmla="*/ 137 w 137"/>
                <a:gd name="T103" fmla="*/ 212 h 367"/>
                <a:gd name="T104" fmla="*/ 102 w 137"/>
                <a:gd name="T105" fmla="*/ 236 h 367"/>
                <a:gd name="T106" fmla="*/ 137 w 137"/>
                <a:gd name="T107" fmla="*/ 217 h 367"/>
                <a:gd name="T108" fmla="*/ 40 w 137"/>
                <a:gd name="T109" fmla="*/ 294 h 367"/>
                <a:gd name="T110" fmla="*/ 136 w 137"/>
                <a:gd name="T111" fmla="*/ 255 h 367"/>
                <a:gd name="T112" fmla="*/ 84 w 137"/>
                <a:gd name="T113" fmla="*/ 290 h 367"/>
                <a:gd name="T114" fmla="*/ 121 w 137"/>
                <a:gd name="T115" fmla="*/ 272 h 367"/>
                <a:gd name="T116" fmla="*/ 129 w 137"/>
                <a:gd name="T117" fmla="*/ 269 h 367"/>
                <a:gd name="T118" fmla="*/ 128 w 137"/>
                <a:gd name="T119" fmla="*/ 292 h 367"/>
                <a:gd name="T120" fmla="*/ 111 w 137"/>
                <a:gd name="T121" fmla="*/ 309 h 367"/>
                <a:gd name="T122" fmla="*/ 110 w 137"/>
                <a:gd name="T123" fmla="*/ 32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367">
                  <a:moveTo>
                    <a:pt x="29" y="367"/>
                  </a:moveTo>
                  <a:cubicBezTo>
                    <a:pt x="29" y="367"/>
                    <a:pt x="29" y="367"/>
                    <a:pt x="29" y="367"/>
                  </a:cubicBezTo>
                  <a:cubicBezTo>
                    <a:pt x="29" y="367"/>
                    <a:pt x="29" y="367"/>
                    <a:pt x="29" y="366"/>
                  </a:cubicBezTo>
                  <a:cubicBezTo>
                    <a:pt x="51" y="351"/>
                    <a:pt x="90" y="324"/>
                    <a:pt x="104" y="313"/>
                  </a:cubicBezTo>
                  <a:cubicBezTo>
                    <a:pt x="63" y="338"/>
                    <a:pt x="39" y="351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4" y="353"/>
                  </a:cubicBezTo>
                  <a:cubicBezTo>
                    <a:pt x="34" y="353"/>
                    <a:pt x="34" y="353"/>
                    <a:pt x="35" y="353"/>
                  </a:cubicBezTo>
                  <a:cubicBezTo>
                    <a:pt x="58" y="337"/>
                    <a:pt x="97" y="311"/>
                    <a:pt x="117" y="298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6" y="344"/>
                    <a:pt x="36" y="344"/>
                    <a:pt x="37" y="344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8" y="342"/>
                    <a:pt x="46" y="335"/>
                    <a:pt x="82" y="306"/>
                  </a:cubicBezTo>
                  <a:cubicBezTo>
                    <a:pt x="99" y="293"/>
                    <a:pt x="115" y="279"/>
                    <a:pt x="123" y="273"/>
                  </a:cubicBezTo>
                  <a:cubicBezTo>
                    <a:pt x="53" y="314"/>
                    <a:pt x="37" y="323"/>
                    <a:pt x="33" y="325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1" y="326"/>
                    <a:pt x="31" y="326"/>
                  </a:cubicBezTo>
                  <a:cubicBezTo>
                    <a:pt x="31" y="326"/>
                    <a:pt x="31" y="326"/>
                    <a:pt x="31" y="325"/>
                  </a:cubicBezTo>
                  <a:cubicBezTo>
                    <a:pt x="31" y="325"/>
                    <a:pt x="31" y="325"/>
                    <a:pt x="31" y="325"/>
                  </a:cubicBezTo>
                  <a:cubicBezTo>
                    <a:pt x="32" y="325"/>
                    <a:pt x="58" y="309"/>
                    <a:pt x="82" y="295"/>
                  </a:cubicBezTo>
                  <a:cubicBezTo>
                    <a:pt x="65" y="305"/>
                    <a:pt x="45" y="316"/>
                    <a:pt x="32" y="324"/>
                  </a:cubicBezTo>
                  <a:cubicBezTo>
                    <a:pt x="32" y="324"/>
                    <a:pt x="31" y="324"/>
                    <a:pt x="31" y="324"/>
                  </a:cubicBezTo>
                  <a:cubicBezTo>
                    <a:pt x="31" y="323"/>
                    <a:pt x="31" y="323"/>
                    <a:pt x="31" y="323"/>
                  </a:cubicBezTo>
                  <a:cubicBezTo>
                    <a:pt x="57" y="306"/>
                    <a:pt x="100" y="279"/>
                    <a:pt x="122" y="265"/>
                  </a:cubicBezTo>
                  <a:cubicBezTo>
                    <a:pt x="74" y="292"/>
                    <a:pt x="50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8" y="305"/>
                    <a:pt x="100" y="265"/>
                  </a:cubicBezTo>
                  <a:cubicBezTo>
                    <a:pt x="112" y="256"/>
                    <a:pt x="124" y="247"/>
                    <a:pt x="130" y="242"/>
                  </a:cubicBezTo>
                  <a:cubicBezTo>
                    <a:pt x="119" y="249"/>
                    <a:pt x="88" y="267"/>
                    <a:pt x="66" y="279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8" y="294"/>
                    <a:pt x="47" y="286"/>
                    <a:pt x="88" y="252"/>
                  </a:cubicBezTo>
                  <a:cubicBezTo>
                    <a:pt x="99" y="243"/>
                    <a:pt x="108" y="235"/>
                    <a:pt x="112" y="231"/>
                  </a:cubicBezTo>
                  <a:cubicBezTo>
                    <a:pt x="110" y="233"/>
                    <a:pt x="106" y="235"/>
                    <a:pt x="102" y="237"/>
                  </a:cubicBezTo>
                  <a:cubicBezTo>
                    <a:pt x="96" y="241"/>
                    <a:pt x="90" y="244"/>
                    <a:pt x="84" y="248"/>
                  </a:cubicBezTo>
                  <a:cubicBezTo>
                    <a:pt x="57" y="263"/>
                    <a:pt x="31" y="279"/>
                    <a:pt x="31" y="279"/>
                  </a:cubicBezTo>
                  <a:cubicBezTo>
                    <a:pt x="31" y="279"/>
                    <a:pt x="30" y="279"/>
                    <a:pt x="30" y="279"/>
                  </a:cubicBezTo>
                  <a:cubicBezTo>
                    <a:pt x="30" y="278"/>
                    <a:pt x="30" y="278"/>
                    <a:pt x="31" y="278"/>
                  </a:cubicBezTo>
                  <a:cubicBezTo>
                    <a:pt x="37" y="274"/>
                    <a:pt x="45" y="270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1" y="274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4"/>
                    <a:pt x="29" y="274"/>
                  </a:cubicBezTo>
                  <a:cubicBezTo>
                    <a:pt x="52" y="258"/>
                    <a:pt x="93" y="228"/>
                    <a:pt x="107" y="218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38" y="257"/>
                    <a:pt x="36" y="258"/>
                    <a:pt x="36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09" y="195"/>
                    <a:pt x="70" y="218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7" y="230"/>
                    <a:pt x="48" y="230"/>
                    <a:pt x="48" y="230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96" y="193"/>
                    <a:pt x="64" y="212"/>
                    <a:pt x="45" y="223"/>
                  </a:cubicBezTo>
                  <a:cubicBezTo>
                    <a:pt x="45" y="223"/>
                    <a:pt x="44" y="223"/>
                    <a:pt x="44" y="223"/>
                  </a:cubicBezTo>
                  <a:cubicBezTo>
                    <a:pt x="44" y="223"/>
                    <a:pt x="44" y="222"/>
                    <a:pt x="44" y="222"/>
                  </a:cubicBezTo>
                  <a:cubicBezTo>
                    <a:pt x="66" y="204"/>
                    <a:pt x="104" y="173"/>
                    <a:pt x="116" y="163"/>
                  </a:cubicBezTo>
                  <a:cubicBezTo>
                    <a:pt x="98" y="173"/>
                    <a:pt x="29" y="213"/>
                    <a:pt x="28" y="214"/>
                  </a:cubicBezTo>
                  <a:cubicBezTo>
                    <a:pt x="28" y="214"/>
                    <a:pt x="27" y="214"/>
                    <a:pt x="27" y="214"/>
                  </a:cubicBezTo>
                  <a:cubicBezTo>
                    <a:pt x="27" y="214"/>
                    <a:pt x="27" y="213"/>
                    <a:pt x="27" y="213"/>
                  </a:cubicBezTo>
                  <a:cubicBezTo>
                    <a:pt x="51" y="197"/>
                    <a:pt x="91" y="169"/>
                    <a:pt x="109" y="157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3" y="188"/>
                    <a:pt x="56" y="186"/>
                    <a:pt x="64" y="180"/>
                  </a:cubicBezTo>
                  <a:cubicBezTo>
                    <a:pt x="71" y="176"/>
                    <a:pt x="80" y="170"/>
                    <a:pt x="92" y="162"/>
                  </a:cubicBezTo>
                  <a:cubicBezTo>
                    <a:pt x="102" y="156"/>
                    <a:pt x="112" y="149"/>
                    <a:pt x="119" y="144"/>
                  </a:cubicBezTo>
                  <a:cubicBezTo>
                    <a:pt x="110" y="149"/>
                    <a:pt x="98" y="157"/>
                    <a:pt x="86" y="164"/>
                  </a:cubicBezTo>
                  <a:cubicBezTo>
                    <a:pt x="44" y="188"/>
                    <a:pt x="36" y="192"/>
                    <a:pt x="35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99" y="144"/>
                    <a:pt x="43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3" y="175"/>
                    <a:pt x="44" y="174"/>
                    <a:pt x="46" y="173"/>
                  </a:cubicBezTo>
                  <a:cubicBezTo>
                    <a:pt x="48" y="171"/>
                    <a:pt x="51" y="169"/>
                    <a:pt x="56" y="167"/>
                  </a:cubicBezTo>
                  <a:cubicBezTo>
                    <a:pt x="64" y="161"/>
                    <a:pt x="75" y="154"/>
                    <a:pt x="86" y="147"/>
                  </a:cubicBezTo>
                  <a:cubicBezTo>
                    <a:pt x="95" y="142"/>
                    <a:pt x="104" y="136"/>
                    <a:pt x="111" y="131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5"/>
                    <a:pt x="39" y="169"/>
                    <a:pt x="68" y="144"/>
                  </a:cubicBezTo>
                  <a:cubicBezTo>
                    <a:pt x="81" y="133"/>
                    <a:pt x="95" y="121"/>
                    <a:pt x="102" y="115"/>
                  </a:cubicBezTo>
                  <a:cubicBezTo>
                    <a:pt x="88" y="123"/>
                    <a:pt x="72" y="132"/>
                    <a:pt x="58" y="141"/>
                  </a:cubicBezTo>
                  <a:cubicBezTo>
                    <a:pt x="33" y="155"/>
                    <a:pt x="27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5" y="159"/>
                  </a:cubicBezTo>
                  <a:cubicBezTo>
                    <a:pt x="34" y="153"/>
                    <a:pt x="45" y="147"/>
                    <a:pt x="56" y="140"/>
                  </a:cubicBezTo>
                  <a:cubicBezTo>
                    <a:pt x="56" y="140"/>
                    <a:pt x="56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38"/>
                    <a:pt x="64" y="133"/>
                    <a:pt x="87" y="112"/>
                  </a:cubicBezTo>
                  <a:cubicBezTo>
                    <a:pt x="98" y="103"/>
                    <a:pt x="109" y="93"/>
                    <a:pt x="115" y="89"/>
                  </a:cubicBezTo>
                  <a:cubicBezTo>
                    <a:pt x="112" y="90"/>
                    <a:pt x="109" y="92"/>
                    <a:pt x="105" y="94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85" y="95"/>
                  </a:cubicBezTo>
                  <a:cubicBezTo>
                    <a:pt x="99" y="82"/>
                    <a:pt x="115" y="70"/>
                    <a:pt x="122" y="64"/>
                  </a:cubicBezTo>
                  <a:cubicBezTo>
                    <a:pt x="49" y="107"/>
                    <a:pt x="37" y="114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3" y="115"/>
                    <a:pt x="34" y="114"/>
                    <a:pt x="34" y="114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0" y="113"/>
                    <a:pt x="0" y="11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0" y="93"/>
                    <a:pt x="82" y="60"/>
                    <a:pt x="102" y="48"/>
                  </a:cubicBezTo>
                  <a:cubicBezTo>
                    <a:pt x="89" y="55"/>
                    <a:pt x="64" y="70"/>
                    <a:pt x="45" y="81"/>
                  </a:cubicBezTo>
                  <a:cubicBezTo>
                    <a:pt x="18" y="97"/>
                    <a:pt x="13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5" y="47"/>
                    <a:pt x="84" y="53"/>
                    <a:pt x="74" y="60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8"/>
                    <a:pt x="25" y="88"/>
                    <a:pt x="25" y="87"/>
                  </a:cubicBezTo>
                  <a:cubicBezTo>
                    <a:pt x="25" y="87"/>
                    <a:pt x="24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5"/>
                    <a:pt x="35" y="79"/>
                    <a:pt x="74" y="53"/>
                  </a:cubicBezTo>
                  <a:cubicBezTo>
                    <a:pt x="88" y="44"/>
                    <a:pt x="102" y="35"/>
                    <a:pt x="111" y="28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9" y="88"/>
                    <a:pt x="4" y="90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1" y="72"/>
                    <a:pt x="79" y="40"/>
                    <a:pt x="98" y="27"/>
                  </a:cubicBezTo>
                  <a:cubicBezTo>
                    <a:pt x="93" y="30"/>
                    <a:pt x="87" y="34"/>
                    <a:pt x="81" y="38"/>
                  </a:cubicBezTo>
                  <a:cubicBezTo>
                    <a:pt x="34" y="65"/>
                    <a:pt x="25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3" y="69"/>
                    <a:pt x="23" y="69"/>
                    <a:pt x="39" y="58"/>
                  </a:cubicBezTo>
                  <a:cubicBezTo>
                    <a:pt x="48" y="52"/>
                    <a:pt x="60" y="43"/>
                    <a:pt x="72" y="34"/>
                  </a:cubicBezTo>
                  <a:cubicBezTo>
                    <a:pt x="88" y="23"/>
                    <a:pt x="103" y="12"/>
                    <a:pt x="113" y="6"/>
                  </a:cubicBezTo>
                  <a:cubicBezTo>
                    <a:pt x="23" y="58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8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1" y="57"/>
                    <a:pt x="28" y="52"/>
                    <a:pt x="62" y="31"/>
                  </a:cubicBezTo>
                  <a:cubicBezTo>
                    <a:pt x="46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56" y="31"/>
                    <a:pt x="78" y="15"/>
                    <a:pt x="87" y="7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8" y="18"/>
                    <a:pt x="68" y="18"/>
                    <a:pt x="69" y="14"/>
                  </a:cubicBezTo>
                  <a:cubicBezTo>
                    <a:pt x="70" y="12"/>
                    <a:pt x="70" y="9"/>
                    <a:pt x="71" y="8"/>
                  </a:cubicBezTo>
                  <a:cubicBezTo>
                    <a:pt x="69" y="9"/>
                    <a:pt x="65" y="12"/>
                    <a:pt x="65" y="12"/>
                  </a:cubicBezTo>
                  <a:cubicBezTo>
                    <a:pt x="64" y="12"/>
                    <a:pt x="64" y="12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0" y="14"/>
                  </a:cubicBezTo>
                  <a:cubicBezTo>
                    <a:pt x="70" y="15"/>
                    <a:pt x="70" y="16"/>
                    <a:pt x="69" y="17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1" y="6"/>
                    <a:pt x="86" y="9"/>
                    <a:pt x="69" y="23"/>
                  </a:cubicBezTo>
                  <a:cubicBezTo>
                    <a:pt x="61" y="28"/>
                    <a:pt x="54" y="34"/>
                    <a:pt x="49" y="37"/>
                  </a:cubicBezTo>
                  <a:cubicBezTo>
                    <a:pt x="56" y="34"/>
                    <a:pt x="67" y="27"/>
                    <a:pt x="74" y="23"/>
                  </a:cubicBezTo>
                  <a:cubicBezTo>
                    <a:pt x="77" y="21"/>
                    <a:pt x="79" y="20"/>
                    <a:pt x="80" y="19"/>
                  </a:cubicBezTo>
                  <a:cubicBezTo>
                    <a:pt x="81" y="19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1" y="20"/>
                    <a:pt x="77" y="23"/>
                  </a:cubicBezTo>
                  <a:cubicBezTo>
                    <a:pt x="73" y="25"/>
                    <a:pt x="68" y="28"/>
                    <a:pt x="62" y="32"/>
                  </a:cubicBezTo>
                  <a:cubicBezTo>
                    <a:pt x="52" y="39"/>
                    <a:pt x="38" y="47"/>
                    <a:pt x="29" y="53"/>
                  </a:cubicBezTo>
                  <a:cubicBezTo>
                    <a:pt x="49" y="42"/>
                    <a:pt x="94" y="15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1"/>
                  </a:cubicBezTo>
                  <a:cubicBezTo>
                    <a:pt x="93" y="21"/>
                    <a:pt x="43" y="56"/>
                    <a:pt x="29" y="67"/>
                  </a:cubicBezTo>
                  <a:cubicBezTo>
                    <a:pt x="39" y="61"/>
                    <a:pt x="63" y="47"/>
                    <a:pt x="80" y="37"/>
                  </a:cubicBezTo>
                  <a:cubicBezTo>
                    <a:pt x="106" y="21"/>
                    <a:pt x="106" y="21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3"/>
                  </a:cubicBezTo>
                  <a:cubicBezTo>
                    <a:pt x="105" y="24"/>
                    <a:pt x="96" y="30"/>
                    <a:pt x="55" y="57"/>
                  </a:cubicBezTo>
                  <a:cubicBezTo>
                    <a:pt x="40" y="67"/>
                    <a:pt x="25" y="76"/>
                    <a:pt x="15" y="83"/>
                  </a:cubicBezTo>
                  <a:cubicBezTo>
                    <a:pt x="19" y="81"/>
                    <a:pt x="23" y="78"/>
                    <a:pt x="28" y="76"/>
                  </a:cubicBezTo>
                  <a:cubicBezTo>
                    <a:pt x="31" y="73"/>
                    <a:pt x="45" y="65"/>
                    <a:pt x="98" y="35"/>
                  </a:cubicBezTo>
                  <a:cubicBezTo>
                    <a:pt x="120" y="22"/>
                    <a:pt x="126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7" y="19"/>
                    <a:pt x="127" y="19"/>
                    <a:pt x="125" y="20"/>
                  </a:cubicBezTo>
                  <a:cubicBezTo>
                    <a:pt x="125" y="20"/>
                    <a:pt x="125" y="21"/>
                    <a:pt x="125" y="21"/>
                  </a:cubicBezTo>
                  <a:cubicBezTo>
                    <a:pt x="97" y="39"/>
                    <a:pt x="47" y="72"/>
                    <a:pt x="31" y="84"/>
                  </a:cubicBezTo>
                  <a:cubicBezTo>
                    <a:pt x="39" y="79"/>
                    <a:pt x="56" y="69"/>
                    <a:pt x="73" y="59"/>
                  </a:cubicBezTo>
                  <a:cubicBezTo>
                    <a:pt x="117" y="33"/>
                    <a:pt x="124" y="29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0" y="83"/>
                    <a:pt x="42" y="82"/>
                    <a:pt x="44" y="80"/>
                  </a:cubicBezTo>
                  <a:cubicBezTo>
                    <a:pt x="95" y="50"/>
                    <a:pt x="109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1" y="43"/>
                    <a:pt x="111" y="43"/>
                  </a:cubicBezTo>
                  <a:cubicBezTo>
                    <a:pt x="111" y="43"/>
                    <a:pt x="111" y="43"/>
                    <a:pt x="93" y="54"/>
                  </a:cubicBezTo>
                  <a:cubicBezTo>
                    <a:pt x="84" y="60"/>
                    <a:pt x="72" y="68"/>
                    <a:pt x="56" y="78"/>
                  </a:cubicBezTo>
                  <a:cubicBezTo>
                    <a:pt x="44" y="86"/>
                    <a:pt x="31" y="94"/>
                    <a:pt x="21" y="10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5" y="35"/>
                    <a:pt x="135" y="35"/>
                  </a:cubicBezTo>
                  <a:cubicBezTo>
                    <a:pt x="135" y="35"/>
                    <a:pt x="135" y="35"/>
                    <a:pt x="135" y="3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53" y="103"/>
                    <a:pt x="100" y="76"/>
                    <a:pt x="127" y="60"/>
                  </a:cubicBezTo>
                  <a:cubicBezTo>
                    <a:pt x="127" y="60"/>
                    <a:pt x="128" y="60"/>
                    <a:pt x="128" y="6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07" y="78"/>
                    <a:pt x="57" y="118"/>
                    <a:pt x="45" y="128"/>
                  </a:cubicBezTo>
                  <a:cubicBezTo>
                    <a:pt x="55" y="122"/>
                    <a:pt x="87" y="103"/>
                    <a:pt x="104" y="94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01" y="102"/>
                    <a:pt x="69" y="129"/>
                    <a:pt x="60" y="138"/>
                  </a:cubicBezTo>
                  <a:cubicBezTo>
                    <a:pt x="132" y="96"/>
                    <a:pt x="135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23" y="103"/>
                    <a:pt x="106" y="113"/>
                  </a:cubicBezTo>
                  <a:cubicBezTo>
                    <a:pt x="103" y="116"/>
                    <a:pt x="95" y="123"/>
                    <a:pt x="69" y="145"/>
                  </a:cubicBezTo>
                  <a:cubicBezTo>
                    <a:pt x="56" y="156"/>
                    <a:pt x="41" y="169"/>
                    <a:pt x="35" y="17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20"/>
                  </a:cubicBezTo>
                  <a:cubicBezTo>
                    <a:pt x="131" y="120"/>
                    <a:pt x="131" y="120"/>
                    <a:pt x="130" y="120"/>
                  </a:cubicBezTo>
                  <a:cubicBezTo>
                    <a:pt x="130" y="121"/>
                    <a:pt x="86" y="148"/>
                    <a:pt x="61" y="164"/>
                  </a:cubicBezTo>
                  <a:cubicBezTo>
                    <a:pt x="68" y="160"/>
                    <a:pt x="76" y="155"/>
                    <a:pt x="84" y="151"/>
                  </a:cubicBezTo>
                  <a:cubicBezTo>
                    <a:pt x="95" y="144"/>
                    <a:pt x="106" y="138"/>
                    <a:pt x="114" y="134"/>
                  </a:cubicBezTo>
                  <a:cubicBezTo>
                    <a:pt x="118" y="131"/>
                    <a:pt x="121" y="130"/>
                    <a:pt x="123" y="128"/>
                  </a:cubicBezTo>
                  <a:cubicBezTo>
                    <a:pt x="125" y="127"/>
                    <a:pt x="126" y="127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7"/>
                    <a:pt x="128" y="127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51" y="183"/>
                    <a:pt x="69" y="172"/>
                    <a:pt x="85" y="163"/>
                  </a:cubicBezTo>
                  <a:cubicBezTo>
                    <a:pt x="97" y="156"/>
                    <a:pt x="109" y="149"/>
                    <a:pt x="118" y="144"/>
                  </a:cubicBezTo>
                  <a:cubicBezTo>
                    <a:pt x="127" y="139"/>
                    <a:pt x="130" y="137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33" y="136"/>
                    <a:pt x="133" y="137"/>
                  </a:cubicBezTo>
                  <a:cubicBezTo>
                    <a:pt x="113" y="150"/>
                    <a:pt x="79" y="172"/>
                    <a:pt x="62" y="183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118" y="150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18" y="152"/>
                    <a:pt x="117" y="153"/>
                    <a:pt x="115" y="154"/>
                  </a:cubicBezTo>
                  <a:cubicBezTo>
                    <a:pt x="112" y="156"/>
                    <a:pt x="109" y="158"/>
                    <a:pt x="105" y="161"/>
                  </a:cubicBezTo>
                  <a:cubicBezTo>
                    <a:pt x="96" y="167"/>
                    <a:pt x="85" y="175"/>
                    <a:pt x="73" y="183"/>
                  </a:cubicBezTo>
                  <a:cubicBezTo>
                    <a:pt x="60" y="192"/>
                    <a:pt x="47" y="201"/>
                    <a:pt x="38" y="207"/>
                  </a:cubicBezTo>
                  <a:cubicBezTo>
                    <a:pt x="106" y="168"/>
                    <a:pt x="117" y="161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1" y="160"/>
                    <a:pt x="121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1"/>
                    <a:pt x="120" y="161"/>
                  </a:cubicBezTo>
                  <a:cubicBezTo>
                    <a:pt x="119" y="161"/>
                    <a:pt x="116" y="164"/>
                    <a:pt x="109" y="170"/>
                  </a:cubicBezTo>
                  <a:cubicBezTo>
                    <a:pt x="102" y="176"/>
                    <a:pt x="92" y="184"/>
                    <a:pt x="83" y="192"/>
                  </a:cubicBezTo>
                  <a:cubicBezTo>
                    <a:pt x="69" y="203"/>
                    <a:pt x="56" y="214"/>
                    <a:pt x="49" y="219"/>
                  </a:cubicBezTo>
                  <a:cubicBezTo>
                    <a:pt x="105" y="187"/>
                    <a:pt x="115" y="181"/>
                    <a:pt x="117" y="180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1"/>
                    <a:pt x="118" y="181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114" y="191"/>
                    <a:pt x="125" y="185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3"/>
                    <a:pt x="128" y="183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53" y="247"/>
                    <a:pt x="88" y="227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10" y="215"/>
                  </a:cubicBezTo>
                  <a:cubicBezTo>
                    <a:pt x="110" y="215"/>
                    <a:pt x="110" y="215"/>
                    <a:pt x="109" y="215"/>
                  </a:cubicBezTo>
                  <a:cubicBezTo>
                    <a:pt x="105" y="218"/>
                    <a:pt x="99" y="222"/>
                    <a:pt x="93" y="225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1" y="216"/>
                    <a:pt x="104" y="222"/>
                    <a:pt x="72" y="245"/>
                  </a:cubicBezTo>
                  <a:cubicBezTo>
                    <a:pt x="59" y="254"/>
                    <a:pt x="46" y="264"/>
                    <a:pt x="38" y="269"/>
                  </a:cubicBezTo>
                  <a:cubicBezTo>
                    <a:pt x="41" y="268"/>
                    <a:pt x="44" y="266"/>
                    <a:pt x="48" y="263"/>
                  </a:cubicBezTo>
                  <a:cubicBezTo>
                    <a:pt x="116" y="224"/>
                    <a:pt x="133" y="214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7" y="212"/>
                    <a:pt x="137" y="212"/>
                  </a:cubicBezTo>
                  <a:cubicBezTo>
                    <a:pt x="137" y="212"/>
                    <a:pt x="137" y="212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2" y="216"/>
                    <a:pt x="125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83" y="247"/>
                    <a:pt x="93" y="241"/>
                    <a:pt x="102" y="236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5" y="217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7" y="216"/>
                    <a:pt x="137" y="217"/>
                    <a:pt x="137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37" y="217"/>
                    <a:pt x="136" y="217"/>
                    <a:pt x="136" y="217"/>
                  </a:cubicBezTo>
                  <a:cubicBezTo>
                    <a:pt x="135" y="218"/>
                    <a:pt x="134" y="218"/>
                    <a:pt x="132" y="220"/>
                  </a:cubicBezTo>
                  <a:cubicBezTo>
                    <a:pt x="129" y="221"/>
                    <a:pt x="125" y="224"/>
                    <a:pt x="120" y="227"/>
                  </a:cubicBezTo>
                  <a:cubicBezTo>
                    <a:pt x="119" y="227"/>
                    <a:pt x="117" y="228"/>
                    <a:pt x="116" y="229"/>
                  </a:cubicBezTo>
                  <a:cubicBezTo>
                    <a:pt x="116" y="230"/>
                    <a:pt x="116" y="230"/>
                    <a:pt x="108" y="236"/>
                  </a:cubicBezTo>
                  <a:cubicBezTo>
                    <a:pt x="103" y="241"/>
                    <a:pt x="96" y="246"/>
                    <a:pt x="89" y="252"/>
                  </a:cubicBezTo>
                  <a:cubicBezTo>
                    <a:pt x="71" y="267"/>
                    <a:pt x="48" y="287"/>
                    <a:pt x="40" y="294"/>
                  </a:cubicBezTo>
                  <a:cubicBezTo>
                    <a:pt x="45" y="291"/>
                    <a:pt x="55" y="285"/>
                    <a:pt x="66" y="278"/>
                  </a:cubicBezTo>
                  <a:cubicBezTo>
                    <a:pt x="127" y="243"/>
                    <a:pt x="133" y="239"/>
                    <a:pt x="134" y="239"/>
                  </a:cubicBezTo>
                  <a:cubicBezTo>
                    <a:pt x="134" y="239"/>
                    <a:pt x="134" y="240"/>
                    <a:pt x="134" y="240"/>
                  </a:cubicBezTo>
                  <a:cubicBezTo>
                    <a:pt x="134" y="240"/>
                    <a:pt x="134" y="240"/>
                    <a:pt x="124" y="248"/>
                  </a:cubicBezTo>
                  <a:cubicBezTo>
                    <a:pt x="118" y="253"/>
                    <a:pt x="110" y="259"/>
                    <a:pt x="101" y="266"/>
                  </a:cubicBezTo>
                  <a:cubicBezTo>
                    <a:pt x="82" y="280"/>
                    <a:pt x="60" y="297"/>
                    <a:pt x="52" y="304"/>
                  </a:cubicBezTo>
                  <a:cubicBezTo>
                    <a:pt x="65" y="297"/>
                    <a:pt x="111" y="270"/>
                    <a:pt x="136" y="255"/>
                  </a:cubicBezTo>
                  <a:cubicBezTo>
                    <a:pt x="136" y="255"/>
                    <a:pt x="136" y="255"/>
                    <a:pt x="136" y="255"/>
                  </a:cubicBezTo>
                  <a:cubicBezTo>
                    <a:pt x="136" y="255"/>
                    <a:pt x="136" y="255"/>
                    <a:pt x="137" y="255"/>
                  </a:cubicBezTo>
                  <a:cubicBezTo>
                    <a:pt x="137" y="256"/>
                    <a:pt x="137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5" y="257"/>
                    <a:pt x="131" y="260"/>
                    <a:pt x="120" y="267"/>
                  </a:cubicBezTo>
                  <a:cubicBezTo>
                    <a:pt x="110" y="273"/>
                    <a:pt x="97" y="282"/>
                    <a:pt x="84" y="290"/>
                  </a:cubicBezTo>
                  <a:cubicBezTo>
                    <a:pt x="72" y="298"/>
                    <a:pt x="59" y="306"/>
                    <a:pt x="50" y="312"/>
                  </a:cubicBezTo>
                  <a:cubicBezTo>
                    <a:pt x="106" y="279"/>
                    <a:pt x="118" y="273"/>
                    <a:pt x="120" y="272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0" y="273"/>
                    <a:pt x="119" y="273"/>
                    <a:pt x="117" y="275"/>
                  </a:cubicBezTo>
                  <a:cubicBezTo>
                    <a:pt x="115" y="276"/>
                    <a:pt x="111" y="278"/>
                    <a:pt x="107" y="281"/>
                  </a:cubicBezTo>
                  <a:cubicBezTo>
                    <a:pt x="100" y="285"/>
                    <a:pt x="90" y="291"/>
                    <a:pt x="81" y="297"/>
                  </a:cubicBezTo>
                  <a:cubicBezTo>
                    <a:pt x="97" y="287"/>
                    <a:pt x="115" y="277"/>
                    <a:pt x="128" y="269"/>
                  </a:cubicBezTo>
                  <a:cubicBezTo>
                    <a:pt x="128" y="269"/>
                    <a:pt x="129" y="269"/>
                    <a:pt x="129" y="269"/>
                  </a:cubicBezTo>
                  <a:cubicBezTo>
                    <a:pt x="129" y="269"/>
                    <a:pt x="129" y="270"/>
                    <a:pt x="129" y="270"/>
                  </a:cubicBezTo>
                  <a:cubicBezTo>
                    <a:pt x="102" y="292"/>
                    <a:pt x="53" y="330"/>
                    <a:pt x="41" y="34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9" y="291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6" y="293"/>
                    <a:pt x="123" y="295"/>
                    <a:pt x="114" y="301"/>
                  </a:cubicBezTo>
                  <a:cubicBezTo>
                    <a:pt x="105" y="307"/>
                    <a:pt x="93" y="315"/>
                    <a:pt x="82" y="323"/>
                  </a:cubicBezTo>
                  <a:cubicBezTo>
                    <a:pt x="68" y="332"/>
                    <a:pt x="53" y="341"/>
                    <a:pt x="45" y="347"/>
                  </a:cubicBezTo>
                  <a:cubicBezTo>
                    <a:pt x="60" y="338"/>
                    <a:pt x="92" y="320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09" y="311"/>
                    <a:pt x="102" y="317"/>
                    <a:pt x="70" y="339"/>
                  </a:cubicBezTo>
                  <a:cubicBezTo>
                    <a:pt x="59" y="347"/>
                    <a:pt x="46" y="355"/>
                    <a:pt x="39" y="361"/>
                  </a:cubicBezTo>
                  <a:cubicBezTo>
                    <a:pt x="110" y="319"/>
                    <a:pt x="110" y="319"/>
                    <a:pt x="111" y="319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09" y="321"/>
                    <a:pt x="30" y="367"/>
                    <a:pt x="29" y="367"/>
                  </a:cubicBezTo>
                  <a:cubicBezTo>
                    <a:pt x="29" y="367"/>
                    <a:pt x="29" y="367"/>
                    <a:pt x="29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71"/>
            <p:cNvSpPr/>
            <p:nvPr/>
          </p:nvSpPr>
          <p:spPr bwMode="auto">
            <a:xfrm>
              <a:off x="721589" y="5644423"/>
              <a:ext cx="4043608" cy="1329968"/>
            </a:xfrm>
            <a:custGeom>
              <a:avLst/>
              <a:gdLst>
                <a:gd name="T0" fmla="*/ 35 w 137"/>
                <a:gd name="T1" fmla="*/ 353 h 367"/>
                <a:gd name="T2" fmla="*/ 37 w 137"/>
                <a:gd name="T3" fmla="*/ 344 h 367"/>
                <a:gd name="T4" fmla="*/ 32 w 137"/>
                <a:gd name="T5" fmla="*/ 326 h 367"/>
                <a:gd name="T6" fmla="*/ 31 w 137"/>
                <a:gd name="T7" fmla="*/ 324 h 367"/>
                <a:gd name="T8" fmla="*/ 130 w 137"/>
                <a:gd name="T9" fmla="*/ 242 h 367"/>
                <a:gd name="T10" fmla="*/ 88 w 137"/>
                <a:gd name="T11" fmla="*/ 252 h 367"/>
                <a:gd name="T12" fmla="*/ 52 w 137"/>
                <a:gd name="T13" fmla="*/ 265 h 367"/>
                <a:gd name="T14" fmla="*/ 30 w 137"/>
                <a:gd name="T15" fmla="*/ 275 h 367"/>
                <a:gd name="T16" fmla="*/ 40 w 137"/>
                <a:gd name="T17" fmla="*/ 257 h 367"/>
                <a:gd name="T18" fmla="*/ 36 w 137"/>
                <a:gd name="T19" fmla="*/ 258 h 367"/>
                <a:gd name="T20" fmla="*/ 48 w 137"/>
                <a:gd name="T21" fmla="*/ 230 h 367"/>
                <a:gd name="T22" fmla="*/ 28 w 137"/>
                <a:gd name="T23" fmla="*/ 214 h 367"/>
                <a:gd name="T24" fmla="*/ 52 w 137"/>
                <a:gd name="T25" fmla="*/ 189 h 367"/>
                <a:gd name="T26" fmla="*/ 35 w 137"/>
                <a:gd name="T27" fmla="*/ 193 h 367"/>
                <a:gd name="T28" fmla="*/ 42 w 137"/>
                <a:gd name="T29" fmla="*/ 176 h 367"/>
                <a:gd name="T30" fmla="*/ 56 w 137"/>
                <a:gd name="T31" fmla="*/ 167 h 367"/>
                <a:gd name="T32" fmla="*/ 32 w 137"/>
                <a:gd name="T33" fmla="*/ 176 h 367"/>
                <a:gd name="T34" fmla="*/ 25 w 137"/>
                <a:gd name="T35" fmla="*/ 159 h 367"/>
                <a:gd name="T36" fmla="*/ 57 w 137"/>
                <a:gd name="T37" fmla="*/ 140 h 367"/>
                <a:gd name="T38" fmla="*/ 122 w 137"/>
                <a:gd name="T39" fmla="*/ 64 h 367"/>
                <a:gd name="T40" fmla="*/ 129 w 137"/>
                <a:gd name="T41" fmla="*/ 39 h 367"/>
                <a:gd name="T42" fmla="*/ 12 w 137"/>
                <a:gd name="T43" fmla="*/ 100 h 367"/>
                <a:gd name="T44" fmla="*/ 25 w 137"/>
                <a:gd name="T45" fmla="*/ 88 h 367"/>
                <a:gd name="T46" fmla="*/ 27 w 137"/>
                <a:gd name="T47" fmla="*/ 77 h 367"/>
                <a:gd name="T48" fmla="*/ 2 w 137"/>
                <a:gd name="T49" fmla="*/ 90 h 367"/>
                <a:gd name="T50" fmla="*/ 72 w 137"/>
                <a:gd name="T51" fmla="*/ 34 h 367"/>
                <a:gd name="T52" fmla="*/ 19 w 137"/>
                <a:gd name="T53" fmla="*/ 59 h 367"/>
                <a:gd name="T54" fmla="*/ 68 w 137"/>
                <a:gd name="T55" fmla="*/ 18 h 367"/>
                <a:gd name="T56" fmla="*/ 72 w 137"/>
                <a:gd name="T57" fmla="*/ 7 h 367"/>
                <a:gd name="T58" fmla="*/ 93 w 137"/>
                <a:gd name="T59" fmla="*/ 4 h 367"/>
                <a:gd name="T60" fmla="*/ 82 w 137"/>
                <a:gd name="T61" fmla="*/ 18 h 367"/>
                <a:gd name="T62" fmla="*/ 62 w 137"/>
                <a:gd name="T63" fmla="*/ 32 h 367"/>
                <a:gd name="T64" fmla="*/ 106 w 137"/>
                <a:gd name="T65" fmla="*/ 22 h 367"/>
                <a:gd name="T66" fmla="*/ 28 w 137"/>
                <a:gd name="T67" fmla="*/ 76 h 367"/>
                <a:gd name="T68" fmla="*/ 128 w 137"/>
                <a:gd name="T69" fmla="*/ 18 h 367"/>
                <a:gd name="T70" fmla="*/ 73 w 137"/>
                <a:gd name="T71" fmla="*/ 59 h 367"/>
                <a:gd name="T72" fmla="*/ 38 w 137"/>
                <a:gd name="T73" fmla="*/ 84 h 367"/>
                <a:gd name="T74" fmla="*/ 21 w 137"/>
                <a:gd name="T75" fmla="*/ 100 h 367"/>
                <a:gd name="T76" fmla="*/ 128 w 137"/>
                <a:gd name="T77" fmla="*/ 61 h 367"/>
                <a:gd name="T78" fmla="*/ 119 w 137"/>
                <a:gd name="T79" fmla="*/ 86 h 367"/>
                <a:gd name="T80" fmla="*/ 106 w 137"/>
                <a:gd name="T81" fmla="*/ 113 h 367"/>
                <a:gd name="T82" fmla="*/ 84 w 137"/>
                <a:gd name="T83" fmla="*/ 151 h 367"/>
                <a:gd name="T84" fmla="*/ 128 w 137"/>
                <a:gd name="T85" fmla="*/ 127 h 367"/>
                <a:gd name="T86" fmla="*/ 133 w 137"/>
                <a:gd name="T87" fmla="*/ 136 h 367"/>
                <a:gd name="T88" fmla="*/ 119 w 137"/>
                <a:gd name="T89" fmla="*/ 152 h 367"/>
                <a:gd name="T90" fmla="*/ 120 w 137"/>
                <a:gd name="T91" fmla="*/ 160 h 367"/>
                <a:gd name="T92" fmla="*/ 83 w 137"/>
                <a:gd name="T93" fmla="*/ 192 h 367"/>
                <a:gd name="T94" fmla="*/ 118 w 137"/>
                <a:gd name="T95" fmla="*/ 181 h 367"/>
                <a:gd name="T96" fmla="*/ 128 w 137"/>
                <a:gd name="T97" fmla="*/ 184 h 367"/>
                <a:gd name="T98" fmla="*/ 109 w 137"/>
                <a:gd name="T99" fmla="*/ 215 h 367"/>
                <a:gd name="T100" fmla="*/ 113 w 137"/>
                <a:gd name="T101" fmla="*/ 215 h 367"/>
                <a:gd name="T102" fmla="*/ 137 w 137"/>
                <a:gd name="T103" fmla="*/ 212 h 367"/>
                <a:gd name="T104" fmla="*/ 102 w 137"/>
                <a:gd name="T105" fmla="*/ 236 h 367"/>
                <a:gd name="T106" fmla="*/ 137 w 137"/>
                <a:gd name="T107" fmla="*/ 217 h 367"/>
                <a:gd name="T108" fmla="*/ 40 w 137"/>
                <a:gd name="T109" fmla="*/ 294 h 367"/>
                <a:gd name="T110" fmla="*/ 136 w 137"/>
                <a:gd name="T111" fmla="*/ 255 h 367"/>
                <a:gd name="T112" fmla="*/ 84 w 137"/>
                <a:gd name="T113" fmla="*/ 290 h 367"/>
                <a:gd name="T114" fmla="*/ 121 w 137"/>
                <a:gd name="T115" fmla="*/ 272 h 367"/>
                <a:gd name="T116" fmla="*/ 129 w 137"/>
                <a:gd name="T117" fmla="*/ 269 h 367"/>
                <a:gd name="T118" fmla="*/ 128 w 137"/>
                <a:gd name="T119" fmla="*/ 292 h 367"/>
                <a:gd name="T120" fmla="*/ 111 w 137"/>
                <a:gd name="T121" fmla="*/ 309 h 367"/>
                <a:gd name="T122" fmla="*/ 110 w 137"/>
                <a:gd name="T123" fmla="*/ 32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367">
                  <a:moveTo>
                    <a:pt x="29" y="367"/>
                  </a:moveTo>
                  <a:cubicBezTo>
                    <a:pt x="29" y="367"/>
                    <a:pt x="29" y="367"/>
                    <a:pt x="29" y="367"/>
                  </a:cubicBezTo>
                  <a:cubicBezTo>
                    <a:pt x="29" y="367"/>
                    <a:pt x="29" y="367"/>
                    <a:pt x="29" y="366"/>
                  </a:cubicBezTo>
                  <a:cubicBezTo>
                    <a:pt x="51" y="351"/>
                    <a:pt x="90" y="324"/>
                    <a:pt x="104" y="313"/>
                  </a:cubicBezTo>
                  <a:cubicBezTo>
                    <a:pt x="63" y="338"/>
                    <a:pt x="39" y="351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4" y="353"/>
                  </a:cubicBezTo>
                  <a:cubicBezTo>
                    <a:pt x="34" y="353"/>
                    <a:pt x="34" y="353"/>
                    <a:pt x="35" y="353"/>
                  </a:cubicBezTo>
                  <a:cubicBezTo>
                    <a:pt x="58" y="337"/>
                    <a:pt x="97" y="311"/>
                    <a:pt x="117" y="298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6" y="344"/>
                    <a:pt x="36" y="344"/>
                    <a:pt x="37" y="344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8" y="342"/>
                    <a:pt x="46" y="335"/>
                    <a:pt x="82" y="306"/>
                  </a:cubicBezTo>
                  <a:cubicBezTo>
                    <a:pt x="99" y="293"/>
                    <a:pt x="115" y="279"/>
                    <a:pt x="123" y="273"/>
                  </a:cubicBezTo>
                  <a:cubicBezTo>
                    <a:pt x="53" y="314"/>
                    <a:pt x="37" y="323"/>
                    <a:pt x="33" y="325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1" y="326"/>
                    <a:pt x="31" y="326"/>
                  </a:cubicBezTo>
                  <a:cubicBezTo>
                    <a:pt x="31" y="326"/>
                    <a:pt x="31" y="326"/>
                    <a:pt x="31" y="325"/>
                  </a:cubicBezTo>
                  <a:cubicBezTo>
                    <a:pt x="31" y="325"/>
                    <a:pt x="31" y="325"/>
                    <a:pt x="31" y="325"/>
                  </a:cubicBezTo>
                  <a:cubicBezTo>
                    <a:pt x="32" y="325"/>
                    <a:pt x="58" y="309"/>
                    <a:pt x="82" y="295"/>
                  </a:cubicBezTo>
                  <a:cubicBezTo>
                    <a:pt x="65" y="305"/>
                    <a:pt x="45" y="316"/>
                    <a:pt x="32" y="324"/>
                  </a:cubicBezTo>
                  <a:cubicBezTo>
                    <a:pt x="32" y="324"/>
                    <a:pt x="31" y="324"/>
                    <a:pt x="31" y="324"/>
                  </a:cubicBezTo>
                  <a:cubicBezTo>
                    <a:pt x="31" y="323"/>
                    <a:pt x="31" y="323"/>
                    <a:pt x="31" y="323"/>
                  </a:cubicBezTo>
                  <a:cubicBezTo>
                    <a:pt x="57" y="306"/>
                    <a:pt x="100" y="279"/>
                    <a:pt x="122" y="265"/>
                  </a:cubicBezTo>
                  <a:cubicBezTo>
                    <a:pt x="74" y="292"/>
                    <a:pt x="50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8" y="305"/>
                    <a:pt x="100" y="265"/>
                  </a:cubicBezTo>
                  <a:cubicBezTo>
                    <a:pt x="112" y="256"/>
                    <a:pt x="124" y="247"/>
                    <a:pt x="130" y="242"/>
                  </a:cubicBezTo>
                  <a:cubicBezTo>
                    <a:pt x="119" y="249"/>
                    <a:pt x="88" y="267"/>
                    <a:pt x="66" y="279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8" y="294"/>
                    <a:pt x="47" y="286"/>
                    <a:pt x="88" y="252"/>
                  </a:cubicBezTo>
                  <a:cubicBezTo>
                    <a:pt x="99" y="243"/>
                    <a:pt x="108" y="235"/>
                    <a:pt x="112" y="231"/>
                  </a:cubicBezTo>
                  <a:cubicBezTo>
                    <a:pt x="110" y="233"/>
                    <a:pt x="106" y="235"/>
                    <a:pt x="102" y="237"/>
                  </a:cubicBezTo>
                  <a:cubicBezTo>
                    <a:pt x="96" y="241"/>
                    <a:pt x="90" y="244"/>
                    <a:pt x="84" y="248"/>
                  </a:cubicBezTo>
                  <a:cubicBezTo>
                    <a:pt x="57" y="263"/>
                    <a:pt x="31" y="279"/>
                    <a:pt x="31" y="279"/>
                  </a:cubicBezTo>
                  <a:cubicBezTo>
                    <a:pt x="31" y="279"/>
                    <a:pt x="30" y="279"/>
                    <a:pt x="30" y="279"/>
                  </a:cubicBezTo>
                  <a:cubicBezTo>
                    <a:pt x="30" y="278"/>
                    <a:pt x="30" y="278"/>
                    <a:pt x="31" y="278"/>
                  </a:cubicBezTo>
                  <a:cubicBezTo>
                    <a:pt x="37" y="274"/>
                    <a:pt x="45" y="270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1" y="274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4"/>
                    <a:pt x="29" y="274"/>
                  </a:cubicBezTo>
                  <a:cubicBezTo>
                    <a:pt x="52" y="258"/>
                    <a:pt x="93" y="228"/>
                    <a:pt x="107" y="218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38" y="257"/>
                    <a:pt x="36" y="258"/>
                    <a:pt x="36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09" y="195"/>
                    <a:pt x="70" y="218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7" y="230"/>
                    <a:pt x="48" y="230"/>
                    <a:pt x="48" y="230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96" y="193"/>
                    <a:pt x="64" y="212"/>
                    <a:pt x="45" y="223"/>
                  </a:cubicBezTo>
                  <a:cubicBezTo>
                    <a:pt x="45" y="223"/>
                    <a:pt x="44" y="223"/>
                    <a:pt x="44" y="223"/>
                  </a:cubicBezTo>
                  <a:cubicBezTo>
                    <a:pt x="44" y="223"/>
                    <a:pt x="44" y="222"/>
                    <a:pt x="44" y="222"/>
                  </a:cubicBezTo>
                  <a:cubicBezTo>
                    <a:pt x="66" y="204"/>
                    <a:pt x="104" y="173"/>
                    <a:pt x="116" y="163"/>
                  </a:cubicBezTo>
                  <a:cubicBezTo>
                    <a:pt x="98" y="173"/>
                    <a:pt x="29" y="213"/>
                    <a:pt x="28" y="214"/>
                  </a:cubicBezTo>
                  <a:cubicBezTo>
                    <a:pt x="28" y="214"/>
                    <a:pt x="27" y="214"/>
                    <a:pt x="27" y="214"/>
                  </a:cubicBezTo>
                  <a:cubicBezTo>
                    <a:pt x="27" y="214"/>
                    <a:pt x="27" y="213"/>
                    <a:pt x="27" y="213"/>
                  </a:cubicBezTo>
                  <a:cubicBezTo>
                    <a:pt x="51" y="197"/>
                    <a:pt x="91" y="169"/>
                    <a:pt x="109" y="157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3" y="188"/>
                    <a:pt x="56" y="186"/>
                    <a:pt x="64" y="180"/>
                  </a:cubicBezTo>
                  <a:cubicBezTo>
                    <a:pt x="71" y="176"/>
                    <a:pt x="80" y="170"/>
                    <a:pt x="92" y="162"/>
                  </a:cubicBezTo>
                  <a:cubicBezTo>
                    <a:pt x="102" y="156"/>
                    <a:pt x="112" y="149"/>
                    <a:pt x="119" y="144"/>
                  </a:cubicBezTo>
                  <a:cubicBezTo>
                    <a:pt x="110" y="149"/>
                    <a:pt x="98" y="157"/>
                    <a:pt x="86" y="164"/>
                  </a:cubicBezTo>
                  <a:cubicBezTo>
                    <a:pt x="44" y="188"/>
                    <a:pt x="36" y="192"/>
                    <a:pt x="35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99" y="144"/>
                    <a:pt x="43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3" y="175"/>
                    <a:pt x="44" y="174"/>
                    <a:pt x="46" y="173"/>
                  </a:cubicBezTo>
                  <a:cubicBezTo>
                    <a:pt x="48" y="171"/>
                    <a:pt x="51" y="169"/>
                    <a:pt x="56" y="167"/>
                  </a:cubicBezTo>
                  <a:cubicBezTo>
                    <a:pt x="64" y="161"/>
                    <a:pt x="75" y="154"/>
                    <a:pt x="86" y="147"/>
                  </a:cubicBezTo>
                  <a:cubicBezTo>
                    <a:pt x="95" y="142"/>
                    <a:pt x="104" y="136"/>
                    <a:pt x="111" y="131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5"/>
                    <a:pt x="39" y="169"/>
                    <a:pt x="68" y="144"/>
                  </a:cubicBezTo>
                  <a:cubicBezTo>
                    <a:pt x="81" y="133"/>
                    <a:pt x="95" y="121"/>
                    <a:pt x="102" y="115"/>
                  </a:cubicBezTo>
                  <a:cubicBezTo>
                    <a:pt x="88" y="123"/>
                    <a:pt x="72" y="132"/>
                    <a:pt x="58" y="141"/>
                  </a:cubicBezTo>
                  <a:cubicBezTo>
                    <a:pt x="33" y="155"/>
                    <a:pt x="27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5" y="159"/>
                  </a:cubicBezTo>
                  <a:cubicBezTo>
                    <a:pt x="34" y="153"/>
                    <a:pt x="45" y="147"/>
                    <a:pt x="56" y="140"/>
                  </a:cubicBezTo>
                  <a:cubicBezTo>
                    <a:pt x="56" y="140"/>
                    <a:pt x="56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38"/>
                    <a:pt x="64" y="133"/>
                    <a:pt x="87" y="112"/>
                  </a:cubicBezTo>
                  <a:cubicBezTo>
                    <a:pt x="98" y="103"/>
                    <a:pt x="109" y="93"/>
                    <a:pt x="115" y="89"/>
                  </a:cubicBezTo>
                  <a:cubicBezTo>
                    <a:pt x="112" y="90"/>
                    <a:pt x="109" y="92"/>
                    <a:pt x="105" y="94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85" y="95"/>
                  </a:cubicBezTo>
                  <a:cubicBezTo>
                    <a:pt x="99" y="82"/>
                    <a:pt x="115" y="70"/>
                    <a:pt x="122" y="64"/>
                  </a:cubicBezTo>
                  <a:cubicBezTo>
                    <a:pt x="49" y="107"/>
                    <a:pt x="37" y="114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3" y="115"/>
                    <a:pt x="34" y="114"/>
                    <a:pt x="34" y="114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0" y="113"/>
                    <a:pt x="0" y="11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0" y="93"/>
                    <a:pt x="82" y="60"/>
                    <a:pt x="102" y="48"/>
                  </a:cubicBezTo>
                  <a:cubicBezTo>
                    <a:pt x="89" y="55"/>
                    <a:pt x="64" y="70"/>
                    <a:pt x="45" y="81"/>
                  </a:cubicBezTo>
                  <a:cubicBezTo>
                    <a:pt x="18" y="97"/>
                    <a:pt x="13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5" y="47"/>
                    <a:pt x="84" y="53"/>
                    <a:pt x="74" y="60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8"/>
                    <a:pt x="25" y="88"/>
                    <a:pt x="25" y="87"/>
                  </a:cubicBezTo>
                  <a:cubicBezTo>
                    <a:pt x="25" y="87"/>
                    <a:pt x="24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5"/>
                    <a:pt x="35" y="79"/>
                    <a:pt x="74" y="53"/>
                  </a:cubicBezTo>
                  <a:cubicBezTo>
                    <a:pt x="88" y="44"/>
                    <a:pt x="102" y="35"/>
                    <a:pt x="111" y="28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9" y="88"/>
                    <a:pt x="4" y="90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1" y="72"/>
                    <a:pt x="79" y="40"/>
                    <a:pt x="98" y="27"/>
                  </a:cubicBezTo>
                  <a:cubicBezTo>
                    <a:pt x="93" y="30"/>
                    <a:pt x="87" y="34"/>
                    <a:pt x="81" y="38"/>
                  </a:cubicBezTo>
                  <a:cubicBezTo>
                    <a:pt x="34" y="65"/>
                    <a:pt x="25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3" y="69"/>
                    <a:pt x="23" y="69"/>
                    <a:pt x="39" y="58"/>
                  </a:cubicBezTo>
                  <a:cubicBezTo>
                    <a:pt x="48" y="52"/>
                    <a:pt x="60" y="43"/>
                    <a:pt x="72" y="34"/>
                  </a:cubicBezTo>
                  <a:cubicBezTo>
                    <a:pt x="88" y="23"/>
                    <a:pt x="103" y="12"/>
                    <a:pt x="113" y="6"/>
                  </a:cubicBezTo>
                  <a:cubicBezTo>
                    <a:pt x="23" y="58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8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1" y="57"/>
                    <a:pt x="28" y="52"/>
                    <a:pt x="62" y="31"/>
                  </a:cubicBezTo>
                  <a:cubicBezTo>
                    <a:pt x="46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56" y="31"/>
                    <a:pt x="78" y="15"/>
                    <a:pt x="87" y="7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8" y="18"/>
                    <a:pt x="68" y="18"/>
                    <a:pt x="69" y="14"/>
                  </a:cubicBezTo>
                  <a:cubicBezTo>
                    <a:pt x="70" y="12"/>
                    <a:pt x="70" y="9"/>
                    <a:pt x="71" y="8"/>
                  </a:cubicBezTo>
                  <a:cubicBezTo>
                    <a:pt x="69" y="9"/>
                    <a:pt x="65" y="12"/>
                    <a:pt x="65" y="12"/>
                  </a:cubicBezTo>
                  <a:cubicBezTo>
                    <a:pt x="64" y="12"/>
                    <a:pt x="64" y="12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0" y="14"/>
                  </a:cubicBezTo>
                  <a:cubicBezTo>
                    <a:pt x="70" y="15"/>
                    <a:pt x="70" y="16"/>
                    <a:pt x="69" y="17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1" y="6"/>
                    <a:pt x="86" y="9"/>
                    <a:pt x="69" y="23"/>
                  </a:cubicBezTo>
                  <a:cubicBezTo>
                    <a:pt x="61" y="28"/>
                    <a:pt x="54" y="34"/>
                    <a:pt x="49" y="37"/>
                  </a:cubicBezTo>
                  <a:cubicBezTo>
                    <a:pt x="56" y="34"/>
                    <a:pt x="67" y="27"/>
                    <a:pt x="74" y="23"/>
                  </a:cubicBezTo>
                  <a:cubicBezTo>
                    <a:pt x="77" y="21"/>
                    <a:pt x="79" y="20"/>
                    <a:pt x="80" y="19"/>
                  </a:cubicBezTo>
                  <a:cubicBezTo>
                    <a:pt x="81" y="19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1" y="20"/>
                    <a:pt x="77" y="23"/>
                  </a:cubicBezTo>
                  <a:cubicBezTo>
                    <a:pt x="73" y="25"/>
                    <a:pt x="68" y="28"/>
                    <a:pt x="62" y="32"/>
                  </a:cubicBezTo>
                  <a:cubicBezTo>
                    <a:pt x="52" y="39"/>
                    <a:pt x="38" y="47"/>
                    <a:pt x="29" y="53"/>
                  </a:cubicBezTo>
                  <a:cubicBezTo>
                    <a:pt x="49" y="42"/>
                    <a:pt x="94" y="15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1"/>
                  </a:cubicBezTo>
                  <a:cubicBezTo>
                    <a:pt x="93" y="21"/>
                    <a:pt x="43" y="56"/>
                    <a:pt x="29" y="67"/>
                  </a:cubicBezTo>
                  <a:cubicBezTo>
                    <a:pt x="39" y="61"/>
                    <a:pt x="63" y="47"/>
                    <a:pt x="80" y="37"/>
                  </a:cubicBezTo>
                  <a:cubicBezTo>
                    <a:pt x="106" y="21"/>
                    <a:pt x="106" y="21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3"/>
                  </a:cubicBezTo>
                  <a:cubicBezTo>
                    <a:pt x="105" y="24"/>
                    <a:pt x="96" y="30"/>
                    <a:pt x="55" y="57"/>
                  </a:cubicBezTo>
                  <a:cubicBezTo>
                    <a:pt x="40" y="67"/>
                    <a:pt x="25" y="76"/>
                    <a:pt x="15" y="83"/>
                  </a:cubicBezTo>
                  <a:cubicBezTo>
                    <a:pt x="19" y="81"/>
                    <a:pt x="23" y="78"/>
                    <a:pt x="28" y="76"/>
                  </a:cubicBezTo>
                  <a:cubicBezTo>
                    <a:pt x="31" y="73"/>
                    <a:pt x="45" y="65"/>
                    <a:pt x="98" y="35"/>
                  </a:cubicBezTo>
                  <a:cubicBezTo>
                    <a:pt x="120" y="22"/>
                    <a:pt x="126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7" y="19"/>
                    <a:pt x="127" y="19"/>
                    <a:pt x="125" y="20"/>
                  </a:cubicBezTo>
                  <a:cubicBezTo>
                    <a:pt x="125" y="20"/>
                    <a:pt x="125" y="21"/>
                    <a:pt x="125" y="21"/>
                  </a:cubicBezTo>
                  <a:cubicBezTo>
                    <a:pt x="97" y="39"/>
                    <a:pt x="47" y="72"/>
                    <a:pt x="31" y="84"/>
                  </a:cubicBezTo>
                  <a:cubicBezTo>
                    <a:pt x="39" y="79"/>
                    <a:pt x="56" y="69"/>
                    <a:pt x="73" y="59"/>
                  </a:cubicBezTo>
                  <a:cubicBezTo>
                    <a:pt x="117" y="33"/>
                    <a:pt x="124" y="29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0" y="83"/>
                    <a:pt x="42" y="82"/>
                    <a:pt x="44" y="80"/>
                  </a:cubicBezTo>
                  <a:cubicBezTo>
                    <a:pt x="95" y="50"/>
                    <a:pt x="109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1" y="43"/>
                    <a:pt x="111" y="43"/>
                  </a:cubicBezTo>
                  <a:cubicBezTo>
                    <a:pt x="111" y="43"/>
                    <a:pt x="111" y="43"/>
                    <a:pt x="93" y="54"/>
                  </a:cubicBezTo>
                  <a:cubicBezTo>
                    <a:pt x="84" y="60"/>
                    <a:pt x="72" y="68"/>
                    <a:pt x="56" y="78"/>
                  </a:cubicBezTo>
                  <a:cubicBezTo>
                    <a:pt x="44" y="86"/>
                    <a:pt x="31" y="94"/>
                    <a:pt x="21" y="10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5" y="35"/>
                    <a:pt x="135" y="35"/>
                  </a:cubicBezTo>
                  <a:cubicBezTo>
                    <a:pt x="135" y="35"/>
                    <a:pt x="135" y="35"/>
                    <a:pt x="135" y="3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53" y="103"/>
                    <a:pt x="100" y="76"/>
                    <a:pt x="127" y="60"/>
                  </a:cubicBezTo>
                  <a:cubicBezTo>
                    <a:pt x="127" y="60"/>
                    <a:pt x="128" y="60"/>
                    <a:pt x="128" y="6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07" y="78"/>
                    <a:pt x="57" y="118"/>
                    <a:pt x="45" y="128"/>
                  </a:cubicBezTo>
                  <a:cubicBezTo>
                    <a:pt x="55" y="122"/>
                    <a:pt x="87" y="103"/>
                    <a:pt x="104" y="94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01" y="102"/>
                    <a:pt x="69" y="129"/>
                    <a:pt x="60" y="138"/>
                  </a:cubicBezTo>
                  <a:cubicBezTo>
                    <a:pt x="132" y="96"/>
                    <a:pt x="135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23" y="103"/>
                    <a:pt x="106" y="113"/>
                  </a:cubicBezTo>
                  <a:cubicBezTo>
                    <a:pt x="103" y="116"/>
                    <a:pt x="95" y="123"/>
                    <a:pt x="69" y="145"/>
                  </a:cubicBezTo>
                  <a:cubicBezTo>
                    <a:pt x="56" y="156"/>
                    <a:pt x="41" y="169"/>
                    <a:pt x="35" y="17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20"/>
                  </a:cubicBezTo>
                  <a:cubicBezTo>
                    <a:pt x="131" y="120"/>
                    <a:pt x="131" y="120"/>
                    <a:pt x="130" y="120"/>
                  </a:cubicBezTo>
                  <a:cubicBezTo>
                    <a:pt x="130" y="121"/>
                    <a:pt x="86" y="148"/>
                    <a:pt x="61" y="164"/>
                  </a:cubicBezTo>
                  <a:cubicBezTo>
                    <a:pt x="68" y="160"/>
                    <a:pt x="76" y="155"/>
                    <a:pt x="84" y="151"/>
                  </a:cubicBezTo>
                  <a:cubicBezTo>
                    <a:pt x="95" y="144"/>
                    <a:pt x="106" y="138"/>
                    <a:pt x="114" y="134"/>
                  </a:cubicBezTo>
                  <a:cubicBezTo>
                    <a:pt x="118" y="131"/>
                    <a:pt x="121" y="130"/>
                    <a:pt x="123" y="128"/>
                  </a:cubicBezTo>
                  <a:cubicBezTo>
                    <a:pt x="125" y="127"/>
                    <a:pt x="126" y="127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7"/>
                    <a:pt x="128" y="127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51" y="183"/>
                    <a:pt x="69" y="172"/>
                    <a:pt x="85" y="163"/>
                  </a:cubicBezTo>
                  <a:cubicBezTo>
                    <a:pt x="97" y="156"/>
                    <a:pt x="109" y="149"/>
                    <a:pt x="118" y="144"/>
                  </a:cubicBezTo>
                  <a:cubicBezTo>
                    <a:pt x="127" y="139"/>
                    <a:pt x="130" y="137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33" y="136"/>
                    <a:pt x="133" y="137"/>
                  </a:cubicBezTo>
                  <a:cubicBezTo>
                    <a:pt x="113" y="150"/>
                    <a:pt x="79" y="172"/>
                    <a:pt x="62" y="183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118" y="150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18" y="152"/>
                    <a:pt x="117" y="153"/>
                    <a:pt x="115" y="154"/>
                  </a:cubicBezTo>
                  <a:cubicBezTo>
                    <a:pt x="112" y="156"/>
                    <a:pt x="109" y="158"/>
                    <a:pt x="105" y="161"/>
                  </a:cubicBezTo>
                  <a:cubicBezTo>
                    <a:pt x="96" y="167"/>
                    <a:pt x="85" y="175"/>
                    <a:pt x="73" y="183"/>
                  </a:cubicBezTo>
                  <a:cubicBezTo>
                    <a:pt x="60" y="192"/>
                    <a:pt x="47" y="201"/>
                    <a:pt x="38" y="207"/>
                  </a:cubicBezTo>
                  <a:cubicBezTo>
                    <a:pt x="106" y="168"/>
                    <a:pt x="117" y="161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1" y="160"/>
                    <a:pt x="121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1"/>
                    <a:pt x="120" y="161"/>
                  </a:cubicBezTo>
                  <a:cubicBezTo>
                    <a:pt x="119" y="161"/>
                    <a:pt x="116" y="164"/>
                    <a:pt x="109" y="170"/>
                  </a:cubicBezTo>
                  <a:cubicBezTo>
                    <a:pt x="102" y="176"/>
                    <a:pt x="92" y="184"/>
                    <a:pt x="83" y="192"/>
                  </a:cubicBezTo>
                  <a:cubicBezTo>
                    <a:pt x="69" y="203"/>
                    <a:pt x="56" y="214"/>
                    <a:pt x="49" y="219"/>
                  </a:cubicBezTo>
                  <a:cubicBezTo>
                    <a:pt x="105" y="187"/>
                    <a:pt x="115" y="181"/>
                    <a:pt x="117" y="180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1"/>
                    <a:pt x="118" y="181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114" y="191"/>
                    <a:pt x="125" y="185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3"/>
                    <a:pt x="128" y="183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53" y="247"/>
                    <a:pt x="88" y="227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10" y="215"/>
                  </a:cubicBezTo>
                  <a:cubicBezTo>
                    <a:pt x="110" y="215"/>
                    <a:pt x="110" y="215"/>
                    <a:pt x="109" y="215"/>
                  </a:cubicBezTo>
                  <a:cubicBezTo>
                    <a:pt x="105" y="218"/>
                    <a:pt x="99" y="222"/>
                    <a:pt x="93" y="225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1" y="216"/>
                    <a:pt x="104" y="222"/>
                    <a:pt x="72" y="245"/>
                  </a:cubicBezTo>
                  <a:cubicBezTo>
                    <a:pt x="59" y="254"/>
                    <a:pt x="46" y="264"/>
                    <a:pt x="38" y="269"/>
                  </a:cubicBezTo>
                  <a:cubicBezTo>
                    <a:pt x="41" y="268"/>
                    <a:pt x="44" y="266"/>
                    <a:pt x="48" y="263"/>
                  </a:cubicBezTo>
                  <a:cubicBezTo>
                    <a:pt x="116" y="224"/>
                    <a:pt x="133" y="214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7" y="212"/>
                    <a:pt x="137" y="212"/>
                  </a:cubicBezTo>
                  <a:cubicBezTo>
                    <a:pt x="137" y="212"/>
                    <a:pt x="137" y="212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2" y="216"/>
                    <a:pt x="125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83" y="247"/>
                    <a:pt x="93" y="241"/>
                    <a:pt x="102" y="236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5" y="217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7" y="216"/>
                    <a:pt x="137" y="217"/>
                    <a:pt x="137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37" y="217"/>
                    <a:pt x="136" y="217"/>
                    <a:pt x="136" y="217"/>
                  </a:cubicBezTo>
                  <a:cubicBezTo>
                    <a:pt x="135" y="218"/>
                    <a:pt x="134" y="218"/>
                    <a:pt x="132" y="220"/>
                  </a:cubicBezTo>
                  <a:cubicBezTo>
                    <a:pt x="129" y="221"/>
                    <a:pt x="125" y="224"/>
                    <a:pt x="120" y="227"/>
                  </a:cubicBezTo>
                  <a:cubicBezTo>
                    <a:pt x="119" y="227"/>
                    <a:pt x="117" y="228"/>
                    <a:pt x="116" y="229"/>
                  </a:cubicBezTo>
                  <a:cubicBezTo>
                    <a:pt x="116" y="230"/>
                    <a:pt x="116" y="230"/>
                    <a:pt x="108" y="236"/>
                  </a:cubicBezTo>
                  <a:cubicBezTo>
                    <a:pt x="103" y="241"/>
                    <a:pt x="96" y="246"/>
                    <a:pt x="89" y="252"/>
                  </a:cubicBezTo>
                  <a:cubicBezTo>
                    <a:pt x="71" y="267"/>
                    <a:pt x="48" y="287"/>
                    <a:pt x="40" y="294"/>
                  </a:cubicBezTo>
                  <a:cubicBezTo>
                    <a:pt x="45" y="291"/>
                    <a:pt x="55" y="285"/>
                    <a:pt x="66" y="278"/>
                  </a:cubicBezTo>
                  <a:cubicBezTo>
                    <a:pt x="127" y="243"/>
                    <a:pt x="133" y="239"/>
                    <a:pt x="134" y="239"/>
                  </a:cubicBezTo>
                  <a:cubicBezTo>
                    <a:pt x="134" y="239"/>
                    <a:pt x="134" y="240"/>
                    <a:pt x="134" y="240"/>
                  </a:cubicBezTo>
                  <a:cubicBezTo>
                    <a:pt x="134" y="240"/>
                    <a:pt x="134" y="240"/>
                    <a:pt x="124" y="248"/>
                  </a:cubicBezTo>
                  <a:cubicBezTo>
                    <a:pt x="118" y="253"/>
                    <a:pt x="110" y="259"/>
                    <a:pt x="101" y="266"/>
                  </a:cubicBezTo>
                  <a:cubicBezTo>
                    <a:pt x="82" y="280"/>
                    <a:pt x="60" y="297"/>
                    <a:pt x="52" y="304"/>
                  </a:cubicBezTo>
                  <a:cubicBezTo>
                    <a:pt x="65" y="297"/>
                    <a:pt x="111" y="270"/>
                    <a:pt x="136" y="255"/>
                  </a:cubicBezTo>
                  <a:cubicBezTo>
                    <a:pt x="136" y="255"/>
                    <a:pt x="136" y="255"/>
                    <a:pt x="136" y="255"/>
                  </a:cubicBezTo>
                  <a:cubicBezTo>
                    <a:pt x="136" y="255"/>
                    <a:pt x="136" y="255"/>
                    <a:pt x="137" y="255"/>
                  </a:cubicBezTo>
                  <a:cubicBezTo>
                    <a:pt x="137" y="256"/>
                    <a:pt x="137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5" y="257"/>
                    <a:pt x="131" y="260"/>
                    <a:pt x="120" y="267"/>
                  </a:cubicBezTo>
                  <a:cubicBezTo>
                    <a:pt x="110" y="273"/>
                    <a:pt x="97" y="282"/>
                    <a:pt x="84" y="290"/>
                  </a:cubicBezTo>
                  <a:cubicBezTo>
                    <a:pt x="72" y="298"/>
                    <a:pt x="59" y="306"/>
                    <a:pt x="50" y="312"/>
                  </a:cubicBezTo>
                  <a:cubicBezTo>
                    <a:pt x="106" y="279"/>
                    <a:pt x="118" y="273"/>
                    <a:pt x="120" y="272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0" y="273"/>
                    <a:pt x="119" y="273"/>
                    <a:pt x="117" y="275"/>
                  </a:cubicBezTo>
                  <a:cubicBezTo>
                    <a:pt x="115" y="276"/>
                    <a:pt x="111" y="278"/>
                    <a:pt x="107" y="281"/>
                  </a:cubicBezTo>
                  <a:cubicBezTo>
                    <a:pt x="100" y="285"/>
                    <a:pt x="90" y="291"/>
                    <a:pt x="81" y="297"/>
                  </a:cubicBezTo>
                  <a:cubicBezTo>
                    <a:pt x="97" y="287"/>
                    <a:pt x="115" y="277"/>
                    <a:pt x="128" y="269"/>
                  </a:cubicBezTo>
                  <a:cubicBezTo>
                    <a:pt x="128" y="269"/>
                    <a:pt x="129" y="269"/>
                    <a:pt x="129" y="269"/>
                  </a:cubicBezTo>
                  <a:cubicBezTo>
                    <a:pt x="129" y="269"/>
                    <a:pt x="129" y="270"/>
                    <a:pt x="129" y="270"/>
                  </a:cubicBezTo>
                  <a:cubicBezTo>
                    <a:pt x="102" y="292"/>
                    <a:pt x="53" y="330"/>
                    <a:pt x="41" y="34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9" y="291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6" y="293"/>
                    <a:pt x="123" y="295"/>
                    <a:pt x="114" y="301"/>
                  </a:cubicBezTo>
                  <a:cubicBezTo>
                    <a:pt x="105" y="307"/>
                    <a:pt x="93" y="315"/>
                    <a:pt x="82" y="323"/>
                  </a:cubicBezTo>
                  <a:cubicBezTo>
                    <a:pt x="68" y="332"/>
                    <a:pt x="53" y="341"/>
                    <a:pt x="45" y="347"/>
                  </a:cubicBezTo>
                  <a:cubicBezTo>
                    <a:pt x="60" y="338"/>
                    <a:pt x="92" y="320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09" y="311"/>
                    <a:pt x="102" y="317"/>
                    <a:pt x="70" y="339"/>
                  </a:cubicBezTo>
                  <a:cubicBezTo>
                    <a:pt x="59" y="347"/>
                    <a:pt x="46" y="355"/>
                    <a:pt x="39" y="361"/>
                  </a:cubicBezTo>
                  <a:cubicBezTo>
                    <a:pt x="110" y="319"/>
                    <a:pt x="110" y="319"/>
                    <a:pt x="111" y="319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09" y="321"/>
                    <a:pt x="30" y="367"/>
                    <a:pt x="29" y="367"/>
                  </a:cubicBezTo>
                  <a:cubicBezTo>
                    <a:pt x="29" y="367"/>
                    <a:pt x="29" y="367"/>
                    <a:pt x="29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271"/>
            <p:cNvSpPr/>
            <p:nvPr/>
          </p:nvSpPr>
          <p:spPr bwMode="auto">
            <a:xfrm>
              <a:off x="873989" y="5796823"/>
              <a:ext cx="4043608" cy="1329968"/>
            </a:xfrm>
            <a:custGeom>
              <a:avLst/>
              <a:gdLst>
                <a:gd name="T0" fmla="*/ 35 w 137"/>
                <a:gd name="T1" fmla="*/ 353 h 367"/>
                <a:gd name="T2" fmla="*/ 37 w 137"/>
                <a:gd name="T3" fmla="*/ 344 h 367"/>
                <a:gd name="T4" fmla="*/ 32 w 137"/>
                <a:gd name="T5" fmla="*/ 326 h 367"/>
                <a:gd name="T6" fmla="*/ 31 w 137"/>
                <a:gd name="T7" fmla="*/ 324 h 367"/>
                <a:gd name="T8" fmla="*/ 130 w 137"/>
                <a:gd name="T9" fmla="*/ 242 h 367"/>
                <a:gd name="T10" fmla="*/ 88 w 137"/>
                <a:gd name="T11" fmla="*/ 252 h 367"/>
                <a:gd name="T12" fmla="*/ 52 w 137"/>
                <a:gd name="T13" fmla="*/ 265 h 367"/>
                <a:gd name="T14" fmla="*/ 30 w 137"/>
                <a:gd name="T15" fmla="*/ 275 h 367"/>
                <a:gd name="T16" fmla="*/ 40 w 137"/>
                <a:gd name="T17" fmla="*/ 257 h 367"/>
                <a:gd name="T18" fmla="*/ 36 w 137"/>
                <a:gd name="T19" fmla="*/ 258 h 367"/>
                <a:gd name="T20" fmla="*/ 48 w 137"/>
                <a:gd name="T21" fmla="*/ 230 h 367"/>
                <a:gd name="T22" fmla="*/ 28 w 137"/>
                <a:gd name="T23" fmla="*/ 214 h 367"/>
                <a:gd name="T24" fmla="*/ 52 w 137"/>
                <a:gd name="T25" fmla="*/ 189 h 367"/>
                <a:gd name="T26" fmla="*/ 35 w 137"/>
                <a:gd name="T27" fmla="*/ 193 h 367"/>
                <a:gd name="T28" fmla="*/ 42 w 137"/>
                <a:gd name="T29" fmla="*/ 176 h 367"/>
                <a:gd name="T30" fmla="*/ 56 w 137"/>
                <a:gd name="T31" fmla="*/ 167 h 367"/>
                <a:gd name="T32" fmla="*/ 32 w 137"/>
                <a:gd name="T33" fmla="*/ 176 h 367"/>
                <a:gd name="T34" fmla="*/ 25 w 137"/>
                <a:gd name="T35" fmla="*/ 159 h 367"/>
                <a:gd name="T36" fmla="*/ 57 w 137"/>
                <a:gd name="T37" fmla="*/ 140 h 367"/>
                <a:gd name="T38" fmla="*/ 122 w 137"/>
                <a:gd name="T39" fmla="*/ 64 h 367"/>
                <a:gd name="T40" fmla="*/ 129 w 137"/>
                <a:gd name="T41" fmla="*/ 39 h 367"/>
                <a:gd name="T42" fmla="*/ 12 w 137"/>
                <a:gd name="T43" fmla="*/ 100 h 367"/>
                <a:gd name="T44" fmla="*/ 25 w 137"/>
                <a:gd name="T45" fmla="*/ 88 h 367"/>
                <a:gd name="T46" fmla="*/ 27 w 137"/>
                <a:gd name="T47" fmla="*/ 77 h 367"/>
                <a:gd name="T48" fmla="*/ 2 w 137"/>
                <a:gd name="T49" fmla="*/ 90 h 367"/>
                <a:gd name="T50" fmla="*/ 72 w 137"/>
                <a:gd name="T51" fmla="*/ 34 h 367"/>
                <a:gd name="T52" fmla="*/ 19 w 137"/>
                <a:gd name="T53" fmla="*/ 59 h 367"/>
                <a:gd name="T54" fmla="*/ 68 w 137"/>
                <a:gd name="T55" fmla="*/ 18 h 367"/>
                <a:gd name="T56" fmla="*/ 72 w 137"/>
                <a:gd name="T57" fmla="*/ 7 h 367"/>
                <a:gd name="T58" fmla="*/ 93 w 137"/>
                <a:gd name="T59" fmla="*/ 4 h 367"/>
                <a:gd name="T60" fmla="*/ 82 w 137"/>
                <a:gd name="T61" fmla="*/ 18 h 367"/>
                <a:gd name="T62" fmla="*/ 62 w 137"/>
                <a:gd name="T63" fmla="*/ 32 h 367"/>
                <a:gd name="T64" fmla="*/ 106 w 137"/>
                <a:gd name="T65" fmla="*/ 22 h 367"/>
                <a:gd name="T66" fmla="*/ 28 w 137"/>
                <a:gd name="T67" fmla="*/ 76 h 367"/>
                <a:gd name="T68" fmla="*/ 128 w 137"/>
                <a:gd name="T69" fmla="*/ 18 h 367"/>
                <a:gd name="T70" fmla="*/ 73 w 137"/>
                <a:gd name="T71" fmla="*/ 59 h 367"/>
                <a:gd name="T72" fmla="*/ 38 w 137"/>
                <a:gd name="T73" fmla="*/ 84 h 367"/>
                <a:gd name="T74" fmla="*/ 21 w 137"/>
                <a:gd name="T75" fmla="*/ 100 h 367"/>
                <a:gd name="T76" fmla="*/ 128 w 137"/>
                <a:gd name="T77" fmla="*/ 61 h 367"/>
                <a:gd name="T78" fmla="*/ 119 w 137"/>
                <a:gd name="T79" fmla="*/ 86 h 367"/>
                <a:gd name="T80" fmla="*/ 106 w 137"/>
                <a:gd name="T81" fmla="*/ 113 h 367"/>
                <a:gd name="T82" fmla="*/ 84 w 137"/>
                <a:gd name="T83" fmla="*/ 151 h 367"/>
                <a:gd name="T84" fmla="*/ 128 w 137"/>
                <a:gd name="T85" fmla="*/ 127 h 367"/>
                <a:gd name="T86" fmla="*/ 133 w 137"/>
                <a:gd name="T87" fmla="*/ 136 h 367"/>
                <a:gd name="T88" fmla="*/ 119 w 137"/>
                <a:gd name="T89" fmla="*/ 152 h 367"/>
                <a:gd name="T90" fmla="*/ 120 w 137"/>
                <a:gd name="T91" fmla="*/ 160 h 367"/>
                <a:gd name="T92" fmla="*/ 83 w 137"/>
                <a:gd name="T93" fmla="*/ 192 h 367"/>
                <a:gd name="T94" fmla="*/ 118 w 137"/>
                <a:gd name="T95" fmla="*/ 181 h 367"/>
                <a:gd name="T96" fmla="*/ 128 w 137"/>
                <a:gd name="T97" fmla="*/ 184 h 367"/>
                <a:gd name="T98" fmla="*/ 109 w 137"/>
                <a:gd name="T99" fmla="*/ 215 h 367"/>
                <a:gd name="T100" fmla="*/ 113 w 137"/>
                <a:gd name="T101" fmla="*/ 215 h 367"/>
                <a:gd name="T102" fmla="*/ 137 w 137"/>
                <a:gd name="T103" fmla="*/ 212 h 367"/>
                <a:gd name="T104" fmla="*/ 102 w 137"/>
                <a:gd name="T105" fmla="*/ 236 h 367"/>
                <a:gd name="T106" fmla="*/ 137 w 137"/>
                <a:gd name="T107" fmla="*/ 217 h 367"/>
                <a:gd name="T108" fmla="*/ 40 w 137"/>
                <a:gd name="T109" fmla="*/ 294 h 367"/>
                <a:gd name="T110" fmla="*/ 136 w 137"/>
                <a:gd name="T111" fmla="*/ 255 h 367"/>
                <a:gd name="T112" fmla="*/ 84 w 137"/>
                <a:gd name="T113" fmla="*/ 290 h 367"/>
                <a:gd name="T114" fmla="*/ 121 w 137"/>
                <a:gd name="T115" fmla="*/ 272 h 367"/>
                <a:gd name="T116" fmla="*/ 129 w 137"/>
                <a:gd name="T117" fmla="*/ 269 h 367"/>
                <a:gd name="T118" fmla="*/ 128 w 137"/>
                <a:gd name="T119" fmla="*/ 292 h 367"/>
                <a:gd name="T120" fmla="*/ 111 w 137"/>
                <a:gd name="T121" fmla="*/ 309 h 367"/>
                <a:gd name="T122" fmla="*/ 110 w 137"/>
                <a:gd name="T123" fmla="*/ 32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" h="367">
                  <a:moveTo>
                    <a:pt x="29" y="367"/>
                  </a:moveTo>
                  <a:cubicBezTo>
                    <a:pt x="29" y="367"/>
                    <a:pt x="29" y="367"/>
                    <a:pt x="29" y="367"/>
                  </a:cubicBezTo>
                  <a:cubicBezTo>
                    <a:pt x="29" y="367"/>
                    <a:pt x="29" y="367"/>
                    <a:pt x="29" y="366"/>
                  </a:cubicBezTo>
                  <a:cubicBezTo>
                    <a:pt x="51" y="351"/>
                    <a:pt x="90" y="324"/>
                    <a:pt x="104" y="313"/>
                  </a:cubicBezTo>
                  <a:cubicBezTo>
                    <a:pt x="63" y="338"/>
                    <a:pt x="39" y="351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5" y="353"/>
                  </a:cubicBezTo>
                  <a:cubicBezTo>
                    <a:pt x="35" y="353"/>
                    <a:pt x="35" y="353"/>
                    <a:pt x="34" y="353"/>
                  </a:cubicBezTo>
                  <a:cubicBezTo>
                    <a:pt x="34" y="353"/>
                    <a:pt x="34" y="353"/>
                    <a:pt x="35" y="353"/>
                  </a:cubicBezTo>
                  <a:cubicBezTo>
                    <a:pt x="58" y="337"/>
                    <a:pt x="97" y="311"/>
                    <a:pt x="117" y="298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7" y="344"/>
                    <a:pt x="37" y="344"/>
                    <a:pt x="37" y="344"/>
                  </a:cubicBezTo>
                  <a:cubicBezTo>
                    <a:pt x="36" y="344"/>
                    <a:pt x="36" y="344"/>
                    <a:pt x="37" y="344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7" y="343"/>
                    <a:pt x="37" y="343"/>
                    <a:pt x="37" y="343"/>
                  </a:cubicBezTo>
                  <a:cubicBezTo>
                    <a:pt x="38" y="342"/>
                    <a:pt x="46" y="335"/>
                    <a:pt x="82" y="306"/>
                  </a:cubicBezTo>
                  <a:cubicBezTo>
                    <a:pt x="99" y="293"/>
                    <a:pt x="115" y="279"/>
                    <a:pt x="123" y="273"/>
                  </a:cubicBezTo>
                  <a:cubicBezTo>
                    <a:pt x="53" y="314"/>
                    <a:pt x="37" y="323"/>
                    <a:pt x="33" y="325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2" y="326"/>
                    <a:pt x="32" y="326"/>
                  </a:cubicBezTo>
                  <a:cubicBezTo>
                    <a:pt x="32" y="326"/>
                    <a:pt x="31" y="326"/>
                    <a:pt x="31" y="326"/>
                  </a:cubicBezTo>
                  <a:cubicBezTo>
                    <a:pt x="31" y="326"/>
                    <a:pt x="31" y="326"/>
                    <a:pt x="31" y="325"/>
                  </a:cubicBezTo>
                  <a:cubicBezTo>
                    <a:pt x="31" y="325"/>
                    <a:pt x="31" y="325"/>
                    <a:pt x="31" y="325"/>
                  </a:cubicBezTo>
                  <a:cubicBezTo>
                    <a:pt x="32" y="325"/>
                    <a:pt x="58" y="309"/>
                    <a:pt x="82" y="295"/>
                  </a:cubicBezTo>
                  <a:cubicBezTo>
                    <a:pt x="65" y="305"/>
                    <a:pt x="45" y="316"/>
                    <a:pt x="32" y="324"/>
                  </a:cubicBezTo>
                  <a:cubicBezTo>
                    <a:pt x="32" y="324"/>
                    <a:pt x="31" y="324"/>
                    <a:pt x="31" y="324"/>
                  </a:cubicBezTo>
                  <a:cubicBezTo>
                    <a:pt x="31" y="323"/>
                    <a:pt x="31" y="323"/>
                    <a:pt x="31" y="323"/>
                  </a:cubicBezTo>
                  <a:cubicBezTo>
                    <a:pt x="57" y="306"/>
                    <a:pt x="100" y="279"/>
                    <a:pt x="122" y="265"/>
                  </a:cubicBezTo>
                  <a:cubicBezTo>
                    <a:pt x="74" y="292"/>
                    <a:pt x="50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9" y="306"/>
                    <a:pt x="49" y="306"/>
                    <a:pt x="49" y="306"/>
                  </a:cubicBezTo>
                  <a:cubicBezTo>
                    <a:pt x="48" y="306"/>
                    <a:pt x="48" y="305"/>
                    <a:pt x="100" y="265"/>
                  </a:cubicBezTo>
                  <a:cubicBezTo>
                    <a:pt x="112" y="256"/>
                    <a:pt x="124" y="247"/>
                    <a:pt x="130" y="242"/>
                  </a:cubicBezTo>
                  <a:cubicBezTo>
                    <a:pt x="119" y="249"/>
                    <a:pt x="88" y="267"/>
                    <a:pt x="66" y="279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7"/>
                    <a:pt x="36" y="297"/>
                    <a:pt x="36" y="297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6" y="296"/>
                    <a:pt x="36" y="296"/>
                    <a:pt x="36" y="296"/>
                  </a:cubicBezTo>
                  <a:cubicBezTo>
                    <a:pt x="38" y="294"/>
                    <a:pt x="47" y="286"/>
                    <a:pt x="88" y="252"/>
                  </a:cubicBezTo>
                  <a:cubicBezTo>
                    <a:pt x="99" y="243"/>
                    <a:pt x="108" y="235"/>
                    <a:pt x="112" y="231"/>
                  </a:cubicBezTo>
                  <a:cubicBezTo>
                    <a:pt x="110" y="233"/>
                    <a:pt x="106" y="235"/>
                    <a:pt x="102" y="237"/>
                  </a:cubicBezTo>
                  <a:cubicBezTo>
                    <a:pt x="96" y="241"/>
                    <a:pt x="90" y="244"/>
                    <a:pt x="84" y="248"/>
                  </a:cubicBezTo>
                  <a:cubicBezTo>
                    <a:pt x="57" y="263"/>
                    <a:pt x="31" y="279"/>
                    <a:pt x="31" y="279"/>
                  </a:cubicBezTo>
                  <a:cubicBezTo>
                    <a:pt x="31" y="279"/>
                    <a:pt x="30" y="279"/>
                    <a:pt x="30" y="279"/>
                  </a:cubicBezTo>
                  <a:cubicBezTo>
                    <a:pt x="30" y="278"/>
                    <a:pt x="30" y="278"/>
                    <a:pt x="31" y="278"/>
                  </a:cubicBezTo>
                  <a:cubicBezTo>
                    <a:pt x="37" y="274"/>
                    <a:pt x="45" y="270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52" y="265"/>
                    <a:pt x="52" y="265"/>
                    <a:pt x="52" y="265"/>
                  </a:cubicBezTo>
                  <a:cubicBezTo>
                    <a:pt x="103" y="233"/>
                    <a:pt x="103" y="233"/>
                    <a:pt x="103" y="23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3" y="273"/>
                    <a:pt x="33" y="273"/>
                    <a:pt x="33" y="273"/>
                  </a:cubicBezTo>
                  <a:cubicBezTo>
                    <a:pt x="31" y="274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30" y="275"/>
                    <a:pt x="30" y="275"/>
                    <a:pt x="30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5"/>
                    <a:pt x="29" y="275"/>
                  </a:cubicBezTo>
                  <a:cubicBezTo>
                    <a:pt x="29" y="275"/>
                    <a:pt x="29" y="274"/>
                    <a:pt x="29" y="274"/>
                  </a:cubicBezTo>
                  <a:cubicBezTo>
                    <a:pt x="52" y="258"/>
                    <a:pt x="93" y="228"/>
                    <a:pt x="107" y="218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7"/>
                  </a:cubicBezTo>
                  <a:cubicBezTo>
                    <a:pt x="40" y="257"/>
                    <a:pt x="40" y="257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6"/>
                    <a:pt x="40" y="256"/>
                    <a:pt x="40" y="256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41" y="255"/>
                    <a:pt x="41" y="255"/>
                    <a:pt x="41" y="255"/>
                  </a:cubicBezTo>
                  <a:cubicBezTo>
                    <a:pt x="38" y="257"/>
                    <a:pt x="36" y="258"/>
                    <a:pt x="36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8"/>
                  </a:cubicBezTo>
                  <a:cubicBezTo>
                    <a:pt x="35" y="258"/>
                    <a:pt x="35" y="258"/>
                    <a:pt x="35" y="257"/>
                  </a:cubicBezTo>
                  <a:cubicBezTo>
                    <a:pt x="123" y="187"/>
                    <a:pt x="123" y="187"/>
                    <a:pt x="123" y="187"/>
                  </a:cubicBezTo>
                  <a:cubicBezTo>
                    <a:pt x="109" y="195"/>
                    <a:pt x="70" y="218"/>
                    <a:pt x="48" y="230"/>
                  </a:cubicBezTo>
                  <a:cubicBezTo>
                    <a:pt x="48" y="230"/>
                    <a:pt x="48" y="230"/>
                    <a:pt x="48" y="230"/>
                  </a:cubicBezTo>
                  <a:cubicBezTo>
                    <a:pt x="47" y="230"/>
                    <a:pt x="48" y="230"/>
                    <a:pt x="48" y="230"/>
                  </a:cubicBezTo>
                  <a:cubicBezTo>
                    <a:pt x="111" y="185"/>
                    <a:pt x="111" y="185"/>
                    <a:pt x="111" y="185"/>
                  </a:cubicBezTo>
                  <a:cubicBezTo>
                    <a:pt x="96" y="193"/>
                    <a:pt x="64" y="212"/>
                    <a:pt x="45" y="223"/>
                  </a:cubicBezTo>
                  <a:cubicBezTo>
                    <a:pt x="45" y="223"/>
                    <a:pt x="44" y="223"/>
                    <a:pt x="44" y="223"/>
                  </a:cubicBezTo>
                  <a:cubicBezTo>
                    <a:pt x="44" y="223"/>
                    <a:pt x="44" y="222"/>
                    <a:pt x="44" y="222"/>
                  </a:cubicBezTo>
                  <a:cubicBezTo>
                    <a:pt x="66" y="204"/>
                    <a:pt x="104" y="173"/>
                    <a:pt x="116" y="163"/>
                  </a:cubicBezTo>
                  <a:cubicBezTo>
                    <a:pt x="98" y="173"/>
                    <a:pt x="29" y="213"/>
                    <a:pt x="28" y="214"/>
                  </a:cubicBezTo>
                  <a:cubicBezTo>
                    <a:pt x="28" y="214"/>
                    <a:pt x="27" y="214"/>
                    <a:pt x="27" y="214"/>
                  </a:cubicBezTo>
                  <a:cubicBezTo>
                    <a:pt x="27" y="214"/>
                    <a:pt x="27" y="213"/>
                    <a:pt x="27" y="213"/>
                  </a:cubicBezTo>
                  <a:cubicBezTo>
                    <a:pt x="51" y="197"/>
                    <a:pt x="91" y="169"/>
                    <a:pt x="109" y="157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2" y="189"/>
                    <a:pt x="52" y="189"/>
                    <a:pt x="52" y="189"/>
                  </a:cubicBezTo>
                  <a:cubicBezTo>
                    <a:pt x="53" y="188"/>
                    <a:pt x="56" y="186"/>
                    <a:pt x="64" y="180"/>
                  </a:cubicBezTo>
                  <a:cubicBezTo>
                    <a:pt x="71" y="176"/>
                    <a:pt x="80" y="170"/>
                    <a:pt x="92" y="162"/>
                  </a:cubicBezTo>
                  <a:cubicBezTo>
                    <a:pt x="102" y="156"/>
                    <a:pt x="112" y="149"/>
                    <a:pt x="119" y="144"/>
                  </a:cubicBezTo>
                  <a:cubicBezTo>
                    <a:pt x="110" y="149"/>
                    <a:pt x="98" y="157"/>
                    <a:pt x="86" y="164"/>
                  </a:cubicBezTo>
                  <a:cubicBezTo>
                    <a:pt x="44" y="188"/>
                    <a:pt x="36" y="192"/>
                    <a:pt x="35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120" y="131"/>
                    <a:pt x="120" y="131"/>
                    <a:pt x="120" y="131"/>
                  </a:cubicBezTo>
                  <a:cubicBezTo>
                    <a:pt x="99" y="144"/>
                    <a:pt x="43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6"/>
                  </a:cubicBezTo>
                  <a:cubicBezTo>
                    <a:pt x="42" y="176"/>
                    <a:pt x="42" y="176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2" y="175"/>
                    <a:pt x="42" y="175"/>
                    <a:pt x="42" y="175"/>
                  </a:cubicBezTo>
                  <a:cubicBezTo>
                    <a:pt x="43" y="175"/>
                    <a:pt x="44" y="174"/>
                    <a:pt x="46" y="173"/>
                  </a:cubicBezTo>
                  <a:cubicBezTo>
                    <a:pt x="48" y="171"/>
                    <a:pt x="51" y="169"/>
                    <a:pt x="56" y="167"/>
                  </a:cubicBezTo>
                  <a:cubicBezTo>
                    <a:pt x="64" y="161"/>
                    <a:pt x="75" y="154"/>
                    <a:pt x="86" y="147"/>
                  </a:cubicBezTo>
                  <a:cubicBezTo>
                    <a:pt x="95" y="142"/>
                    <a:pt x="104" y="136"/>
                    <a:pt x="111" y="131"/>
                  </a:cubicBezTo>
                  <a:cubicBezTo>
                    <a:pt x="32" y="177"/>
                    <a:pt x="32" y="177"/>
                    <a:pt x="32" y="177"/>
                  </a:cubicBezTo>
                  <a:cubicBezTo>
                    <a:pt x="32" y="177"/>
                    <a:pt x="31" y="177"/>
                    <a:pt x="31" y="177"/>
                  </a:cubicBezTo>
                  <a:cubicBezTo>
                    <a:pt x="31" y="177"/>
                    <a:pt x="31" y="177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2" y="176"/>
                    <a:pt x="32" y="176"/>
                    <a:pt x="32" y="176"/>
                  </a:cubicBezTo>
                  <a:cubicBezTo>
                    <a:pt x="33" y="175"/>
                    <a:pt x="39" y="169"/>
                    <a:pt x="68" y="144"/>
                  </a:cubicBezTo>
                  <a:cubicBezTo>
                    <a:pt x="81" y="133"/>
                    <a:pt x="95" y="121"/>
                    <a:pt x="102" y="115"/>
                  </a:cubicBezTo>
                  <a:cubicBezTo>
                    <a:pt x="88" y="123"/>
                    <a:pt x="72" y="132"/>
                    <a:pt x="58" y="141"/>
                  </a:cubicBezTo>
                  <a:cubicBezTo>
                    <a:pt x="33" y="155"/>
                    <a:pt x="27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5" y="159"/>
                    <a:pt x="25" y="159"/>
                  </a:cubicBezTo>
                  <a:cubicBezTo>
                    <a:pt x="25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4" y="159"/>
                  </a:cubicBezTo>
                  <a:cubicBezTo>
                    <a:pt x="24" y="159"/>
                    <a:pt x="24" y="159"/>
                    <a:pt x="25" y="159"/>
                  </a:cubicBezTo>
                  <a:cubicBezTo>
                    <a:pt x="34" y="153"/>
                    <a:pt x="45" y="147"/>
                    <a:pt x="56" y="140"/>
                  </a:cubicBezTo>
                  <a:cubicBezTo>
                    <a:pt x="56" y="140"/>
                    <a:pt x="56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7" y="140"/>
                    <a:pt x="57" y="140"/>
                    <a:pt x="57" y="140"/>
                  </a:cubicBezTo>
                  <a:cubicBezTo>
                    <a:pt x="58" y="138"/>
                    <a:pt x="64" y="133"/>
                    <a:pt x="87" y="112"/>
                  </a:cubicBezTo>
                  <a:cubicBezTo>
                    <a:pt x="98" y="103"/>
                    <a:pt x="109" y="93"/>
                    <a:pt x="115" y="89"/>
                  </a:cubicBezTo>
                  <a:cubicBezTo>
                    <a:pt x="112" y="90"/>
                    <a:pt x="109" y="92"/>
                    <a:pt x="105" y="94"/>
                  </a:cubicBezTo>
                  <a:cubicBezTo>
                    <a:pt x="43" y="130"/>
                    <a:pt x="43" y="130"/>
                    <a:pt x="42" y="130"/>
                  </a:cubicBezTo>
                  <a:cubicBezTo>
                    <a:pt x="42" y="130"/>
                    <a:pt x="42" y="130"/>
                    <a:pt x="42" y="130"/>
                  </a:cubicBezTo>
                  <a:cubicBezTo>
                    <a:pt x="42" y="129"/>
                    <a:pt x="42" y="129"/>
                    <a:pt x="85" y="95"/>
                  </a:cubicBezTo>
                  <a:cubicBezTo>
                    <a:pt x="99" y="82"/>
                    <a:pt x="115" y="70"/>
                    <a:pt x="122" y="64"/>
                  </a:cubicBezTo>
                  <a:cubicBezTo>
                    <a:pt x="49" y="107"/>
                    <a:pt x="37" y="114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33" y="115"/>
                    <a:pt x="34" y="114"/>
                    <a:pt x="34" y="114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" y="113"/>
                    <a:pt x="1" y="113"/>
                    <a:pt x="1" y="113"/>
                  </a:cubicBezTo>
                  <a:cubicBezTo>
                    <a:pt x="1" y="113"/>
                    <a:pt x="0" y="113"/>
                    <a:pt x="0" y="113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30" y="93"/>
                    <a:pt x="82" y="60"/>
                    <a:pt x="102" y="48"/>
                  </a:cubicBezTo>
                  <a:cubicBezTo>
                    <a:pt x="89" y="55"/>
                    <a:pt x="64" y="70"/>
                    <a:pt x="45" y="81"/>
                  </a:cubicBezTo>
                  <a:cubicBezTo>
                    <a:pt x="18" y="97"/>
                    <a:pt x="13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105" y="42"/>
                    <a:pt x="105" y="42"/>
                    <a:pt x="105" y="42"/>
                  </a:cubicBezTo>
                  <a:cubicBezTo>
                    <a:pt x="95" y="47"/>
                    <a:pt x="84" y="53"/>
                    <a:pt x="74" y="60"/>
                  </a:cubicBezTo>
                  <a:cubicBezTo>
                    <a:pt x="25" y="88"/>
                    <a:pt x="25" y="88"/>
                    <a:pt x="25" y="88"/>
                  </a:cubicBezTo>
                  <a:cubicBezTo>
                    <a:pt x="25" y="88"/>
                    <a:pt x="25" y="88"/>
                    <a:pt x="25" y="87"/>
                  </a:cubicBezTo>
                  <a:cubicBezTo>
                    <a:pt x="25" y="87"/>
                    <a:pt x="24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5"/>
                    <a:pt x="35" y="79"/>
                    <a:pt x="74" y="53"/>
                  </a:cubicBezTo>
                  <a:cubicBezTo>
                    <a:pt x="88" y="44"/>
                    <a:pt x="102" y="35"/>
                    <a:pt x="111" y="28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9" y="88"/>
                    <a:pt x="4" y="90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3" y="91"/>
                    <a:pt x="3" y="91"/>
                    <a:pt x="3" y="91"/>
                  </a:cubicBezTo>
                  <a:cubicBezTo>
                    <a:pt x="2" y="91"/>
                    <a:pt x="2" y="91"/>
                    <a:pt x="2" y="91"/>
                  </a:cubicBezTo>
                  <a:cubicBezTo>
                    <a:pt x="2" y="90"/>
                    <a:pt x="2" y="90"/>
                    <a:pt x="2" y="90"/>
                  </a:cubicBezTo>
                  <a:cubicBezTo>
                    <a:pt x="31" y="72"/>
                    <a:pt x="79" y="40"/>
                    <a:pt x="98" y="27"/>
                  </a:cubicBezTo>
                  <a:cubicBezTo>
                    <a:pt x="93" y="30"/>
                    <a:pt x="87" y="34"/>
                    <a:pt x="81" y="38"/>
                  </a:cubicBezTo>
                  <a:cubicBezTo>
                    <a:pt x="34" y="65"/>
                    <a:pt x="25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4" y="70"/>
                    <a:pt x="24" y="70"/>
                    <a:pt x="24" y="70"/>
                  </a:cubicBezTo>
                  <a:cubicBezTo>
                    <a:pt x="23" y="69"/>
                    <a:pt x="23" y="69"/>
                    <a:pt x="39" y="58"/>
                  </a:cubicBezTo>
                  <a:cubicBezTo>
                    <a:pt x="48" y="52"/>
                    <a:pt x="60" y="43"/>
                    <a:pt x="72" y="34"/>
                  </a:cubicBezTo>
                  <a:cubicBezTo>
                    <a:pt x="88" y="23"/>
                    <a:pt x="103" y="12"/>
                    <a:pt x="113" y="6"/>
                  </a:cubicBezTo>
                  <a:cubicBezTo>
                    <a:pt x="23" y="58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60"/>
                    <a:pt x="19" y="60"/>
                    <a:pt x="19" y="60"/>
                  </a:cubicBezTo>
                  <a:cubicBezTo>
                    <a:pt x="19" y="59"/>
                    <a:pt x="18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19" y="59"/>
                    <a:pt x="19" y="59"/>
                    <a:pt x="19" y="59"/>
                  </a:cubicBezTo>
                  <a:cubicBezTo>
                    <a:pt x="21" y="57"/>
                    <a:pt x="28" y="52"/>
                    <a:pt x="62" y="31"/>
                  </a:cubicBezTo>
                  <a:cubicBezTo>
                    <a:pt x="46" y="41"/>
                    <a:pt x="44" y="41"/>
                    <a:pt x="44" y="41"/>
                  </a:cubicBezTo>
                  <a:cubicBezTo>
                    <a:pt x="44" y="41"/>
                    <a:pt x="44" y="41"/>
                    <a:pt x="44" y="41"/>
                  </a:cubicBezTo>
                  <a:cubicBezTo>
                    <a:pt x="44" y="41"/>
                    <a:pt x="44" y="40"/>
                    <a:pt x="44" y="40"/>
                  </a:cubicBezTo>
                  <a:cubicBezTo>
                    <a:pt x="56" y="31"/>
                    <a:pt x="78" y="15"/>
                    <a:pt x="87" y="7"/>
                  </a:cubicBezTo>
                  <a:cubicBezTo>
                    <a:pt x="69" y="18"/>
                    <a:pt x="69" y="18"/>
                    <a:pt x="69" y="18"/>
                  </a:cubicBezTo>
                  <a:cubicBezTo>
                    <a:pt x="69" y="18"/>
                    <a:pt x="68" y="18"/>
                    <a:pt x="68" y="18"/>
                  </a:cubicBezTo>
                  <a:cubicBezTo>
                    <a:pt x="68" y="18"/>
                    <a:pt x="68" y="18"/>
                    <a:pt x="69" y="14"/>
                  </a:cubicBezTo>
                  <a:cubicBezTo>
                    <a:pt x="70" y="12"/>
                    <a:pt x="70" y="9"/>
                    <a:pt x="71" y="8"/>
                  </a:cubicBezTo>
                  <a:cubicBezTo>
                    <a:pt x="69" y="9"/>
                    <a:pt x="65" y="12"/>
                    <a:pt x="65" y="12"/>
                  </a:cubicBezTo>
                  <a:cubicBezTo>
                    <a:pt x="64" y="12"/>
                    <a:pt x="64" y="12"/>
                    <a:pt x="64" y="11"/>
                  </a:cubicBezTo>
                  <a:cubicBezTo>
                    <a:pt x="64" y="11"/>
                    <a:pt x="64" y="11"/>
                    <a:pt x="64" y="11"/>
                  </a:cubicBezTo>
                  <a:cubicBezTo>
                    <a:pt x="71" y="7"/>
                    <a:pt x="71" y="7"/>
                    <a:pt x="71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0" y="14"/>
                  </a:cubicBezTo>
                  <a:cubicBezTo>
                    <a:pt x="70" y="15"/>
                    <a:pt x="70" y="16"/>
                    <a:pt x="69" y="17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3" y="3"/>
                    <a:pt x="93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1" y="6"/>
                    <a:pt x="86" y="9"/>
                    <a:pt x="69" y="23"/>
                  </a:cubicBezTo>
                  <a:cubicBezTo>
                    <a:pt x="61" y="28"/>
                    <a:pt x="54" y="34"/>
                    <a:pt x="49" y="37"/>
                  </a:cubicBezTo>
                  <a:cubicBezTo>
                    <a:pt x="56" y="34"/>
                    <a:pt x="67" y="27"/>
                    <a:pt x="74" y="23"/>
                  </a:cubicBezTo>
                  <a:cubicBezTo>
                    <a:pt x="77" y="21"/>
                    <a:pt x="79" y="20"/>
                    <a:pt x="80" y="19"/>
                  </a:cubicBezTo>
                  <a:cubicBezTo>
                    <a:pt x="81" y="19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2" y="18"/>
                    <a:pt x="82" y="18"/>
                    <a:pt x="82" y="18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3" y="18"/>
                    <a:pt x="83" y="18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1" y="20"/>
                    <a:pt x="77" y="23"/>
                  </a:cubicBezTo>
                  <a:cubicBezTo>
                    <a:pt x="73" y="25"/>
                    <a:pt x="68" y="28"/>
                    <a:pt x="62" y="32"/>
                  </a:cubicBezTo>
                  <a:cubicBezTo>
                    <a:pt x="52" y="39"/>
                    <a:pt x="38" y="47"/>
                    <a:pt x="29" y="53"/>
                  </a:cubicBezTo>
                  <a:cubicBezTo>
                    <a:pt x="49" y="42"/>
                    <a:pt x="94" y="15"/>
                    <a:pt x="121" y="0"/>
                  </a:cubicBezTo>
                  <a:cubicBezTo>
                    <a:pt x="121" y="0"/>
                    <a:pt x="122" y="0"/>
                    <a:pt x="122" y="0"/>
                  </a:cubicBezTo>
                  <a:cubicBezTo>
                    <a:pt x="122" y="0"/>
                    <a:pt x="122" y="0"/>
                    <a:pt x="122" y="1"/>
                  </a:cubicBezTo>
                  <a:cubicBezTo>
                    <a:pt x="93" y="21"/>
                    <a:pt x="43" y="56"/>
                    <a:pt x="29" y="67"/>
                  </a:cubicBezTo>
                  <a:cubicBezTo>
                    <a:pt x="39" y="61"/>
                    <a:pt x="63" y="47"/>
                    <a:pt x="80" y="37"/>
                  </a:cubicBezTo>
                  <a:cubicBezTo>
                    <a:pt x="106" y="21"/>
                    <a:pt x="106" y="21"/>
                    <a:pt x="106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7" y="22"/>
                    <a:pt x="107" y="22"/>
                    <a:pt x="106" y="22"/>
                  </a:cubicBezTo>
                  <a:cubicBezTo>
                    <a:pt x="106" y="22"/>
                    <a:pt x="106" y="22"/>
                    <a:pt x="106" y="22"/>
                  </a:cubicBezTo>
                  <a:cubicBezTo>
                    <a:pt x="106" y="22"/>
                    <a:pt x="106" y="22"/>
                    <a:pt x="106" y="23"/>
                  </a:cubicBezTo>
                  <a:cubicBezTo>
                    <a:pt x="105" y="24"/>
                    <a:pt x="96" y="30"/>
                    <a:pt x="55" y="57"/>
                  </a:cubicBezTo>
                  <a:cubicBezTo>
                    <a:pt x="40" y="67"/>
                    <a:pt x="25" y="76"/>
                    <a:pt x="15" y="83"/>
                  </a:cubicBezTo>
                  <a:cubicBezTo>
                    <a:pt x="19" y="81"/>
                    <a:pt x="23" y="78"/>
                    <a:pt x="28" y="76"/>
                  </a:cubicBezTo>
                  <a:cubicBezTo>
                    <a:pt x="31" y="73"/>
                    <a:pt x="45" y="65"/>
                    <a:pt x="98" y="35"/>
                  </a:cubicBezTo>
                  <a:cubicBezTo>
                    <a:pt x="120" y="22"/>
                    <a:pt x="126" y="18"/>
                    <a:pt x="127" y="18"/>
                  </a:cubicBezTo>
                  <a:cubicBezTo>
                    <a:pt x="127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8"/>
                  </a:cubicBezTo>
                  <a:cubicBezTo>
                    <a:pt x="128" y="18"/>
                    <a:pt x="128" y="18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8" y="19"/>
                    <a:pt x="128" y="19"/>
                    <a:pt x="128" y="19"/>
                  </a:cubicBezTo>
                  <a:cubicBezTo>
                    <a:pt x="127" y="19"/>
                    <a:pt x="127" y="19"/>
                    <a:pt x="125" y="20"/>
                  </a:cubicBezTo>
                  <a:cubicBezTo>
                    <a:pt x="125" y="20"/>
                    <a:pt x="125" y="21"/>
                    <a:pt x="125" y="21"/>
                  </a:cubicBezTo>
                  <a:cubicBezTo>
                    <a:pt x="97" y="39"/>
                    <a:pt x="47" y="72"/>
                    <a:pt x="31" y="84"/>
                  </a:cubicBezTo>
                  <a:cubicBezTo>
                    <a:pt x="39" y="79"/>
                    <a:pt x="56" y="69"/>
                    <a:pt x="73" y="59"/>
                  </a:cubicBezTo>
                  <a:cubicBezTo>
                    <a:pt x="117" y="33"/>
                    <a:pt x="124" y="29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6" y="28"/>
                    <a:pt x="126" y="28"/>
                    <a:pt x="126" y="28"/>
                  </a:cubicBezTo>
                  <a:cubicBezTo>
                    <a:pt x="127" y="28"/>
                    <a:pt x="127" y="28"/>
                    <a:pt x="127" y="28"/>
                  </a:cubicBezTo>
                  <a:cubicBezTo>
                    <a:pt x="127" y="29"/>
                    <a:pt x="127" y="29"/>
                    <a:pt x="127" y="29"/>
                  </a:cubicBezTo>
                  <a:cubicBezTo>
                    <a:pt x="38" y="84"/>
                    <a:pt x="38" y="84"/>
                    <a:pt x="38" y="84"/>
                  </a:cubicBezTo>
                  <a:cubicBezTo>
                    <a:pt x="40" y="83"/>
                    <a:pt x="42" y="82"/>
                    <a:pt x="44" y="80"/>
                  </a:cubicBezTo>
                  <a:cubicBezTo>
                    <a:pt x="95" y="50"/>
                    <a:pt x="109" y="42"/>
                    <a:pt x="110" y="42"/>
                  </a:cubicBezTo>
                  <a:cubicBezTo>
                    <a:pt x="110" y="42"/>
                    <a:pt x="110" y="42"/>
                    <a:pt x="110" y="42"/>
                  </a:cubicBezTo>
                  <a:cubicBezTo>
                    <a:pt x="110" y="42"/>
                    <a:pt x="111" y="43"/>
                    <a:pt x="111" y="43"/>
                  </a:cubicBezTo>
                  <a:cubicBezTo>
                    <a:pt x="111" y="43"/>
                    <a:pt x="111" y="43"/>
                    <a:pt x="93" y="54"/>
                  </a:cubicBezTo>
                  <a:cubicBezTo>
                    <a:pt x="84" y="60"/>
                    <a:pt x="72" y="68"/>
                    <a:pt x="56" y="78"/>
                  </a:cubicBezTo>
                  <a:cubicBezTo>
                    <a:pt x="44" y="86"/>
                    <a:pt x="31" y="94"/>
                    <a:pt x="21" y="100"/>
                  </a:cubicBezTo>
                  <a:cubicBezTo>
                    <a:pt x="134" y="35"/>
                    <a:pt x="134" y="35"/>
                    <a:pt x="134" y="35"/>
                  </a:cubicBezTo>
                  <a:cubicBezTo>
                    <a:pt x="134" y="35"/>
                    <a:pt x="135" y="35"/>
                    <a:pt x="135" y="35"/>
                  </a:cubicBezTo>
                  <a:cubicBezTo>
                    <a:pt x="135" y="35"/>
                    <a:pt x="135" y="35"/>
                    <a:pt x="135" y="36"/>
                  </a:cubicBezTo>
                  <a:cubicBezTo>
                    <a:pt x="38" y="112"/>
                    <a:pt x="38" y="112"/>
                    <a:pt x="38" y="112"/>
                  </a:cubicBezTo>
                  <a:cubicBezTo>
                    <a:pt x="53" y="103"/>
                    <a:pt x="100" y="76"/>
                    <a:pt x="127" y="60"/>
                  </a:cubicBezTo>
                  <a:cubicBezTo>
                    <a:pt x="127" y="60"/>
                    <a:pt x="128" y="60"/>
                    <a:pt x="128" y="60"/>
                  </a:cubicBezTo>
                  <a:cubicBezTo>
                    <a:pt x="128" y="61"/>
                    <a:pt x="128" y="61"/>
                    <a:pt x="128" y="61"/>
                  </a:cubicBezTo>
                  <a:cubicBezTo>
                    <a:pt x="107" y="78"/>
                    <a:pt x="57" y="118"/>
                    <a:pt x="45" y="128"/>
                  </a:cubicBezTo>
                  <a:cubicBezTo>
                    <a:pt x="55" y="122"/>
                    <a:pt x="87" y="103"/>
                    <a:pt x="104" y="94"/>
                  </a:cubicBezTo>
                  <a:cubicBezTo>
                    <a:pt x="114" y="88"/>
                    <a:pt x="114" y="88"/>
                    <a:pt x="114" y="88"/>
                  </a:cubicBezTo>
                  <a:cubicBezTo>
                    <a:pt x="116" y="87"/>
                    <a:pt x="117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8" y="86"/>
                    <a:pt x="118" y="86"/>
                    <a:pt x="118" y="86"/>
                  </a:cubicBezTo>
                  <a:cubicBezTo>
                    <a:pt x="119" y="85"/>
                    <a:pt x="119" y="85"/>
                    <a:pt x="119" y="86"/>
                  </a:cubicBezTo>
                  <a:cubicBezTo>
                    <a:pt x="119" y="86"/>
                    <a:pt x="119" y="86"/>
                    <a:pt x="119" y="86"/>
                  </a:cubicBezTo>
                  <a:cubicBezTo>
                    <a:pt x="101" y="102"/>
                    <a:pt x="69" y="129"/>
                    <a:pt x="60" y="138"/>
                  </a:cubicBezTo>
                  <a:cubicBezTo>
                    <a:pt x="132" y="96"/>
                    <a:pt x="135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4"/>
                    <a:pt x="136" y="94"/>
                  </a:cubicBezTo>
                  <a:cubicBezTo>
                    <a:pt x="136" y="94"/>
                    <a:pt x="136" y="95"/>
                    <a:pt x="136" y="95"/>
                  </a:cubicBezTo>
                  <a:cubicBezTo>
                    <a:pt x="136" y="95"/>
                    <a:pt x="123" y="103"/>
                    <a:pt x="106" y="113"/>
                  </a:cubicBezTo>
                  <a:cubicBezTo>
                    <a:pt x="103" y="116"/>
                    <a:pt x="95" y="123"/>
                    <a:pt x="69" y="145"/>
                  </a:cubicBezTo>
                  <a:cubicBezTo>
                    <a:pt x="56" y="156"/>
                    <a:pt x="41" y="169"/>
                    <a:pt x="35" y="174"/>
                  </a:cubicBezTo>
                  <a:cubicBezTo>
                    <a:pt x="130" y="119"/>
                    <a:pt x="130" y="119"/>
                    <a:pt x="130" y="119"/>
                  </a:cubicBezTo>
                  <a:cubicBezTo>
                    <a:pt x="130" y="119"/>
                    <a:pt x="130" y="119"/>
                    <a:pt x="130" y="120"/>
                  </a:cubicBezTo>
                  <a:cubicBezTo>
                    <a:pt x="131" y="120"/>
                    <a:pt x="131" y="120"/>
                    <a:pt x="130" y="120"/>
                  </a:cubicBezTo>
                  <a:cubicBezTo>
                    <a:pt x="130" y="121"/>
                    <a:pt x="86" y="148"/>
                    <a:pt x="61" y="164"/>
                  </a:cubicBezTo>
                  <a:cubicBezTo>
                    <a:pt x="68" y="160"/>
                    <a:pt x="76" y="155"/>
                    <a:pt x="84" y="151"/>
                  </a:cubicBezTo>
                  <a:cubicBezTo>
                    <a:pt x="95" y="144"/>
                    <a:pt x="106" y="138"/>
                    <a:pt x="114" y="134"/>
                  </a:cubicBezTo>
                  <a:cubicBezTo>
                    <a:pt x="118" y="131"/>
                    <a:pt x="121" y="130"/>
                    <a:pt x="123" y="128"/>
                  </a:cubicBezTo>
                  <a:cubicBezTo>
                    <a:pt x="125" y="127"/>
                    <a:pt x="126" y="127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7" y="126"/>
                    <a:pt x="127" y="126"/>
                    <a:pt x="127" y="126"/>
                  </a:cubicBezTo>
                  <a:cubicBezTo>
                    <a:pt x="128" y="126"/>
                    <a:pt x="128" y="126"/>
                    <a:pt x="128" y="126"/>
                  </a:cubicBezTo>
                  <a:cubicBezTo>
                    <a:pt x="128" y="126"/>
                    <a:pt x="128" y="127"/>
                    <a:pt x="128" y="127"/>
                  </a:cubicBezTo>
                  <a:cubicBezTo>
                    <a:pt x="42" y="188"/>
                    <a:pt x="42" y="188"/>
                    <a:pt x="42" y="188"/>
                  </a:cubicBezTo>
                  <a:cubicBezTo>
                    <a:pt x="51" y="183"/>
                    <a:pt x="69" y="172"/>
                    <a:pt x="85" y="163"/>
                  </a:cubicBezTo>
                  <a:cubicBezTo>
                    <a:pt x="97" y="156"/>
                    <a:pt x="109" y="149"/>
                    <a:pt x="118" y="144"/>
                  </a:cubicBezTo>
                  <a:cubicBezTo>
                    <a:pt x="127" y="139"/>
                    <a:pt x="130" y="137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2" y="136"/>
                    <a:pt x="132" y="136"/>
                    <a:pt x="132" y="136"/>
                  </a:cubicBezTo>
                  <a:cubicBezTo>
                    <a:pt x="133" y="136"/>
                    <a:pt x="133" y="136"/>
                    <a:pt x="133" y="136"/>
                  </a:cubicBezTo>
                  <a:cubicBezTo>
                    <a:pt x="133" y="136"/>
                    <a:pt x="133" y="136"/>
                    <a:pt x="133" y="137"/>
                  </a:cubicBezTo>
                  <a:cubicBezTo>
                    <a:pt x="113" y="150"/>
                    <a:pt x="79" y="172"/>
                    <a:pt x="62" y="183"/>
                  </a:cubicBezTo>
                  <a:cubicBezTo>
                    <a:pt x="118" y="151"/>
                    <a:pt x="118" y="151"/>
                    <a:pt x="118" y="151"/>
                  </a:cubicBezTo>
                  <a:cubicBezTo>
                    <a:pt x="118" y="150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1"/>
                    <a:pt x="119" y="151"/>
                    <a:pt x="119" y="151"/>
                  </a:cubicBezTo>
                  <a:cubicBezTo>
                    <a:pt x="119" y="152"/>
                    <a:pt x="119" y="152"/>
                    <a:pt x="119" y="152"/>
                  </a:cubicBezTo>
                  <a:cubicBezTo>
                    <a:pt x="118" y="152"/>
                    <a:pt x="117" y="153"/>
                    <a:pt x="115" y="154"/>
                  </a:cubicBezTo>
                  <a:cubicBezTo>
                    <a:pt x="112" y="156"/>
                    <a:pt x="109" y="158"/>
                    <a:pt x="105" y="161"/>
                  </a:cubicBezTo>
                  <a:cubicBezTo>
                    <a:pt x="96" y="167"/>
                    <a:pt x="85" y="175"/>
                    <a:pt x="73" y="183"/>
                  </a:cubicBezTo>
                  <a:cubicBezTo>
                    <a:pt x="60" y="192"/>
                    <a:pt x="47" y="201"/>
                    <a:pt x="38" y="207"/>
                  </a:cubicBezTo>
                  <a:cubicBezTo>
                    <a:pt x="106" y="168"/>
                    <a:pt x="117" y="161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1" y="160"/>
                    <a:pt x="121" y="160"/>
                    <a:pt x="120" y="160"/>
                  </a:cubicBezTo>
                  <a:cubicBezTo>
                    <a:pt x="120" y="160"/>
                    <a:pt x="120" y="160"/>
                    <a:pt x="120" y="160"/>
                  </a:cubicBezTo>
                  <a:cubicBezTo>
                    <a:pt x="120" y="160"/>
                    <a:pt x="120" y="161"/>
                    <a:pt x="120" y="161"/>
                  </a:cubicBezTo>
                  <a:cubicBezTo>
                    <a:pt x="119" y="161"/>
                    <a:pt x="116" y="164"/>
                    <a:pt x="109" y="170"/>
                  </a:cubicBezTo>
                  <a:cubicBezTo>
                    <a:pt x="102" y="176"/>
                    <a:pt x="92" y="184"/>
                    <a:pt x="83" y="192"/>
                  </a:cubicBezTo>
                  <a:cubicBezTo>
                    <a:pt x="69" y="203"/>
                    <a:pt x="56" y="214"/>
                    <a:pt x="49" y="219"/>
                  </a:cubicBezTo>
                  <a:cubicBezTo>
                    <a:pt x="105" y="187"/>
                    <a:pt x="115" y="181"/>
                    <a:pt x="117" y="180"/>
                  </a:cubicBezTo>
                  <a:cubicBezTo>
                    <a:pt x="117" y="180"/>
                    <a:pt x="117" y="180"/>
                    <a:pt x="117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0"/>
                    <a:pt x="118" y="180"/>
                  </a:cubicBezTo>
                  <a:cubicBezTo>
                    <a:pt x="118" y="180"/>
                    <a:pt x="118" y="181"/>
                    <a:pt x="118" y="181"/>
                  </a:cubicBezTo>
                  <a:cubicBezTo>
                    <a:pt x="56" y="225"/>
                    <a:pt x="56" y="225"/>
                    <a:pt x="56" y="225"/>
                  </a:cubicBezTo>
                  <a:cubicBezTo>
                    <a:pt x="114" y="191"/>
                    <a:pt x="125" y="185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7" y="184"/>
                    <a:pt x="127" y="184"/>
                    <a:pt x="127" y="184"/>
                  </a:cubicBezTo>
                  <a:cubicBezTo>
                    <a:pt x="128" y="183"/>
                    <a:pt x="128" y="183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128" y="184"/>
                    <a:pt x="128" y="184"/>
                    <a:pt x="128" y="184"/>
                  </a:cubicBezTo>
                  <a:cubicBezTo>
                    <a:pt x="40" y="255"/>
                    <a:pt x="40" y="255"/>
                    <a:pt x="40" y="255"/>
                  </a:cubicBezTo>
                  <a:cubicBezTo>
                    <a:pt x="53" y="247"/>
                    <a:pt x="88" y="227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09" y="215"/>
                  </a:cubicBezTo>
                  <a:cubicBezTo>
                    <a:pt x="109" y="215"/>
                    <a:pt x="109" y="215"/>
                    <a:pt x="110" y="215"/>
                  </a:cubicBezTo>
                  <a:cubicBezTo>
                    <a:pt x="110" y="215"/>
                    <a:pt x="110" y="215"/>
                    <a:pt x="109" y="215"/>
                  </a:cubicBezTo>
                  <a:cubicBezTo>
                    <a:pt x="105" y="218"/>
                    <a:pt x="99" y="222"/>
                    <a:pt x="93" y="225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4"/>
                  </a:cubicBezTo>
                  <a:cubicBezTo>
                    <a:pt x="113" y="214"/>
                    <a:pt x="113" y="214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3" y="215"/>
                    <a:pt x="113" y="215"/>
                    <a:pt x="113" y="215"/>
                  </a:cubicBezTo>
                  <a:cubicBezTo>
                    <a:pt x="111" y="216"/>
                    <a:pt x="104" y="222"/>
                    <a:pt x="72" y="245"/>
                  </a:cubicBezTo>
                  <a:cubicBezTo>
                    <a:pt x="59" y="254"/>
                    <a:pt x="46" y="264"/>
                    <a:pt x="38" y="269"/>
                  </a:cubicBezTo>
                  <a:cubicBezTo>
                    <a:pt x="41" y="268"/>
                    <a:pt x="44" y="266"/>
                    <a:pt x="48" y="263"/>
                  </a:cubicBezTo>
                  <a:cubicBezTo>
                    <a:pt x="116" y="224"/>
                    <a:pt x="133" y="214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6" y="212"/>
                    <a:pt x="136" y="212"/>
                  </a:cubicBezTo>
                  <a:cubicBezTo>
                    <a:pt x="136" y="212"/>
                    <a:pt x="137" y="212"/>
                    <a:pt x="137" y="212"/>
                  </a:cubicBezTo>
                  <a:cubicBezTo>
                    <a:pt x="137" y="212"/>
                    <a:pt x="137" y="212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7" y="213"/>
                    <a:pt x="137" y="213"/>
                  </a:cubicBezTo>
                  <a:cubicBezTo>
                    <a:pt x="137" y="213"/>
                    <a:pt x="132" y="216"/>
                    <a:pt x="125" y="220"/>
                  </a:cubicBezTo>
                  <a:cubicBezTo>
                    <a:pt x="125" y="220"/>
                    <a:pt x="125" y="220"/>
                    <a:pt x="125" y="220"/>
                  </a:cubicBezTo>
                  <a:cubicBezTo>
                    <a:pt x="74" y="252"/>
                    <a:pt x="74" y="252"/>
                    <a:pt x="74" y="252"/>
                  </a:cubicBezTo>
                  <a:cubicBezTo>
                    <a:pt x="83" y="247"/>
                    <a:pt x="93" y="241"/>
                    <a:pt x="102" y="236"/>
                  </a:cubicBezTo>
                  <a:cubicBezTo>
                    <a:pt x="133" y="218"/>
                    <a:pt x="133" y="218"/>
                    <a:pt x="133" y="218"/>
                  </a:cubicBezTo>
                  <a:cubicBezTo>
                    <a:pt x="135" y="217"/>
                    <a:pt x="135" y="217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6" y="216"/>
                    <a:pt x="136" y="216"/>
                    <a:pt x="136" y="216"/>
                  </a:cubicBezTo>
                  <a:cubicBezTo>
                    <a:pt x="137" y="216"/>
                    <a:pt x="137" y="216"/>
                    <a:pt x="137" y="216"/>
                  </a:cubicBezTo>
                  <a:cubicBezTo>
                    <a:pt x="137" y="216"/>
                    <a:pt x="137" y="217"/>
                    <a:pt x="137" y="217"/>
                  </a:cubicBezTo>
                  <a:cubicBezTo>
                    <a:pt x="137" y="217"/>
                    <a:pt x="137" y="217"/>
                    <a:pt x="137" y="217"/>
                  </a:cubicBezTo>
                  <a:cubicBezTo>
                    <a:pt x="137" y="217"/>
                    <a:pt x="136" y="217"/>
                    <a:pt x="136" y="217"/>
                  </a:cubicBezTo>
                  <a:cubicBezTo>
                    <a:pt x="135" y="218"/>
                    <a:pt x="134" y="218"/>
                    <a:pt x="132" y="220"/>
                  </a:cubicBezTo>
                  <a:cubicBezTo>
                    <a:pt x="129" y="221"/>
                    <a:pt x="125" y="224"/>
                    <a:pt x="120" y="227"/>
                  </a:cubicBezTo>
                  <a:cubicBezTo>
                    <a:pt x="119" y="227"/>
                    <a:pt x="117" y="228"/>
                    <a:pt x="116" y="229"/>
                  </a:cubicBezTo>
                  <a:cubicBezTo>
                    <a:pt x="116" y="230"/>
                    <a:pt x="116" y="230"/>
                    <a:pt x="108" y="236"/>
                  </a:cubicBezTo>
                  <a:cubicBezTo>
                    <a:pt x="103" y="241"/>
                    <a:pt x="96" y="246"/>
                    <a:pt x="89" y="252"/>
                  </a:cubicBezTo>
                  <a:cubicBezTo>
                    <a:pt x="71" y="267"/>
                    <a:pt x="48" y="287"/>
                    <a:pt x="40" y="294"/>
                  </a:cubicBezTo>
                  <a:cubicBezTo>
                    <a:pt x="45" y="291"/>
                    <a:pt x="55" y="285"/>
                    <a:pt x="66" y="278"/>
                  </a:cubicBezTo>
                  <a:cubicBezTo>
                    <a:pt x="127" y="243"/>
                    <a:pt x="133" y="239"/>
                    <a:pt x="134" y="239"/>
                  </a:cubicBezTo>
                  <a:cubicBezTo>
                    <a:pt x="134" y="239"/>
                    <a:pt x="134" y="240"/>
                    <a:pt x="134" y="240"/>
                  </a:cubicBezTo>
                  <a:cubicBezTo>
                    <a:pt x="134" y="240"/>
                    <a:pt x="134" y="240"/>
                    <a:pt x="124" y="248"/>
                  </a:cubicBezTo>
                  <a:cubicBezTo>
                    <a:pt x="118" y="253"/>
                    <a:pt x="110" y="259"/>
                    <a:pt x="101" y="266"/>
                  </a:cubicBezTo>
                  <a:cubicBezTo>
                    <a:pt x="82" y="280"/>
                    <a:pt x="60" y="297"/>
                    <a:pt x="52" y="304"/>
                  </a:cubicBezTo>
                  <a:cubicBezTo>
                    <a:pt x="65" y="297"/>
                    <a:pt x="111" y="270"/>
                    <a:pt x="136" y="255"/>
                  </a:cubicBezTo>
                  <a:cubicBezTo>
                    <a:pt x="136" y="255"/>
                    <a:pt x="136" y="255"/>
                    <a:pt x="136" y="255"/>
                  </a:cubicBezTo>
                  <a:cubicBezTo>
                    <a:pt x="136" y="255"/>
                    <a:pt x="136" y="255"/>
                    <a:pt x="137" y="255"/>
                  </a:cubicBezTo>
                  <a:cubicBezTo>
                    <a:pt x="137" y="256"/>
                    <a:pt x="137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6" y="256"/>
                    <a:pt x="136" y="256"/>
                    <a:pt x="136" y="256"/>
                  </a:cubicBezTo>
                  <a:cubicBezTo>
                    <a:pt x="135" y="257"/>
                    <a:pt x="131" y="260"/>
                    <a:pt x="120" y="267"/>
                  </a:cubicBezTo>
                  <a:cubicBezTo>
                    <a:pt x="110" y="273"/>
                    <a:pt x="97" y="282"/>
                    <a:pt x="84" y="290"/>
                  </a:cubicBezTo>
                  <a:cubicBezTo>
                    <a:pt x="72" y="298"/>
                    <a:pt x="59" y="306"/>
                    <a:pt x="50" y="312"/>
                  </a:cubicBezTo>
                  <a:cubicBezTo>
                    <a:pt x="106" y="279"/>
                    <a:pt x="118" y="273"/>
                    <a:pt x="120" y="272"/>
                  </a:cubicBezTo>
                  <a:cubicBezTo>
                    <a:pt x="120" y="272"/>
                    <a:pt x="120" y="272"/>
                    <a:pt x="120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1" y="272"/>
                    <a:pt x="121" y="272"/>
                    <a:pt x="121" y="272"/>
                  </a:cubicBezTo>
                  <a:cubicBezTo>
                    <a:pt x="120" y="273"/>
                    <a:pt x="119" y="273"/>
                    <a:pt x="117" y="275"/>
                  </a:cubicBezTo>
                  <a:cubicBezTo>
                    <a:pt x="115" y="276"/>
                    <a:pt x="111" y="278"/>
                    <a:pt x="107" y="281"/>
                  </a:cubicBezTo>
                  <a:cubicBezTo>
                    <a:pt x="100" y="285"/>
                    <a:pt x="90" y="291"/>
                    <a:pt x="81" y="297"/>
                  </a:cubicBezTo>
                  <a:cubicBezTo>
                    <a:pt x="97" y="287"/>
                    <a:pt x="115" y="277"/>
                    <a:pt x="128" y="269"/>
                  </a:cubicBezTo>
                  <a:cubicBezTo>
                    <a:pt x="128" y="269"/>
                    <a:pt x="129" y="269"/>
                    <a:pt x="129" y="269"/>
                  </a:cubicBezTo>
                  <a:cubicBezTo>
                    <a:pt x="129" y="269"/>
                    <a:pt x="129" y="270"/>
                    <a:pt x="129" y="270"/>
                  </a:cubicBezTo>
                  <a:cubicBezTo>
                    <a:pt x="102" y="292"/>
                    <a:pt x="53" y="330"/>
                    <a:pt x="41" y="34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8" y="291"/>
                    <a:pt x="128" y="291"/>
                  </a:cubicBezTo>
                  <a:cubicBezTo>
                    <a:pt x="128" y="291"/>
                    <a:pt x="129" y="291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8" y="292"/>
                    <a:pt x="128" y="292"/>
                    <a:pt x="128" y="292"/>
                  </a:cubicBezTo>
                  <a:cubicBezTo>
                    <a:pt x="126" y="293"/>
                    <a:pt x="123" y="295"/>
                    <a:pt x="114" y="301"/>
                  </a:cubicBezTo>
                  <a:cubicBezTo>
                    <a:pt x="105" y="307"/>
                    <a:pt x="93" y="315"/>
                    <a:pt x="82" y="323"/>
                  </a:cubicBezTo>
                  <a:cubicBezTo>
                    <a:pt x="68" y="332"/>
                    <a:pt x="53" y="341"/>
                    <a:pt x="45" y="347"/>
                  </a:cubicBezTo>
                  <a:cubicBezTo>
                    <a:pt x="60" y="338"/>
                    <a:pt x="92" y="320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09"/>
                    <a:pt x="111" y="309"/>
                    <a:pt x="111" y="309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11" y="310"/>
                    <a:pt x="111" y="310"/>
                    <a:pt x="111" y="310"/>
                  </a:cubicBezTo>
                  <a:cubicBezTo>
                    <a:pt x="109" y="311"/>
                    <a:pt x="102" y="317"/>
                    <a:pt x="70" y="339"/>
                  </a:cubicBezTo>
                  <a:cubicBezTo>
                    <a:pt x="59" y="347"/>
                    <a:pt x="46" y="355"/>
                    <a:pt x="39" y="361"/>
                  </a:cubicBezTo>
                  <a:cubicBezTo>
                    <a:pt x="110" y="319"/>
                    <a:pt x="110" y="319"/>
                    <a:pt x="111" y="319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0" y="320"/>
                    <a:pt x="110" y="320"/>
                    <a:pt x="110" y="320"/>
                  </a:cubicBezTo>
                  <a:cubicBezTo>
                    <a:pt x="111" y="320"/>
                    <a:pt x="111" y="320"/>
                    <a:pt x="111" y="320"/>
                  </a:cubicBezTo>
                  <a:cubicBezTo>
                    <a:pt x="109" y="321"/>
                    <a:pt x="30" y="367"/>
                    <a:pt x="29" y="367"/>
                  </a:cubicBezTo>
                  <a:cubicBezTo>
                    <a:pt x="29" y="367"/>
                    <a:pt x="29" y="367"/>
                    <a:pt x="29" y="3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rcRect l="40886" t="7385" r="27768" b="10142"/>
          <a:stretch>
            <a:fillRect/>
          </a:stretch>
        </p:blipFill>
        <p:spPr>
          <a:xfrm>
            <a:off x="5248325" y="4838721"/>
            <a:ext cx="1412240" cy="1473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6"/>
          <a:srcRect l="35909" t="8184" r="27558" b="12755"/>
          <a:stretch>
            <a:fillRect/>
          </a:stretch>
        </p:blipFill>
        <p:spPr>
          <a:xfrm>
            <a:off x="6969779" y="4819964"/>
            <a:ext cx="1645920" cy="14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6275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zh-TW" altLang="en-US" sz="5500">
                <a:latin typeface="Source Han Sans TC"/>
              </a:rPr>
              <a:t>按一下以編輯母片標題樣式</a:t>
            </a:r>
            <a:endParaRPr lang="zh-TW" altLang="zh-TW" sz="5500">
              <a:latin typeface="Source Han Sans TC"/>
              <a:ea typeface="Source Han Sans TC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>
                <a:latin typeface="Source Han Sans TC"/>
              </a:rPr>
              <a:t>按一下以編輯母片文字樣式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34646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en-US" sz="25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500">
                <a:latin typeface="Source Han Sans TC"/>
              </a:rPr>
              <a:t>第二層</a:t>
            </a:r>
          </a:p>
          <a:p>
            <a:pPr lvl="2"/>
            <a:r>
              <a:rPr lang="zh-TW" altLang="en-US" sz="2500">
                <a:latin typeface="Source Han Sans TC"/>
              </a:rPr>
              <a:t>第三層</a:t>
            </a:r>
          </a:p>
          <a:p>
            <a:pPr lvl="3"/>
            <a:r>
              <a:rPr lang="zh-TW" altLang="en-US" sz="2500">
                <a:latin typeface="Source Han Sans TC"/>
              </a:rPr>
              <a:t>第四層</a:t>
            </a:r>
          </a:p>
          <a:p>
            <a:pPr lvl="4"/>
            <a:r>
              <a:rPr lang="zh-TW" altLang="en-US" sz="25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zh-TW" altLang="en-US" sz="25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500">
                <a:latin typeface="Source Han Sans TC"/>
              </a:rPr>
              <a:t>第二層</a:t>
            </a:r>
          </a:p>
          <a:p>
            <a:pPr lvl="2"/>
            <a:r>
              <a:rPr lang="zh-TW" altLang="en-US" sz="2500">
                <a:latin typeface="Source Han Sans TC"/>
              </a:rPr>
              <a:t>第三層</a:t>
            </a:r>
          </a:p>
          <a:p>
            <a:pPr lvl="3"/>
            <a:r>
              <a:rPr lang="zh-TW" altLang="en-US" sz="2500">
                <a:latin typeface="Source Han Sans TC"/>
              </a:rPr>
              <a:t>第四層</a:t>
            </a:r>
          </a:p>
          <a:p>
            <a:pPr lvl="4"/>
            <a:r>
              <a:rPr lang="zh-TW" altLang="en-US" sz="25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44680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z="2200">
                <a:latin typeface="Source Han Sans TC"/>
              </a:rPr>
              <a:t>按一下以編輯母片文字樣式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zh-TW" altLang="en-US" sz="25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500">
                <a:latin typeface="Source Han Sans TC"/>
              </a:rPr>
              <a:t>第二層</a:t>
            </a:r>
          </a:p>
          <a:p>
            <a:pPr lvl="2"/>
            <a:r>
              <a:rPr lang="zh-TW" altLang="en-US" sz="2500">
                <a:latin typeface="Source Han Sans TC"/>
              </a:rPr>
              <a:t>第三層</a:t>
            </a:r>
          </a:p>
          <a:p>
            <a:pPr lvl="3"/>
            <a:r>
              <a:rPr lang="zh-TW" altLang="en-US" sz="2500">
                <a:latin typeface="Source Han Sans TC"/>
              </a:rPr>
              <a:t>第四層</a:t>
            </a:r>
          </a:p>
          <a:p>
            <a:pPr lvl="4"/>
            <a:r>
              <a:rPr lang="zh-TW" altLang="en-US" sz="25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z="2200">
                <a:latin typeface="Source Han Sans TC"/>
              </a:rPr>
              <a:t>按一下以編輯母片文字樣式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zh-TW" altLang="en-US" sz="25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500">
                <a:latin typeface="Source Han Sans TC"/>
              </a:rPr>
              <a:t>第二層</a:t>
            </a:r>
          </a:p>
          <a:p>
            <a:pPr lvl="2"/>
            <a:r>
              <a:rPr lang="zh-TW" altLang="en-US" sz="2500">
                <a:latin typeface="Source Han Sans TC"/>
              </a:rPr>
              <a:t>第三層</a:t>
            </a:r>
          </a:p>
          <a:p>
            <a:pPr lvl="3"/>
            <a:r>
              <a:rPr lang="zh-TW" altLang="en-US" sz="2500">
                <a:latin typeface="Source Han Sans TC"/>
              </a:rPr>
              <a:t>第四層</a:t>
            </a:r>
          </a:p>
          <a:p>
            <a:pPr lvl="4"/>
            <a:r>
              <a:rPr lang="zh-TW" altLang="en-US" sz="25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033582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0355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50254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z="2900">
                <a:latin typeface="Source Han Sans TC"/>
              </a:rPr>
              <a:t>按一下以編輯母片文字樣式</a:t>
            </a:r>
          </a:p>
          <a:p>
            <a:pPr lvl="1"/>
            <a:r>
              <a:rPr lang="zh-TW" altLang="en-US" sz="2900">
                <a:latin typeface="Source Han Sans TC"/>
              </a:rPr>
              <a:t>第二層</a:t>
            </a:r>
          </a:p>
          <a:p>
            <a:pPr lvl="2"/>
            <a:r>
              <a:rPr lang="zh-TW" altLang="en-US" sz="2900">
                <a:latin typeface="Source Han Sans TC"/>
              </a:rPr>
              <a:t>第三層</a:t>
            </a:r>
          </a:p>
          <a:p>
            <a:pPr lvl="3"/>
            <a:r>
              <a:rPr lang="zh-TW" altLang="en-US" sz="2900">
                <a:latin typeface="Source Han Sans TC"/>
              </a:rPr>
              <a:t>第四層</a:t>
            </a:r>
          </a:p>
          <a:p>
            <a:pPr lvl="4"/>
            <a:r>
              <a:rPr lang="zh-TW" altLang="en-US" sz="2900">
                <a:latin typeface="Source Han Sans TC"/>
              </a:rPr>
              <a:t>第五層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z="1400">
                <a:latin typeface="Source Han Sans TC"/>
              </a:rPr>
              <a:t>按一下以編輯母片文字樣式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321106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>
                <a:latin typeface="Source Han Sans TC"/>
              </a:rPr>
              <a:t>按一下以編輯母片標題樣式</a:t>
            </a:r>
            <a:endParaRPr lang="zh-TW" altLang="zh-TW">
              <a:latin typeface="Source Han Sans TC"/>
              <a:ea typeface="Source Han Sans TC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z="1400">
                <a:latin typeface="Source Han Sans TC"/>
              </a:rPr>
              <a:t>按一下以編輯母片文字樣式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96727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3">
              <a:lumMod val="20000"/>
              <a:lumOff val="80000"/>
            </a:schemeClr>
          </a:fgClr>
          <a:bgClr>
            <a:srgbClr val="EFE4D3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zh-TW">
                <a:latin typeface="Source Han Sans TC"/>
                <a:ea typeface="Source Han Sans TC"/>
              </a:rPr>
              <a:t>按一下此處編輯母版標題樣式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zh-TW">
                <a:latin typeface="Source Han Sans TC"/>
                <a:ea typeface="Source Han Sans TC"/>
              </a:rPr>
              <a:t>按一下此處編輯母版文字樣式</a:t>
            </a:r>
          </a:p>
          <a:p>
            <a:pPr lvl="1"/>
            <a:r>
              <a:rPr lang="zh-TW" altLang="zh-TW">
                <a:latin typeface="Source Han Sans TC"/>
                <a:ea typeface="Source Han Sans TC"/>
              </a:rPr>
              <a:t>第二級</a:t>
            </a:r>
          </a:p>
          <a:p>
            <a:pPr lvl="2"/>
            <a:r>
              <a:rPr lang="zh-TW" altLang="zh-TW">
                <a:latin typeface="Source Han Sans TC"/>
                <a:ea typeface="Source Han Sans TC"/>
              </a:rPr>
              <a:t>第三級</a:t>
            </a:r>
          </a:p>
          <a:p>
            <a:pPr lvl="3"/>
            <a:r>
              <a:rPr lang="zh-TW" altLang="zh-TW">
                <a:latin typeface="Source Han Sans TC"/>
                <a:ea typeface="Source Han Sans TC"/>
              </a:rPr>
              <a:t>第四級</a:t>
            </a:r>
          </a:p>
          <a:p>
            <a:pPr lvl="4"/>
            <a:r>
              <a:rPr lang="zh-TW" altLang="zh-TW">
                <a:latin typeface="Source Han Sans TC"/>
                <a:ea typeface="Source Han Sans TC"/>
              </a:rPr>
              <a:t>第五級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B67FC-D832-44A1-9EFE-DA55F2070A09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351D4-1F96-497A-B525-5EA7415D2C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8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4" r:id="rId13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13"/>
          <p:cNvSpPr txBox="1"/>
          <p:nvPr/>
        </p:nvSpPr>
        <p:spPr>
          <a:xfrm>
            <a:off x="4874385" y="2178913"/>
            <a:ext cx="6973229" cy="9906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r"/>
            <a:r>
              <a:rPr lang="zh-TW" altLang="en-US" sz="9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TC"/>
                <a:ea typeface="Source Han Sans TC"/>
              </a:rPr>
              <a:t>標題叫啥</a:t>
            </a:r>
            <a:r>
              <a:rPr lang="en-US" altLang="zh-TW" sz="9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Han Sans TC"/>
                <a:ea typeface="Source Han Sans TC"/>
              </a:rPr>
              <a:t>??</a:t>
            </a:r>
            <a:endParaRPr lang="zh-CN" altLang="en-US" sz="96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tserrat" panose="00000500000000000000" pitchFamily="2" charset="0"/>
            </a:endParaRPr>
          </a:p>
        </p:txBody>
      </p:sp>
      <p:sp>
        <p:nvSpPr>
          <p:cNvPr id="115" name="文本框 114"/>
          <p:cNvSpPr txBox="1"/>
          <p:nvPr/>
        </p:nvSpPr>
        <p:spPr>
          <a:xfrm>
            <a:off x="5669181" y="4202585"/>
            <a:ext cx="6083431" cy="3352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>
            <a:defPPr>
              <a:defRPr lang="zh-CN"/>
            </a:defPPr>
            <a:lvl1pPr algn="ctr">
              <a:defRPr sz="2000">
                <a:blipFill>
                  <a:blip r:embed="rId3"/>
                  <a:stretch>
                    <a:fillRect/>
                  </a:stretch>
                </a:blipFill>
              </a:defRPr>
            </a:lvl1pPr>
          </a:lstStyle>
          <a:p>
            <a:pPr algn="r"/>
            <a:r>
              <a:rPr lang="zh-TW" altLang="en-US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教授</a:t>
            </a:r>
            <a:r>
              <a:rPr lang="en-US" altLang="zh-TW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: </a:t>
            </a:r>
            <a:r>
              <a:rPr lang="zh-TW" altLang="en-US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詹魁元</a:t>
            </a:r>
          </a:p>
          <a:p>
            <a:pPr algn="r"/>
            <a:r>
              <a:rPr lang="zh-TW" altLang="en-US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學生</a:t>
            </a:r>
            <a:r>
              <a:rPr lang="en-US" altLang="zh-TW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: </a:t>
            </a:r>
            <a:r>
              <a:rPr lang="zh-TW" altLang="en-US" sz="3200" dirty="0">
                <a:solidFill>
                  <a:srgbClr val="5F7797"/>
                </a:solidFill>
                <a:latin typeface="Source Han Sans TC"/>
                <a:ea typeface="Source Han Sans TC"/>
              </a:rPr>
              <a:t>吳家安、李京睿、王邑安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F773F0-12F8-4A2C-9875-4889B347216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86" y="595883"/>
            <a:ext cx="5351207" cy="53512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2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 tmFilter="0,0; .5, 1; 1, 1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3287486" y="617517"/>
            <a:ext cx="4775860" cy="92356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</a:rPr>
              <a:t>Introduction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87484" y="2183983"/>
            <a:ext cx="4775860" cy="92356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</a:rPr>
              <a:t>Methods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3287484" y="3750449"/>
            <a:ext cx="4775860" cy="92356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</a:rPr>
              <a:t>Results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3287484" y="5316915"/>
            <a:ext cx="4775860" cy="92356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>
                <a:solidFill>
                  <a:schemeClr val="tx1"/>
                </a:solidFill>
              </a:rPr>
              <a:t>Discussion</a:t>
            </a:r>
            <a:endParaRPr lang="zh-TW" altLang="en-US" sz="4400" b="1" dirty="0">
              <a:solidFill>
                <a:schemeClr val="tx1"/>
              </a:solidFill>
            </a:endParaRPr>
          </a:p>
        </p:txBody>
      </p:sp>
      <p:sp>
        <p:nvSpPr>
          <p:cNvPr id="11" name="投影片編號版面配置區 8">
            <a:extLst>
              <a:ext uri="{FF2B5EF4-FFF2-40B4-BE49-F238E27FC236}">
                <a16:creationId xmlns:a16="http://schemas.microsoft.com/office/drawing/2014/main" id="{86E38339-B683-4D5E-AA04-8351E624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2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3865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2E27C-AD20-4170-9CFA-A09A3A6E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machine??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AC1D0-5CCD-4419-8AA6-43D4E3BF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948045" y="6056416"/>
            <a:ext cx="2733541" cy="703654"/>
          </a:xfrm>
          <a:prstGeom prst="chevron">
            <a:avLst/>
          </a:prstGeom>
          <a:solidFill>
            <a:schemeClr val="accent3"/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93343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Methods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5638642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Results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7983940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6AD0D0E-CFEE-4786-A8AE-3CAC3F4C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3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4699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2E27C-AD20-4170-9CFA-A09A3A6E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machine??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AC1D0-5CCD-4419-8AA6-43D4E3BF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948045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93343" y="6056416"/>
            <a:ext cx="2733541" cy="703654"/>
          </a:xfrm>
          <a:prstGeom prst="chevron">
            <a:avLst/>
          </a:prstGeom>
          <a:solidFill>
            <a:srgbClr val="FFC000"/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Methods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5638642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Results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7983940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8">
            <a:extLst>
              <a:ext uri="{FF2B5EF4-FFF2-40B4-BE49-F238E27FC236}">
                <a16:creationId xmlns:a16="http://schemas.microsoft.com/office/drawing/2014/main" id="{DD2EED80-2D64-4743-982B-4B5008C6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4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529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手繪多邊形: 圖案 214">
            <a:extLst>
              <a:ext uri="{FF2B5EF4-FFF2-40B4-BE49-F238E27FC236}">
                <a16:creationId xmlns:a16="http://schemas.microsoft.com/office/drawing/2014/main" id="{58C62EF0-C1F2-4C45-9CCC-B14185450945}"/>
              </a:ext>
            </a:extLst>
          </p:cNvPr>
          <p:cNvSpPr>
            <a:spLocks noChangeAspect="1"/>
          </p:cNvSpPr>
          <p:nvPr/>
        </p:nvSpPr>
        <p:spPr>
          <a:xfrm>
            <a:off x="6036414" y="1006915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6" name="直線接點 215">
            <a:extLst>
              <a:ext uri="{FF2B5EF4-FFF2-40B4-BE49-F238E27FC236}">
                <a16:creationId xmlns:a16="http://schemas.microsoft.com/office/drawing/2014/main" id="{FCCBE501-89DF-4F94-AD5C-7D78D4845C7B}"/>
              </a:ext>
            </a:extLst>
          </p:cNvPr>
          <p:cNvCxnSpPr/>
          <p:nvPr/>
        </p:nvCxnSpPr>
        <p:spPr>
          <a:xfrm flipV="1">
            <a:off x="6036415" y="1232951"/>
            <a:ext cx="0" cy="36160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D485E645-D01F-4C24-B92B-3DF92EEF2479}"/>
              </a:ext>
            </a:extLst>
          </p:cNvPr>
          <p:cNvCxnSpPr>
            <a:cxnSpLocks/>
          </p:cNvCxnSpPr>
          <p:nvPr/>
        </p:nvCxnSpPr>
        <p:spPr>
          <a:xfrm flipV="1">
            <a:off x="6036415" y="1823722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手繪多邊形: 圖案 51">
            <a:extLst>
              <a:ext uri="{FF2B5EF4-FFF2-40B4-BE49-F238E27FC236}">
                <a16:creationId xmlns:a16="http://schemas.microsoft.com/office/drawing/2014/main" id="{02249C76-5B5C-4683-9E4A-C717917F5A4D}"/>
              </a:ext>
            </a:extLst>
          </p:cNvPr>
          <p:cNvSpPr>
            <a:spLocks noChangeAspect="1"/>
          </p:cNvSpPr>
          <p:nvPr/>
        </p:nvSpPr>
        <p:spPr>
          <a:xfrm>
            <a:off x="1455713" y="1643867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45B084F8-0178-42E2-B7DF-D35C9C715287}"/>
              </a:ext>
            </a:extLst>
          </p:cNvPr>
          <p:cNvCxnSpPr/>
          <p:nvPr/>
        </p:nvCxnSpPr>
        <p:spPr>
          <a:xfrm flipV="1">
            <a:off x="1455714" y="1869903"/>
            <a:ext cx="0" cy="36160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3EC95686-EAA1-4331-BCE7-518A25851EC4}"/>
              </a:ext>
            </a:extLst>
          </p:cNvPr>
          <p:cNvCxnSpPr>
            <a:cxnSpLocks/>
          </p:cNvCxnSpPr>
          <p:nvPr/>
        </p:nvCxnSpPr>
        <p:spPr>
          <a:xfrm flipV="1">
            <a:off x="1455714" y="2460674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5A30271C-5568-4C21-B8CA-D0F942CD1A8A}"/>
              </a:ext>
            </a:extLst>
          </p:cNvPr>
          <p:cNvSpPr/>
          <p:nvPr/>
        </p:nvSpPr>
        <p:spPr>
          <a:xfrm>
            <a:off x="855959" y="4898572"/>
            <a:ext cx="864000" cy="8640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手繪多邊形: 圖案 32">
            <a:extLst>
              <a:ext uri="{FF2B5EF4-FFF2-40B4-BE49-F238E27FC236}">
                <a16:creationId xmlns:a16="http://schemas.microsoft.com/office/drawing/2014/main" id="{9CF0E11E-E0BE-4F6E-8BB1-99A229B9C33A}"/>
              </a:ext>
            </a:extLst>
          </p:cNvPr>
          <p:cNvSpPr>
            <a:spLocks noChangeAspect="1"/>
          </p:cNvSpPr>
          <p:nvPr/>
        </p:nvSpPr>
        <p:spPr>
          <a:xfrm>
            <a:off x="1303313" y="1491467"/>
            <a:ext cx="2434715" cy="3842073"/>
          </a:xfrm>
          <a:custGeom>
            <a:avLst/>
            <a:gdLst>
              <a:gd name="connsiteX0" fmla="*/ 11876 w 1686312"/>
              <a:gd name="connsiteY0" fmla="*/ 2726850 h 2726850"/>
              <a:gd name="connsiteX1" fmla="*/ 0 w 1686312"/>
              <a:gd name="connsiteY1" fmla="*/ 78652 h 2726850"/>
              <a:gd name="connsiteX2" fmla="*/ 100941 w 1686312"/>
              <a:gd name="connsiteY2" fmla="*/ 54902 h 2726850"/>
              <a:gd name="connsiteX3" fmla="*/ 255320 w 1686312"/>
              <a:gd name="connsiteY3" fmla="*/ 7400 h 2726850"/>
              <a:gd name="connsiteX4" fmla="*/ 296883 w 1686312"/>
              <a:gd name="connsiteY4" fmla="*/ 1463 h 2726850"/>
              <a:gd name="connsiteX5" fmla="*/ 469076 w 1686312"/>
              <a:gd name="connsiteY5" fmla="*/ 78652 h 2726850"/>
              <a:gd name="connsiteX6" fmla="*/ 581891 w 1686312"/>
              <a:gd name="connsiteY6" fmla="*/ 138029 h 2726850"/>
              <a:gd name="connsiteX7" fmla="*/ 653143 w 1686312"/>
              <a:gd name="connsiteY7" fmla="*/ 161780 h 2726850"/>
              <a:gd name="connsiteX8" fmla="*/ 979715 w 1686312"/>
              <a:gd name="connsiteY8" fmla="*/ 90528 h 2726850"/>
              <a:gd name="connsiteX9" fmla="*/ 1175658 w 1686312"/>
              <a:gd name="connsiteY9" fmla="*/ 96465 h 2726850"/>
              <a:gd name="connsiteX10" fmla="*/ 1205346 w 1686312"/>
              <a:gd name="connsiteY10" fmla="*/ 126154 h 2726850"/>
              <a:gd name="connsiteX11" fmla="*/ 1258785 w 1686312"/>
              <a:gd name="connsiteY11" fmla="*/ 262720 h 2726850"/>
              <a:gd name="connsiteX12" fmla="*/ 1276598 w 1686312"/>
              <a:gd name="connsiteY12" fmla="*/ 292408 h 2726850"/>
              <a:gd name="connsiteX13" fmla="*/ 1312224 w 1686312"/>
              <a:gd name="connsiteY13" fmla="*/ 322096 h 2726850"/>
              <a:gd name="connsiteX14" fmla="*/ 1573481 w 1686312"/>
              <a:gd name="connsiteY14" fmla="*/ 328034 h 2726850"/>
              <a:gd name="connsiteX15" fmla="*/ 1591294 w 1686312"/>
              <a:gd name="connsiteY15" fmla="*/ 357722 h 2726850"/>
              <a:gd name="connsiteX16" fmla="*/ 1626920 w 1686312"/>
              <a:gd name="connsiteY16" fmla="*/ 405224 h 2726850"/>
              <a:gd name="connsiteX17" fmla="*/ 1680359 w 1686312"/>
              <a:gd name="connsiteY17" fmla="*/ 405224 h 2726850"/>
              <a:gd name="connsiteX18" fmla="*/ 1686296 w 1686312"/>
              <a:gd name="connsiteY18" fmla="*/ 428974 h 2726850"/>
              <a:gd name="connsiteX19" fmla="*/ 11876 w 1686312"/>
              <a:gd name="connsiteY19" fmla="*/ 2726850 h 272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686312" h="2726850">
                <a:moveTo>
                  <a:pt x="11876" y="2726850"/>
                </a:moveTo>
                <a:cubicBezTo>
                  <a:pt x="7917" y="1844117"/>
                  <a:pt x="3959" y="961385"/>
                  <a:pt x="0" y="78652"/>
                </a:cubicBezTo>
                <a:lnTo>
                  <a:pt x="100941" y="54902"/>
                </a:lnTo>
                <a:cubicBezTo>
                  <a:pt x="152401" y="39068"/>
                  <a:pt x="203377" y="21566"/>
                  <a:pt x="255320" y="7400"/>
                </a:cubicBezTo>
                <a:cubicBezTo>
                  <a:pt x="268822" y="3718"/>
                  <a:pt x="283606" y="-2963"/>
                  <a:pt x="296883" y="1463"/>
                </a:cubicBezTo>
                <a:cubicBezTo>
                  <a:pt x="356556" y="21354"/>
                  <a:pt x="411678" y="52922"/>
                  <a:pt x="469076" y="78652"/>
                </a:cubicBezTo>
                <a:cubicBezTo>
                  <a:pt x="536580" y="146156"/>
                  <a:pt x="497449" y="129584"/>
                  <a:pt x="581891" y="138029"/>
                </a:cubicBezTo>
                <a:cubicBezTo>
                  <a:pt x="605642" y="145946"/>
                  <a:pt x="628284" y="164748"/>
                  <a:pt x="653143" y="161780"/>
                </a:cubicBezTo>
                <a:cubicBezTo>
                  <a:pt x="763775" y="148570"/>
                  <a:pt x="979715" y="90528"/>
                  <a:pt x="979715" y="90528"/>
                </a:cubicBezTo>
                <a:lnTo>
                  <a:pt x="1175658" y="96465"/>
                </a:lnTo>
                <a:cubicBezTo>
                  <a:pt x="1189482" y="98648"/>
                  <a:pt x="1199087" y="113636"/>
                  <a:pt x="1205346" y="126154"/>
                </a:cubicBezTo>
                <a:cubicBezTo>
                  <a:pt x="1227207" y="169876"/>
                  <a:pt x="1233635" y="220803"/>
                  <a:pt x="1258785" y="262720"/>
                </a:cubicBezTo>
                <a:cubicBezTo>
                  <a:pt x="1264723" y="272616"/>
                  <a:pt x="1268878" y="283830"/>
                  <a:pt x="1276598" y="292408"/>
                </a:cubicBezTo>
                <a:cubicBezTo>
                  <a:pt x="1286939" y="303898"/>
                  <a:pt x="1300349" y="312200"/>
                  <a:pt x="1312224" y="322096"/>
                </a:cubicBezTo>
                <a:cubicBezTo>
                  <a:pt x="1402158" y="316476"/>
                  <a:pt x="1481550" y="307276"/>
                  <a:pt x="1573481" y="328034"/>
                </a:cubicBezTo>
                <a:cubicBezTo>
                  <a:pt x="1584738" y="330576"/>
                  <a:pt x="1585098" y="347986"/>
                  <a:pt x="1591294" y="357722"/>
                </a:cubicBezTo>
                <a:cubicBezTo>
                  <a:pt x="1614793" y="394648"/>
                  <a:pt x="1606270" y="384573"/>
                  <a:pt x="1626920" y="405224"/>
                </a:cubicBezTo>
                <a:cubicBezTo>
                  <a:pt x="1641797" y="402248"/>
                  <a:pt x="1665265" y="393148"/>
                  <a:pt x="1680359" y="405224"/>
                </a:cubicBezTo>
                <a:cubicBezTo>
                  <a:pt x="1686922" y="410474"/>
                  <a:pt x="1686296" y="421344"/>
                  <a:pt x="1686296" y="428974"/>
                </a:cubicBezTo>
                <a:lnTo>
                  <a:pt x="11876" y="272685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952E27C-AD20-4170-9CFA-A09A3A6E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Velocity Obstacle (VO)</a:t>
            </a:r>
            <a:endParaRPr lang="zh-TW" altLang="en-US" dirty="0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948045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93343" y="6056416"/>
            <a:ext cx="2733541" cy="703654"/>
          </a:xfrm>
          <a:prstGeom prst="chevron">
            <a:avLst/>
          </a:prstGeom>
          <a:solidFill>
            <a:srgbClr val="FFC000"/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Methods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5638642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Results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7983940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8">
            <a:extLst>
              <a:ext uri="{FF2B5EF4-FFF2-40B4-BE49-F238E27FC236}">
                <a16:creationId xmlns:a16="http://schemas.microsoft.com/office/drawing/2014/main" id="{DD2EED80-2D64-4743-982B-4B5008C6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5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2FD6284-E8E1-42C9-AE58-1D6FB3139946}"/>
              </a:ext>
            </a:extLst>
          </p:cNvPr>
          <p:cNvSpPr/>
          <p:nvPr/>
        </p:nvSpPr>
        <p:spPr>
          <a:xfrm>
            <a:off x="1298035" y="1892770"/>
            <a:ext cx="1728000" cy="1728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1353D3D6-5883-4600-A816-75DC2869F817}"/>
              </a:ext>
            </a:extLst>
          </p:cNvPr>
          <p:cNvSpPr/>
          <p:nvPr/>
        </p:nvSpPr>
        <p:spPr>
          <a:xfrm>
            <a:off x="1719959" y="2328960"/>
            <a:ext cx="864000" cy="864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91ABB8D-1395-4EE8-881F-9E7EA6B9274B}"/>
              </a:ext>
            </a:extLst>
          </p:cNvPr>
          <p:cNvCxnSpPr/>
          <p:nvPr/>
        </p:nvCxnSpPr>
        <p:spPr>
          <a:xfrm flipV="1">
            <a:off x="1303314" y="1717503"/>
            <a:ext cx="0" cy="36160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2F3E8EB5-207B-4238-B293-23CF3BB4085A}"/>
              </a:ext>
            </a:extLst>
          </p:cNvPr>
          <p:cNvCxnSpPr>
            <a:cxnSpLocks/>
          </p:cNvCxnSpPr>
          <p:nvPr/>
        </p:nvCxnSpPr>
        <p:spPr>
          <a:xfrm flipV="1">
            <a:off x="1303314" y="2308274"/>
            <a:ext cx="2291938" cy="302526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6B98B4AB-457E-4D6D-8295-AE8C120C562B}"/>
              </a:ext>
            </a:extLst>
          </p:cNvPr>
          <p:cNvSpPr/>
          <p:nvPr/>
        </p:nvSpPr>
        <p:spPr>
          <a:xfrm>
            <a:off x="855959" y="4894382"/>
            <a:ext cx="864000" cy="864000"/>
          </a:xfrm>
          <a:prstGeom prst="ellipse">
            <a:avLst/>
          </a:prstGeom>
          <a:solidFill>
            <a:srgbClr val="F26E61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7212CD3B-8E5E-4D7A-9E08-222E256EFD95}"/>
              </a:ext>
            </a:extLst>
          </p:cNvPr>
          <p:cNvSpPr/>
          <p:nvPr/>
        </p:nvSpPr>
        <p:spPr>
          <a:xfrm>
            <a:off x="855959" y="4894382"/>
            <a:ext cx="864000" cy="864000"/>
          </a:xfrm>
          <a:prstGeom prst="ellipse">
            <a:avLst/>
          </a:prstGeom>
          <a:solidFill>
            <a:srgbClr val="F26E61">
              <a:alpha val="4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5870332C-A48A-48AA-9131-E7D32DD717EB}"/>
              </a:ext>
            </a:extLst>
          </p:cNvPr>
          <p:cNvSpPr/>
          <p:nvPr/>
        </p:nvSpPr>
        <p:spPr>
          <a:xfrm>
            <a:off x="2585887" y="1493387"/>
            <a:ext cx="1152141" cy="38594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C-space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079C6ED-D6C8-45EF-9769-BD7EE39F2EA6}"/>
              </a:ext>
            </a:extLst>
          </p:cNvPr>
          <p:cNvSpPr txBox="1"/>
          <p:nvPr/>
        </p:nvSpPr>
        <p:spPr>
          <a:xfrm>
            <a:off x="2220655" y="5497537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agent A</a:t>
            </a:r>
            <a:endParaRPr lang="zh-TW" altLang="en-US" dirty="0"/>
          </a:p>
        </p:txBody>
      </p:sp>
      <p:sp>
        <p:nvSpPr>
          <p:cNvPr id="39" name="手繪多邊形: 圖案 38">
            <a:extLst>
              <a:ext uri="{FF2B5EF4-FFF2-40B4-BE49-F238E27FC236}">
                <a16:creationId xmlns:a16="http://schemas.microsoft.com/office/drawing/2014/main" id="{883018F4-8449-495D-B505-34C6491AEEF1}"/>
              </a:ext>
            </a:extLst>
          </p:cNvPr>
          <p:cNvSpPr/>
          <p:nvPr/>
        </p:nvSpPr>
        <p:spPr>
          <a:xfrm>
            <a:off x="1698171" y="5480462"/>
            <a:ext cx="540328" cy="382771"/>
          </a:xfrm>
          <a:custGeom>
            <a:avLst/>
            <a:gdLst>
              <a:gd name="connsiteX0" fmla="*/ 540328 w 540328"/>
              <a:gd name="connsiteY0" fmla="*/ 219694 h 382771"/>
              <a:gd name="connsiteX1" fmla="*/ 136567 w 540328"/>
              <a:gd name="connsiteY1" fmla="*/ 380011 h 382771"/>
              <a:gd name="connsiteX2" fmla="*/ 160317 w 540328"/>
              <a:gd name="connsiteY2" fmla="*/ 100941 h 382771"/>
              <a:gd name="connsiteX3" fmla="*/ 0 w 540328"/>
              <a:gd name="connsiteY3" fmla="*/ 0 h 38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328" h="382771">
                <a:moveTo>
                  <a:pt x="540328" y="219694"/>
                </a:moveTo>
                <a:cubicBezTo>
                  <a:pt x="370115" y="309748"/>
                  <a:pt x="199902" y="399803"/>
                  <a:pt x="136567" y="380011"/>
                </a:cubicBezTo>
                <a:cubicBezTo>
                  <a:pt x="73232" y="360219"/>
                  <a:pt x="183078" y="164276"/>
                  <a:pt x="160317" y="100941"/>
                </a:cubicBezTo>
                <a:cubicBezTo>
                  <a:pt x="137556" y="37606"/>
                  <a:pt x="68778" y="18803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4F70AD7-D51B-41B1-82E3-D0F3B183B68A}"/>
              </a:ext>
            </a:extLst>
          </p:cNvPr>
          <p:cNvSpPr txBox="1"/>
          <p:nvPr/>
        </p:nvSpPr>
        <p:spPr>
          <a:xfrm>
            <a:off x="151764" y="3059667"/>
            <a:ext cx="1003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agent B</a:t>
            </a:r>
            <a:endParaRPr lang="zh-TW" altLang="en-US" dirty="0"/>
          </a:p>
        </p:txBody>
      </p:sp>
      <p:sp>
        <p:nvSpPr>
          <p:cNvPr id="42" name="手繪多邊形: 圖案 41">
            <a:extLst>
              <a:ext uri="{FF2B5EF4-FFF2-40B4-BE49-F238E27FC236}">
                <a16:creationId xmlns:a16="http://schemas.microsoft.com/office/drawing/2014/main" id="{94C42A04-1C93-4F18-BE6B-F510D550116F}"/>
              </a:ext>
            </a:extLst>
          </p:cNvPr>
          <p:cNvSpPr/>
          <p:nvPr/>
        </p:nvSpPr>
        <p:spPr>
          <a:xfrm>
            <a:off x="1187532" y="2731325"/>
            <a:ext cx="534390" cy="522514"/>
          </a:xfrm>
          <a:custGeom>
            <a:avLst/>
            <a:gdLst>
              <a:gd name="connsiteX0" fmla="*/ 0 w 534390"/>
              <a:gd name="connsiteY0" fmla="*/ 522514 h 522514"/>
              <a:gd name="connsiteX1" fmla="*/ 397824 w 534390"/>
              <a:gd name="connsiteY1" fmla="*/ 391885 h 522514"/>
              <a:gd name="connsiteX2" fmla="*/ 279071 w 534390"/>
              <a:gd name="connsiteY2" fmla="*/ 71252 h 522514"/>
              <a:gd name="connsiteX3" fmla="*/ 534390 w 534390"/>
              <a:gd name="connsiteY3" fmla="*/ 0 h 522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4390" h="522514">
                <a:moveTo>
                  <a:pt x="0" y="522514"/>
                </a:moveTo>
                <a:cubicBezTo>
                  <a:pt x="175656" y="494804"/>
                  <a:pt x="351312" y="467095"/>
                  <a:pt x="397824" y="391885"/>
                </a:cubicBezTo>
                <a:cubicBezTo>
                  <a:pt x="444336" y="316675"/>
                  <a:pt x="256310" y="136566"/>
                  <a:pt x="279071" y="71252"/>
                </a:cubicBezTo>
                <a:cubicBezTo>
                  <a:pt x="301832" y="5938"/>
                  <a:pt x="418111" y="2969"/>
                  <a:pt x="534390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5A7940B-900F-48E4-90CA-E9F03B8F9C74}"/>
              </a:ext>
            </a:extLst>
          </p:cNvPr>
          <p:cNvCxnSpPr>
            <a:endCxn id="36" idx="5"/>
          </p:cNvCxnSpPr>
          <p:nvPr/>
        </p:nvCxnSpPr>
        <p:spPr>
          <a:xfrm>
            <a:off x="2151959" y="2756770"/>
            <a:ext cx="621016" cy="610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24186845-CC33-4647-81C5-6C6722E8C781}"/>
                  </a:ext>
                </a:extLst>
              </p:cNvPr>
              <p:cNvSpPr txBox="1"/>
              <p:nvPr/>
            </p:nvSpPr>
            <p:spPr>
              <a:xfrm rot="2631998">
                <a:off x="1752176" y="2918056"/>
                <a:ext cx="13523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24186845-CC33-4647-81C5-6C6722E8C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631998">
                <a:off x="1752176" y="2918056"/>
                <a:ext cx="135232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1FD0F8FD-2789-4074-93AD-947A24980CDE}"/>
              </a:ext>
            </a:extLst>
          </p:cNvPr>
          <p:cNvCxnSpPr/>
          <p:nvPr/>
        </p:nvCxnSpPr>
        <p:spPr>
          <a:xfrm>
            <a:off x="4371810" y="4844703"/>
            <a:ext cx="312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03D2DAB3-D384-4210-A6AB-8B0C4CCB92B4}"/>
              </a:ext>
            </a:extLst>
          </p:cNvPr>
          <p:cNvCxnSpPr/>
          <p:nvPr/>
        </p:nvCxnSpPr>
        <p:spPr>
          <a:xfrm flipV="1">
            <a:off x="6026884" y="2102255"/>
            <a:ext cx="0" cy="354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72A45F58-D72A-47B7-A103-DF641BC66AE7}"/>
              </a:ext>
            </a:extLst>
          </p:cNvPr>
          <p:cNvSpPr/>
          <p:nvPr/>
        </p:nvSpPr>
        <p:spPr>
          <a:xfrm>
            <a:off x="4169229" y="1491467"/>
            <a:ext cx="1791533" cy="38594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Velocity space</a:t>
            </a:r>
            <a:endParaRPr lang="zh-TW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AED9DDF-51B9-4AB1-B1D2-6363F525AE27}"/>
                  </a:ext>
                </a:extLst>
              </p:cNvPr>
              <p:cNvSpPr txBox="1"/>
              <p:nvPr/>
            </p:nvSpPr>
            <p:spPr>
              <a:xfrm>
                <a:off x="7357314" y="4483320"/>
                <a:ext cx="249387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FAED9DDF-51B9-4AB1-B1D2-6363F525A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314" y="4483320"/>
                <a:ext cx="249387" cy="497700"/>
              </a:xfrm>
              <a:prstGeom prst="rect">
                <a:avLst/>
              </a:prstGeom>
              <a:blipFill>
                <a:blip r:embed="rId3"/>
                <a:stretch>
                  <a:fillRect r="-200000"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89A14104-A7E4-4BB7-A43C-07340BB48C0B}"/>
                  </a:ext>
                </a:extLst>
              </p:cNvPr>
              <p:cNvSpPr txBox="1"/>
              <p:nvPr/>
            </p:nvSpPr>
            <p:spPr>
              <a:xfrm>
                <a:off x="5244100" y="1806216"/>
                <a:ext cx="249387" cy="538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89A14104-A7E4-4BB7-A43C-07340BB48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100" y="1806216"/>
                <a:ext cx="249387" cy="538930"/>
              </a:xfrm>
              <a:prstGeom prst="rect">
                <a:avLst/>
              </a:prstGeom>
              <a:blipFill>
                <a:blip r:embed="rId4"/>
                <a:stretch>
                  <a:fillRect r="-212195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514AE4E-2FEE-4342-B2AE-D2A5934E811E}"/>
                  </a:ext>
                </a:extLst>
              </p:cNvPr>
              <p:cNvSpPr txBox="1"/>
              <p:nvPr/>
            </p:nvSpPr>
            <p:spPr>
              <a:xfrm>
                <a:off x="5932478" y="4785045"/>
                <a:ext cx="377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0,0)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C514AE4E-2FEE-4342-B2AE-D2A5934E8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478" y="4785045"/>
                <a:ext cx="377239" cy="369332"/>
              </a:xfrm>
              <a:prstGeom prst="rect">
                <a:avLst/>
              </a:prstGeom>
              <a:blipFill>
                <a:blip r:embed="rId5"/>
                <a:stretch>
                  <a:fillRect l="-4839" r="-8548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橢圓 161">
            <a:extLst>
              <a:ext uri="{FF2B5EF4-FFF2-40B4-BE49-F238E27FC236}">
                <a16:creationId xmlns:a16="http://schemas.microsoft.com/office/drawing/2014/main" id="{2CCE41F4-1838-48A0-A960-AD1DADEEF057}"/>
              </a:ext>
            </a:extLst>
          </p:cNvPr>
          <p:cNvSpPr/>
          <p:nvPr/>
        </p:nvSpPr>
        <p:spPr>
          <a:xfrm>
            <a:off x="6004024" y="48218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C237476-418D-4B53-964B-DF2B829A572D}"/>
                  </a:ext>
                </a:extLst>
              </p:cNvPr>
              <p:cNvSpPr txBox="1"/>
              <p:nvPr/>
            </p:nvSpPr>
            <p:spPr>
              <a:xfrm>
                <a:off x="6193031" y="2154644"/>
                <a:ext cx="226781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Collision Cone,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95" name="文字方塊 194">
                <a:extLst>
                  <a:ext uri="{FF2B5EF4-FFF2-40B4-BE49-F238E27FC236}">
                    <a16:creationId xmlns:a16="http://schemas.microsoft.com/office/drawing/2014/main" id="{CC237476-418D-4B53-964B-DF2B829A5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031" y="2154644"/>
                <a:ext cx="2267813" cy="830997"/>
              </a:xfrm>
              <a:prstGeom prst="rect">
                <a:avLst/>
              </a:prstGeom>
              <a:blipFill>
                <a:blip r:embed="rId6"/>
                <a:stretch>
                  <a:fillRect l="-4301" t="-5109" r="-6452" b="-102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5C5F5085-51A0-40D5-A1CA-98D6F335DD44}"/>
              </a:ext>
            </a:extLst>
          </p:cNvPr>
          <p:cNvCxnSpPr/>
          <p:nvPr/>
        </p:nvCxnSpPr>
        <p:spPr>
          <a:xfrm>
            <a:off x="8346630" y="4844703"/>
            <a:ext cx="312133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224EDE48-17A8-41C9-BFBB-0AFD1F41AE6E}"/>
              </a:ext>
            </a:extLst>
          </p:cNvPr>
          <p:cNvCxnSpPr/>
          <p:nvPr/>
        </p:nvCxnSpPr>
        <p:spPr>
          <a:xfrm flipV="1">
            <a:off x="10001704" y="2102255"/>
            <a:ext cx="0" cy="354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文字方塊 202">
                <a:extLst>
                  <a:ext uri="{FF2B5EF4-FFF2-40B4-BE49-F238E27FC236}">
                    <a16:creationId xmlns:a16="http://schemas.microsoft.com/office/drawing/2014/main" id="{0838AF91-7A1D-4557-9D8E-6F5AA3EA8981}"/>
                  </a:ext>
                </a:extLst>
              </p:cNvPr>
              <p:cNvSpPr txBox="1"/>
              <p:nvPr/>
            </p:nvSpPr>
            <p:spPr>
              <a:xfrm>
                <a:off x="11332134" y="4483320"/>
                <a:ext cx="249387" cy="497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3" name="文字方塊 202">
                <a:extLst>
                  <a:ext uri="{FF2B5EF4-FFF2-40B4-BE49-F238E27FC236}">
                    <a16:creationId xmlns:a16="http://schemas.microsoft.com/office/drawing/2014/main" id="{0838AF91-7A1D-4557-9D8E-6F5AA3EA8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134" y="4483320"/>
                <a:ext cx="249387" cy="497700"/>
              </a:xfrm>
              <a:prstGeom prst="rect">
                <a:avLst/>
              </a:prstGeom>
              <a:blipFill>
                <a:blip r:embed="rId7"/>
                <a:stretch>
                  <a:fillRect r="-136585" b="-12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4" name="文字方塊 203">
                <a:extLst>
                  <a:ext uri="{FF2B5EF4-FFF2-40B4-BE49-F238E27FC236}">
                    <a16:creationId xmlns:a16="http://schemas.microsoft.com/office/drawing/2014/main" id="{87D44330-308E-4C12-B4CC-574280979E7A}"/>
                  </a:ext>
                </a:extLst>
              </p:cNvPr>
              <p:cNvSpPr txBox="1"/>
              <p:nvPr/>
            </p:nvSpPr>
            <p:spPr>
              <a:xfrm>
                <a:off x="9218920" y="1806216"/>
                <a:ext cx="249387" cy="538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04" name="文字方塊 203">
                <a:extLst>
                  <a:ext uri="{FF2B5EF4-FFF2-40B4-BE49-F238E27FC236}">
                    <a16:creationId xmlns:a16="http://schemas.microsoft.com/office/drawing/2014/main" id="{87D44330-308E-4C12-B4CC-57428097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8920" y="1806216"/>
                <a:ext cx="249387" cy="538930"/>
              </a:xfrm>
              <a:prstGeom prst="rect">
                <a:avLst/>
              </a:prstGeom>
              <a:blipFill>
                <a:blip r:embed="rId8"/>
                <a:stretch>
                  <a:fillRect r="-148780" b="-56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文字方塊 204">
                <a:extLst>
                  <a:ext uri="{FF2B5EF4-FFF2-40B4-BE49-F238E27FC236}">
                    <a16:creationId xmlns:a16="http://schemas.microsoft.com/office/drawing/2014/main" id="{89438890-D7C2-4F9A-9742-32B099EA7FCE}"/>
                  </a:ext>
                </a:extLst>
              </p:cNvPr>
              <p:cNvSpPr txBox="1"/>
              <p:nvPr/>
            </p:nvSpPr>
            <p:spPr>
              <a:xfrm>
                <a:off x="9907298" y="4785045"/>
                <a:ext cx="3772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0,0)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5" name="文字方塊 204">
                <a:extLst>
                  <a:ext uri="{FF2B5EF4-FFF2-40B4-BE49-F238E27FC236}">
                    <a16:creationId xmlns:a16="http://schemas.microsoft.com/office/drawing/2014/main" id="{89438890-D7C2-4F9A-9742-32B099EA7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298" y="4785045"/>
                <a:ext cx="377239" cy="369332"/>
              </a:xfrm>
              <a:prstGeom prst="rect">
                <a:avLst/>
              </a:prstGeom>
              <a:blipFill>
                <a:blip r:embed="rId9"/>
                <a:stretch>
                  <a:fillRect l="-4839" r="-85484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線接點 206">
            <a:extLst>
              <a:ext uri="{FF2B5EF4-FFF2-40B4-BE49-F238E27FC236}">
                <a16:creationId xmlns:a16="http://schemas.microsoft.com/office/drawing/2014/main" id="{80AF3206-8E6B-4086-ADE7-2F917D0DE8CD}"/>
              </a:ext>
            </a:extLst>
          </p:cNvPr>
          <p:cNvCxnSpPr/>
          <p:nvPr/>
        </p:nvCxnSpPr>
        <p:spPr>
          <a:xfrm>
            <a:off x="3942923" y="1560668"/>
            <a:ext cx="0" cy="4302565"/>
          </a:xfrm>
          <a:prstGeom prst="line">
            <a:avLst/>
          </a:prstGeom>
          <a:ln w="762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箭號: 向右 45">
            <a:extLst>
              <a:ext uri="{FF2B5EF4-FFF2-40B4-BE49-F238E27FC236}">
                <a16:creationId xmlns:a16="http://schemas.microsoft.com/office/drawing/2014/main" id="{D991A622-D9C5-40F0-9C20-0D2050D936BF}"/>
              </a:ext>
            </a:extLst>
          </p:cNvPr>
          <p:cNvSpPr/>
          <p:nvPr/>
        </p:nvSpPr>
        <p:spPr>
          <a:xfrm>
            <a:off x="3589872" y="3325617"/>
            <a:ext cx="1010653" cy="75606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箭號: 向右 199">
            <a:extLst>
              <a:ext uri="{FF2B5EF4-FFF2-40B4-BE49-F238E27FC236}">
                <a16:creationId xmlns:a16="http://schemas.microsoft.com/office/drawing/2014/main" id="{44DE32EB-FAE1-451B-AA07-A6EEE1A8B3BC}"/>
              </a:ext>
            </a:extLst>
          </p:cNvPr>
          <p:cNvSpPr/>
          <p:nvPr/>
        </p:nvSpPr>
        <p:spPr>
          <a:xfrm>
            <a:off x="7564692" y="3325617"/>
            <a:ext cx="1010653" cy="756062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9573973C-6D50-4F95-AE58-EEA07E8645B7}"/>
              </a:ext>
            </a:extLst>
          </p:cNvPr>
          <p:cNvGrpSpPr/>
          <p:nvPr/>
        </p:nvGrpSpPr>
        <p:grpSpPr>
          <a:xfrm>
            <a:off x="1155259" y="2756770"/>
            <a:ext cx="1006776" cy="864000"/>
            <a:chOff x="1155259" y="2756770"/>
            <a:chExt cx="1006776" cy="864000"/>
          </a:xfrm>
        </p:grpSpPr>
        <p:cxnSp>
          <p:nvCxnSpPr>
            <p:cNvPr id="209" name="直線單箭頭接點 208">
              <a:extLst>
                <a:ext uri="{FF2B5EF4-FFF2-40B4-BE49-F238E27FC236}">
                  <a16:creationId xmlns:a16="http://schemas.microsoft.com/office/drawing/2014/main" id="{19854461-E683-4C59-9AF1-C22A0A15E7FB}"/>
                </a:ext>
              </a:extLst>
            </p:cNvPr>
            <p:cNvCxnSpPr/>
            <p:nvPr/>
          </p:nvCxnSpPr>
          <p:spPr>
            <a:xfrm flipH="1">
              <a:off x="1155259" y="2756770"/>
              <a:ext cx="1006776" cy="8640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DA56D3B8-A75D-4F78-9A16-AFE6CACD49D0}"/>
                    </a:ext>
                  </a:extLst>
                </p:cNvPr>
                <p:cNvSpPr txBox="1"/>
                <p:nvPr/>
              </p:nvSpPr>
              <p:spPr>
                <a:xfrm>
                  <a:off x="1518847" y="2988565"/>
                  <a:ext cx="3409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0" name="文字方塊 209">
                  <a:extLst>
                    <a:ext uri="{FF2B5EF4-FFF2-40B4-BE49-F238E27FC236}">
                      <a16:creationId xmlns:a16="http://schemas.microsoft.com/office/drawing/2014/main" id="{DA56D3B8-A75D-4F78-9A16-AFE6CACD4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847" y="2988565"/>
                  <a:ext cx="340912" cy="461665"/>
                </a:xfrm>
                <a:prstGeom prst="rect">
                  <a:avLst/>
                </a:prstGeom>
                <a:blipFill>
                  <a:blip r:embed="rId10"/>
                  <a:stretch>
                    <a:fillRect r="-37500"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8160438F-40AB-439E-895A-0DCA19638DBD}"/>
              </a:ext>
            </a:extLst>
          </p:cNvPr>
          <p:cNvGrpSpPr/>
          <p:nvPr/>
        </p:nvGrpSpPr>
        <p:grpSpPr>
          <a:xfrm>
            <a:off x="8994928" y="4853827"/>
            <a:ext cx="1006776" cy="864000"/>
            <a:chOff x="1155259" y="2756770"/>
            <a:chExt cx="1006776" cy="864000"/>
          </a:xfrm>
        </p:grpSpPr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08DB98D1-955E-420B-BD04-285501BABD9F}"/>
                </a:ext>
              </a:extLst>
            </p:cNvPr>
            <p:cNvCxnSpPr/>
            <p:nvPr/>
          </p:nvCxnSpPr>
          <p:spPr>
            <a:xfrm flipH="1">
              <a:off x="1155259" y="2756770"/>
              <a:ext cx="1006776" cy="864000"/>
            </a:xfrm>
            <a:prstGeom prst="straightConnector1">
              <a:avLst/>
            </a:prstGeom>
            <a:ln w="38100">
              <a:solidFill>
                <a:schemeClr val="accent3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46B74677-874F-467F-A712-4E1DE850B13B}"/>
                    </a:ext>
                  </a:extLst>
                </p:cNvPr>
                <p:cNvSpPr txBox="1"/>
                <p:nvPr/>
              </p:nvSpPr>
              <p:spPr>
                <a:xfrm>
                  <a:off x="1518847" y="2988565"/>
                  <a:ext cx="34091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1" i="0" smtClean="0">
                                <a:latin typeface="Cambria Math" panose="02040503050406030204" pitchFamily="18" charset="0"/>
                              </a:rPr>
                              <m:t>𝐯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14" name="文字方塊 213">
                  <a:extLst>
                    <a:ext uri="{FF2B5EF4-FFF2-40B4-BE49-F238E27FC236}">
                      <a16:creationId xmlns:a16="http://schemas.microsoft.com/office/drawing/2014/main" id="{46B74677-874F-467F-A712-4E1DE850B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847" y="2988565"/>
                  <a:ext cx="340912" cy="461665"/>
                </a:xfrm>
                <a:prstGeom prst="rect">
                  <a:avLst/>
                </a:prstGeom>
                <a:blipFill>
                  <a:blip r:embed="rId11"/>
                  <a:stretch>
                    <a:fillRect r="-37500" b="-394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6" name="橢圓 285">
            <a:extLst>
              <a:ext uri="{FF2B5EF4-FFF2-40B4-BE49-F238E27FC236}">
                <a16:creationId xmlns:a16="http://schemas.microsoft.com/office/drawing/2014/main" id="{72BE05DC-543B-458D-BE05-9267642634E2}"/>
              </a:ext>
            </a:extLst>
          </p:cNvPr>
          <p:cNvSpPr/>
          <p:nvPr/>
        </p:nvSpPr>
        <p:spPr>
          <a:xfrm>
            <a:off x="9991913" y="48237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3A415259-4163-4E07-8345-A440E3948C19}"/>
                  </a:ext>
                </a:extLst>
              </p:cNvPr>
              <p:cNvSpPr txBox="1"/>
              <p:nvPr/>
            </p:nvSpPr>
            <p:spPr>
              <a:xfrm>
                <a:off x="8793466" y="2619233"/>
                <a:ext cx="26745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400" dirty="0"/>
                  <a:t>Velocity Obstacle, </a:t>
                </a:r>
                <a14:m>
                  <m:oMath xmlns:m="http://schemas.openxmlformats.org/officeDocument/2006/math">
                    <m:r>
                      <a:rPr lang="en-US" altLang="zh-TW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288" name="文字方塊 287">
                <a:extLst>
                  <a:ext uri="{FF2B5EF4-FFF2-40B4-BE49-F238E27FC236}">
                    <a16:creationId xmlns:a16="http://schemas.microsoft.com/office/drawing/2014/main" id="{3A415259-4163-4E07-8345-A440E3948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466" y="2619233"/>
                <a:ext cx="2674500" cy="830997"/>
              </a:xfrm>
              <a:prstGeom prst="rect">
                <a:avLst/>
              </a:prstGeom>
              <a:blipFill>
                <a:blip r:embed="rId12"/>
                <a:stretch>
                  <a:fillRect l="-3417" t="-5147" r="-4100" b="-1102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字方塊 288">
                <a:extLst>
                  <a:ext uri="{FF2B5EF4-FFF2-40B4-BE49-F238E27FC236}">
                    <a16:creationId xmlns:a16="http://schemas.microsoft.com/office/drawing/2014/main" id="{0A82DB0D-C6A9-453F-8C32-07ADBFA20899}"/>
                  </a:ext>
                </a:extLst>
              </p:cNvPr>
              <p:cNvSpPr txBox="1"/>
              <p:nvPr/>
            </p:nvSpPr>
            <p:spPr>
              <a:xfrm>
                <a:off x="8692277" y="1318881"/>
                <a:ext cx="3312111" cy="4308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9" name="文字方塊 288">
                <a:extLst>
                  <a:ext uri="{FF2B5EF4-FFF2-40B4-BE49-F238E27FC236}">
                    <a16:creationId xmlns:a16="http://schemas.microsoft.com/office/drawing/2014/main" id="{0A82DB0D-C6A9-453F-8C32-07ADBFA20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277" y="1318881"/>
                <a:ext cx="331211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6115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0.15833 -0.3687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17" y="-1844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00039 -0.4805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24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00209 L 0.37396 -0.09167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63" y="-4491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37487 -0.09328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37" y="-4676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37409 -0.0923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9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4271 -0.30532 L 3.54167E-6 -3.33333E-6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135" y="1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69 0.00139 L 0.24297 0.12662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27" y="6250"/>
                                    </p:animMotion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23 L 0.24193 0.12824 " pathEditMode="relative" rAng="0" ptsTypes="AA">
                                      <p:cBhvr>
                                        <p:cTn id="11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35" y="6412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0.0007 L 0.24154 0.12871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6389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52" grpId="0" animBg="1"/>
      <p:bldP spid="52" grpId="1" animBg="1"/>
      <p:bldP spid="33" grpId="0" animBg="1"/>
      <p:bldP spid="36" grpId="0" animBg="1"/>
      <p:bldP spid="30" grpId="0" animBg="1"/>
      <p:bldP spid="31" grpId="0" animBg="1"/>
      <p:bldP spid="45" grpId="0"/>
      <p:bldP spid="159" grpId="0"/>
      <p:bldP spid="160" grpId="0"/>
      <p:bldP spid="161" grpId="0"/>
      <p:bldP spid="162" grpId="0" animBg="1"/>
      <p:bldP spid="195" grpId="0"/>
      <p:bldP spid="203" grpId="0"/>
      <p:bldP spid="204" grpId="0"/>
      <p:bldP spid="205" grpId="0"/>
      <p:bldP spid="46" grpId="0" animBg="1"/>
      <p:bldP spid="200" grpId="0" animBg="1"/>
      <p:bldP spid="286" grpId="0" animBg="1"/>
      <p:bldP spid="288" grpId="0"/>
      <p:bldP spid="28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2E27C-AD20-4170-9CFA-A09A3A6E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machine??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AC1D0-5CCD-4419-8AA6-43D4E3BF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948045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93343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Methods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5638642" y="6056416"/>
            <a:ext cx="2733541" cy="703654"/>
          </a:xfrm>
          <a:prstGeom prst="chevron">
            <a:avLst/>
          </a:prstGeom>
          <a:solidFill>
            <a:srgbClr val="FFC000"/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Results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7983940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8">
            <a:extLst>
              <a:ext uri="{FF2B5EF4-FFF2-40B4-BE49-F238E27FC236}">
                <a16:creationId xmlns:a16="http://schemas.microsoft.com/office/drawing/2014/main" id="{5A60404D-E679-45ED-8092-534D785C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6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1017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52E27C-AD20-4170-9CFA-A09A3A6ED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machine??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AC1D0-5CCD-4419-8AA6-43D4E3BF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4E39B216-79E3-4785-B07E-9B256669ED4F}"/>
              </a:ext>
            </a:extLst>
          </p:cNvPr>
          <p:cNvSpPr/>
          <p:nvPr/>
        </p:nvSpPr>
        <p:spPr>
          <a:xfrm>
            <a:off x="948045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Introduction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箭號: ＞形 4">
            <a:extLst>
              <a:ext uri="{FF2B5EF4-FFF2-40B4-BE49-F238E27FC236}">
                <a16:creationId xmlns:a16="http://schemas.microsoft.com/office/drawing/2014/main" id="{5EC7300E-2D0A-4EF0-A091-25E75D87EBF8}"/>
              </a:ext>
            </a:extLst>
          </p:cNvPr>
          <p:cNvSpPr/>
          <p:nvPr/>
        </p:nvSpPr>
        <p:spPr>
          <a:xfrm>
            <a:off x="3293343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Methods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箭號: ＞形 5">
            <a:extLst>
              <a:ext uri="{FF2B5EF4-FFF2-40B4-BE49-F238E27FC236}">
                <a16:creationId xmlns:a16="http://schemas.microsoft.com/office/drawing/2014/main" id="{B1CB4C0D-1E5F-44E0-A42F-3AEED4E9952B}"/>
              </a:ext>
            </a:extLst>
          </p:cNvPr>
          <p:cNvSpPr/>
          <p:nvPr/>
        </p:nvSpPr>
        <p:spPr>
          <a:xfrm>
            <a:off x="5638642" y="6056416"/>
            <a:ext cx="2733541" cy="703654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Results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箭號: ＞形 6">
            <a:extLst>
              <a:ext uri="{FF2B5EF4-FFF2-40B4-BE49-F238E27FC236}">
                <a16:creationId xmlns:a16="http://schemas.microsoft.com/office/drawing/2014/main" id="{E10DF0CA-0FC1-4E86-B5E7-FD76502DEE74}"/>
              </a:ext>
            </a:extLst>
          </p:cNvPr>
          <p:cNvSpPr/>
          <p:nvPr/>
        </p:nvSpPr>
        <p:spPr>
          <a:xfrm>
            <a:off x="7983940" y="6056416"/>
            <a:ext cx="2733541" cy="703654"/>
          </a:xfrm>
          <a:prstGeom prst="chevron">
            <a:avLst/>
          </a:prstGeom>
          <a:solidFill>
            <a:srgbClr val="FFC000"/>
          </a:solidFill>
          <a:ln w="762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1"/>
                </a:solidFill>
              </a:rPr>
              <a:t>Discussion</a:t>
            </a:r>
            <a:endParaRPr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投影片編號版面配置區 8">
            <a:extLst>
              <a:ext uri="{FF2B5EF4-FFF2-40B4-BE49-F238E27FC236}">
                <a16:creationId xmlns:a16="http://schemas.microsoft.com/office/drawing/2014/main" id="{9777759C-927A-41C4-944E-94CDD4D0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7190" y="6176962"/>
            <a:ext cx="540000" cy="540000"/>
          </a:xfrm>
          <a:prstGeom prst="dodecagon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>
            <a:noAutofit/>
          </a:bodyPr>
          <a:lstStyle/>
          <a:p>
            <a:fld id="{ACB351D4-1F96-497A-B525-5EA7415D2C20}" type="slidenum">
              <a:rPr lang="zh-TW" altLang="en-US" sz="3200" smtClean="0">
                <a:solidFill>
                  <a:srgbClr val="FFFF00"/>
                </a:solidFill>
              </a:rPr>
              <a:t>7</a:t>
            </a:fld>
            <a:endParaRPr lang="zh-TW" alt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839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红黑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26E61"/>
      </a:accent1>
      <a:accent2>
        <a:srgbClr val="3A3838"/>
      </a:accent2>
      <a:accent3>
        <a:srgbClr val="FFC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軟正黑空白簡報" id="{D3A4BA48-A175-48C6-A8A8-AFA3B0DC3B82}" vid="{E695BF43-8DFA-4CFB-9F7A-46312664254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微軟正黑空白簡報</Template>
  <TotalTime>583</TotalTime>
  <Words>115</Words>
  <Application>Microsoft Office PowerPoint</Application>
  <PresentationFormat>寬螢幕</PresentationFormat>
  <Paragraphs>55</Paragraphs>
  <Slides>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Source Han Sans TC</vt:lpstr>
      <vt:lpstr>Arial</vt:lpstr>
      <vt:lpstr>Arial Black</vt:lpstr>
      <vt:lpstr>Calibri</vt:lpstr>
      <vt:lpstr>Cambria Math</vt:lpstr>
      <vt:lpstr>Montserrat</vt:lpstr>
      <vt:lpstr>Office 主题</vt:lpstr>
      <vt:lpstr>PowerPoint 簡報</vt:lpstr>
      <vt:lpstr>PowerPoint 簡報</vt:lpstr>
      <vt:lpstr>What is machine??</vt:lpstr>
      <vt:lpstr>What is machine??</vt:lpstr>
      <vt:lpstr>Velocity Obstacle (VO)</vt:lpstr>
      <vt:lpstr>What is machine??</vt:lpstr>
      <vt:lpstr>What is machine??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19</cp:revision>
  <dcterms:created xsi:type="dcterms:W3CDTF">2025-03-02T07:37:30Z</dcterms:created>
  <dcterms:modified xsi:type="dcterms:W3CDTF">2025-03-02T17:20:52Z</dcterms:modified>
</cp:coreProperties>
</file>