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FF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2DCF1-FDD0-484A-A74F-D66BD9B7F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F83664-691A-4B34-AD5C-8CB6FAF24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FFEC79-191C-4952-99A9-8DC079F5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90CEC2-4C7E-402A-82E9-2C92E4FC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5CFC39-E4E3-4462-B773-73547847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1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4558B-F912-4FBA-80BE-9C27F9BE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093FA0-386E-45BE-86AB-F336DE2A1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DD4909-6454-40E3-A521-D8E9DB1A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12ADF7-6530-400F-9684-ED23FC10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F66A61-01F1-4C04-AB13-6C81BDEC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27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AF8D98-7B1F-4331-A2BF-0317C01DB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35A223-EF9D-49FE-A804-EF2D1E83A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DC0CF5-769D-42FB-B5DE-94A87C16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3325D0-5358-406E-8BA0-B44EAB3A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B2EA10-BF9A-4867-8B42-508A9771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88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576E5-1E33-4EB1-9BE9-2087CCFD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DC9E34-AB45-439F-A9DC-1D6B0875E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9CCDD-A2A5-4CC3-8AD7-ED4337B9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ADFEE8-83E5-498D-B629-36AA1523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7DEC47-3BE1-4CA5-969A-A3FC6D4B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23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0A73A-3C32-452D-9331-C012ACB3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0C831F-9CD6-4AD7-8C0B-D18C81EB9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4EBED6-24E1-4079-BB10-63797C6E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4C966F-50AA-423B-9537-6FFE7949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65E215-4DF6-41B7-9C80-D1594781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04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FE0EF-3C6F-48CE-AE59-98B5BC86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6BF5EF-01A9-4B6A-AA71-F4777186E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050EB7-4ACB-43A3-BF97-7571E513F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328549-F065-4476-B705-625837B9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291082-B0A8-4288-9CB4-DCD49E41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C70938-952B-4C9B-9051-3043511A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6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A3033-6DC9-41A4-AEA0-34F76E40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41CB55-31D0-4F98-B58A-ED09F6EB3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E9C8DC-8071-4AFE-A9CF-085E1A211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5D6F9E9-4930-4CCD-9E73-565DD127B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51B2F0-371C-43E3-9485-8E4FDC2AE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62DEACB-3A8A-488F-A868-2C3FC8E4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3E939B5-BCF9-4585-8177-42F095E1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28B1108-A357-430B-8F36-60615675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2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60BE3-CB0E-4AEF-8CCE-3E6904B2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71E06E4-8238-422F-9106-75A796B5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DD13B7-4BE7-4389-984F-ABF0AD5B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A668E3-3F3B-49E3-A3E0-A12BCCCC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8E4BE3-E76D-43C9-A42E-BD4877B4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64AC7D-0817-43C1-A753-39AC45AC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C698D5-B211-4FCD-A3D9-D1983FF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26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51C0D-1026-4302-9DB8-1B1E896D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BB4A9-A221-4954-8CBA-1DFE451C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1E8CD9-29F7-4274-9514-33945C43B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936DE7-E1D0-40AF-8E24-5BB4EF18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B23757-2D5F-4AE4-AF94-DBDDEBF3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8943CD-6D4B-4F98-BD9B-8F8D48E8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3F8C48-FCC4-4330-98C5-6113F5C1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428DB53-D619-47C3-8239-B62DBA92E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EB3952-D939-4D5D-AD19-A2C24EDE9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43E69F-4426-429E-9440-E9A827D9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D47752-012F-4212-AB0C-F40C61BF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BFB148-5953-499E-A5B7-7865F2DF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58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15C9DB-D908-4C39-ADCC-3DCD1F9A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F74D2C-4136-46A6-BDA5-F9F09C3A2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C0E7AA-287B-43B4-83F8-2C2BD1436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F5AD-FE1B-4540-B598-52220A64164D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C8DCC3-AE4F-411E-8357-56A1EA87B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12C793-D068-4F3A-922D-40233E8DA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8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F252DFC5-76CC-4963-8A65-235DD15F1A8A}"/>
              </a:ext>
            </a:extLst>
          </p:cNvPr>
          <p:cNvGrpSpPr/>
          <p:nvPr/>
        </p:nvGrpSpPr>
        <p:grpSpPr>
          <a:xfrm>
            <a:off x="673410" y="224306"/>
            <a:ext cx="8470589" cy="4720202"/>
            <a:chOff x="673410" y="224306"/>
            <a:chExt cx="8470589" cy="4720202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2FE9C3FE-D8EF-4768-9282-CB6ABEC5A9A2}"/>
                </a:ext>
              </a:extLst>
            </p:cNvPr>
            <p:cNvGrpSpPr/>
            <p:nvPr/>
          </p:nvGrpSpPr>
          <p:grpSpPr>
            <a:xfrm>
              <a:off x="673410" y="224306"/>
              <a:ext cx="8470589" cy="4720202"/>
              <a:chOff x="673410" y="224306"/>
              <a:chExt cx="8470589" cy="472020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20790B90-7198-46C4-A60F-BD9BF3CCD5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3410" y="224306"/>
                <a:ext cx="4529667" cy="2272879"/>
              </a:xfrm>
              <a:prstGeom prst="rect">
                <a:avLst/>
              </a:prstGeom>
            </p:spPr>
          </p:pic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72AAC4B0-79CF-4964-A7BB-B9D549CF20B4}"/>
                  </a:ext>
                </a:extLst>
              </p:cNvPr>
              <p:cNvSpPr/>
              <p:nvPr/>
            </p:nvSpPr>
            <p:spPr>
              <a:xfrm>
                <a:off x="1897146" y="594513"/>
                <a:ext cx="863600" cy="153246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60EBBA4B-CE07-41AF-A59A-AC2AAB9548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3076" y="224306"/>
                <a:ext cx="3940923" cy="4720202"/>
              </a:xfrm>
              <a:prstGeom prst="rect">
                <a:avLst/>
              </a:prstGeom>
            </p:spPr>
          </p:pic>
          <p:pic>
            <p:nvPicPr>
              <p:cNvPr id="1026" name="Picture 2" descr="開啟相片">
                <a:extLst>
                  <a:ext uri="{FF2B5EF4-FFF2-40B4-BE49-F238E27FC236}">
                    <a16:creationId xmlns:a16="http://schemas.microsoft.com/office/drawing/2014/main" id="{50E55FEE-055D-464B-A07A-618DFA4D8F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173" t="36836" r="7777" b="15756"/>
              <a:stretch/>
            </p:blipFill>
            <p:spPr bwMode="auto">
              <a:xfrm>
                <a:off x="673410" y="2497185"/>
                <a:ext cx="4529668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306420A4-3F3D-4625-AFA0-60861E591A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6722" y="3429000"/>
              <a:ext cx="461278" cy="28738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E90AB8E-83E1-45B1-B24A-BB50E8362841}"/>
                </a:ext>
              </a:extLst>
            </p:cNvPr>
            <p:cNvSpPr txBox="1"/>
            <p:nvPr/>
          </p:nvSpPr>
          <p:spPr>
            <a:xfrm>
              <a:off x="2827866" y="3572692"/>
              <a:ext cx="1159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8.5mm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14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局部圓 42">
            <a:extLst>
              <a:ext uri="{FF2B5EF4-FFF2-40B4-BE49-F238E27FC236}">
                <a16:creationId xmlns:a16="http://schemas.microsoft.com/office/drawing/2014/main" id="{211E94C9-EFA9-4E21-A302-EFD4E43FDDD0}"/>
              </a:ext>
            </a:extLst>
          </p:cNvPr>
          <p:cNvSpPr/>
          <p:nvPr/>
        </p:nvSpPr>
        <p:spPr>
          <a:xfrm rot="2873095">
            <a:off x="1230425" y="2229156"/>
            <a:ext cx="5507816" cy="5402047"/>
          </a:xfrm>
          <a:prstGeom prst="pie">
            <a:avLst>
              <a:gd name="adj1" fmla="val 13360912"/>
              <a:gd name="adj2" fmla="val 1509724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局部圓 25">
            <a:extLst>
              <a:ext uri="{FF2B5EF4-FFF2-40B4-BE49-F238E27FC236}">
                <a16:creationId xmlns:a16="http://schemas.microsoft.com/office/drawing/2014/main" id="{9294540F-2938-4802-92C8-E611AD2F3375}"/>
              </a:ext>
            </a:extLst>
          </p:cNvPr>
          <p:cNvSpPr/>
          <p:nvPr/>
        </p:nvSpPr>
        <p:spPr>
          <a:xfrm rot="3602722">
            <a:off x="412625" y="1701643"/>
            <a:ext cx="5507816" cy="5402047"/>
          </a:xfrm>
          <a:prstGeom prst="pie">
            <a:avLst>
              <a:gd name="adj1" fmla="val 13492835"/>
              <a:gd name="adj2" fmla="val 1534830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局部圓 24">
            <a:extLst>
              <a:ext uri="{FF2B5EF4-FFF2-40B4-BE49-F238E27FC236}">
                <a16:creationId xmlns:a16="http://schemas.microsoft.com/office/drawing/2014/main" id="{082E8698-F83C-4DCE-8538-1948317DB24E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BD78609C-38F6-40BC-A6D4-1B4CC064A0DB}"/>
              </a:ext>
            </a:extLst>
          </p:cNvPr>
          <p:cNvGrpSpPr/>
          <p:nvPr/>
        </p:nvGrpSpPr>
        <p:grpSpPr>
          <a:xfrm>
            <a:off x="1058334" y="101600"/>
            <a:ext cx="5731933" cy="5965283"/>
            <a:chOff x="1058334" y="101600"/>
            <a:chExt cx="5731933" cy="5965283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E84280D0-A817-43BE-837C-7CF21D63BE37}"/>
                </a:ext>
              </a:extLst>
            </p:cNvPr>
            <p:cNvGrpSpPr/>
            <p:nvPr/>
          </p:nvGrpSpPr>
          <p:grpSpPr>
            <a:xfrm>
              <a:off x="1058334" y="101600"/>
              <a:ext cx="5731933" cy="5545666"/>
              <a:chOff x="1058334" y="101600"/>
              <a:chExt cx="5731933" cy="5545666"/>
            </a:xfrm>
          </p:grpSpPr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6C765B5D-5553-426A-8FB0-7FFF2F6D96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8334" y="3200400"/>
                <a:ext cx="2091266" cy="1193800"/>
              </a:xfrm>
              <a:prstGeom prst="straightConnector1">
                <a:avLst/>
              </a:prstGeom>
              <a:ln w="38100">
                <a:solidFill>
                  <a:srgbClr val="FFF0C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2BBB8F94-6C6F-4070-A2F1-12BACC09EEDB}"/>
                  </a:ext>
                </a:extLst>
              </p:cNvPr>
              <p:cNvSpPr/>
              <p:nvPr/>
            </p:nvSpPr>
            <p:spPr>
              <a:xfrm>
                <a:off x="3086100" y="4334934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9043AD5B-AC0A-4E21-8314-BADDA0884521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3FA1CF3A-13AA-4CC5-A621-EE74C013AA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483818FC-193C-480D-BC5B-C456D7249256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491541F2-A1D4-40BC-AF7E-32BE5A179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32667" y="4394200"/>
                <a:ext cx="2091266" cy="11938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8FAA6527-7819-4DB1-A307-6DAF01969AFD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4A795158-ABB1-47DD-8779-C9992031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101600"/>
                <a:ext cx="1134534" cy="42926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2EE8A3D6-89AC-4FB7-A126-D31E7556C6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905933"/>
                <a:ext cx="3623734" cy="3488268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A41E859-4E43-4E11-8DBA-0A03B1382B60}"/>
                </a:ext>
              </a:extLst>
            </p:cNvPr>
            <p:cNvSpPr txBox="1"/>
            <p:nvPr/>
          </p:nvSpPr>
          <p:spPr>
            <a:xfrm rot="7159219">
              <a:off x="4119182" y="3420466"/>
              <a:ext cx="26246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0" dirty="0">
                  <a:latin typeface="Artifakt Element Thin" panose="020B0203050000020004" pitchFamily="34" charset="0"/>
                  <a:ea typeface="Artifakt Element Thin" panose="020B0203050000020004" pitchFamily="34" charset="0"/>
                </a:rPr>
                <a:t>}</a:t>
              </a:r>
              <a:endParaRPr lang="zh-TW" altLang="en-US" sz="20000" dirty="0">
                <a:latin typeface="Artifakt Element Thin" panose="020B02030500000200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/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772B41D2-E99B-425F-87D1-43D5837481BE}"/>
                </a:ext>
              </a:extLst>
            </p:cNvPr>
            <p:cNvSpPr/>
            <p:nvPr/>
          </p:nvSpPr>
          <p:spPr>
            <a:xfrm>
              <a:off x="3889894" y="4797967"/>
              <a:ext cx="177800" cy="18466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452C89EB-50E1-49F6-BE66-6B9E81790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4334" y="177800"/>
              <a:ext cx="11932" cy="4729434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4E81479-31EC-4923-A403-0282A5870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6489" y="881861"/>
              <a:ext cx="2322711" cy="4025511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834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D45FE13C-03BA-4EE6-9E21-FECD4DA2ABD6}"/>
              </a:ext>
            </a:extLst>
          </p:cNvPr>
          <p:cNvGrpSpPr/>
          <p:nvPr/>
        </p:nvGrpSpPr>
        <p:grpSpPr>
          <a:xfrm>
            <a:off x="3384550" y="254000"/>
            <a:ext cx="2652183" cy="5554134"/>
            <a:chOff x="3384550" y="254000"/>
            <a:chExt cx="2652183" cy="5554134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5A714F04-26D2-444A-9EB8-4880DF7D63DC}"/>
                </a:ext>
              </a:extLst>
            </p:cNvPr>
            <p:cNvGrpSpPr/>
            <p:nvPr/>
          </p:nvGrpSpPr>
          <p:grpSpPr>
            <a:xfrm>
              <a:off x="3384550" y="254000"/>
              <a:ext cx="2652183" cy="5393266"/>
              <a:chOff x="3384550" y="254000"/>
              <a:chExt cx="2652183" cy="5393266"/>
            </a:xfrm>
          </p:grpSpPr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975ECA6D-4AF5-4604-924C-F4B5EFDDE370}"/>
                  </a:ext>
                </a:extLst>
              </p:cNvPr>
              <p:cNvSpPr/>
              <p:nvPr/>
            </p:nvSpPr>
            <p:spPr>
              <a:xfrm>
                <a:off x="3412067" y="3962883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DCAEFB76-24E9-4AC7-BCC9-0722CB14EBDE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52BB72B9-3F55-4C67-92F4-F6F4CAF97C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2907094C-639C-4E75-BFDA-0744345515E3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68F4D750-810D-49DA-84F5-4F72B39C5D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84550" y="4601179"/>
                <a:ext cx="1839384" cy="98682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4F5FF43C-3716-4983-8783-8D7E8ED390EE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局部圓 22">
            <a:extLst>
              <a:ext uri="{FF2B5EF4-FFF2-40B4-BE49-F238E27FC236}">
                <a16:creationId xmlns:a16="http://schemas.microsoft.com/office/drawing/2014/main" id="{6F714368-3DF0-491D-9D19-396BE6BDED74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弧形 29">
            <a:extLst>
              <a:ext uri="{FF2B5EF4-FFF2-40B4-BE49-F238E27FC236}">
                <a16:creationId xmlns:a16="http://schemas.microsoft.com/office/drawing/2014/main" id="{0C5D020D-817A-4567-8F9E-153A9E9A6933}"/>
              </a:ext>
            </a:extLst>
          </p:cNvPr>
          <p:cNvSpPr/>
          <p:nvPr/>
        </p:nvSpPr>
        <p:spPr>
          <a:xfrm flipH="1" flipV="1">
            <a:off x="4110472" y="2472037"/>
            <a:ext cx="3852522" cy="3251430"/>
          </a:xfrm>
          <a:prstGeom prst="arc">
            <a:avLst>
              <a:gd name="adj1" fmla="val 17941588"/>
              <a:gd name="adj2" fmla="val 7922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29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群組 46">
            <a:extLst>
              <a:ext uri="{FF2B5EF4-FFF2-40B4-BE49-F238E27FC236}">
                <a16:creationId xmlns:a16="http://schemas.microsoft.com/office/drawing/2014/main" id="{F9AF1F0B-F901-4653-A665-875A990B3EBB}"/>
              </a:ext>
            </a:extLst>
          </p:cNvPr>
          <p:cNvGrpSpPr/>
          <p:nvPr/>
        </p:nvGrpSpPr>
        <p:grpSpPr>
          <a:xfrm>
            <a:off x="1346193" y="558800"/>
            <a:ext cx="7884231" cy="8407693"/>
            <a:chOff x="1346193" y="558800"/>
            <a:chExt cx="7884231" cy="8407693"/>
          </a:xfrm>
        </p:grpSpPr>
        <p:sp>
          <p:nvSpPr>
            <p:cNvPr id="13" name="局部圓 12">
              <a:extLst>
                <a:ext uri="{FF2B5EF4-FFF2-40B4-BE49-F238E27FC236}">
                  <a16:creationId xmlns:a16="http://schemas.microsoft.com/office/drawing/2014/main" id="{A892EEF7-6553-45A4-9161-4728AAB65468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A8B8FAB4-E295-44E3-8F78-0F49BE7EED6F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E8447CFB-4D3A-4480-9819-9ED69E2BE43B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F27F3D9-C8E4-4178-903A-01EB493F4984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7242556-6F75-41DB-AA97-A1FFF2D216B8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A4ECD93C-B3A6-4DF9-B315-FC68A99A1C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740D98C3-30BB-49F1-9FE0-40BDA545FF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FA2F5B18-43FC-472A-98EA-AAFE7BE28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0623" y="5150274"/>
              <a:ext cx="906443" cy="27685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BCA8B4FD-DDEA-4B3B-95EC-5ECC92147E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1431" y="4148667"/>
              <a:ext cx="739902" cy="1001607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B78C4EE-AB1C-4EEC-B7A4-FD124F30077C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4EEA7EA8-C49E-4654-B980-9990C0A27174}"/>
                </a:ext>
              </a:extLst>
            </p:cNvPr>
            <p:cNvCxnSpPr>
              <a:stCxn id="15" idx="0"/>
            </p:cNvCxnSpPr>
            <p:nvPr/>
          </p:nvCxnSpPr>
          <p:spPr>
            <a:xfrm flipH="1" flipV="1">
              <a:off x="5264206" y="3801533"/>
              <a:ext cx="22860" cy="132588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F84A61F1-6E90-400E-AB77-4B698D29090B}"/>
                </a:ext>
              </a:extLst>
            </p:cNvPr>
            <p:cNvSpPr txBox="1"/>
            <p:nvPr/>
          </p:nvSpPr>
          <p:spPr>
            <a:xfrm>
              <a:off x="5218374" y="3523734"/>
              <a:ext cx="268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X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E2C716E3-24E9-45DD-9787-00DF3CEB72C4}"/>
                </a:ext>
              </a:extLst>
            </p:cNvPr>
            <p:cNvSpPr txBox="1"/>
            <p:nvPr/>
          </p:nvSpPr>
          <p:spPr>
            <a:xfrm>
              <a:off x="6005859" y="4021667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94487DF4-0C05-4B50-B235-6194C00E689B}"/>
                </a:ext>
              </a:extLst>
            </p:cNvPr>
            <p:cNvSpPr txBox="1"/>
            <p:nvPr/>
          </p:nvSpPr>
          <p:spPr>
            <a:xfrm>
              <a:off x="4325436" y="4893733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1AAB5DD6-AC00-4FB4-BC42-11198E88A7B6}"/>
                </a:ext>
              </a:extLst>
            </p:cNvPr>
            <p:cNvCxnSpPr/>
            <p:nvPr/>
          </p:nvCxnSpPr>
          <p:spPr>
            <a:xfrm flipH="1" flipV="1">
              <a:off x="3462867" y="3259667"/>
              <a:ext cx="2272057" cy="12048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49EDCDF5-C9AC-48F7-A9E8-5BEF7A41DE64}"/>
                </a:ext>
              </a:extLst>
            </p:cNvPr>
            <p:cNvCxnSpPr/>
            <p:nvPr/>
          </p:nvCxnSpPr>
          <p:spPr>
            <a:xfrm flipH="1" flipV="1">
              <a:off x="3462867" y="3252387"/>
              <a:ext cx="1808564" cy="12523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FC0A62C-6510-44DF-8FE4-4A35867E37DC}"/>
                </a:ext>
              </a:extLst>
            </p:cNvPr>
            <p:cNvCxnSpPr/>
            <p:nvPr/>
          </p:nvCxnSpPr>
          <p:spPr>
            <a:xfrm flipH="1" flipV="1">
              <a:off x="3482791" y="3259667"/>
              <a:ext cx="1293199" cy="2040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/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84E01C88-349F-4672-A7AF-7AD5ECD657F6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D7A54EF-8E0E-4911-B353-8AA2A0AE2AB3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00ADE265-25AB-4929-BBE2-D23C49D9A26E}"/>
                </a:ext>
              </a:extLst>
            </p:cNvPr>
            <p:cNvCxnSpPr>
              <a:stCxn id="41" idx="0"/>
              <a:endCxn id="6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726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8A3E0E4D-6F01-4D83-BEC7-C832EC28ECF6}"/>
              </a:ext>
            </a:extLst>
          </p:cNvPr>
          <p:cNvGrpSpPr/>
          <p:nvPr/>
        </p:nvGrpSpPr>
        <p:grpSpPr>
          <a:xfrm>
            <a:off x="2621666" y="839165"/>
            <a:ext cx="5710468" cy="4777460"/>
            <a:chOff x="2621666" y="839165"/>
            <a:chExt cx="5710468" cy="477746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B0B49C2-B3D2-4244-B66A-AB4381662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2706" y="1148776"/>
              <a:ext cx="5039428" cy="4467849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FED9D19-3393-41F2-BBE1-4446EBFE6619}"/>
                </a:ext>
              </a:extLst>
            </p:cNvPr>
            <p:cNvSpPr/>
            <p:nvPr/>
          </p:nvSpPr>
          <p:spPr>
            <a:xfrm>
              <a:off x="2621666" y="839165"/>
              <a:ext cx="1400537" cy="3020992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F2BB6D96-5FB4-4CCE-8CE7-BE2ADD79B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4648" y="4120587"/>
              <a:ext cx="0" cy="11111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0C47AF3-42E4-4E85-BB41-7F265DC6FFC4}"/>
                </a:ext>
              </a:extLst>
            </p:cNvPr>
            <p:cNvSpPr/>
            <p:nvPr/>
          </p:nvSpPr>
          <p:spPr>
            <a:xfrm>
              <a:off x="7045126" y="1241375"/>
              <a:ext cx="408972" cy="567160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6D1373C-D703-497C-A360-1E48AEE57215}"/>
                </a:ext>
              </a:extLst>
            </p:cNvPr>
            <p:cNvSpPr/>
            <p:nvPr/>
          </p:nvSpPr>
          <p:spPr>
            <a:xfrm>
              <a:off x="4576826" y="4218972"/>
              <a:ext cx="359776" cy="51121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/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/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/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8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5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0E1EA2D0-5F48-4435-AA57-B8B18CA0AFD4}"/>
              </a:ext>
            </a:extLst>
          </p:cNvPr>
          <p:cNvGrpSpPr/>
          <p:nvPr/>
        </p:nvGrpSpPr>
        <p:grpSpPr>
          <a:xfrm>
            <a:off x="3149601" y="1363133"/>
            <a:ext cx="3706534" cy="2836334"/>
            <a:chOff x="3149601" y="1363133"/>
            <a:chExt cx="3706534" cy="283633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649129F-5555-41C6-BA94-00CC344E7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8499"/>
            <a:stretch/>
          </p:blipFill>
          <p:spPr>
            <a:xfrm>
              <a:off x="3236130" y="1746040"/>
              <a:ext cx="3620005" cy="2453427"/>
            </a:xfrm>
            <a:prstGeom prst="rect">
              <a:avLst/>
            </a:prstGeom>
          </p:spPr>
        </p:pic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5923823F-E153-4B4E-950D-6500CA780415}"/>
                </a:ext>
              </a:extLst>
            </p:cNvPr>
            <p:cNvCxnSpPr/>
            <p:nvPr/>
          </p:nvCxnSpPr>
          <p:spPr>
            <a:xfrm flipV="1">
              <a:off x="3725333" y="1363133"/>
              <a:ext cx="0" cy="1667934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63D0DACC-9769-4175-BD5F-40C32FE36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9267" y="1871133"/>
              <a:ext cx="0" cy="1159934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/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/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2486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</TotalTime>
  <Words>23</Words>
  <Application>Microsoft Office PowerPoint</Application>
  <PresentationFormat>寬螢幕</PresentationFormat>
  <Paragraphs>21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Arial</vt:lpstr>
      <vt:lpstr>Artifakt Element Thin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SOLab</dc:creator>
  <cp:lastModifiedBy>SOLab</cp:lastModifiedBy>
  <cp:revision>16</cp:revision>
  <dcterms:created xsi:type="dcterms:W3CDTF">2024-05-22T03:11:51Z</dcterms:created>
  <dcterms:modified xsi:type="dcterms:W3CDTF">2024-05-27T08:07:20Z</dcterms:modified>
</cp:coreProperties>
</file>