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2024/12/3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5" Type="http://schemas.openxmlformats.org/officeDocument/2006/relationships/image" Target="../media/image450.png"/><Relationship Id="rId4" Type="http://schemas.openxmlformats.org/officeDocument/2006/relationships/image" Target="../media/image44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612F8B-2DCE-45D1-9BB4-A9C538926031}"/>
              </a:ext>
            </a:extLst>
          </p:cNvPr>
          <p:cNvSpPr/>
          <p:nvPr/>
        </p:nvSpPr>
        <p:spPr>
          <a:xfrm>
            <a:off x="1799111" y="1733797"/>
            <a:ext cx="878774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7B9E46-8AA0-4BED-84F2-A368EB5C9C64}"/>
              </a:ext>
            </a:extLst>
          </p:cNvPr>
          <p:cNvSpPr/>
          <p:nvPr/>
        </p:nvSpPr>
        <p:spPr>
          <a:xfrm>
            <a:off x="4429495" y="1733793"/>
            <a:ext cx="1140031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MPC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44B99B-31B4-4AC1-9D6A-F31541BA4EC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677885" y="2021771"/>
            <a:ext cx="2612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0FABBA-72E2-4D6E-8889-ADDE64710A8B}"/>
              </a:ext>
            </a:extLst>
          </p:cNvPr>
          <p:cNvSpPr/>
          <p:nvPr/>
        </p:nvSpPr>
        <p:spPr>
          <a:xfrm>
            <a:off x="813459" y="445324"/>
            <a:ext cx="229193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354250-3681-4975-AC67-A748E7800B0B}"/>
              </a:ext>
            </a:extLst>
          </p:cNvPr>
          <p:cNvSpPr/>
          <p:nvPr/>
        </p:nvSpPr>
        <p:spPr>
          <a:xfrm>
            <a:off x="457201" y="1769421"/>
            <a:ext cx="1045028" cy="50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E9C68C-42EA-470C-92E9-899BA0BB0D61}"/>
              </a:ext>
            </a:extLst>
          </p:cNvPr>
          <p:cNvSpPr/>
          <p:nvPr/>
        </p:nvSpPr>
        <p:spPr>
          <a:xfrm>
            <a:off x="2939142" y="1733796"/>
            <a:ext cx="1140031" cy="57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dynamic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B92366-2CB0-42E6-BF76-DC64F2D7BBC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502229" y="2021772"/>
            <a:ext cx="296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34B4D6-63C8-49EE-8FEA-1E1197237A8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079173" y="2021770"/>
            <a:ext cx="35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882535-F2B7-4145-95C9-4B1FD8313AD7}"/>
              </a:ext>
            </a:extLst>
          </p:cNvPr>
          <p:cNvSpPr/>
          <p:nvPr/>
        </p:nvSpPr>
        <p:spPr>
          <a:xfrm>
            <a:off x="3752603" y="504702"/>
            <a:ext cx="1478477" cy="670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Strategic</a:t>
            </a:r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FA9E846-3E07-4456-9B01-B08046B05119}"/>
              </a:ext>
            </a:extLst>
          </p:cNvPr>
          <p:cNvSpPr/>
          <p:nvPr/>
        </p:nvSpPr>
        <p:spPr>
          <a:xfrm rot="13679301">
            <a:off x="1674420" y="2294452"/>
            <a:ext cx="249382" cy="7817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354DAEB-90A3-4453-8C28-20D03EC123EC}"/>
              </a:ext>
            </a:extLst>
          </p:cNvPr>
          <p:cNvSpPr/>
          <p:nvPr/>
        </p:nvSpPr>
        <p:spPr>
          <a:xfrm>
            <a:off x="8882742" y="3039544"/>
            <a:ext cx="249382" cy="5759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CDEC-C6F1-41D7-B269-3939623B6C09}"/>
              </a:ext>
            </a:extLst>
          </p:cNvPr>
          <p:cNvSpPr/>
          <p:nvPr/>
        </p:nvSpPr>
        <p:spPr>
          <a:xfrm>
            <a:off x="730332" y="3060861"/>
            <a:ext cx="1686296" cy="1721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planner:</a:t>
            </a:r>
          </a:p>
          <a:p>
            <a:pPr algn="ctr"/>
            <a:r>
              <a:rPr lang="en-US" altLang="zh-TW" dirty="0"/>
              <a:t>RRT or</a:t>
            </a:r>
            <a:r>
              <a:rPr lang="zh-TW" altLang="en-US" dirty="0"/>
              <a:t> </a:t>
            </a:r>
            <a:r>
              <a:rPr lang="en-US" altLang="zh-TW" dirty="0"/>
              <a:t>A* or others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03337B0-3814-4E41-A0CD-1DB719AED599}"/>
              </a:ext>
            </a:extLst>
          </p:cNvPr>
          <p:cNvCxnSpPr>
            <a:stCxn id="26" idx="2"/>
          </p:cNvCxnSpPr>
          <p:nvPr/>
        </p:nvCxnSpPr>
        <p:spPr>
          <a:xfrm flipH="1">
            <a:off x="813459" y="4782784"/>
            <a:ext cx="760021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CDE2E9D8-EB64-4DE7-BC3F-2B3ED359C4EA}"/>
              </a:ext>
            </a:extLst>
          </p:cNvPr>
          <p:cNvSpPr/>
          <p:nvPr/>
        </p:nvSpPr>
        <p:spPr>
          <a:xfrm>
            <a:off x="979715" y="4916378"/>
            <a:ext cx="296882" cy="4156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AA002A-8098-4139-B886-4DAEBC9199B7}"/>
              </a:ext>
            </a:extLst>
          </p:cNvPr>
          <p:cNvSpPr/>
          <p:nvPr/>
        </p:nvSpPr>
        <p:spPr>
          <a:xfrm>
            <a:off x="457201" y="5332015"/>
            <a:ext cx="653142" cy="415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61E69C-3C55-461C-8A55-EA926C285812}"/>
              </a:ext>
            </a:extLst>
          </p:cNvPr>
          <p:cNvCxnSpPr>
            <a:stCxn id="26" idx="2"/>
          </p:cNvCxnSpPr>
          <p:nvPr/>
        </p:nvCxnSpPr>
        <p:spPr>
          <a:xfrm>
            <a:off x="1573480" y="4782784"/>
            <a:ext cx="665018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F010186-FCC5-4EC5-87B1-C4D74AE74712}"/>
              </a:ext>
            </a:extLst>
          </p:cNvPr>
          <p:cNvSpPr/>
          <p:nvPr/>
        </p:nvSpPr>
        <p:spPr>
          <a:xfrm>
            <a:off x="1799111" y="5329050"/>
            <a:ext cx="878774" cy="5017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48107EB-AD9E-4F67-B745-096703615C05}"/>
              </a:ext>
            </a:extLst>
          </p:cNvPr>
          <p:cNvSpPr/>
          <p:nvPr/>
        </p:nvSpPr>
        <p:spPr>
          <a:xfrm>
            <a:off x="5972297" y="1570505"/>
            <a:ext cx="2080164" cy="902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Reasonable velocity command</a:t>
            </a:r>
          </a:p>
          <a:p>
            <a:pPr algn="ctr"/>
            <a:r>
              <a:rPr lang="en-US" altLang="zh-TW" dirty="0"/>
              <a:t>(smooth)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D4EAF6-FA50-4712-98D8-FBE40A1F151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569526" y="2021769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B291B3-DAAE-4BEE-8001-16A1F37EABA3}"/>
              </a:ext>
            </a:extLst>
          </p:cNvPr>
          <p:cNvGrpSpPr/>
          <p:nvPr/>
        </p:nvGrpSpPr>
        <p:grpSpPr>
          <a:xfrm>
            <a:off x="1041838" y="878540"/>
            <a:ext cx="5746832" cy="1880886"/>
            <a:chOff x="1184319" y="1267428"/>
            <a:chExt cx="5818366" cy="18808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1C0F4DB-8F9C-475F-87CD-43F52DAC9E79}"/>
                </a:ext>
              </a:extLst>
            </p:cNvPr>
            <p:cNvGrpSpPr/>
            <p:nvPr/>
          </p:nvGrpSpPr>
          <p:grpSpPr>
            <a:xfrm>
              <a:off x="1184319" y="1267428"/>
              <a:ext cx="5818366" cy="1880886"/>
              <a:chOff x="1195893" y="1880886"/>
              <a:chExt cx="5818366" cy="1880886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7321A69-A61D-4E15-B7AF-DA6B1CB7A62B}"/>
                  </a:ext>
                </a:extLst>
              </p:cNvPr>
              <p:cNvSpPr/>
              <p:nvPr/>
            </p:nvSpPr>
            <p:spPr>
              <a:xfrm>
                <a:off x="1195893" y="2170253"/>
                <a:ext cx="5818366" cy="159151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A93C8FC-B4CF-480D-84AE-C2E95C41D524}"/>
                  </a:ext>
                </a:extLst>
              </p:cNvPr>
              <p:cNvSpPr txBox="1"/>
              <p:nvPr/>
            </p:nvSpPr>
            <p:spPr>
              <a:xfrm>
                <a:off x="2170253" y="1880886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optimization</a:t>
                </a:r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5BD697-46A7-454B-9E8C-DCACB56A64D1}"/>
                </a:ext>
              </a:extLst>
            </p:cNvPr>
            <p:cNvSpPr/>
            <p:nvPr/>
          </p:nvSpPr>
          <p:spPr>
            <a:xfrm>
              <a:off x="2314936" y="1924291"/>
              <a:ext cx="1082233" cy="856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Position error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043D8EB-E7C3-4846-8449-FA03B1BB03EC}"/>
                </a:ext>
              </a:extLst>
            </p:cNvPr>
            <p:cNvSpPr/>
            <p:nvPr/>
          </p:nvSpPr>
          <p:spPr>
            <a:xfrm>
              <a:off x="3692322" y="1926655"/>
              <a:ext cx="1435261" cy="851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Orientation error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8BAB927-5128-4736-AABB-C3282B0BFE25}"/>
                </a:ext>
              </a:extLst>
            </p:cNvPr>
            <p:cNvSpPr/>
            <p:nvPr/>
          </p:nvSpPr>
          <p:spPr>
            <a:xfrm>
              <a:off x="5463250" y="1636760"/>
              <a:ext cx="1226916" cy="5682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F817C6-CA81-40C3-9594-FC653560B81D}"/>
                </a:ext>
              </a:extLst>
            </p:cNvPr>
            <p:cNvSpPr/>
            <p:nvPr/>
          </p:nvSpPr>
          <p:spPr>
            <a:xfrm>
              <a:off x="5359078" y="2419109"/>
              <a:ext cx="1435261" cy="5671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delta input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E0CA98D-1DFE-44D7-A372-8171B78B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4" y="4624737"/>
            <a:ext cx="2514951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9503E3-5151-47DD-A002-937C1234FF8B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494873" y="2391929"/>
            <a:ext cx="1198146" cy="8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216AF98F-B975-4101-8ECC-893F42A7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1" y="4095750"/>
            <a:ext cx="3353268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2B8319-3450-4228-8ECE-CE59F376D636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V="1">
            <a:off x="3281061" y="2389564"/>
            <a:ext cx="946753" cy="99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C79E5090-E6B1-416B-B7A0-491E814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2" y="3374315"/>
            <a:ext cx="1057423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DE43C78-FA34-4D86-85B9-5AEEEE4475B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738154" y="1816089"/>
            <a:ext cx="1135924" cy="15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3A49B2-A16A-447C-95C0-1728259E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67" y="3012314"/>
            <a:ext cx="1200318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4847CD0-9418-4CB3-AB42-D3FE0907AD5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5874078" y="2597380"/>
            <a:ext cx="108648" cy="4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/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E83B7478-B017-476B-A9E2-C775D05C3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3" y="3284774"/>
            <a:ext cx="96215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7DFACD-DE7B-4B83-A0F8-0C988AC010A9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1494873" y="3732511"/>
            <a:ext cx="202557" cy="89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CE6B801C-DEE5-4398-93FB-3F0D4E833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49" y="3386864"/>
            <a:ext cx="1057423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0524D5-CC42-47CB-83F9-CCC9036C04ED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3281061" y="3815549"/>
            <a:ext cx="409434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4F0A26-B39B-43C7-95CF-33F7B578E988}"/>
              </a:ext>
            </a:extLst>
          </p:cNvPr>
          <p:cNvGrpSpPr/>
          <p:nvPr/>
        </p:nvGrpSpPr>
        <p:grpSpPr>
          <a:xfrm>
            <a:off x="7513653" y="341454"/>
            <a:ext cx="3263943" cy="4797705"/>
            <a:chOff x="7280476" y="400945"/>
            <a:chExt cx="3263943" cy="47977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67FCC2-5826-4019-8959-F873F1BE8C73}"/>
                </a:ext>
              </a:extLst>
            </p:cNvPr>
            <p:cNvSpPr/>
            <p:nvPr/>
          </p:nvSpPr>
          <p:spPr>
            <a:xfrm>
              <a:off x="7280476" y="770277"/>
              <a:ext cx="3263943" cy="442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922FDB7-11B8-4CFB-9CB1-7E5554B8BFC6}"/>
                </a:ext>
              </a:extLst>
            </p:cNvPr>
            <p:cNvSpPr txBox="1"/>
            <p:nvPr/>
          </p:nvSpPr>
          <p:spPr>
            <a:xfrm>
              <a:off x="7831778" y="400945"/>
              <a:ext cx="129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Subject to:</a:t>
              </a:r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288C3D-8A98-4FCD-AF63-359974C4F19F}"/>
              </a:ext>
            </a:extLst>
          </p:cNvPr>
          <p:cNvGrpSpPr/>
          <p:nvPr/>
        </p:nvGrpSpPr>
        <p:grpSpPr>
          <a:xfrm>
            <a:off x="7664193" y="998317"/>
            <a:ext cx="3060624" cy="1595316"/>
            <a:chOff x="7588090" y="1099669"/>
            <a:chExt cx="3060624" cy="1595316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867F069-0D0C-4801-8C90-8700E538FAB8}"/>
                </a:ext>
              </a:extLst>
            </p:cNvPr>
            <p:cNvGrpSpPr/>
            <p:nvPr/>
          </p:nvGrpSpPr>
          <p:grpSpPr>
            <a:xfrm>
              <a:off x="7588090" y="1099669"/>
              <a:ext cx="3060624" cy="1595316"/>
              <a:chOff x="7451166" y="1241913"/>
              <a:chExt cx="3060624" cy="1595316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A4FE1255-16E9-45D1-8151-EEB07D16A3F6}"/>
                  </a:ext>
                </a:extLst>
              </p:cNvPr>
              <p:cNvSpPr/>
              <p:nvPr/>
            </p:nvSpPr>
            <p:spPr>
              <a:xfrm>
                <a:off x="7451166" y="1566907"/>
                <a:ext cx="3060624" cy="12703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AE79936-4276-4B9B-B34E-0CB2C7459C33}"/>
                  </a:ext>
                </a:extLst>
              </p:cNvPr>
              <p:cNvSpPr txBox="1"/>
              <p:nvPr/>
            </p:nvSpPr>
            <p:spPr>
              <a:xfrm>
                <a:off x="7853557" y="1241913"/>
                <a:ext cx="216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Equality constraints</a:t>
                </a:r>
                <a:endParaRPr lang="zh-TW" altLang="en-US" dirty="0"/>
              </a:p>
            </p:txBody>
          </p:sp>
        </p:grp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3E30643B-D649-4077-9E36-E1113D1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4078" y="1493135"/>
              <a:ext cx="1781424" cy="495369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DAA9D5EF-565D-4771-95E4-BCF988DC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2768" y="2084648"/>
              <a:ext cx="2991267" cy="390580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BB69BF8-BB86-4C76-873F-AFF5B5077283}"/>
              </a:ext>
            </a:extLst>
          </p:cNvPr>
          <p:cNvGrpSpPr/>
          <p:nvPr/>
        </p:nvGrpSpPr>
        <p:grpSpPr>
          <a:xfrm>
            <a:off x="7931124" y="3131052"/>
            <a:ext cx="2429000" cy="1156336"/>
            <a:chOff x="7931124" y="3253618"/>
            <a:chExt cx="2429000" cy="115633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6D8C56A-0330-4870-9DB9-6CD0DF4C636A}"/>
                </a:ext>
              </a:extLst>
            </p:cNvPr>
            <p:cNvSpPr/>
            <p:nvPr/>
          </p:nvSpPr>
          <p:spPr>
            <a:xfrm>
              <a:off x="8131215" y="3641538"/>
              <a:ext cx="1921398" cy="7684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4083B03-5050-41E2-9A28-6ABEC460ECDE}"/>
                </a:ext>
              </a:extLst>
            </p:cNvPr>
            <p:cNvSpPr txBox="1"/>
            <p:nvPr/>
          </p:nvSpPr>
          <p:spPr>
            <a:xfrm>
              <a:off x="7931124" y="3253618"/>
              <a:ext cx="2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Inequality constraints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5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21527-0F61-43E4-BD20-CA776149FC58}"/>
              </a:ext>
            </a:extLst>
          </p:cNvPr>
          <p:cNvSpPr/>
          <p:nvPr/>
        </p:nvSpPr>
        <p:spPr>
          <a:xfrm>
            <a:off x="347134" y="1837266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planning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7F44A-6A27-44E8-8B46-AF846EDA7C54}"/>
              </a:ext>
            </a:extLst>
          </p:cNvPr>
          <p:cNvSpPr/>
          <p:nvPr/>
        </p:nvSpPr>
        <p:spPr>
          <a:xfrm>
            <a:off x="3251198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tracker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262EB7-A0F2-431E-8C1A-D5BB1A606051}"/>
              </a:ext>
            </a:extLst>
          </p:cNvPr>
          <p:cNvSpPr/>
          <p:nvPr/>
        </p:nvSpPr>
        <p:spPr>
          <a:xfrm>
            <a:off x="6155262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Robot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9E260A-97FA-4023-94B9-5205088D72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972733" y="2298699"/>
            <a:ext cx="12784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8A5B91-2BFD-4D71-97F7-C93AFB31940C}"/>
              </a:ext>
            </a:extLst>
          </p:cNvPr>
          <p:cNvSpPr txBox="1"/>
          <p:nvPr/>
        </p:nvSpPr>
        <p:spPr>
          <a:xfrm>
            <a:off x="2353732" y="196426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49C57CB-F36B-4FC2-BD75-B0E6AEF0D66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76797" y="2298699"/>
            <a:ext cx="12784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DD2D86-A0B7-44B9-BDD9-6A969EEEA2EC}"/>
              </a:ext>
            </a:extLst>
          </p:cNvPr>
          <p:cNvSpPr txBox="1"/>
          <p:nvPr/>
        </p:nvSpPr>
        <p:spPr>
          <a:xfrm>
            <a:off x="5012262" y="16872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Velocity command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004E89C-EDBD-4090-AFE4-C0AF2C3641E4}"/>
              </a:ext>
            </a:extLst>
          </p:cNvPr>
          <p:cNvGrpSpPr/>
          <p:nvPr/>
        </p:nvGrpSpPr>
        <p:grpSpPr>
          <a:xfrm>
            <a:off x="4063997" y="2760132"/>
            <a:ext cx="2904065" cy="922868"/>
            <a:chOff x="4063997" y="2760132"/>
            <a:chExt cx="2904065" cy="922868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DB0A861-6710-43D3-B4C3-65B408F380C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968061" y="2760132"/>
              <a:ext cx="1" cy="92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2BBFAE0-B1C7-4763-9250-CAB588939EC3}"/>
                </a:ext>
              </a:extLst>
            </p:cNvPr>
            <p:cNvCxnSpPr/>
            <p:nvPr/>
          </p:nvCxnSpPr>
          <p:spPr>
            <a:xfrm flipH="1">
              <a:off x="4063997" y="3683000"/>
              <a:ext cx="2904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D656B77-D81E-4925-9FFE-750A0A9D21A8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4063997" y="2760132"/>
              <a:ext cx="1" cy="922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0A8E7A6-CB01-4956-B076-3482CA54E6D9}"/>
              </a:ext>
            </a:extLst>
          </p:cNvPr>
          <p:cNvSpPr txBox="1"/>
          <p:nvPr/>
        </p:nvSpPr>
        <p:spPr>
          <a:xfrm>
            <a:off x="5283199" y="3267617"/>
            <a:ext cx="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02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8F8787-2B81-4B4F-95EC-248A3E489D6C}"/>
              </a:ext>
            </a:extLst>
          </p:cNvPr>
          <p:cNvCxnSpPr/>
          <p:nvPr/>
        </p:nvCxnSpPr>
        <p:spPr>
          <a:xfrm>
            <a:off x="3158067" y="3310467"/>
            <a:ext cx="6223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3908719-D8D8-4F99-B7F7-E831F10DE701}"/>
              </a:ext>
            </a:extLst>
          </p:cNvPr>
          <p:cNvCxnSpPr>
            <a:cxnSpLocks/>
          </p:cNvCxnSpPr>
          <p:nvPr/>
        </p:nvCxnSpPr>
        <p:spPr>
          <a:xfrm>
            <a:off x="6282267" y="706967"/>
            <a:ext cx="0" cy="5207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36F888-0669-4A8F-87AC-9805AABC0D13}"/>
              </a:ext>
            </a:extLst>
          </p:cNvPr>
          <p:cNvSpPr txBox="1"/>
          <p:nvPr/>
        </p:nvSpPr>
        <p:spPr>
          <a:xfrm>
            <a:off x="6587073" y="16855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D90D19-87F9-4301-B50D-CFE0E25BAB4F}"/>
              </a:ext>
            </a:extLst>
          </p:cNvPr>
          <p:cNvSpPr txBox="1"/>
          <p:nvPr/>
        </p:nvSpPr>
        <p:spPr>
          <a:xfrm>
            <a:off x="2675469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C849C5-0E1B-4799-B3A4-0758FD0505B6}"/>
              </a:ext>
            </a:extLst>
          </p:cNvPr>
          <p:cNvSpPr txBox="1"/>
          <p:nvPr/>
        </p:nvSpPr>
        <p:spPr>
          <a:xfrm>
            <a:off x="3378211" y="19903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91E7D5-5F15-4EB9-8915-21B81CF4B654}"/>
              </a:ext>
            </a:extLst>
          </p:cNvPr>
          <p:cNvSpPr txBox="1"/>
          <p:nvPr/>
        </p:nvSpPr>
        <p:spPr>
          <a:xfrm>
            <a:off x="6519335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2FDA6E-81F4-4A6C-97B7-614DC391189A}"/>
              </a:ext>
            </a:extLst>
          </p:cNvPr>
          <p:cNvGrpSpPr/>
          <p:nvPr/>
        </p:nvGrpSpPr>
        <p:grpSpPr>
          <a:xfrm>
            <a:off x="1126067" y="1223432"/>
            <a:ext cx="4106334" cy="4089401"/>
            <a:chOff x="3708400" y="1020232"/>
            <a:chExt cx="4106334" cy="40894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8B7FBA8-4647-46F5-ACEF-5A53273D630C}"/>
                </a:ext>
              </a:extLst>
            </p:cNvPr>
            <p:cNvGrpSpPr/>
            <p:nvPr/>
          </p:nvGrpSpPr>
          <p:grpSpPr>
            <a:xfrm>
              <a:off x="3708400" y="1020232"/>
              <a:ext cx="4106334" cy="4089401"/>
              <a:chOff x="3708400" y="1020232"/>
              <a:chExt cx="4106334" cy="4089401"/>
            </a:xfrm>
          </p:grpSpPr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D389AFB1-E206-4E63-B43D-15766BE7D0B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4489E3C2-AFAA-49E7-95B6-17BF717322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A8C1939-3FC2-4575-BB05-9E5448CF35F7}"/>
                </a:ext>
              </a:extLst>
            </p:cNvPr>
            <p:cNvGrpSpPr/>
            <p:nvPr/>
          </p:nvGrpSpPr>
          <p:grpSpPr>
            <a:xfrm rot="19984005">
              <a:off x="4170022" y="1727199"/>
              <a:ext cx="3259667" cy="2480733"/>
              <a:chOff x="6527800" y="948267"/>
              <a:chExt cx="3259667" cy="2480733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78EDB467-EC77-414C-BBD8-07128D209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7800" y="2226733"/>
                <a:ext cx="3259667" cy="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F0E60DA7-65F0-4110-994B-8BC5FE409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667" y="948267"/>
                <a:ext cx="0" cy="2480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3E2744-F0E2-43C1-95F7-0BB94F4BF73A}"/>
                  </a:ext>
                </a:extLst>
              </p:cNvPr>
              <p:cNvSpPr/>
              <p:nvPr/>
            </p:nvSpPr>
            <p:spPr>
              <a:xfrm>
                <a:off x="6917267" y="1524004"/>
                <a:ext cx="2336800" cy="14054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Robot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B96A47A-8B95-4C45-8A1D-B4807D8F602D}"/>
                  </a:ext>
                </a:extLst>
              </p:cNvPr>
              <p:cNvSpPr txBox="1"/>
              <p:nvPr/>
            </p:nvSpPr>
            <p:spPr>
              <a:xfrm>
                <a:off x="9525000" y="2226733"/>
                <a:ext cx="186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x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68ACE8A-03F6-4689-993C-A6945BB3496F}"/>
                  </a:ext>
                </a:extLst>
              </p:cNvPr>
              <p:cNvSpPr txBox="1"/>
              <p:nvPr/>
            </p:nvSpPr>
            <p:spPr>
              <a:xfrm>
                <a:off x="8170333" y="1020232"/>
                <a:ext cx="380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y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6BF120B-05EA-48C6-8816-CBE6E18DCA62}"/>
                </a:ext>
              </a:extLst>
            </p:cNvPr>
            <p:cNvSpPr txBox="1"/>
            <p:nvPr/>
          </p:nvSpPr>
          <p:spPr>
            <a:xfrm>
              <a:off x="7518400" y="3208867"/>
              <a:ext cx="27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FDD90E0-1F20-4436-813B-E4083A67AFDA}"/>
                </a:ext>
              </a:extLst>
            </p:cNvPr>
            <p:cNvSpPr txBox="1"/>
            <p:nvPr/>
          </p:nvSpPr>
          <p:spPr>
            <a:xfrm>
              <a:off x="5842000" y="1020232"/>
              <a:ext cx="2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D12DCE19-A8F0-4260-8692-C112FF6F1A85}"/>
                </a:ext>
              </a:extLst>
            </p:cNvPr>
            <p:cNvSpPr/>
            <p:nvPr/>
          </p:nvSpPr>
          <p:spPr>
            <a:xfrm rot="1619559">
              <a:off x="5733247" y="2506092"/>
              <a:ext cx="914400" cy="914400"/>
            </a:xfrm>
            <a:prstGeom prst="arc">
              <a:avLst>
                <a:gd name="adj1" fmla="val 17348624"/>
                <a:gd name="adj2" fmla="val 2064146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/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2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97231CF0-7B40-44BB-A55B-402764B40A6D}"/>
              </a:ext>
            </a:extLst>
          </p:cNvPr>
          <p:cNvGrpSpPr/>
          <p:nvPr/>
        </p:nvGrpSpPr>
        <p:grpSpPr>
          <a:xfrm>
            <a:off x="6303940" y="1223432"/>
            <a:ext cx="4106334" cy="4089401"/>
            <a:chOff x="6303940" y="1223432"/>
            <a:chExt cx="4106334" cy="408940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87273439-2435-4EBE-AFDB-C84551F9E9EA}"/>
                </a:ext>
              </a:extLst>
            </p:cNvPr>
            <p:cNvGrpSpPr/>
            <p:nvPr/>
          </p:nvGrpSpPr>
          <p:grpSpPr>
            <a:xfrm>
              <a:off x="6303940" y="1223432"/>
              <a:ext cx="4106334" cy="4089401"/>
              <a:chOff x="3708400" y="1020232"/>
              <a:chExt cx="4106334" cy="4089401"/>
            </a:xfrm>
          </p:grpSpPr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FC2FCC7A-CD47-4B55-8924-0240C0F1C022}"/>
                  </a:ext>
                </a:extLst>
              </p:cNvPr>
              <p:cNvGrpSpPr/>
              <p:nvPr/>
            </p:nvGrpSpPr>
            <p:grpSpPr>
              <a:xfrm>
                <a:off x="3708400" y="1020232"/>
                <a:ext cx="4106334" cy="4089401"/>
                <a:chOff x="3708400" y="1020232"/>
                <a:chExt cx="4106334" cy="4089401"/>
              </a:xfrm>
            </p:grpSpPr>
            <p:cxnSp>
              <p:nvCxnSpPr>
                <p:cNvPr id="36" name="直線單箭頭接點 35">
                  <a:extLst>
                    <a:ext uri="{FF2B5EF4-FFF2-40B4-BE49-F238E27FC236}">
                      <a16:creationId xmlns:a16="http://schemas.microsoft.com/office/drawing/2014/main" id="{3BBD098F-EFA0-44F5-B4B9-2549A7BEA690}"/>
                    </a:ext>
                  </a:extLst>
                </p:cNvPr>
                <p:cNvCxnSpPr/>
                <p:nvPr/>
              </p:nvCxnSpPr>
              <p:spPr>
                <a:xfrm>
                  <a:off x="3708400" y="3064933"/>
                  <a:ext cx="4106334" cy="0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單箭頭接點 36">
                  <a:extLst>
                    <a:ext uri="{FF2B5EF4-FFF2-40B4-BE49-F238E27FC236}">
                      <a16:creationId xmlns:a16="http://schemas.microsoft.com/office/drawing/2014/main" id="{599A8342-B506-461A-9146-8A6A8C94E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48867" y="1020232"/>
                  <a:ext cx="0" cy="4089401"/>
                </a:xfrm>
                <a:prstGeom prst="straightConnector1">
                  <a:avLst/>
                </a:prstGeom>
                <a:ln w="571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2EE4D1A0-6562-4966-BAC8-EC3F2AC0C72F}"/>
                  </a:ext>
                </a:extLst>
              </p:cNvPr>
              <p:cNvGrpSpPr/>
              <p:nvPr/>
            </p:nvGrpSpPr>
            <p:grpSpPr>
              <a:xfrm rot="19984005">
                <a:off x="4170022" y="1727199"/>
                <a:ext cx="3259667" cy="2480733"/>
                <a:chOff x="6527800" y="948267"/>
                <a:chExt cx="3259667" cy="2480733"/>
              </a:xfrm>
            </p:grpSpPr>
            <p:cxnSp>
              <p:nvCxnSpPr>
                <p:cNvPr id="31" name="直線單箭頭接點 30">
                  <a:extLst>
                    <a:ext uri="{FF2B5EF4-FFF2-40B4-BE49-F238E27FC236}">
                      <a16:creationId xmlns:a16="http://schemas.microsoft.com/office/drawing/2014/main" id="{2144C8AF-32D7-43BB-9C47-FC6D3B4F4D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7800" y="2226733"/>
                  <a:ext cx="3259667" cy="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362968A6-7434-4F64-B13D-00FB4F4EF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85667" y="948267"/>
                  <a:ext cx="0" cy="2480733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F0CC830D-4671-4D31-8F47-23A70E5AF20A}"/>
                    </a:ext>
                  </a:extLst>
                </p:cNvPr>
                <p:cNvSpPr/>
                <p:nvPr/>
              </p:nvSpPr>
              <p:spPr>
                <a:xfrm>
                  <a:off x="6917267" y="1524004"/>
                  <a:ext cx="2336800" cy="14054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</a:rPr>
                    <a:t>Robot</a:t>
                  </a:r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24C4D51-7E74-4592-A5F8-FC22215FC1B5}"/>
                    </a:ext>
                  </a:extLst>
                </p:cNvPr>
                <p:cNvSpPr txBox="1"/>
                <p:nvPr/>
              </p:nvSpPr>
              <p:spPr>
                <a:xfrm>
                  <a:off x="9525000" y="2226733"/>
                  <a:ext cx="1862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x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6F17465C-F7F0-48F1-802C-0BDD900B3169}"/>
                    </a:ext>
                  </a:extLst>
                </p:cNvPr>
                <p:cNvSpPr txBox="1"/>
                <p:nvPr/>
              </p:nvSpPr>
              <p:spPr>
                <a:xfrm>
                  <a:off x="8170333" y="1020232"/>
                  <a:ext cx="3809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>
                      <a:solidFill>
                        <a:srgbClr val="FF0000"/>
                      </a:solidFill>
                    </a:rPr>
                    <a:t>y</a:t>
                  </a:r>
                  <a:endParaRPr lang="zh-TW" altLang="en-US" sz="14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D845AD0-8DDD-4B03-9C95-B3AE0B20B986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AEE96EA-2A03-4098-A4F8-5C835A0F1A4E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C5CD9C3-D4CC-4555-811A-38CCC8ADCB85}"/>
                  </a:ext>
                </a:extLst>
              </p:cNvPr>
              <p:cNvSpPr/>
              <p:nvPr/>
            </p:nvSpPr>
            <p:spPr>
              <a:xfrm rot="1619559">
                <a:off x="5733247" y="2506092"/>
                <a:ext cx="914400" cy="914400"/>
              </a:xfrm>
              <a:prstGeom prst="arc">
                <a:avLst>
                  <a:gd name="adj1" fmla="val 17348624"/>
                  <a:gd name="adj2" fmla="val 20641465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文字方塊 29">
                    <a:extLst>
                      <a:ext uri="{FF2B5EF4-FFF2-40B4-BE49-F238E27FC236}">
                        <a16:creationId xmlns:a16="http://schemas.microsoft.com/office/drawing/2014/main" id="{1EFFC9F6-6EA2-42CB-BE39-836EC7E9F7CE}"/>
                      </a:ext>
                    </a:extLst>
                  </p:cNvPr>
                  <p:cNvSpPr txBox="1"/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 xmlns="">
              <p:sp>
                <p:nvSpPr>
                  <p:cNvPr id="24" name="文字方塊 23">
                    <a:extLst>
                      <a:ext uri="{FF2B5EF4-FFF2-40B4-BE49-F238E27FC236}">
                        <a16:creationId xmlns:a16="http://schemas.microsoft.com/office/drawing/2014/main" id="{C6AF6DF6-8F0B-493D-B055-CED6E2FD10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7006" y="2582903"/>
                    <a:ext cx="152400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32000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5759D264-2A96-44DD-806A-0BF81570C32D}"/>
                </a:ext>
              </a:extLst>
            </p:cNvPr>
            <p:cNvGrpSpPr/>
            <p:nvPr/>
          </p:nvGrpSpPr>
          <p:grpSpPr>
            <a:xfrm>
              <a:off x="8216326" y="1814732"/>
              <a:ext cx="1595547" cy="1588687"/>
              <a:chOff x="8257996" y="1816227"/>
              <a:chExt cx="1595547" cy="1588687"/>
            </a:xfrm>
          </p:grpSpPr>
          <p:sp>
            <p:nvSpPr>
              <p:cNvPr id="2" name="箭號: 向右 1">
                <a:extLst>
                  <a:ext uri="{FF2B5EF4-FFF2-40B4-BE49-F238E27FC236}">
                    <a16:creationId xmlns:a16="http://schemas.microsoft.com/office/drawing/2014/main" id="{F3B5B07A-AABC-4B4E-9362-AEDA5419AE95}"/>
                  </a:ext>
                </a:extLst>
              </p:cNvPr>
              <p:cNvSpPr/>
              <p:nvPr/>
            </p:nvSpPr>
            <p:spPr>
              <a:xfrm>
                <a:off x="8344406" y="3131349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箭號: 向右 37">
                <a:extLst>
                  <a:ext uri="{FF2B5EF4-FFF2-40B4-BE49-F238E27FC236}">
                    <a16:creationId xmlns:a16="http://schemas.microsoft.com/office/drawing/2014/main" id="{0A46B2DF-0E74-4D71-AD20-E0B92DFA71A4}"/>
                  </a:ext>
                </a:extLst>
              </p:cNvPr>
              <p:cNvSpPr/>
              <p:nvPr/>
            </p:nvSpPr>
            <p:spPr>
              <a:xfrm rot="16200000">
                <a:off x="7640210" y="2434013"/>
                <a:ext cx="1509137" cy="273565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/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AB308E94-D1B5-40C9-98AD-770B4D76F1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5832" y="1565628"/>
                  <a:ext cx="479083" cy="584775"/>
                </a:xfrm>
                <a:prstGeom prst="rect">
                  <a:avLst/>
                </a:prstGeom>
                <a:blipFill>
                  <a:blip r:embed="rId3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/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32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0F81626-FA8A-4E87-87A3-0A11D628D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7526" y="3247784"/>
                  <a:ext cx="479083" cy="584775"/>
                </a:xfrm>
                <a:prstGeom prst="rect">
                  <a:avLst/>
                </a:prstGeom>
                <a:blipFill>
                  <a:blip r:embed="rId4"/>
                  <a:stretch>
                    <a:fillRect r="-51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箭號: 圓形 6">
              <a:extLst>
                <a:ext uri="{FF2B5EF4-FFF2-40B4-BE49-F238E27FC236}">
                  <a16:creationId xmlns:a16="http://schemas.microsoft.com/office/drawing/2014/main" id="{FEF72FE0-2CD2-458A-B1F9-AC2CF5EF2D69}"/>
                </a:ext>
              </a:extLst>
            </p:cNvPr>
            <p:cNvSpPr/>
            <p:nvPr/>
          </p:nvSpPr>
          <p:spPr>
            <a:xfrm flipH="1">
              <a:off x="7649488" y="2471639"/>
              <a:ext cx="1446449" cy="150913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3289863"/>
                <a:gd name="adj5" fmla="val 12500"/>
              </a:avLst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/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3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zh-TW" altLang="en-US" sz="32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43DC1C7E-AC4D-4DBC-BDC3-17B7CFE9B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5864" y="2739094"/>
                  <a:ext cx="479083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668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>
            <a:extLst>
              <a:ext uri="{FF2B5EF4-FFF2-40B4-BE49-F238E27FC236}">
                <a16:creationId xmlns:a16="http://schemas.microsoft.com/office/drawing/2014/main" id="{59B5CA0F-83E2-4257-A07B-B67C1FBF509A}"/>
              </a:ext>
            </a:extLst>
          </p:cNvPr>
          <p:cNvGrpSpPr/>
          <p:nvPr/>
        </p:nvGrpSpPr>
        <p:grpSpPr>
          <a:xfrm>
            <a:off x="-42507" y="228600"/>
            <a:ext cx="11299860" cy="8894378"/>
            <a:chOff x="-42507" y="228600"/>
            <a:chExt cx="11299860" cy="889437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68E0FF7-F71C-4118-998E-DF6CC287C7B6}"/>
                </a:ext>
              </a:extLst>
            </p:cNvPr>
            <p:cNvSpPr/>
            <p:nvPr/>
          </p:nvSpPr>
          <p:spPr>
            <a:xfrm>
              <a:off x="5012861" y="228600"/>
              <a:ext cx="4943355" cy="640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5305C4C-A2C8-47BF-821E-336EBAC36CDC}"/>
                </a:ext>
              </a:extLst>
            </p:cNvPr>
            <p:cNvSpPr/>
            <p:nvPr/>
          </p:nvSpPr>
          <p:spPr>
            <a:xfrm>
              <a:off x="1857375" y="228600"/>
              <a:ext cx="3075355" cy="6400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8DE5A08-16D6-44C4-AAD4-B715AF820BDD}"/>
                </a:ext>
              </a:extLst>
            </p:cNvPr>
            <p:cNvGrpSpPr/>
            <p:nvPr/>
          </p:nvGrpSpPr>
          <p:grpSpPr>
            <a:xfrm>
              <a:off x="-42507" y="715285"/>
              <a:ext cx="7884231" cy="8407693"/>
              <a:chOff x="1346193" y="558800"/>
              <a:chExt cx="7884231" cy="8407693"/>
            </a:xfrm>
          </p:grpSpPr>
          <p:sp>
            <p:nvSpPr>
              <p:cNvPr id="5" name="局部圓 4">
                <a:extLst>
                  <a:ext uri="{FF2B5EF4-FFF2-40B4-BE49-F238E27FC236}">
                    <a16:creationId xmlns:a16="http://schemas.microsoft.com/office/drawing/2014/main" id="{041980B7-370A-4E1B-8EB1-5AFAF9AFE04C}"/>
                  </a:ext>
                </a:extLst>
              </p:cNvPr>
              <p:cNvSpPr/>
              <p:nvPr/>
            </p:nvSpPr>
            <p:spPr>
              <a:xfrm rot="12484130">
                <a:off x="1346193" y="1379773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3A930D0C-7E03-423E-8D35-1314990A192A}"/>
                  </a:ext>
                </a:extLst>
              </p:cNvPr>
              <p:cNvSpPr/>
              <p:nvPr/>
            </p:nvSpPr>
            <p:spPr>
              <a:xfrm>
                <a:off x="4834465" y="4732866"/>
                <a:ext cx="889001" cy="88053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E17BA99-1A7A-4305-B0BD-8D64991D3970}"/>
                  </a:ext>
                </a:extLst>
              </p:cNvPr>
              <p:cNvSpPr/>
              <p:nvPr/>
            </p:nvSpPr>
            <p:spPr>
              <a:xfrm>
                <a:off x="4152898" y="685799"/>
                <a:ext cx="1790701" cy="182033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6237F74C-8BDB-4ADC-B5E5-689D842D6D4C}"/>
                  </a:ext>
                </a:extLst>
              </p:cNvPr>
              <p:cNvSpPr/>
              <p:nvPr/>
            </p:nvSpPr>
            <p:spPr>
              <a:xfrm>
                <a:off x="4597399" y="1151466"/>
                <a:ext cx="889001" cy="88053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BAECD1BA-D0EC-4303-814A-4AE9766FBE53}"/>
                  </a:ext>
                </a:extLst>
              </p:cNvPr>
              <p:cNvGrpSpPr/>
              <p:nvPr/>
            </p:nvGrpSpPr>
            <p:grpSpPr>
              <a:xfrm>
                <a:off x="3759200" y="558800"/>
                <a:ext cx="2394007" cy="4614334"/>
                <a:chOff x="3745625" y="558800"/>
                <a:chExt cx="2394007" cy="4614334"/>
              </a:xfrm>
            </p:grpSpPr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528452F3-3C3E-4940-B953-950E7098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45625" y="558800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60CED9DB-55FB-4FD6-9F72-0F5994852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8965" y="558800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5EF0437-5938-4397-97D4-081A845E09C4}"/>
                  </a:ext>
                </a:extLst>
              </p:cNvPr>
              <p:cNvSpPr/>
              <p:nvPr/>
            </p:nvSpPr>
            <p:spPr>
              <a:xfrm>
                <a:off x="5264206" y="51274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F147885-9EA9-4FBD-8E70-FC329139C428}"/>
                  </a:ext>
                </a:extLst>
              </p:cNvPr>
              <p:cNvSpPr txBox="1"/>
              <p:nvPr/>
            </p:nvSpPr>
            <p:spPr>
              <a:xfrm>
                <a:off x="5243560" y="5129200"/>
                <a:ext cx="34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0AA9231-CA6F-48D7-AF50-0376A3925B8F}"/>
                  </a:ext>
                </a:extLst>
              </p:cNvPr>
              <p:cNvSpPr txBox="1"/>
              <p:nvPr/>
            </p:nvSpPr>
            <p:spPr>
              <a:xfrm>
                <a:off x="4953661" y="1605002"/>
                <a:ext cx="17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A12969AE-E690-4FEB-B677-31506048E07E}"/>
                  </a:ext>
                </a:extLst>
              </p:cNvPr>
              <p:cNvCxnSpPr>
                <a:cxnSpLocks/>
                <a:stCxn id="12" idx="0"/>
                <a:endCxn id="7" idx="1"/>
              </p:cNvCxnSpPr>
              <p:nvPr/>
            </p:nvCxnSpPr>
            <p:spPr>
              <a:xfrm flipH="1" flipV="1">
                <a:off x="4415140" y="952381"/>
                <a:ext cx="626759" cy="6526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FEBCD27-954E-486D-96D4-25052C2305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TW" sz="1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45" name="文字方塊 44">
                    <a:extLst>
                      <a:ext uri="{FF2B5EF4-FFF2-40B4-BE49-F238E27FC236}">
                        <a16:creationId xmlns:a16="http://schemas.microsoft.com/office/drawing/2014/main" id="{725CA12B-D4CC-4FC0-A894-221C4E56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1F9E1B2-BF84-4A51-9C7B-77209E326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500" y="5769885"/>
              <a:ext cx="1075265" cy="0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59C974B-75C3-4902-90EE-12AD6FDEE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398" y="4759959"/>
              <a:ext cx="0" cy="1029991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2DD4C10-BDDB-4212-81B0-6596EA358487}"/>
                </a:ext>
              </a:extLst>
            </p:cNvPr>
            <p:cNvSpPr txBox="1"/>
            <p:nvPr/>
          </p:nvSpPr>
          <p:spPr>
            <a:xfrm>
              <a:off x="3323695" y="5712097"/>
              <a:ext cx="193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296C7D-7FD5-43C6-A9DB-028D64F82675}"/>
                </a:ext>
              </a:extLst>
            </p:cNvPr>
            <p:cNvSpPr txBox="1"/>
            <p:nvPr/>
          </p:nvSpPr>
          <p:spPr>
            <a:xfrm>
              <a:off x="2122095" y="4523591"/>
              <a:ext cx="27867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A0FD81F6-ED32-4306-8482-D5DDA8808DBC}"/>
                </a:ext>
              </a:extLst>
            </p:cNvPr>
            <p:cNvSpPr/>
            <p:nvPr/>
          </p:nvSpPr>
          <p:spPr>
            <a:xfrm>
              <a:off x="4697094" y="2685816"/>
              <a:ext cx="949234" cy="94923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A6A19E1-7FD8-4136-9B5C-9E1FAEB5B34C}"/>
                </a:ext>
              </a:extLst>
            </p:cNvPr>
            <p:cNvGrpSpPr/>
            <p:nvPr/>
          </p:nvGrpSpPr>
          <p:grpSpPr>
            <a:xfrm>
              <a:off x="3645932" y="1574782"/>
              <a:ext cx="1083960" cy="459989"/>
              <a:chOff x="2464649" y="1461954"/>
              <a:chExt cx="1083960" cy="459989"/>
            </a:xfrm>
          </p:grpSpPr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59CEA51-4219-43EC-8B72-A8AA1534F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649" y="1642092"/>
                <a:ext cx="1083960" cy="27985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687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6BD938C-A612-4B59-8389-53BE8890A372}"/>
                </a:ext>
              </a:extLst>
            </p:cNvPr>
            <p:cNvGrpSpPr/>
            <p:nvPr/>
          </p:nvGrpSpPr>
          <p:grpSpPr>
            <a:xfrm>
              <a:off x="3373122" y="715285"/>
              <a:ext cx="7884231" cy="8407693"/>
              <a:chOff x="5394061" y="453886"/>
              <a:chExt cx="7884231" cy="8407693"/>
            </a:xfrm>
          </p:grpSpPr>
          <p:sp>
            <p:nvSpPr>
              <p:cNvPr id="43" name="局部圓 42">
                <a:extLst>
                  <a:ext uri="{FF2B5EF4-FFF2-40B4-BE49-F238E27FC236}">
                    <a16:creationId xmlns:a16="http://schemas.microsoft.com/office/drawing/2014/main" id="{7320C643-3116-41E2-8653-D8EA5100EB09}"/>
                  </a:ext>
                </a:extLst>
              </p:cNvPr>
              <p:cNvSpPr/>
              <p:nvPr/>
            </p:nvSpPr>
            <p:spPr>
              <a:xfrm rot="12484130">
                <a:off x="5394061" y="1274859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E735B985-91BC-4548-AC0C-A352444F6958}"/>
                  </a:ext>
                </a:extLst>
              </p:cNvPr>
              <p:cNvCxnSpPr/>
              <p:nvPr/>
            </p:nvCxnSpPr>
            <p:spPr>
              <a:xfrm>
                <a:off x="7053943" y="4762352"/>
                <a:ext cx="4354285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D36E7434-5D2A-4C60-82C0-7D04CADBDE9E}"/>
                  </a:ext>
                </a:extLst>
              </p:cNvPr>
              <p:cNvGrpSpPr/>
              <p:nvPr/>
            </p:nvGrpSpPr>
            <p:grpSpPr>
              <a:xfrm>
                <a:off x="7807069" y="453886"/>
                <a:ext cx="2394007" cy="4614334"/>
                <a:chOff x="8371629" y="913684"/>
                <a:chExt cx="2394007" cy="4614334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EECC1E49-F7A9-451D-8520-707780A7C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71629" y="913684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192CFCA-A9DD-4102-A6B6-A80601680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4969" y="913684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C1620EEE-BF03-457B-B6A1-1EAC240EB6DD}"/>
                  </a:ext>
                </a:extLst>
              </p:cNvPr>
              <p:cNvGrpSpPr/>
              <p:nvPr/>
            </p:nvGrpSpPr>
            <p:grpSpPr>
              <a:xfrm>
                <a:off x="8263716" y="4608231"/>
                <a:ext cx="1083960" cy="459989"/>
                <a:chOff x="2464649" y="1461954"/>
                <a:chExt cx="1083960" cy="459989"/>
              </a:xfrm>
            </p:grpSpPr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7B334B6E-B702-42F0-BE05-9A2E08452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649" y="1642092"/>
                  <a:ext cx="1083960" cy="279851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9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0622DC0A-4D48-48EF-B8C2-6F4C29B0F9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72" y="1035715"/>
                <a:ext cx="0" cy="4166904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2C82A7E-8F8B-4D35-9640-6EB17420DF4C}"/>
                  </a:ext>
                </a:extLst>
              </p:cNvPr>
              <p:cNvSpPr txBox="1"/>
              <p:nvPr/>
            </p:nvSpPr>
            <p:spPr>
              <a:xfrm>
                <a:off x="8840274" y="2243230"/>
                <a:ext cx="7329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rgbClr val="002060"/>
                    </a:solidFill>
                  </a:rPr>
                  <a:t>VO</a:t>
                </a:r>
                <a:endParaRPr lang="zh-TW" altLang="en-US" sz="3200" dirty="0">
                  <a:solidFill>
                    <a:srgbClr val="00206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/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/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6919528-2765-4A89-8749-9DF66D485CB4}"/>
                </a:ext>
              </a:extLst>
            </p:cNvPr>
            <p:cNvSpPr txBox="1"/>
            <p:nvPr/>
          </p:nvSpPr>
          <p:spPr>
            <a:xfrm>
              <a:off x="2764199" y="6142714"/>
              <a:ext cx="1135410" cy="378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現實空間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55BE003-1E42-4FDB-AE7A-50CFECBF7595}"/>
                </a:ext>
              </a:extLst>
            </p:cNvPr>
            <p:cNvSpPr txBox="1"/>
            <p:nvPr/>
          </p:nvSpPr>
          <p:spPr>
            <a:xfrm>
              <a:off x="6819335" y="6106272"/>
              <a:ext cx="1135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速度空間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BCE1901-A539-47DB-8D15-C2E7C4C70DAF}"/>
                </a:ext>
              </a:extLst>
            </p:cNvPr>
            <p:cNvSpPr txBox="1"/>
            <p:nvPr/>
          </p:nvSpPr>
          <p:spPr>
            <a:xfrm>
              <a:off x="5812115" y="4986302"/>
              <a:ext cx="64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0,0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9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8A819975-8777-4C94-A259-B9BCA342BF97}"/>
              </a:ext>
            </a:extLst>
          </p:cNvPr>
          <p:cNvGrpSpPr/>
          <p:nvPr/>
        </p:nvGrpSpPr>
        <p:grpSpPr>
          <a:xfrm>
            <a:off x="3057019" y="3700431"/>
            <a:ext cx="5681868" cy="2619703"/>
            <a:chOff x="1355540" y="3674962"/>
            <a:chExt cx="5681868" cy="261970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3ABB663-2848-40AE-8822-79D0C82874FD}"/>
                </a:ext>
              </a:extLst>
            </p:cNvPr>
            <p:cNvGrpSpPr/>
            <p:nvPr/>
          </p:nvGrpSpPr>
          <p:grpSpPr>
            <a:xfrm>
              <a:off x="1355540" y="4157833"/>
              <a:ext cx="1757086" cy="1692037"/>
              <a:chOff x="1355540" y="4157833"/>
              <a:chExt cx="1757086" cy="169203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7ED09640-CA97-439E-A205-FAA91237950B}"/>
                  </a:ext>
                </a:extLst>
              </p:cNvPr>
              <p:cNvGrpSpPr/>
              <p:nvPr/>
            </p:nvGrpSpPr>
            <p:grpSpPr>
              <a:xfrm>
                <a:off x="1613704" y="4157833"/>
                <a:ext cx="1498922" cy="1505673"/>
                <a:chOff x="2840621" y="3199827"/>
                <a:chExt cx="1498922" cy="1505673"/>
              </a:xfrm>
            </p:grpSpPr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D942906B-6B9F-4D49-B42D-5CFF02854367}"/>
                    </a:ext>
                  </a:extLst>
                </p:cNvPr>
                <p:cNvSpPr/>
                <p:nvPr/>
              </p:nvSpPr>
              <p:spPr>
                <a:xfrm>
                  <a:off x="2840621" y="3199827"/>
                  <a:ext cx="1498922" cy="150567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45057C6-B057-4F5D-A043-7D9033E385D7}"/>
                    </a:ext>
                  </a:extLst>
                </p:cNvPr>
                <p:cNvSpPr/>
                <p:nvPr/>
              </p:nvSpPr>
              <p:spPr>
                <a:xfrm>
                  <a:off x="3263097" y="3628573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7872732E-64C7-4FDE-A8F9-9F4BB1259E7D}"/>
                    </a:ext>
                  </a:extLst>
                </p:cNvPr>
                <p:cNvSpPr/>
                <p:nvPr/>
              </p:nvSpPr>
              <p:spPr>
                <a:xfrm>
                  <a:off x="3549570" y="3915045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21D5897-5D6A-4996-901C-30AC1F119A56}"/>
                    </a:ext>
                  </a:extLst>
                </p:cNvPr>
                <p:cNvSpPr txBox="1"/>
                <p:nvPr/>
              </p:nvSpPr>
              <p:spPr>
                <a:xfrm>
                  <a:off x="3294927" y="3531152"/>
                  <a:ext cx="362000" cy="372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B</a:t>
                  </a:r>
                  <a:endParaRPr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BFE1EC8-5724-42BD-98FE-651145185503}"/>
                  </a:ext>
                </a:extLst>
              </p:cNvPr>
              <p:cNvGrpSpPr/>
              <p:nvPr/>
            </p:nvGrpSpPr>
            <p:grpSpPr>
              <a:xfrm>
                <a:off x="1355540" y="5140921"/>
                <a:ext cx="931762" cy="708949"/>
                <a:chOff x="1783467" y="2646280"/>
                <a:chExt cx="931762" cy="708949"/>
              </a:xfrm>
            </p:grpSpPr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2E944D79-9BA2-44FB-9C49-7E5400719609}"/>
                    </a:ext>
                  </a:extLst>
                </p:cNvPr>
                <p:cNvSpPr/>
                <p:nvPr/>
              </p:nvSpPr>
              <p:spPr>
                <a:xfrm>
                  <a:off x="2061259" y="2707047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6939E26C-F6EF-4E45-8CDB-73A6F22D8FDF}"/>
                    </a:ext>
                  </a:extLst>
                </p:cNvPr>
                <p:cNvSpPr/>
                <p:nvPr/>
              </p:nvSpPr>
              <p:spPr>
                <a:xfrm>
                  <a:off x="2347732" y="2993520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31AF5A6E-D101-4C44-ABC3-C1681F7BFB61}"/>
                    </a:ext>
                  </a:extLst>
                </p:cNvPr>
                <p:cNvSpPr txBox="1"/>
                <p:nvPr/>
              </p:nvSpPr>
              <p:spPr>
                <a:xfrm>
                  <a:off x="1783467" y="2646280"/>
                  <a:ext cx="324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A</a:t>
                  </a:r>
                  <a:endParaRPr lang="zh-TW" altLang="en-US" dirty="0"/>
                </a:p>
              </p:txBody>
            </p:sp>
          </p:grp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53BF23F7-0675-4AAC-B578-8D803BBE5119}"/>
                  </a:ext>
                </a:extLst>
              </p:cNvPr>
              <p:cNvSpPr/>
              <p:nvPr/>
            </p:nvSpPr>
            <p:spPr>
              <a:xfrm>
                <a:off x="1613704" y="4157834"/>
                <a:ext cx="1498922" cy="15056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D3B3045E-C354-4E16-8FA6-F186C4E643B6}"/>
                </a:ext>
              </a:extLst>
            </p:cNvPr>
            <p:cNvSpPr/>
            <p:nvPr/>
          </p:nvSpPr>
          <p:spPr>
            <a:xfrm>
              <a:off x="3535102" y="4734512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69B1E44-B77C-49B9-A1F9-E6667D7200DA}"/>
                </a:ext>
              </a:extLst>
            </p:cNvPr>
            <p:cNvSpPr/>
            <p:nvPr/>
          </p:nvSpPr>
          <p:spPr>
            <a:xfrm>
              <a:off x="4624086" y="3674962"/>
              <a:ext cx="2413322" cy="26197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>
                  <a:solidFill>
                    <a:srgbClr val="FF0000"/>
                  </a:solidFill>
                </a:rPr>
                <a:t>?</a:t>
              </a:r>
              <a:endParaRPr lang="zh-TW" altLang="en-US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32452FD-7C7B-4BFB-B938-C1A2B39C3B58}"/>
              </a:ext>
            </a:extLst>
          </p:cNvPr>
          <p:cNvGrpSpPr/>
          <p:nvPr/>
        </p:nvGrpSpPr>
        <p:grpSpPr>
          <a:xfrm>
            <a:off x="3535102" y="145664"/>
            <a:ext cx="5356184" cy="3122271"/>
            <a:chOff x="1631067" y="103707"/>
            <a:chExt cx="5356184" cy="312227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9B17FC2-E05D-4B7F-9F52-68B75DC87DE8}"/>
                </a:ext>
              </a:extLst>
            </p:cNvPr>
            <p:cNvGrpSpPr/>
            <p:nvPr/>
          </p:nvGrpSpPr>
          <p:grpSpPr>
            <a:xfrm>
              <a:off x="1631067" y="103707"/>
              <a:ext cx="2424896" cy="3099122"/>
              <a:chOff x="2083443" y="937549"/>
              <a:chExt cx="2424896" cy="3099122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62CD7D2E-20A8-458D-ABE7-86228E648742}"/>
                  </a:ext>
                </a:extLst>
              </p:cNvPr>
              <p:cNvSpPr/>
              <p:nvPr/>
            </p:nvSpPr>
            <p:spPr>
              <a:xfrm>
                <a:off x="2361235" y="1063424"/>
                <a:ext cx="1498922" cy="150567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B25FBBF7-FE4E-4BAC-BC5A-55E1C3838918}"/>
                  </a:ext>
                </a:extLst>
              </p:cNvPr>
              <p:cNvSpPr/>
              <p:nvPr/>
            </p:nvSpPr>
            <p:spPr>
              <a:xfrm>
                <a:off x="2361235" y="3388489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4F727296-D569-4F7D-80D3-1D8A60B495E7}"/>
                  </a:ext>
                </a:extLst>
              </p:cNvPr>
              <p:cNvSpPr/>
              <p:nvPr/>
            </p:nvSpPr>
            <p:spPr>
              <a:xfrm>
                <a:off x="2783711" y="1492170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D15E302-C8FD-4B46-B2E1-A8B16BC2C7C0}"/>
                  </a:ext>
                </a:extLst>
              </p:cNvPr>
              <p:cNvSpPr/>
              <p:nvPr/>
            </p:nvSpPr>
            <p:spPr>
              <a:xfrm>
                <a:off x="2647708" y="367496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625B031-0A31-46C2-AFA9-DE1FCAB3E8BE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H="1" flipV="1">
                <a:off x="2170253" y="937549"/>
                <a:ext cx="517967" cy="2737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F570A9E5-5F02-46DF-B038-C98813F3CA8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59574" y="1145894"/>
                <a:ext cx="1848765" cy="2593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ACD02653-194C-4595-A760-9EA91791F9C6}"/>
                  </a:ext>
                </a:extLst>
              </p:cNvPr>
              <p:cNvSpPr/>
              <p:nvPr/>
            </p:nvSpPr>
            <p:spPr>
              <a:xfrm>
                <a:off x="3070184" y="177864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76D356-1F41-477F-BFEB-0280AAA17666}"/>
                  </a:ext>
                </a:extLst>
              </p:cNvPr>
              <p:cNvSpPr txBox="1"/>
              <p:nvPr/>
            </p:nvSpPr>
            <p:spPr>
              <a:xfrm>
                <a:off x="2083443" y="332772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2AA2A25-6387-4725-99CE-E341A3A48CC0}"/>
                  </a:ext>
                </a:extLst>
              </p:cNvPr>
              <p:cNvSpPr txBox="1"/>
              <p:nvPr/>
            </p:nvSpPr>
            <p:spPr>
              <a:xfrm>
                <a:off x="2815541" y="1394749"/>
                <a:ext cx="362000" cy="372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FBC3AC52-00AA-4A6B-A88E-F24150D29DBC}"/>
                </a:ext>
              </a:extLst>
            </p:cNvPr>
            <p:cNvSpPr/>
            <p:nvPr/>
          </p:nvSpPr>
          <p:spPr>
            <a:xfrm rot="11817969">
              <a:off x="5204749" y="604312"/>
              <a:ext cx="1782502" cy="26216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612F5E7-7F85-4A57-BA47-1392FEBC958A}"/>
                </a:ext>
              </a:extLst>
            </p:cNvPr>
            <p:cNvSpPr txBox="1"/>
            <p:nvPr/>
          </p:nvSpPr>
          <p:spPr>
            <a:xfrm>
              <a:off x="5959999" y="1125204"/>
              <a:ext cx="56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F030F9AB-3918-47BB-BEDE-5DC56299799B}"/>
                </a:ext>
              </a:extLst>
            </p:cNvPr>
            <p:cNvSpPr/>
            <p:nvPr/>
          </p:nvSpPr>
          <p:spPr>
            <a:xfrm>
              <a:off x="4108050" y="1498457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934A669B-067C-4B0F-9DB7-10F56D82DA2A}"/>
                </a:ext>
              </a:extLst>
            </p:cNvPr>
            <p:cNvSpPr/>
            <p:nvPr/>
          </p:nvSpPr>
          <p:spPr>
            <a:xfrm>
              <a:off x="2233914" y="1626243"/>
              <a:ext cx="170512" cy="1267428"/>
            </a:xfrm>
            <a:custGeom>
              <a:avLst/>
              <a:gdLst>
                <a:gd name="connsiteX0" fmla="*/ 0 w 170512"/>
                <a:gd name="connsiteY0" fmla="*/ 1267428 h 1267428"/>
                <a:gd name="connsiteX1" fmla="*/ 162045 w 170512"/>
                <a:gd name="connsiteY1" fmla="*/ 856527 h 1267428"/>
                <a:gd name="connsiteX2" fmla="*/ 133109 w 170512"/>
                <a:gd name="connsiteY2" fmla="*/ 0 h 126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12" h="1267428">
                  <a:moveTo>
                    <a:pt x="0" y="1267428"/>
                  </a:moveTo>
                  <a:cubicBezTo>
                    <a:pt x="69930" y="1167596"/>
                    <a:pt x="139860" y="1067765"/>
                    <a:pt x="162045" y="856527"/>
                  </a:cubicBezTo>
                  <a:cubicBezTo>
                    <a:pt x="184230" y="645289"/>
                    <a:pt x="158669" y="322644"/>
                    <a:pt x="133109" y="0"/>
                  </a:cubicBezTo>
                </a:path>
              </a:pathLst>
            </a:custGeom>
            <a:noFill/>
            <a:ln w="38100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EA9D7C90-8901-4C6B-8EE8-ED86E42FF0AD}"/>
              </a:ext>
            </a:extLst>
          </p:cNvPr>
          <p:cNvSpPr/>
          <p:nvPr/>
        </p:nvSpPr>
        <p:spPr>
          <a:xfrm>
            <a:off x="5494868" y="2243667"/>
            <a:ext cx="668866" cy="6604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7750C-798E-4C61-B168-14490C2F3FFB}"/>
              </a:ext>
            </a:extLst>
          </p:cNvPr>
          <p:cNvSpPr/>
          <p:nvPr/>
        </p:nvSpPr>
        <p:spPr>
          <a:xfrm>
            <a:off x="4906434" y="2032000"/>
            <a:ext cx="766232" cy="7620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2E6F2C3-722D-44FD-B78F-5CE77A12CBBF}"/>
              </a:ext>
            </a:extLst>
          </p:cNvPr>
          <p:cNvSpPr/>
          <p:nvPr/>
        </p:nvSpPr>
        <p:spPr>
          <a:xfrm>
            <a:off x="4313769" y="1879599"/>
            <a:ext cx="886882" cy="914401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4FEB2E8-8972-4D80-8B9B-17A18A79C48D}"/>
              </a:ext>
            </a:extLst>
          </p:cNvPr>
          <p:cNvSpPr/>
          <p:nvPr/>
        </p:nvSpPr>
        <p:spPr>
          <a:xfrm>
            <a:off x="3739628" y="1811867"/>
            <a:ext cx="1017582" cy="1024466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BDF2821-6304-42DA-8636-717D8FA83F3B}"/>
              </a:ext>
            </a:extLst>
          </p:cNvPr>
          <p:cNvCxnSpPr>
            <a:cxnSpLocks/>
          </p:cNvCxnSpPr>
          <p:nvPr/>
        </p:nvCxnSpPr>
        <p:spPr>
          <a:xfrm flipH="1" flipV="1">
            <a:off x="5289550" y="2413000"/>
            <a:ext cx="539751" cy="160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FB1C993-36C0-46B0-A7B7-E32C862B92D2}"/>
              </a:ext>
            </a:extLst>
          </p:cNvPr>
          <p:cNvCxnSpPr>
            <a:cxnSpLocks/>
          </p:cNvCxnSpPr>
          <p:nvPr/>
        </p:nvCxnSpPr>
        <p:spPr>
          <a:xfrm flipH="1" flipV="1">
            <a:off x="4757210" y="2336799"/>
            <a:ext cx="532340" cy="7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C97BCE9-1AB4-4A2A-B584-91F7F8172452}"/>
              </a:ext>
            </a:extLst>
          </p:cNvPr>
          <p:cNvCxnSpPr>
            <a:cxnSpLocks/>
          </p:cNvCxnSpPr>
          <p:nvPr/>
        </p:nvCxnSpPr>
        <p:spPr>
          <a:xfrm flipH="1">
            <a:off x="4248419" y="2336799"/>
            <a:ext cx="508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/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/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/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/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0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群組 54">
            <a:extLst>
              <a:ext uri="{FF2B5EF4-FFF2-40B4-BE49-F238E27FC236}">
                <a16:creationId xmlns:a16="http://schemas.microsoft.com/office/drawing/2014/main" id="{4C4D077F-6003-4115-863B-24C62A8A7669}"/>
              </a:ext>
            </a:extLst>
          </p:cNvPr>
          <p:cNvGrpSpPr/>
          <p:nvPr/>
        </p:nvGrpSpPr>
        <p:grpSpPr>
          <a:xfrm>
            <a:off x="3621590" y="1066531"/>
            <a:ext cx="4490764" cy="4089401"/>
            <a:chOff x="3621590" y="1066531"/>
            <a:chExt cx="4490764" cy="4089401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7B9FF562-286A-48E4-B9DB-D11BF0226232}"/>
                </a:ext>
              </a:extLst>
            </p:cNvPr>
            <p:cNvGrpSpPr/>
            <p:nvPr/>
          </p:nvGrpSpPr>
          <p:grpSpPr>
            <a:xfrm>
              <a:off x="3621590" y="1066531"/>
              <a:ext cx="4106334" cy="4089401"/>
              <a:chOff x="3708400" y="1020232"/>
              <a:chExt cx="4106334" cy="4089401"/>
            </a:xfrm>
          </p:grpSpPr>
          <p:cxnSp>
            <p:nvCxnSpPr>
              <p:cNvPr id="2" name="直線單箭頭接點 1">
                <a:extLst>
                  <a:ext uri="{FF2B5EF4-FFF2-40B4-BE49-F238E27FC236}">
                    <a16:creationId xmlns:a16="http://schemas.microsoft.com/office/drawing/2014/main" id="{3AA15899-FD81-424B-AE10-6EB60A8CA90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線單箭頭接點 2">
                <a:extLst>
                  <a:ext uri="{FF2B5EF4-FFF2-40B4-BE49-F238E27FC236}">
                    <a16:creationId xmlns:a16="http://schemas.microsoft.com/office/drawing/2014/main" id="{CA36FBE8-13BA-4495-B796-F483A98C53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59AE3F5-7BF5-419D-98AF-71B67B662A41}"/>
                  </a:ext>
                </a:extLst>
              </p:cNvPr>
              <p:cNvSpPr txBox="1"/>
              <p:nvPr/>
            </p:nvSpPr>
            <p:spPr>
              <a:xfrm>
                <a:off x="7518400" y="3208867"/>
                <a:ext cx="2709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X</a:t>
                </a:r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D120177E-BC57-4AE4-9355-EE6C7CF2B97D}"/>
                  </a:ext>
                </a:extLst>
              </p:cNvPr>
              <p:cNvSpPr txBox="1"/>
              <p:nvPr/>
            </p:nvSpPr>
            <p:spPr>
              <a:xfrm>
                <a:off x="5842000" y="1020232"/>
                <a:ext cx="253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Y</a:t>
                </a:r>
                <a:endParaRPr lang="zh-TW" altLang="en-US" dirty="0"/>
              </a:p>
            </p:txBody>
          </p:sp>
        </p:grp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885D337-F4A3-4CF1-BFA5-BB5D15114F90}"/>
                </a:ext>
              </a:extLst>
            </p:cNvPr>
            <p:cNvSpPr/>
            <p:nvPr/>
          </p:nvSpPr>
          <p:spPr>
            <a:xfrm rot="19453132">
              <a:off x="4552014" y="2385219"/>
              <a:ext cx="2245485" cy="1452021"/>
            </a:xfrm>
            <a:prstGeom prst="ellipse">
              <a:avLst/>
            </a:prstGeom>
            <a:solidFill>
              <a:srgbClr val="F2F2F2">
                <a:alpha val="34118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6070B7A8-5E97-47AE-91BA-03A03322DBAF}"/>
                </a:ext>
              </a:extLst>
            </p:cNvPr>
            <p:cNvCxnSpPr>
              <a:stCxn id="7" idx="2"/>
              <a:endCxn id="7" idx="6"/>
            </p:cNvCxnSpPr>
            <p:nvPr/>
          </p:nvCxnSpPr>
          <p:spPr>
            <a:xfrm flipV="1">
              <a:off x="4763925" y="2454773"/>
              <a:ext cx="1821664" cy="1312914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F760B14-1252-4D08-8A24-53805C5F7C46}"/>
                </a:ext>
              </a:extLst>
            </p:cNvPr>
            <p:cNvCxnSpPr>
              <a:cxnSpLocks/>
              <a:stCxn id="7" idx="0"/>
              <a:endCxn id="7" idx="4"/>
            </p:cNvCxnSpPr>
            <p:nvPr/>
          </p:nvCxnSpPr>
          <p:spPr>
            <a:xfrm>
              <a:off x="5250265" y="2522249"/>
              <a:ext cx="848983" cy="1177961"/>
            </a:xfrm>
            <a:prstGeom prst="line">
              <a:avLst/>
            </a:prstGeom>
            <a:ln w="1905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24BA495C-7F3F-4C23-BFF3-B15CB1C1C171}"/>
                </a:ext>
              </a:extLst>
            </p:cNvPr>
            <p:cNvSpPr txBox="1"/>
            <p:nvPr/>
          </p:nvSpPr>
          <p:spPr>
            <a:xfrm>
              <a:off x="6585589" y="2095018"/>
              <a:ext cx="150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x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7606F17-A27F-4CE3-B071-C91F4C014CAF}"/>
                </a:ext>
              </a:extLst>
            </p:cNvPr>
            <p:cNvSpPr txBox="1"/>
            <p:nvPr/>
          </p:nvSpPr>
          <p:spPr>
            <a:xfrm>
              <a:off x="4944214" y="2210765"/>
              <a:ext cx="200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y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9" name="手繪多邊形: 圖案 18">
              <a:extLst>
                <a:ext uri="{FF2B5EF4-FFF2-40B4-BE49-F238E27FC236}">
                  <a16:creationId xmlns:a16="http://schemas.microsoft.com/office/drawing/2014/main" id="{A84633CD-5460-42B5-8FCD-BAD30B886CB2}"/>
                </a:ext>
              </a:extLst>
            </p:cNvPr>
            <p:cNvSpPr/>
            <p:nvPr/>
          </p:nvSpPr>
          <p:spPr>
            <a:xfrm>
              <a:off x="6030410" y="2876309"/>
              <a:ext cx="92598" cy="219919"/>
            </a:xfrm>
            <a:custGeom>
              <a:avLst/>
              <a:gdLst>
                <a:gd name="connsiteX0" fmla="*/ 0 w 92598"/>
                <a:gd name="connsiteY0" fmla="*/ 0 h 219919"/>
                <a:gd name="connsiteX1" fmla="*/ 69448 w 92598"/>
                <a:gd name="connsiteY1" fmla="*/ 81023 h 219919"/>
                <a:gd name="connsiteX2" fmla="*/ 92598 w 92598"/>
                <a:gd name="connsiteY2" fmla="*/ 219919 h 219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598" h="219919">
                  <a:moveTo>
                    <a:pt x="0" y="0"/>
                  </a:moveTo>
                  <a:cubicBezTo>
                    <a:pt x="27007" y="22185"/>
                    <a:pt x="54015" y="44370"/>
                    <a:pt x="69448" y="81023"/>
                  </a:cubicBezTo>
                  <a:cubicBezTo>
                    <a:pt x="84881" y="117676"/>
                    <a:pt x="88739" y="168797"/>
                    <a:pt x="92598" y="2199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/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8B50CE38-5F5B-43B0-A17E-9D62113F6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230" y="2726896"/>
                  <a:ext cx="199019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9091" r="-81818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5CFD9BED-8F6A-4B59-B2B5-CF930FF5E383}"/>
                </a:ext>
              </a:extLst>
            </p:cNvPr>
            <p:cNvSpPr/>
            <p:nvPr/>
          </p:nvSpPr>
          <p:spPr>
            <a:xfrm>
              <a:off x="7255831" y="4075342"/>
              <a:ext cx="856523" cy="84494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4A45830F-4227-4A5D-9EC3-0A3E04BDA9AB}"/>
                </a:ext>
              </a:extLst>
            </p:cNvPr>
            <p:cNvCxnSpPr/>
            <p:nvPr/>
          </p:nvCxnSpPr>
          <p:spPr>
            <a:xfrm>
              <a:off x="5674756" y="3111229"/>
              <a:ext cx="2027769" cy="1397110"/>
            </a:xfrm>
            <a:prstGeom prst="line">
              <a:avLst/>
            </a:prstGeom>
            <a:ln w="19050">
              <a:solidFill>
                <a:srgbClr val="FFC000"/>
              </a:solidFill>
              <a:prstDash val="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手繪多邊形: 圖案 26">
              <a:extLst>
                <a:ext uri="{FF2B5EF4-FFF2-40B4-BE49-F238E27FC236}">
                  <a16:creationId xmlns:a16="http://schemas.microsoft.com/office/drawing/2014/main" id="{58DA900C-25B1-4839-9E93-090D7A4D2D91}"/>
                </a:ext>
              </a:extLst>
            </p:cNvPr>
            <p:cNvSpPr/>
            <p:nvPr/>
          </p:nvSpPr>
          <p:spPr>
            <a:xfrm>
              <a:off x="5932025" y="3136739"/>
              <a:ext cx="41625" cy="144684"/>
            </a:xfrm>
            <a:custGeom>
              <a:avLst/>
              <a:gdLst>
                <a:gd name="connsiteX0" fmla="*/ 40512 w 41625"/>
                <a:gd name="connsiteY0" fmla="*/ 0 h 144684"/>
                <a:gd name="connsiteX1" fmla="*/ 40512 w 41625"/>
                <a:gd name="connsiteY1" fmla="*/ 57874 h 144684"/>
                <a:gd name="connsiteX2" fmla="*/ 28937 w 41625"/>
                <a:gd name="connsiteY2" fmla="*/ 104172 h 144684"/>
                <a:gd name="connsiteX3" fmla="*/ 0 w 41625"/>
                <a:gd name="connsiteY3" fmla="*/ 144684 h 14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25" h="144684">
                  <a:moveTo>
                    <a:pt x="40512" y="0"/>
                  </a:moveTo>
                  <a:cubicBezTo>
                    <a:pt x="41476" y="20256"/>
                    <a:pt x="42441" y="40512"/>
                    <a:pt x="40512" y="57874"/>
                  </a:cubicBezTo>
                  <a:cubicBezTo>
                    <a:pt x="38583" y="75236"/>
                    <a:pt x="35689" y="89704"/>
                    <a:pt x="28937" y="104172"/>
                  </a:cubicBezTo>
                  <a:cubicBezTo>
                    <a:pt x="22185" y="118640"/>
                    <a:pt x="11092" y="131662"/>
                    <a:pt x="0" y="14468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/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EAEAC7B8-1B0E-4B2D-8FBA-CBBF3827C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9621" y="3021386"/>
                  <a:ext cx="14675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87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手繪多邊形: 圖案 29">
              <a:extLst>
                <a:ext uri="{FF2B5EF4-FFF2-40B4-BE49-F238E27FC236}">
                  <a16:creationId xmlns:a16="http://schemas.microsoft.com/office/drawing/2014/main" id="{D6D0B9AC-EAAB-48E8-824C-D953CC029C9A}"/>
                </a:ext>
              </a:extLst>
            </p:cNvPr>
            <p:cNvSpPr/>
            <p:nvPr/>
          </p:nvSpPr>
          <p:spPr>
            <a:xfrm rot="354082">
              <a:off x="6267691" y="2691114"/>
              <a:ext cx="240617" cy="908613"/>
            </a:xfrm>
            <a:custGeom>
              <a:avLst/>
              <a:gdLst>
                <a:gd name="connsiteX0" fmla="*/ 0 w 240617"/>
                <a:gd name="connsiteY0" fmla="*/ 0 h 908613"/>
                <a:gd name="connsiteX1" fmla="*/ 196770 w 240617"/>
                <a:gd name="connsiteY1" fmla="*/ 260430 h 908613"/>
                <a:gd name="connsiteX2" fmla="*/ 237281 w 240617"/>
                <a:gd name="connsiteY2" fmla="*/ 619245 h 908613"/>
                <a:gd name="connsiteX3" fmla="*/ 138896 w 240617"/>
                <a:gd name="connsiteY3" fmla="*/ 908613 h 90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0617" h="908613">
                  <a:moveTo>
                    <a:pt x="0" y="0"/>
                  </a:moveTo>
                  <a:cubicBezTo>
                    <a:pt x="78611" y="78611"/>
                    <a:pt x="157223" y="157223"/>
                    <a:pt x="196770" y="260430"/>
                  </a:cubicBezTo>
                  <a:cubicBezTo>
                    <a:pt x="236317" y="363638"/>
                    <a:pt x="246927" y="511215"/>
                    <a:pt x="237281" y="619245"/>
                  </a:cubicBezTo>
                  <a:cubicBezTo>
                    <a:pt x="227635" y="727275"/>
                    <a:pt x="183265" y="817944"/>
                    <a:pt x="138896" y="908613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/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42D8E6F0-049B-4544-BF7F-975638F9D7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9900" y="2657578"/>
                  <a:ext cx="31368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2C23E67-B719-413D-935E-2D6F0C12FE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8352" y="3633263"/>
              <a:ext cx="1079919" cy="745642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046A8C9B-3AB2-498A-8092-3A6E6EC3BC7C}"/>
                </a:ext>
              </a:extLst>
            </p:cNvPr>
            <p:cNvSpPr txBox="1"/>
            <p:nvPr/>
          </p:nvSpPr>
          <p:spPr>
            <a:xfrm>
              <a:off x="6387999" y="3895725"/>
              <a:ext cx="348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d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3C42C66-2899-48AD-BD9E-D10248F3F0C3}"/>
                </a:ext>
              </a:extLst>
            </p:cNvPr>
            <p:cNvSpPr txBox="1"/>
            <p:nvPr/>
          </p:nvSpPr>
          <p:spPr>
            <a:xfrm>
              <a:off x="6743179" y="3624498"/>
              <a:ext cx="212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C000"/>
                  </a:solidFill>
                </a:rPr>
                <a:t>L</a:t>
              </a:r>
              <a:endParaRPr lang="zh-TW" altLang="en-US" dirty="0">
                <a:solidFill>
                  <a:srgbClr val="FFC000"/>
                </a:solidFill>
              </a:endParaRPr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FAAAECC9-EA15-41BC-B981-A92B2345BE2A}"/>
                </a:ext>
              </a:extLst>
            </p:cNvPr>
            <p:cNvCxnSpPr/>
            <p:nvPr/>
          </p:nvCxnSpPr>
          <p:spPr>
            <a:xfrm>
              <a:off x="5427132" y="3462962"/>
              <a:ext cx="597192" cy="4130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74C7AFF7-2F84-40A2-938F-2297FC3D41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3280" y="3110697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8E10C171-582B-4713-B793-C24F15391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4324" y="3517938"/>
              <a:ext cx="251477" cy="352265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/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C41D69CF-3A5B-400E-8760-9458C7DC26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1684" y="3364201"/>
                  <a:ext cx="24316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5D0ABE83-D9EB-4E8C-85F4-749607B15A39}"/>
                </a:ext>
              </a:extLst>
            </p:cNvPr>
            <p:cNvCxnSpPr/>
            <p:nvPr/>
          </p:nvCxnSpPr>
          <p:spPr>
            <a:xfrm flipH="1" flipV="1">
              <a:off x="7567057" y="4075342"/>
              <a:ext cx="135468" cy="432997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/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zh-TW" alt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28A5BA87-F4DC-454A-905D-63760E172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557" y="4080391"/>
                  <a:ext cx="18808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483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A7E5030E-A1E3-4186-ABED-7A30BBBD7069}"/>
              </a:ext>
            </a:extLst>
          </p:cNvPr>
          <p:cNvGrpSpPr/>
          <p:nvPr/>
        </p:nvGrpSpPr>
        <p:grpSpPr>
          <a:xfrm>
            <a:off x="1783256" y="1017921"/>
            <a:ext cx="1349596" cy="962754"/>
            <a:chOff x="1783256" y="1017921"/>
            <a:chExt cx="1349596" cy="962754"/>
          </a:xfrm>
        </p:grpSpPr>
        <p:sp>
          <p:nvSpPr>
            <p:cNvPr id="43" name="橢圓 42">
              <a:extLst>
                <a:ext uri="{FF2B5EF4-FFF2-40B4-BE49-F238E27FC236}">
                  <a16:creationId xmlns:a16="http://schemas.microsoft.com/office/drawing/2014/main" id="{DA7D935D-6A9D-4038-90CC-607E6AA28139}"/>
                </a:ext>
              </a:extLst>
            </p:cNvPr>
            <p:cNvSpPr/>
            <p:nvPr/>
          </p:nvSpPr>
          <p:spPr>
            <a:xfrm>
              <a:off x="1783256" y="1031505"/>
              <a:ext cx="1349596" cy="9491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59A42DFF-0627-40A3-A8EA-954A1AD263B0}"/>
                </a:ext>
              </a:extLst>
            </p:cNvPr>
            <p:cNvSpPr/>
            <p:nvPr/>
          </p:nvSpPr>
          <p:spPr>
            <a:xfrm>
              <a:off x="1927248" y="1217499"/>
              <a:ext cx="1061612" cy="5771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robot</a:t>
              </a:r>
              <a:endParaRPr lang="zh-TW" altLang="en-US" dirty="0"/>
            </a:p>
          </p:txBody>
        </p: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5F780011-B2C3-415A-8A5B-B6A71FB230A3}"/>
                </a:ext>
              </a:extLst>
            </p:cNvPr>
            <p:cNvCxnSpPr>
              <a:stCxn id="43" idx="6"/>
              <a:endCxn id="43" idx="2"/>
            </p:cNvCxnSpPr>
            <p:nvPr/>
          </p:nvCxnSpPr>
          <p:spPr>
            <a:xfrm flipH="1">
              <a:off x="1783256" y="1506090"/>
              <a:ext cx="134959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9F3ED097-3020-4405-A927-9CA30348458A}"/>
                </a:ext>
              </a:extLst>
            </p:cNvPr>
            <p:cNvCxnSpPr>
              <a:stCxn id="43" idx="0"/>
              <a:endCxn id="43" idx="4"/>
            </p:cNvCxnSpPr>
            <p:nvPr/>
          </p:nvCxnSpPr>
          <p:spPr>
            <a:xfrm>
              <a:off x="2458054" y="1031505"/>
              <a:ext cx="0" cy="9491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13F790A1-4437-4E21-B410-666F06967AFF}"/>
                </a:ext>
              </a:extLst>
            </p:cNvPr>
            <p:cNvCxnSpPr>
              <a:cxnSpLocks/>
            </p:cNvCxnSpPr>
            <p:nvPr/>
          </p:nvCxnSpPr>
          <p:spPr>
            <a:xfrm>
              <a:off x="2458054" y="1642568"/>
              <a:ext cx="674798" cy="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99197D23-B642-4E3C-ABC7-66B23760AEA8}"/>
                </a:ext>
              </a:extLst>
            </p:cNvPr>
            <p:cNvSpPr txBox="1"/>
            <p:nvPr/>
          </p:nvSpPr>
          <p:spPr>
            <a:xfrm>
              <a:off x="2688906" y="1519674"/>
              <a:ext cx="1539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D375F8AC-C945-45D9-BAE8-7BF7F808FE22}"/>
                </a:ext>
              </a:extLst>
            </p:cNvPr>
            <p:cNvCxnSpPr>
              <a:cxnSpLocks/>
            </p:cNvCxnSpPr>
            <p:nvPr/>
          </p:nvCxnSpPr>
          <p:spPr>
            <a:xfrm>
              <a:off x="2355696" y="1017921"/>
              <a:ext cx="0" cy="488169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7CEA1F69-CAB0-4CAA-B1A6-203E8A1B81CE}"/>
                </a:ext>
              </a:extLst>
            </p:cNvPr>
            <p:cNvSpPr txBox="1"/>
            <p:nvPr/>
          </p:nvSpPr>
          <p:spPr>
            <a:xfrm>
              <a:off x="2150558" y="1123174"/>
              <a:ext cx="1198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287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5222</TotalTime>
  <Words>209</Words>
  <Application>Microsoft Office PowerPoint</Application>
  <PresentationFormat>寬螢幕</PresentationFormat>
  <Paragraphs>131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wangia@solab.me.ntu.edu.tw</cp:lastModifiedBy>
  <cp:revision>65</cp:revision>
  <dcterms:created xsi:type="dcterms:W3CDTF">2024-05-22T03:11:51Z</dcterms:created>
  <dcterms:modified xsi:type="dcterms:W3CDTF">2024-12-03T13:10:15Z</dcterms:modified>
</cp:coreProperties>
</file>