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59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26</cp:revision>
  <dcterms:created xsi:type="dcterms:W3CDTF">2024-05-22T03:11:51Z</dcterms:created>
  <dcterms:modified xsi:type="dcterms:W3CDTF">2024-06-27T11:30:32Z</dcterms:modified>
</cp:coreProperties>
</file>