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EFEFE"/>
    <a:srgbClr val="FFF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76" y="1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82DCF1-FDD0-484A-A74F-D66BD9B7F3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9F83664-691A-4B34-AD5C-8CB6FAF24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AFFEC79-191C-4952-99A9-8DC079F52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F90CEC2-4C7E-402A-82E9-2C92E4FC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45CFC39-E4E3-4462-B773-735478473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401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F4558B-F912-4FBA-80BE-9C27F9BE1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C093FA0-386E-45BE-86AB-F336DE2A1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5DD4909-6454-40E3-A521-D8E9DB1AC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212ADF7-6530-400F-9684-ED23FC10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F66A61-01F1-4C04-AB13-6C81BDEC3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8278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6AF8D98-7B1F-4331-A2BF-0317C01DB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5A223-EF9D-49FE-A804-EF2D1E83A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DC0CF5-769D-42FB-B5DE-94A87C165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3325D0-5358-406E-8BA0-B44EAB3AC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B2EA10-BF9A-4867-8B42-508A9771D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886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2576E5-1E33-4EB1-9BE9-2087CCFD3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DC9E34-AB45-439F-A9DC-1D6B0875EE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49CCDD-A2A5-4CC3-8AD7-ED4337B9E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6ADFEE8-83E5-498D-B629-36AA1523D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7DEC47-3BE1-4CA5-969A-A3FC6D4BE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123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60A73A-3C32-452D-9331-C012ACB3F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50C831F-9CD6-4AD7-8C0B-D18C81EB9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D4EBED6-24E1-4079-BB10-63797C6E4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4C966F-50AA-423B-9537-6FFE7949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A65E215-4DF6-41B7-9C80-D1594781A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042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8FE0EF-3C6F-48CE-AE59-98B5BC86B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6BF5EF-01A9-4B6A-AA71-F4777186E7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8050EB7-4ACB-43A3-BF97-7571E513FC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328549-F065-4476-B705-625837B93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2291082-B0A8-4288-9CB4-DCD49E41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3C70938-952B-4C9B-9051-3043511A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1623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A2A3033-6DC9-41A4-AEA0-34F76E40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D41CB55-31D0-4F98-B58A-ED09F6EB3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DE9C8DC-8071-4AFE-A9CF-085E1A2118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5D6F9E9-4930-4CCD-9E73-565DD127BA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051B2F0-371C-43E3-9485-8E4FDC2AE9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62DEACB-3A8A-488F-A868-2C3FC8E4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93E939B5-BCF9-4585-8177-42F095E1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28B1108-A357-430B-8F36-606156751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2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0BE3-CB0E-4AEF-8CCE-3E6904B20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71E06E4-8238-422F-9106-75A796B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8DD13B7-4BE7-4389-984F-ABF0AD5BB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3A668E3-3F3B-49E3-A3E0-A12BCCCC0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0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38E4BE3-E76D-43C9-A42E-BD4877B4D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C64AC7D-0817-43C1-A753-39AC45AC1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DC698D5-B211-4FCD-A3D9-D1983FF64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267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051C0D-1026-4302-9DB8-1B1E896D7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F1BB4A9-A221-4954-8CBA-1DFE451CFB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E1E8CD9-29F7-4274-9514-33945C43B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1936DE7-E1D0-40AF-8E24-5BB4EF18E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0B23757-2D5F-4AE4-AF94-DBDDEBF30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88943CD-6D4B-4F98-BD9B-8F8D48E82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7984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3F8C48-FCC4-4330-98C5-6113F5C1A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28DB53-D619-47C3-8239-B62DBA92E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AEB3952-D939-4D5D-AD19-A2C24EDE9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E43E69F-4426-429E-9440-E9A827D9C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D47752-012F-4212-AB0C-F40C61BF2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3BFB148-5953-499E-A5B7-7865F2DF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858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15C9DB-D908-4C39-ADCC-3DCD1F9A8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0F74D2C-4136-46A6-BDA5-F9F09C3A2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C0E7AA-287B-43B4-83F8-2C2BD1436E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1F5AD-FE1B-4540-B598-52220A64164D}" type="datetimeFigureOut">
              <a:rPr lang="zh-TW" altLang="en-US" smtClean="0"/>
              <a:t>2024/11/24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0C8DCC3-AE4F-411E-8357-56A1EA87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12C793-D068-4F3A-922D-40233E8DA4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7AF29-B070-48B8-9CE8-30F94721C5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98030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F252DFC5-76CC-4963-8A65-235DD15F1A8A}"/>
              </a:ext>
            </a:extLst>
          </p:cNvPr>
          <p:cNvGrpSpPr/>
          <p:nvPr/>
        </p:nvGrpSpPr>
        <p:grpSpPr>
          <a:xfrm>
            <a:off x="673410" y="224306"/>
            <a:ext cx="8470589" cy="4720202"/>
            <a:chOff x="673410" y="224306"/>
            <a:chExt cx="8470589" cy="4720202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2FE9C3FE-D8EF-4768-9282-CB6ABEC5A9A2}"/>
                </a:ext>
              </a:extLst>
            </p:cNvPr>
            <p:cNvGrpSpPr/>
            <p:nvPr/>
          </p:nvGrpSpPr>
          <p:grpSpPr>
            <a:xfrm>
              <a:off x="673410" y="224306"/>
              <a:ext cx="8470589" cy="4720202"/>
              <a:chOff x="673410" y="224306"/>
              <a:chExt cx="8470589" cy="472020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20790B90-7198-46C4-A60F-BD9BF3CCD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73410" y="224306"/>
                <a:ext cx="4529667" cy="2272879"/>
              </a:xfrm>
              <a:prstGeom prst="rect">
                <a:avLst/>
              </a:prstGeom>
            </p:spPr>
          </p:pic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72AAC4B0-79CF-4964-A7BB-B9D549CF20B4}"/>
                  </a:ext>
                </a:extLst>
              </p:cNvPr>
              <p:cNvSpPr/>
              <p:nvPr/>
            </p:nvSpPr>
            <p:spPr>
              <a:xfrm>
                <a:off x="1897146" y="594513"/>
                <a:ext cx="863600" cy="1532466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60EBBA4B-CE07-41AF-A59A-AC2AAB9548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3076" y="224306"/>
                <a:ext cx="3940923" cy="4720202"/>
              </a:xfrm>
              <a:prstGeom prst="rect">
                <a:avLst/>
              </a:prstGeom>
            </p:spPr>
          </p:pic>
          <p:pic>
            <p:nvPicPr>
              <p:cNvPr id="1026" name="Picture 2" descr="開啟相片">
                <a:extLst>
                  <a:ext uri="{FF2B5EF4-FFF2-40B4-BE49-F238E27FC236}">
                    <a16:creationId xmlns:a16="http://schemas.microsoft.com/office/drawing/2014/main" id="{50E55FEE-055D-464B-A07A-618DFA4D8F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6173" t="36836" r="7777" b="15756"/>
              <a:stretch/>
            </p:blipFill>
            <p:spPr bwMode="auto">
              <a:xfrm>
                <a:off x="673410" y="2497185"/>
                <a:ext cx="4529668" cy="24384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306420A4-3F3D-4625-AFA0-60861E591A2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86722" y="3429000"/>
              <a:ext cx="461278" cy="287384"/>
            </a:xfrm>
            <a:prstGeom prst="straightConnector1">
              <a:avLst/>
            </a:prstGeom>
            <a:ln w="28575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E90AB8E-83E1-45B1-B24A-BB50E8362841}"/>
                </a:ext>
              </a:extLst>
            </p:cNvPr>
            <p:cNvSpPr txBox="1"/>
            <p:nvPr/>
          </p:nvSpPr>
          <p:spPr>
            <a:xfrm>
              <a:off x="2827866" y="3572692"/>
              <a:ext cx="115993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8.5mm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143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群組 51">
            <a:extLst>
              <a:ext uri="{FF2B5EF4-FFF2-40B4-BE49-F238E27FC236}">
                <a16:creationId xmlns:a16="http://schemas.microsoft.com/office/drawing/2014/main" id="{EB12228F-03CE-447B-82D5-23BDE5EAE8C1}"/>
              </a:ext>
            </a:extLst>
          </p:cNvPr>
          <p:cNvGrpSpPr/>
          <p:nvPr/>
        </p:nvGrpSpPr>
        <p:grpSpPr>
          <a:xfrm>
            <a:off x="630975" y="1117600"/>
            <a:ext cx="4846202" cy="4030133"/>
            <a:chOff x="1816309" y="1100667"/>
            <a:chExt cx="4846202" cy="4030133"/>
          </a:xfrm>
        </p:grpSpPr>
        <p:sp>
          <p:nvSpPr>
            <p:cNvPr id="4" name="手繪多邊形: 圖案 3">
              <a:extLst>
                <a:ext uri="{FF2B5EF4-FFF2-40B4-BE49-F238E27FC236}">
                  <a16:creationId xmlns:a16="http://schemas.microsoft.com/office/drawing/2014/main" id="{DA9CE2D7-7D06-4DFB-8DCD-70863E423ECB}"/>
                </a:ext>
              </a:extLst>
            </p:cNvPr>
            <p:cNvSpPr/>
            <p:nvPr/>
          </p:nvSpPr>
          <p:spPr>
            <a:xfrm>
              <a:off x="2074334" y="1168400"/>
              <a:ext cx="2165076" cy="3903134"/>
            </a:xfrm>
            <a:custGeom>
              <a:avLst/>
              <a:gdLst>
                <a:gd name="connsiteX0" fmla="*/ 0 w 2165076"/>
                <a:gd name="connsiteY0" fmla="*/ 0 h 3903134"/>
                <a:gd name="connsiteX1" fmla="*/ 2091266 w 2165076"/>
                <a:gd name="connsiteY1" fmla="*/ 1176867 h 3903134"/>
                <a:gd name="connsiteX2" fmla="*/ 1676400 w 2165076"/>
                <a:gd name="connsiteY2" fmla="*/ 3903134 h 39031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165076" h="3903134">
                  <a:moveTo>
                    <a:pt x="0" y="0"/>
                  </a:moveTo>
                  <a:cubicBezTo>
                    <a:pt x="905933" y="263172"/>
                    <a:pt x="1811866" y="526345"/>
                    <a:pt x="2091266" y="1176867"/>
                  </a:cubicBezTo>
                  <a:cubicBezTo>
                    <a:pt x="2370666" y="1827389"/>
                    <a:pt x="1773767" y="3402189"/>
                    <a:pt x="1676400" y="3903134"/>
                  </a:cubicBezTo>
                </a:path>
              </a:pathLst>
            </a:custGeom>
            <a:noFill/>
            <a:ln w="57150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49B27B43-CCBA-43AE-B5F1-B8343C44296F}"/>
                </a:ext>
              </a:extLst>
            </p:cNvPr>
            <p:cNvSpPr/>
            <p:nvPr/>
          </p:nvSpPr>
          <p:spPr>
            <a:xfrm>
              <a:off x="2159000" y="1159933"/>
              <a:ext cx="2423101" cy="3970867"/>
            </a:xfrm>
            <a:custGeom>
              <a:avLst/>
              <a:gdLst>
                <a:gd name="connsiteX0" fmla="*/ 1634067 w 2423101"/>
                <a:gd name="connsiteY0" fmla="*/ 3970867 h 3970867"/>
                <a:gd name="connsiteX1" fmla="*/ 2345267 w 2423101"/>
                <a:gd name="connsiteY1" fmla="*/ 1193800 h 3970867"/>
                <a:gd name="connsiteX2" fmla="*/ 0 w 2423101"/>
                <a:gd name="connsiteY2" fmla="*/ 0 h 3970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3101" h="3970867">
                  <a:moveTo>
                    <a:pt x="1634067" y="3970867"/>
                  </a:moveTo>
                  <a:cubicBezTo>
                    <a:pt x="2125839" y="2913239"/>
                    <a:pt x="2617612" y="1855611"/>
                    <a:pt x="2345267" y="1193800"/>
                  </a:cubicBezTo>
                  <a:cubicBezTo>
                    <a:pt x="2072923" y="531989"/>
                    <a:pt x="1036461" y="265994"/>
                    <a:pt x="0" y="0"/>
                  </a:cubicBezTo>
                </a:path>
              </a:pathLst>
            </a:custGeom>
            <a:noFill/>
            <a:ln w="38100">
              <a:solidFill>
                <a:schemeClr val="tx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A55B1D96-000D-4ED2-9CAD-161BB510B622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V="1">
              <a:off x="3750734" y="4622800"/>
              <a:ext cx="160866" cy="448734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D0B418F4-03F2-457F-9064-1C407B2CCC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28533" y="3996267"/>
              <a:ext cx="160866" cy="4318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428F97AB-E78D-459C-AF53-16D62139CB95}"/>
                </a:ext>
              </a:extLst>
            </p:cNvPr>
            <p:cNvCxnSpPr/>
            <p:nvPr/>
          </p:nvCxnSpPr>
          <p:spPr>
            <a:xfrm flipV="1">
              <a:off x="4080933" y="3327400"/>
              <a:ext cx="158477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F2427471-D58E-4CE2-AF3B-01CB4A54F03D}"/>
                </a:ext>
              </a:extLst>
            </p:cNvPr>
            <p:cNvCxnSpPr/>
            <p:nvPr/>
          </p:nvCxnSpPr>
          <p:spPr>
            <a:xfrm flipV="1">
              <a:off x="4239410" y="2692400"/>
              <a:ext cx="84666" cy="533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5711AA5C-A274-451B-A196-7781EB19F083}"/>
                </a:ext>
              </a:extLst>
            </p:cNvPr>
            <p:cNvCxnSpPr/>
            <p:nvPr/>
          </p:nvCxnSpPr>
          <p:spPr>
            <a:xfrm flipH="1" flipV="1">
              <a:off x="4089399" y="2015067"/>
              <a:ext cx="150011" cy="5672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F4875AF0-BA13-4AA0-BC58-0FAEE1BE7AF7}"/>
                </a:ext>
              </a:extLst>
            </p:cNvPr>
            <p:cNvCxnSpPr/>
            <p:nvPr/>
          </p:nvCxnSpPr>
          <p:spPr>
            <a:xfrm flipH="1" flipV="1">
              <a:off x="3623733" y="1718733"/>
              <a:ext cx="304800" cy="3302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9426770-17F9-4646-B712-6E0709E7B7C4}"/>
                </a:ext>
              </a:extLst>
            </p:cNvPr>
            <p:cNvCxnSpPr/>
            <p:nvPr/>
          </p:nvCxnSpPr>
          <p:spPr>
            <a:xfrm flipH="1" flipV="1">
              <a:off x="3166533" y="1481667"/>
              <a:ext cx="355600" cy="22013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3266B24E-38E0-4F44-AF17-9FE7F00F533E}"/>
                </a:ext>
              </a:extLst>
            </p:cNvPr>
            <p:cNvCxnSpPr/>
            <p:nvPr/>
          </p:nvCxnSpPr>
          <p:spPr>
            <a:xfrm flipH="1" flipV="1">
              <a:off x="2565400" y="1312333"/>
              <a:ext cx="406400" cy="152400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C46FDF3A-7C98-4518-ADF5-40D84AC904C2}"/>
                </a:ext>
              </a:extLst>
            </p:cNvPr>
            <p:cNvCxnSpPr/>
            <p:nvPr/>
          </p:nvCxnSpPr>
          <p:spPr>
            <a:xfrm flipH="1" flipV="1">
              <a:off x="1816309" y="1100667"/>
              <a:ext cx="622091" cy="16086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單箭頭接點 28">
              <a:extLst>
                <a:ext uri="{FF2B5EF4-FFF2-40B4-BE49-F238E27FC236}">
                  <a16:creationId xmlns:a16="http://schemas.microsoft.com/office/drawing/2014/main" id="{840A1CA9-286B-4BF6-A80C-BD7F854EC56E}"/>
                </a:ext>
              </a:extLst>
            </p:cNvPr>
            <p:cNvCxnSpPr/>
            <p:nvPr/>
          </p:nvCxnSpPr>
          <p:spPr>
            <a:xfrm flipV="1">
              <a:off x="3838437" y="4631267"/>
              <a:ext cx="237067" cy="4487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A36A386E-1BF8-4030-9D9D-8B5C1BFB618C}"/>
                </a:ext>
              </a:extLst>
            </p:cNvPr>
            <p:cNvCxnSpPr/>
            <p:nvPr/>
          </p:nvCxnSpPr>
          <p:spPr>
            <a:xfrm flipV="1">
              <a:off x="4089399" y="4106333"/>
              <a:ext cx="192344" cy="3810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E1492E99-D48B-48C3-BDF4-874C669CE5E5}"/>
                </a:ext>
              </a:extLst>
            </p:cNvPr>
            <p:cNvCxnSpPr/>
            <p:nvPr/>
          </p:nvCxnSpPr>
          <p:spPr>
            <a:xfrm flipV="1">
              <a:off x="4324076" y="3505200"/>
              <a:ext cx="173359" cy="423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單箭頭接點 34">
              <a:extLst>
                <a:ext uri="{FF2B5EF4-FFF2-40B4-BE49-F238E27FC236}">
                  <a16:creationId xmlns:a16="http://schemas.microsoft.com/office/drawing/2014/main" id="{B2910009-C41C-4F42-89E9-71674B9B341A}"/>
                </a:ext>
              </a:extLst>
            </p:cNvPr>
            <p:cNvCxnSpPr/>
            <p:nvPr/>
          </p:nvCxnSpPr>
          <p:spPr>
            <a:xfrm flipV="1">
              <a:off x="4497435" y="2777067"/>
              <a:ext cx="169332" cy="550333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AE4920C3-2228-4FB1-9ACD-898BF173C2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17426" y="2048933"/>
              <a:ext cx="73218" cy="58337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單箭頭接點 38">
              <a:extLst>
                <a:ext uri="{FF2B5EF4-FFF2-40B4-BE49-F238E27FC236}">
                  <a16:creationId xmlns:a16="http://schemas.microsoft.com/office/drawing/2014/main" id="{B47B893D-9799-4757-9230-7B8A0B4B65C9}"/>
                </a:ext>
              </a:extLst>
            </p:cNvPr>
            <p:cNvCxnSpPr/>
            <p:nvPr/>
          </p:nvCxnSpPr>
          <p:spPr>
            <a:xfrm flipH="1" flipV="1">
              <a:off x="4008966" y="1718733"/>
              <a:ext cx="337283" cy="3979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9A7F5035-C588-43A4-98A7-7A64D1618478}"/>
                </a:ext>
              </a:extLst>
            </p:cNvPr>
            <p:cNvCxnSpPr/>
            <p:nvPr/>
          </p:nvCxnSpPr>
          <p:spPr>
            <a:xfrm flipH="1" flipV="1">
              <a:off x="3539067" y="1490133"/>
              <a:ext cx="372533" cy="258234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91DEB802-AD40-4BE0-904C-71FBDD4772F0}"/>
                </a:ext>
              </a:extLst>
            </p:cNvPr>
            <p:cNvCxnSpPr/>
            <p:nvPr/>
          </p:nvCxnSpPr>
          <p:spPr>
            <a:xfrm flipH="1" flipV="1">
              <a:off x="3166533" y="1388533"/>
              <a:ext cx="298346" cy="1672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單箭頭接點 44">
              <a:extLst>
                <a:ext uri="{FF2B5EF4-FFF2-40B4-BE49-F238E27FC236}">
                  <a16:creationId xmlns:a16="http://schemas.microsoft.com/office/drawing/2014/main" id="{495640A1-E827-40A8-A5DC-F94DB44485C1}"/>
                </a:ext>
              </a:extLst>
            </p:cNvPr>
            <p:cNvCxnSpPr/>
            <p:nvPr/>
          </p:nvCxnSpPr>
          <p:spPr>
            <a:xfrm flipH="1" flipV="1">
              <a:off x="2699861" y="1312333"/>
              <a:ext cx="356605" cy="110068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單箭頭接點 46">
              <a:extLst>
                <a:ext uri="{FF2B5EF4-FFF2-40B4-BE49-F238E27FC236}">
                  <a16:creationId xmlns:a16="http://schemas.microsoft.com/office/drawing/2014/main" id="{EF99C231-8006-41F8-BDB3-363700D95BC8}"/>
                </a:ext>
              </a:extLst>
            </p:cNvPr>
            <p:cNvCxnSpPr/>
            <p:nvPr/>
          </p:nvCxnSpPr>
          <p:spPr>
            <a:xfrm flipH="1" flipV="1">
              <a:off x="2074334" y="1109133"/>
              <a:ext cx="491066" cy="15240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/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Global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>
                      <a:solidFill>
                        <a:srgbClr val="FF0000"/>
                      </a:solidFill>
                    </a:rPr>
                    <a:t>s</a:t>
                  </a:r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文字方塊 47">
                  <a:extLst>
                    <a:ext uri="{FF2B5EF4-FFF2-40B4-BE49-F238E27FC236}">
                      <a16:creationId xmlns:a16="http://schemas.microsoft.com/office/drawing/2014/main" id="{3A3F13F2-0A48-4289-B22D-E66008D7FB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22887" y="2348676"/>
                  <a:ext cx="2187328" cy="835613"/>
                </a:xfrm>
                <a:prstGeom prst="rect">
                  <a:avLst/>
                </a:prstGeom>
                <a:blipFill>
                  <a:blip r:embed="rId2"/>
                  <a:stretch>
                    <a:fillRect l="-222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/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r>
                    <a:rPr lang="en-US" altLang="zh-TW" dirty="0"/>
                    <a:t>s</a:t>
                  </a:r>
                  <a:endParaRPr lang="zh-TW" altLang="en-US" dirty="0"/>
                </a:p>
              </p:txBody>
            </p:sp>
          </mc:Choice>
          <mc:Fallback xmlns="">
            <p:sp>
              <p:nvSpPr>
                <p:cNvPr id="51" name="文字方塊 50">
                  <a:extLst>
                    <a:ext uri="{FF2B5EF4-FFF2-40B4-BE49-F238E27FC236}">
                      <a16:creationId xmlns:a16="http://schemas.microsoft.com/office/drawing/2014/main" id="{12759516-5CCA-4D37-A940-4488CFAD2E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6202" y="1698860"/>
                  <a:ext cx="1946309" cy="835613"/>
                </a:xfrm>
                <a:prstGeom prst="rect">
                  <a:avLst/>
                </a:prstGeom>
                <a:blipFill>
                  <a:blip r:embed="rId3"/>
                  <a:stretch>
                    <a:fillRect l="-2508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3" name="箭號: 向右 52">
            <a:extLst>
              <a:ext uri="{FF2B5EF4-FFF2-40B4-BE49-F238E27FC236}">
                <a16:creationId xmlns:a16="http://schemas.microsoft.com/office/drawing/2014/main" id="{C1D02F99-D42C-4B43-BB71-54DD6BEDE3AD}"/>
              </a:ext>
            </a:extLst>
          </p:cNvPr>
          <p:cNvSpPr/>
          <p:nvPr/>
        </p:nvSpPr>
        <p:spPr>
          <a:xfrm>
            <a:off x="5088467" y="2651359"/>
            <a:ext cx="1320800" cy="9427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simplify</a:t>
            </a:r>
            <a:endParaRPr lang="zh-TW" altLang="en-US" dirty="0"/>
          </a:p>
        </p:txBody>
      </p:sp>
      <p:grpSp>
        <p:nvGrpSpPr>
          <p:cNvPr id="70" name="群組 69">
            <a:extLst>
              <a:ext uri="{FF2B5EF4-FFF2-40B4-BE49-F238E27FC236}">
                <a16:creationId xmlns:a16="http://schemas.microsoft.com/office/drawing/2014/main" id="{BF4189E4-AC11-42B4-895B-8FC297718459}"/>
              </a:ext>
            </a:extLst>
          </p:cNvPr>
          <p:cNvGrpSpPr/>
          <p:nvPr/>
        </p:nvGrpSpPr>
        <p:grpSpPr>
          <a:xfrm>
            <a:off x="6245304" y="2551406"/>
            <a:ext cx="3423687" cy="1526940"/>
            <a:chOff x="6509402" y="1895886"/>
            <a:chExt cx="3423687" cy="1526940"/>
          </a:xfrm>
        </p:grpSpPr>
        <p:sp>
          <p:nvSpPr>
            <p:cNvPr id="54" name="橢圓 53">
              <a:extLst>
                <a:ext uri="{FF2B5EF4-FFF2-40B4-BE49-F238E27FC236}">
                  <a16:creationId xmlns:a16="http://schemas.microsoft.com/office/drawing/2014/main" id="{42490308-604F-47DF-A340-356DD0E76D1F}"/>
                </a:ext>
              </a:extLst>
            </p:cNvPr>
            <p:cNvSpPr/>
            <p:nvPr/>
          </p:nvSpPr>
          <p:spPr>
            <a:xfrm>
              <a:off x="7628466" y="1907939"/>
              <a:ext cx="321733" cy="315854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56" name="直線單箭頭接點 55">
              <a:extLst>
                <a:ext uri="{FF2B5EF4-FFF2-40B4-BE49-F238E27FC236}">
                  <a16:creationId xmlns:a16="http://schemas.microsoft.com/office/drawing/2014/main" id="{86375655-4ED2-4F36-8B2E-FD46A4035C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299898" y="1943746"/>
              <a:ext cx="489434" cy="122122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橢圓 58">
              <a:extLst>
                <a:ext uri="{FF2B5EF4-FFF2-40B4-BE49-F238E27FC236}">
                  <a16:creationId xmlns:a16="http://schemas.microsoft.com/office/drawing/2014/main" id="{7E715A8B-C421-4D85-AE06-3FBB80BDA90B}"/>
                </a:ext>
              </a:extLst>
            </p:cNvPr>
            <p:cNvSpPr/>
            <p:nvPr/>
          </p:nvSpPr>
          <p:spPr>
            <a:xfrm>
              <a:off x="7789332" y="1904999"/>
              <a:ext cx="321733" cy="315854"/>
            </a:xfrm>
            <a:prstGeom prst="ellipse">
              <a:avLst/>
            </a:prstGeom>
            <a:solidFill>
              <a:schemeClr val="tx2">
                <a:lumMod val="75000"/>
              </a:schemeClr>
            </a:solidFill>
            <a:ln>
              <a:solidFill>
                <a:schemeClr val="tx2">
                  <a:lumMod val="50000"/>
                </a:schemeClr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D74ADAFD-A762-4449-AC30-B86E18878A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8498" y="1895886"/>
              <a:ext cx="421700" cy="167043"/>
            </a:xfrm>
            <a:prstGeom prst="straightConnector1">
              <a:avLst/>
            </a:prstGeom>
            <a:ln w="5715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32F8C295-8022-42B1-9A02-92029DE02D6E}"/>
                </a:ext>
              </a:extLst>
            </p:cNvPr>
            <p:cNvCxnSpPr>
              <a:stCxn id="54" idx="3"/>
            </p:cNvCxnSpPr>
            <p:nvPr/>
          </p:nvCxnSpPr>
          <p:spPr>
            <a:xfrm flipH="1">
              <a:off x="7416800" y="2177537"/>
              <a:ext cx="258783" cy="53179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/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rgbClr val="FF0000"/>
                      </a:solidFill>
                    </a:rPr>
                    <a:t>goal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66" name="文字方塊 65">
                  <a:extLst>
                    <a:ext uri="{FF2B5EF4-FFF2-40B4-BE49-F238E27FC236}">
                      <a16:creationId xmlns:a16="http://schemas.microsoft.com/office/drawing/2014/main" id="{AE1D6144-4F3A-4E58-B8CB-EF743CFDBF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9402" y="2558226"/>
                  <a:ext cx="1166181" cy="835613"/>
                </a:xfrm>
                <a:prstGeom prst="rect">
                  <a:avLst/>
                </a:prstGeom>
                <a:blipFill>
                  <a:blip r:embed="rId4"/>
                  <a:stretch>
                    <a:fillRect l="-416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/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>
                      <a:solidFill>
                        <a:schemeClr val="tx1"/>
                      </a:solidFill>
                    </a:rPr>
                    <a:t>Local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7" name="文字方塊 66">
                  <a:extLst>
                    <a:ext uri="{FF2B5EF4-FFF2-40B4-BE49-F238E27FC236}">
                      <a16:creationId xmlns:a16="http://schemas.microsoft.com/office/drawing/2014/main" id="{E6818F09-E97E-4568-AFBD-087307BA9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2420" y="2587213"/>
                  <a:ext cx="1100669" cy="835613"/>
                </a:xfrm>
                <a:prstGeom prst="rect">
                  <a:avLst/>
                </a:prstGeom>
                <a:blipFill>
                  <a:blip r:embed="rId5"/>
                  <a:stretch>
                    <a:fillRect l="-5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直線接點 68">
              <a:extLst>
                <a:ext uri="{FF2B5EF4-FFF2-40B4-BE49-F238E27FC236}">
                  <a16:creationId xmlns:a16="http://schemas.microsoft.com/office/drawing/2014/main" id="{FC8EDE73-07DF-4429-AE56-B1D07E79B6C5}"/>
                </a:ext>
              </a:extLst>
            </p:cNvPr>
            <p:cNvCxnSpPr>
              <a:cxnSpLocks/>
              <a:stCxn id="59" idx="6"/>
              <a:endCxn id="67" idx="0"/>
            </p:cNvCxnSpPr>
            <p:nvPr/>
          </p:nvCxnSpPr>
          <p:spPr>
            <a:xfrm>
              <a:off x="8111065" y="2062926"/>
              <a:ext cx="1271690" cy="5242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手繪多邊形: 圖案 1">
            <a:extLst>
              <a:ext uri="{FF2B5EF4-FFF2-40B4-BE49-F238E27FC236}">
                <a16:creationId xmlns:a16="http://schemas.microsoft.com/office/drawing/2014/main" id="{1E6BBC69-61F8-42E4-A85B-3A32F50FE0CF}"/>
              </a:ext>
            </a:extLst>
          </p:cNvPr>
          <p:cNvSpPr/>
          <p:nvPr/>
        </p:nvSpPr>
        <p:spPr>
          <a:xfrm>
            <a:off x="7721600" y="2743200"/>
            <a:ext cx="570115" cy="2556933"/>
          </a:xfrm>
          <a:custGeom>
            <a:avLst/>
            <a:gdLst>
              <a:gd name="connsiteX0" fmla="*/ 0 w 570115"/>
              <a:gd name="connsiteY0" fmla="*/ 0 h 2556933"/>
              <a:gd name="connsiteX1" fmla="*/ 567267 w 570115"/>
              <a:gd name="connsiteY1" fmla="*/ 694267 h 2556933"/>
              <a:gd name="connsiteX2" fmla="*/ 220133 w 570115"/>
              <a:gd name="connsiteY2" fmla="*/ 2556933 h 2556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70115" h="2556933">
                <a:moveTo>
                  <a:pt x="0" y="0"/>
                </a:moveTo>
                <a:cubicBezTo>
                  <a:pt x="265289" y="134056"/>
                  <a:pt x="530578" y="268112"/>
                  <a:pt x="567267" y="694267"/>
                </a:cubicBezTo>
                <a:cubicBezTo>
                  <a:pt x="603956" y="1120422"/>
                  <a:pt x="275166" y="2262011"/>
                  <a:pt x="220133" y="2556933"/>
                </a:cubicBezTo>
              </a:path>
            </a:pathLst>
          </a:custGeom>
          <a:noFill/>
          <a:ln w="38100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手繪多邊形: 圖案 2">
            <a:extLst>
              <a:ext uri="{FF2B5EF4-FFF2-40B4-BE49-F238E27FC236}">
                <a16:creationId xmlns:a16="http://schemas.microsoft.com/office/drawing/2014/main" id="{E68C8444-0BAB-445F-AC83-95FF163C9F04}"/>
              </a:ext>
            </a:extLst>
          </p:cNvPr>
          <p:cNvSpPr/>
          <p:nvPr/>
        </p:nvSpPr>
        <p:spPr>
          <a:xfrm>
            <a:off x="7543800" y="2751667"/>
            <a:ext cx="682877" cy="2523066"/>
          </a:xfrm>
          <a:custGeom>
            <a:avLst/>
            <a:gdLst>
              <a:gd name="connsiteX0" fmla="*/ 0 w 682877"/>
              <a:gd name="connsiteY0" fmla="*/ 0 h 2523066"/>
              <a:gd name="connsiteX1" fmla="*/ 668867 w 682877"/>
              <a:gd name="connsiteY1" fmla="*/ 584200 h 2523066"/>
              <a:gd name="connsiteX2" fmla="*/ 389467 w 682877"/>
              <a:gd name="connsiteY2" fmla="*/ 2523066 h 25230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2877" h="2523066">
                <a:moveTo>
                  <a:pt x="0" y="0"/>
                </a:moveTo>
                <a:cubicBezTo>
                  <a:pt x="301978" y="81844"/>
                  <a:pt x="603956" y="163689"/>
                  <a:pt x="668867" y="584200"/>
                </a:cubicBezTo>
                <a:cubicBezTo>
                  <a:pt x="733778" y="1004711"/>
                  <a:pt x="561622" y="1763888"/>
                  <a:pt x="389467" y="2523066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十字形 9">
            <a:extLst>
              <a:ext uri="{FF2B5EF4-FFF2-40B4-BE49-F238E27FC236}">
                <a16:creationId xmlns:a16="http://schemas.microsoft.com/office/drawing/2014/main" id="{B8AAE849-F2D6-4415-95D5-33D8D563DA56}"/>
              </a:ext>
            </a:extLst>
          </p:cNvPr>
          <p:cNvSpPr/>
          <p:nvPr/>
        </p:nvSpPr>
        <p:spPr>
          <a:xfrm rot="19213645">
            <a:off x="7755082" y="5096711"/>
            <a:ext cx="353550" cy="343548"/>
          </a:xfrm>
          <a:prstGeom prst="plus">
            <a:avLst>
              <a:gd name="adj" fmla="val 46389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01058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45E927BF-667F-459E-985B-C433CC698406}"/>
              </a:ext>
            </a:extLst>
          </p:cNvPr>
          <p:cNvCxnSpPr/>
          <p:nvPr/>
        </p:nvCxnSpPr>
        <p:spPr>
          <a:xfrm flipV="1">
            <a:off x="2599267" y="1718733"/>
            <a:ext cx="3953933" cy="2175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8A49E072-D198-4179-8949-D6C8387106CA}"/>
              </a:ext>
            </a:extLst>
          </p:cNvPr>
          <p:cNvCxnSpPr/>
          <p:nvPr/>
        </p:nvCxnSpPr>
        <p:spPr>
          <a:xfrm>
            <a:off x="2599267" y="3903133"/>
            <a:ext cx="1176866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8082F17-E3D2-4DDC-AACE-C4BF614C7FAB}"/>
              </a:ext>
            </a:extLst>
          </p:cNvPr>
          <p:cNvCxnSpPr/>
          <p:nvPr/>
        </p:nvCxnSpPr>
        <p:spPr>
          <a:xfrm>
            <a:off x="2599267" y="3903133"/>
            <a:ext cx="39539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E4814DB5-86B9-491A-8504-B76F21F30944}"/>
              </a:ext>
            </a:extLst>
          </p:cNvPr>
          <p:cNvCxnSpPr>
            <a:cxnSpLocks/>
          </p:cNvCxnSpPr>
          <p:nvPr/>
        </p:nvCxnSpPr>
        <p:spPr>
          <a:xfrm flipV="1">
            <a:off x="6553200" y="1718733"/>
            <a:ext cx="0" cy="218440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979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7612F8B-2DCE-45D1-9BB4-A9C538926031}"/>
              </a:ext>
            </a:extLst>
          </p:cNvPr>
          <p:cNvSpPr/>
          <p:nvPr/>
        </p:nvSpPr>
        <p:spPr>
          <a:xfrm>
            <a:off x="1799111" y="1733797"/>
            <a:ext cx="878774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8E7B9E46-8AA0-4BED-84F2-A368EB5C9C64}"/>
              </a:ext>
            </a:extLst>
          </p:cNvPr>
          <p:cNvSpPr/>
          <p:nvPr/>
        </p:nvSpPr>
        <p:spPr>
          <a:xfrm>
            <a:off x="4429495" y="1733793"/>
            <a:ext cx="1140031" cy="575953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MPC</a:t>
            </a:r>
            <a:endParaRPr lang="zh-TW" altLang="en-US" dirty="0"/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744B99B-31B4-4AC1-9D6A-F31541BA4EC8}"/>
              </a:ext>
            </a:extLst>
          </p:cNvPr>
          <p:cNvCxnSpPr>
            <a:cxnSpLocks/>
            <a:stCxn id="4" idx="3"/>
            <a:endCxn id="13" idx="1"/>
          </p:cNvCxnSpPr>
          <p:nvPr/>
        </p:nvCxnSpPr>
        <p:spPr>
          <a:xfrm flipV="1">
            <a:off x="2677885" y="2021771"/>
            <a:ext cx="261257" cy="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C20FABBA-72E2-4D6E-8889-ADDE64710A8B}"/>
              </a:ext>
            </a:extLst>
          </p:cNvPr>
          <p:cNvSpPr/>
          <p:nvPr/>
        </p:nvSpPr>
        <p:spPr>
          <a:xfrm>
            <a:off x="813459" y="445324"/>
            <a:ext cx="2291938" cy="7897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environment</a:t>
            </a:r>
            <a:endParaRPr lang="zh-TW" altLang="en-US" dirty="0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8354250-3681-4975-AC67-A748E7800B0B}"/>
              </a:ext>
            </a:extLst>
          </p:cNvPr>
          <p:cNvSpPr/>
          <p:nvPr/>
        </p:nvSpPr>
        <p:spPr>
          <a:xfrm>
            <a:off x="457201" y="1769421"/>
            <a:ext cx="1045028" cy="5047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static</a:t>
            </a:r>
            <a:endParaRPr lang="zh-TW" altLang="en-US" dirty="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39E9C68C-42EA-470C-92E9-899BA0BB0D61}"/>
              </a:ext>
            </a:extLst>
          </p:cNvPr>
          <p:cNvSpPr/>
          <p:nvPr/>
        </p:nvSpPr>
        <p:spPr>
          <a:xfrm>
            <a:off x="2939142" y="1733796"/>
            <a:ext cx="1140031" cy="575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dynamic</a:t>
            </a:r>
            <a:endParaRPr lang="zh-TW" altLang="en-US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5B92366-2CB0-42E6-BF76-DC64F2D7BBC2}"/>
              </a:ext>
            </a:extLst>
          </p:cNvPr>
          <p:cNvCxnSpPr>
            <a:stCxn id="12" idx="3"/>
            <a:endCxn id="4" idx="1"/>
          </p:cNvCxnSpPr>
          <p:nvPr/>
        </p:nvCxnSpPr>
        <p:spPr>
          <a:xfrm>
            <a:off x="1502229" y="2021772"/>
            <a:ext cx="296882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E34B4D6-63C8-49EE-8FEA-1E1197237A86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4079173" y="2021770"/>
            <a:ext cx="3503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94882535-F2B7-4145-95C9-4B1FD8313AD7}"/>
              </a:ext>
            </a:extLst>
          </p:cNvPr>
          <p:cNvSpPr/>
          <p:nvPr/>
        </p:nvSpPr>
        <p:spPr>
          <a:xfrm>
            <a:off x="3752603" y="504702"/>
            <a:ext cx="1478477" cy="670952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Strategic</a:t>
            </a:r>
            <a:endParaRPr lang="zh-TW" altLang="en-US" dirty="0"/>
          </a:p>
        </p:txBody>
      </p:sp>
      <p:sp>
        <p:nvSpPr>
          <p:cNvPr id="24" name="箭號: 向下 23">
            <a:extLst>
              <a:ext uri="{FF2B5EF4-FFF2-40B4-BE49-F238E27FC236}">
                <a16:creationId xmlns:a16="http://schemas.microsoft.com/office/drawing/2014/main" id="{9FA9E846-3E07-4456-9B01-B08046B05119}"/>
              </a:ext>
            </a:extLst>
          </p:cNvPr>
          <p:cNvSpPr/>
          <p:nvPr/>
        </p:nvSpPr>
        <p:spPr>
          <a:xfrm rot="13679301">
            <a:off x="1674420" y="2294452"/>
            <a:ext cx="249382" cy="781707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箭號: 向下 24">
            <a:extLst>
              <a:ext uri="{FF2B5EF4-FFF2-40B4-BE49-F238E27FC236}">
                <a16:creationId xmlns:a16="http://schemas.microsoft.com/office/drawing/2014/main" id="{1354DAEB-90A3-4453-8C28-20D03EC123EC}"/>
              </a:ext>
            </a:extLst>
          </p:cNvPr>
          <p:cNvSpPr/>
          <p:nvPr/>
        </p:nvSpPr>
        <p:spPr>
          <a:xfrm>
            <a:off x="8882742" y="3039544"/>
            <a:ext cx="249382" cy="575953"/>
          </a:xfrm>
          <a:prstGeom prst="downArrow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7DBCDEC-C6F1-41D7-B269-3939623B6C09}"/>
              </a:ext>
            </a:extLst>
          </p:cNvPr>
          <p:cNvSpPr/>
          <p:nvPr/>
        </p:nvSpPr>
        <p:spPr>
          <a:xfrm>
            <a:off x="730332" y="3060861"/>
            <a:ext cx="1686296" cy="172192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Global planner:</a:t>
            </a:r>
          </a:p>
          <a:p>
            <a:pPr algn="ctr"/>
            <a:r>
              <a:rPr lang="en-US" altLang="zh-TW" dirty="0"/>
              <a:t>RRT or</a:t>
            </a:r>
            <a:r>
              <a:rPr lang="zh-TW" altLang="en-US" dirty="0"/>
              <a:t> </a:t>
            </a:r>
            <a:r>
              <a:rPr lang="en-US" altLang="zh-TW" dirty="0"/>
              <a:t>A* or others</a:t>
            </a:r>
            <a:endParaRPr lang="zh-TW" altLang="en-US" dirty="0"/>
          </a:p>
        </p:txBody>
      </p: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603337B0-3814-4E41-A0CD-1DB719AED599}"/>
              </a:ext>
            </a:extLst>
          </p:cNvPr>
          <p:cNvCxnSpPr>
            <a:stCxn id="26" idx="2"/>
          </p:cNvCxnSpPr>
          <p:nvPr/>
        </p:nvCxnSpPr>
        <p:spPr>
          <a:xfrm flipH="1">
            <a:off x="813459" y="4782784"/>
            <a:ext cx="760021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乘號 28">
            <a:extLst>
              <a:ext uri="{FF2B5EF4-FFF2-40B4-BE49-F238E27FC236}">
                <a16:creationId xmlns:a16="http://schemas.microsoft.com/office/drawing/2014/main" id="{CDE2E9D8-EB64-4DE7-BC3F-2B3ED359C4EA}"/>
              </a:ext>
            </a:extLst>
          </p:cNvPr>
          <p:cNvSpPr/>
          <p:nvPr/>
        </p:nvSpPr>
        <p:spPr>
          <a:xfrm>
            <a:off x="979715" y="4916378"/>
            <a:ext cx="296882" cy="415637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71AA002A-8098-4139-B886-4DAEBC9199B7}"/>
              </a:ext>
            </a:extLst>
          </p:cNvPr>
          <p:cNvSpPr/>
          <p:nvPr/>
        </p:nvSpPr>
        <p:spPr>
          <a:xfrm>
            <a:off x="457201" y="5332015"/>
            <a:ext cx="653142" cy="41563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561E69C-3C55-461C-8A55-EA926C285812}"/>
              </a:ext>
            </a:extLst>
          </p:cNvPr>
          <p:cNvCxnSpPr>
            <a:stCxn id="26" idx="2"/>
          </p:cNvCxnSpPr>
          <p:nvPr/>
        </p:nvCxnSpPr>
        <p:spPr>
          <a:xfrm>
            <a:off x="1573480" y="4782784"/>
            <a:ext cx="665018" cy="5373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AF010186-FCC5-4EC5-87B1-C4D74AE74712}"/>
              </a:ext>
            </a:extLst>
          </p:cNvPr>
          <p:cNvSpPr/>
          <p:nvPr/>
        </p:nvSpPr>
        <p:spPr>
          <a:xfrm>
            <a:off x="1799111" y="5329050"/>
            <a:ext cx="878774" cy="501723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Way points</a:t>
            </a:r>
            <a:endParaRPr lang="zh-TW" altLang="en-US" dirty="0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A48107EB-AD9E-4F67-B745-096703615C05}"/>
              </a:ext>
            </a:extLst>
          </p:cNvPr>
          <p:cNvSpPr/>
          <p:nvPr/>
        </p:nvSpPr>
        <p:spPr>
          <a:xfrm>
            <a:off x="5972297" y="1570505"/>
            <a:ext cx="2080164" cy="902527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Reasonable velocity command</a:t>
            </a:r>
          </a:p>
          <a:p>
            <a:pPr algn="ctr"/>
            <a:r>
              <a:rPr lang="en-US" altLang="zh-TW" dirty="0"/>
              <a:t>(smooth)</a:t>
            </a:r>
            <a:endParaRPr lang="zh-TW" altLang="en-US" dirty="0"/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70D4EAF6-FA50-4712-98D8-FBE40A1F1515}"/>
              </a:ext>
            </a:extLst>
          </p:cNvPr>
          <p:cNvCxnSpPr>
            <a:stCxn id="5" idx="3"/>
            <a:endCxn id="34" idx="1"/>
          </p:cNvCxnSpPr>
          <p:nvPr/>
        </p:nvCxnSpPr>
        <p:spPr>
          <a:xfrm flipV="1">
            <a:off x="5569526" y="2021769"/>
            <a:ext cx="402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31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A3B291B3-DAAE-4BEE-8001-16A1F37EABA3}"/>
              </a:ext>
            </a:extLst>
          </p:cNvPr>
          <p:cNvGrpSpPr/>
          <p:nvPr/>
        </p:nvGrpSpPr>
        <p:grpSpPr>
          <a:xfrm>
            <a:off x="1041838" y="878540"/>
            <a:ext cx="5746832" cy="1880886"/>
            <a:chOff x="1184319" y="1267428"/>
            <a:chExt cx="5818366" cy="1880886"/>
          </a:xfrm>
        </p:grpSpPr>
        <p:grpSp>
          <p:nvGrpSpPr>
            <p:cNvPr id="6" name="群組 5">
              <a:extLst>
                <a:ext uri="{FF2B5EF4-FFF2-40B4-BE49-F238E27FC236}">
                  <a16:creationId xmlns:a16="http://schemas.microsoft.com/office/drawing/2014/main" id="{C1C0F4DB-8F9C-475F-87CD-43F52DAC9E79}"/>
                </a:ext>
              </a:extLst>
            </p:cNvPr>
            <p:cNvGrpSpPr/>
            <p:nvPr/>
          </p:nvGrpSpPr>
          <p:grpSpPr>
            <a:xfrm>
              <a:off x="1184319" y="1267428"/>
              <a:ext cx="5818366" cy="1880886"/>
              <a:chOff x="1195893" y="1880886"/>
              <a:chExt cx="5818366" cy="1880886"/>
            </a:xfrm>
          </p:grpSpPr>
          <p:sp>
            <p:nvSpPr>
              <p:cNvPr id="4" name="矩形: 圓角 3">
                <a:extLst>
                  <a:ext uri="{FF2B5EF4-FFF2-40B4-BE49-F238E27FC236}">
                    <a16:creationId xmlns:a16="http://schemas.microsoft.com/office/drawing/2014/main" id="{27321A69-A61D-4E15-B7AF-DA6B1CB7A62B}"/>
                  </a:ext>
                </a:extLst>
              </p:cNvPr>
              <p:cNvSpPr/>
              <p:nvPr/>
            </p:nvSpPr>
            <p:spPr>
              <a:xfrm>
                <a:off x="1195893" y="2170253"/>
                <a:ext cx="5818366" cy="1591519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6A93C8FC-B4CF-480D-84AE-C2E95C41D524}"/>
                  </a:ext>
                </a:extLst>
              </p:cNvPr>
              <p:cNvSpPr txBox="1"/>
              <p:nvPr/>
            </p:nvSpPr>
            <p:spPr>
              <a:xfrm>
                <a:off x="2170253" y="1880886"/>
                <a:ext cx="17072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optimization</a:t>
                </a:r>
                <a:endParaRPr lang="zh-TW" altLang="en-US" dirty="0"/>
              </a:p>
            </p:txBody>
          </p:sp>
        </p:grp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535BD697-46A7-454B-9E8C-DCACB56A64D1}"/>
                </a:ext>
              </a:extLst>
            </p:cNvPr>
            <p:cNvSpPr/>
            <p:nvPr/>
          </p:nvSpPr>
          <p:spPr>
            <a:xfrm>
              <a:off x="2314936" y="1924291"/>
              <a:ext cx="1082233" cy="856526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Position error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3043D8EB-E7C3-4846-8449-FA03B1BB03EC}"/>
                </a:ext>
              </a:extLst>
            </p:cNvPr>
            <p:cNvSpPr/>
            <p:nvPr/>
          </p:nvSpPr>
          <p:spPr>
            <a:xfrm>
              <a:off x="3692322" y="1926655"/>
              <a:ext cx="1435261" cy="85179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Orientation error</a:t>
              </a:r>
              <a:endParaRPr lang="zh-TW" altLang="en-US" dirty="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8BAB927-5128-4736-AABB-C3282B0BFE25}"/>
                </a:ext>
              </a:extLst>
            </p:cNvPr>
            <p:cNvSpPr/>
            <p:nvPr/>
          </p:nvSpPr>
          <p:spPr>
            <a:xfrm>
              <a:off x="5463250" y="1636760"/>
              <a:ext cx="1226916" cy="568217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input</a:t>
              </a:r>
              <a:endParaRPr lang="zh-TW" altLang="en-US" dirty="0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CEF817C6-CA81-40C3-9594-FC653560B81D}"/>
                </a:ext>
              </a:extLst>
            </p:cNvPr>
            <p:cNvSpPr/>
            <p:nvPr/>
          </p:nvSpPr>
          <p:spPr>
            <a:xfrm>
              <a:off x="5359078" y="2419109"/>
              <a:ext cx="1435261" cy="567159"/>
            </a:xfrm>
            <a:prstGeom prst="round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delta input</a:t>
              </a:r>
              <a:endParaRPr lang="zh-TW" altLang="en-US" dirty="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3E0CA98D-1DFE-44D7-A372-8171B78B63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54" y="4624737"/>
            <a:ext cx="2514951" cy="51442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6F9503E3-5151-47DD-A002-937C1234FF8B}"/>
              </a:ext>
            </a:extLst>
          </p:cNvPr>
          <p:cNvCxnSpPr>
            <a:cxnSpLocks/>
            <a:stCxn id="32" idx="0"/>
            <a:endCxn id="7" idx="2"/>
          </p:cNvCxnSpPr>
          <p:nvPr/>
        </p:nvCxnSpPr>
        <p:spPr>
          <a:xfrm flipV="1">
            <a:off x="1494873" y="2391929"/>
            <a:ext cx="1198146" cy="8928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216AF98F-B975-4101-8ECC-893F42A753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861" y="4095750"/>
            <a:ext cx="3353268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AE2B8319-3450-4228-8ECE-CE59F376D636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V="1">
            <a:off x="3281061" y="2389564"/>
            <a:ext cx="946753" cy="99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圖片 21">
            <a:extLst>
              <a:ext uri="{FF2B5EF4-FFF2-40B4-BE49-F238E27FC236}">
                <a16:creationId xmlns:a16="http://schemas.microsoft.com/office/drawing/2014/main" id="{C79E5090-E6B1-416B-B7A0-491E81406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9442" y="3374315"/>
            <a:ext cx="1057423" cy="37152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DE43C78-FA34-4D86-85B9-5AEEEE4475B8}"/>
              </a:ext>
            </a:extLst>
          </p:cNvPr>
          <p:cNvCxnSpPr>
            <a:stCxn id="22" idx="0"/>
            <a:endCxn id="9" idx="2"/>
          </p:cNvCxnSpPr>
          <p:nvPr/>
        </p:nvCxnSpPr>
        <p:spPr>
          <a:xfrm flipV="1">
            <a:off x="4738154" y="1816089"/>
            <a:ext cx="1135924" cy="155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6" name="圖片 25">
            <a:extLst>
              <a:ext uri="{FF2B5EF4-FFF2-40B4-BE49-F238E27FC236}">
                <a16:creationId xmlns:a16="http://schemas.microsoft.com/office/drawing/2014/main" id="{A63A49B2-A16A-447C-95C0-1728259EE9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2567" y="3012314"/>
            <a:ext cx="1200318" cy="36200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4847CD0-9418-4CB3-AB42-D3FE0907AD5C}"/>
              </a:ext>
            </a:extLst>
          </p:cNvPr>
          <p:cNvCxnSpPr>
            <a:stCxn id="26" idx="0"/>
            <a:endCxn id="10" idx="2"/>
          </p:cNvCxnSpPr>
          <p:nvPr/>
        </p:nvCxnSpPr>
        <p:spPr>
          <a:xfrm flipH="1" flipV="1">
            <a:off x="5874078" y="2597380"/>
            <a:ext cx="108648" cy="414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/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nary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9CDB4C1D-835F-4A5F-8A15-41E7F0709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8048" y="1307363"/>
                <a:ext cx="406337" cy="1346331"/>
              </a:xfrm>
              <a:prstGeom prst="rect">
                <a:avLst/>
              </a:prstGeom>
              <a:blipFill>
                <a:blip r:embed="rId6"/>
                <a:stretch>
                  <a:fillRect r="-10298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圖片 31">
            <a:extLst>
              <a:ext uri="{FF2B5EF4-FFF2-40B4-BE49-F238E27FC236}">
                <a16:creationId xmlns:a16="http://schemas.microsoft.com/office/drawing/2014/main" id="{E83B7478-B017-476B-A9E2-C775D05C3A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3793" y="3284774"/>
            <a:ext cx="962159" cy="447737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367DFACD-DE7B-4B83-A0F8-0C988AC010A9}"/>
              </a:ext>
            </a:extLst>
          </p:cNvPr>
          <p:cNvCxnSpPr>
            <a:stCxn id="13" idx="0"/>
            <a:endCxn id="32" idx="2"/>
          </p:cNvCxnSpPr>
          <p:nvPr/>
        </p:nvCxnSpPr>
        <p:spPr>
          <a:xfrm flipH="1" flipV="1">
            <a:off x="1494873" y="3732511"/>
            <a:ext cx="202557" cy="892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圖片 41">
            <a:extLst>
              <a:ext uri="{FF2B5EF4-FFF2-40B4-BE49-F238E27FC236}">
                <a16:creationId xmlns:a16="http://schemas.microsoft.com/office/drawing/2014/main" id="{CE6B801C-DEE5-4398-93FB-3F0D4E8331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52349" y="3386864"/>
            <a:ext cx="1057423" cy="428685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D40524D5-CC42-47CB-83F9-CCC9036C04ED}"/>
              </a:ext>
            </a:extLst>
          </p:cNvPr>
          <p:cNvCxnSpPr>
            <a:stCxn id="18" idx="0"/>
            <a:endCxn id="42" idx="2"/>
          </p:cNvCxnSpPr>
          <p:nvPr/>
        </p:nvCxnSpPr>
        <p:spPr>
          <a:xfrm flipH="1" flipV="1">
            <a:off x="3281061" y="3815549"/>
            <a:ext cx="409434" cy="2802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群組 50">
            <a:extLst>
              <a:ext uri="{FF2B5EF4-FFF2-40B4-BE49-F238E27FC236}">
                <a16:creationId xmlns:a16="http://schemas.microsoft.com/office/drawing/2014/main" id="{A44F0A26-B39B-43C7-95CF-33F7B578E988}"/>
              </a:ext>
            </a:extLst>
          </p:cNvPr>
          <p:cNvGrpSpPr/>
          <p:nvPr/>
        </p:nvGrpSpPr>
        <p:grpSpPr>
          <a:xfrm>
            <a:off x="7513653" y="341454"/>
            <a:ext cx="3263943" cy="4797705"/>
            <a:chOff x="7280476" y="400945"/>
            <a:chExt cx="3263943" cy="4797705"/>
          </a:xfrm>
        </p:grpSpPr>
        <p:sp>
          <p:nvSpPr>
            <p:cNvPr id="49" name="矩形: 圓角 48">
              <a:extLst>
                <a:ext uri="{FF2B5EF4-FFF2-40B4-BE49-F238E27FC236}">
                  <a16:creationId xmlns:a16="http://schemas.microsoft.com/office/drawing/2014/main" id="{0D67FCC2-5826-4019-8959-F873F1BE8C73}"/>
                </a:ext>
              </a:extLst>
            </p:cNvPr>
            <p:cNvSpPr/>
            <p:nvPr/>
          </p:nvSpPr>
          <p:spPr>
            <a:xfrm>
              <a:off x="7280476" y="770277"/>
              <a:ext cx="3263943" cy="442837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2922FDB7-11B8-4CFB-9CB1-7E5554B8BFC6}"/>
                </a:ext>
              </a:extLst>
            </p:cNvPr>
            <p:cNvSpPr txBox="1"/>
            <p:nvPr/>
          </p:nvSpPr>
          <p:spPr>
            <a:xfrm>
              <a:off x="7831778" y="400945"/>
              <a:ext cx="12948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Subject to:</a:t>
              </a:r>
              <a:endParaRPr lang="zh-TW" altLang="en-US" dirty="0"/>
            </a:p>
          </p:txBody>
        </p:sp>
      </p:grpSp>
      <p:grpSp>
        <p:nvGrpSpPr>
          <p:cNvPr id="61" name="群組 60">
            <a:extLst>
              <a:ext uri="{FF2B5EF4-FFF2-40B4-BE49-F238E27FC236}">
                <a16:creationId xmlns:a16="http://schemas.microsoft.com/office/drawing/2014/main" id="{8A288C3D-8A98-4FCD-AF63-359974C4F19F}"/>
              </a:ext>
            </a:extLst>
          </p:cNvPr>
          <p:cNvGrpSpPr/>
          <p:nvPr/>
        </p:nvGrpSpPr>
        <p:grpSpPr>
          <a:xfrm>
            <a:off x="7664193" y="998317"/>
            <a:ext cx="3060624" cy="1595316"/>
            <a:chOff x="7588090" y="1099669"/>
            <a:chExt cx="3060624" cy="1595316"/>
          </a:xfrm>
        </p:grpSpPr>
        <p:grpSp>
          <p:nvGrpSpPr>
            <p:cNvPr id="54" name="群組 53">
              <a:extLst>
                <a:ext uri="{FF2B5EF4-FFF2-40B4-BE49-F238E27FC236}">
                  <a16:creationId xmlns:a16="http://schemas.microsoft.com/office/drawing/2014/main" id="{7867F069-0D0C-4801-8C90-8700E538FAB8}"/>
                </a:ext>
              </a:extLst>
            </p:cNvPr>
            <p:cNvGrpSpPr/>
            <p:nvPr/>
          </p:nvGrpSpPr>
          <p:grpSpPr>
            <a:xfrm>
              <a:off x="7588090" y="1099669"/>
              <a:ext cx="3060624" cy="1595316"/>
              <a:chOff x="7451166" y="1241913"/>
              <a:chExt cx="3060624" cy="1595316"/>
            </a:xfrm>
          </p:grpSpPr>
          <p:sp>
            <p:nvSpPr>
              <p:cNvPr id="52" name="矩形: 圓角 51">
                <a:extLst>
                  <a:ext uri="{FF2B5EF4-FFF2-40B4-BE49-F238E27FC236}">
                    <a16:creationId xmlns:a16="http://schemas.microsoft.com/office/drawing/2014/main" id="{A4FE1255-16E9-45D1-8151-EEB07D16A3F6}"/>
                  </a:ext>
                </a:extLst>
              </p:cNvPr>
              <p:cNvSpPr/>
              <p:nvPr/>
            </p:nvSpPr>
            <p:spPr>
              <a:xfrm>
                <a:off x="7451166" y="1566907"/>
                <a:ext cx="3060624" cy="1270322"/>
              </a:xfrm>
              <a:prstGeom prst="roundRect">
                <a:avLst/>
              </a:prstGeom>
            </p:spPr>
            <p:style>
              <a:lnRef idx="2">
                <a:schemeClr val="accent4">
                  <a:shade val="50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dirty="0"/>
              </a:p>
            </p:txBody>
          </p:sp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AE79936-4276-4B9B-B34E-0CB2C7459C33}"/>
                  </a:ext>
                </a:extLst>
              </p:cNvPr>
              <p:cNvSpPr txBox="1"/>
              <p:nvPr/>
            </p:nvSpPr>
            <p:spPr>
              <a:xfrm>
                <a:off x="7853557" y="1241913"/>
                <a:ext cx="21632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Equality constraints</a:t>
                </a:r>
                <a:endParaRPr lang="zh-TW" altLang="en-US" dirty="0"/>
              </a:p>
            </p:txBody>
          </p:sp>
        </p:grpSp>
        <p:pic>
          <p:nvPicPr>
            <p:cNvPr id="58" name="圖片 57">
              <a:extLst>
                <a:ext uri="{FF2B5EF4-FFF2-40B4-BE49-F238E27FC236}">
                  <a16:creationId xmlns:a16="http://schemas.microsoft.com/office/drawing/2014/main" id="{3E30643B-D649-4077-9E36-E1113D13E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254078" y="1493135"/>
              <a:ext cx="1781424" cy="495369"/>
            </a:xfrm>
            <a:prstGeom prst="rect">
              <a:avLst/>
            </a:prstGeom>
          </p:spPr>
        </p:pic>
        <p:pic>
          <p:nvPicPr>
            <p:cNvPr id="60" name="圖片 59">
              <a:extLst>
                <a:ext uri="{FF2B5EF4-FFF2-40B4-BE49-F238E27FC236}">
                  <a16:creationId xmlns:a16="http://schemas.microsoft.com/office/drawing/2014/main" id="{DAA9D5EF-565D-4771-95E4-BCF988DC697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622768" y="2084648"/>
              <a:ext cx="2991267" cy="390580"/>
            </a:xfrm>
            <a:prstGeom prst="rect">
              <a:avLst/>
            </a:prstGeom>
          </p:spPr>
        </p:pic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CBB69BF8-BB86-4C76-873F-AFF5B5077283}"/>
              </a:ext>
            </a:extLst>
          </p:cNvPr>
          <p:cNvGrpSpPr/>
          <p:nvPr/>
        </p:nvGrpSpPr>
        <p:grpSpPr>
          <a:xfrm>
            <a:off x="7931124" y="3131052"/>
            <a:ext cx="2429000" cy="1156336"/>
            <a:chOff x="7931124" y="3253618"/>
            <a:chExt cx="2429000" cy="1156336"/>
          </a:xfrm>
        </p:grpSpPr>
        <p:sp>
          <p:nvSpPr>
            <p:cNvPr id="62" name="矩形: 圓角 61">
              <a:extLst>
                <a:ext uri="{FF2B5EF4-FFF2-40B4-BE49-F238E27FC236}">
                  <a16:creationId xmlns:a16="http://schemas.microsoft.com/office/drawing/2014/main" id="{16D8C56A-0330-4870-9DB9-6CD0DF4C636A}"/>
                </a:ext>
              </a:extLst>
            </p:cNvPr>
            <p:cNvSpPr/>
            <p:nvPr/>
          </p:nvSpPr>
          <p:spPr>
            <a:xfrm>
              <a:off x="8131215" y="3641538"/>
              <a:ext cx="1921398" cy="768416"/>
            </a:xfrm>
            <a:prstGeom prst="round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C4083B03-5050-41E2-9A28-6ABEC460ECDE}"/>
                </a:ext>
              </a:extLst>
            </p:cNvPr>
            <p:cNvSpPr txBox="1"/>
            <p:nvPr/>
          </p:nvSpPr>
          <p:spPr>
            <a:xfrm>
              <a:off x="7931124" y="3253618"/>
              <a:ext cx="2429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Inequality constraints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4253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7921527-0F61-43E4-BD20-CA776149FC58}"/>
              </a:ext>
            </a:extLst>
          </p:cNvPr>
          <p:cNvSpPr/>
          <p:nvPr/>
        </p:nvSpPr>
        <p:spPr>
          <a:xfrm>
            <a:off x="347134" y="1837266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planning</a:t>
            </a:r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C87F44A-6A27-44E8-8B46-AF846EDA7C54}"/>
              </a:ext>
            </a:extLst>
          </p:cNvPr>
          <p:cNvSpPr/>
          <p:nvPr/>
        </p:nvSpPr>
        <p:spPr>
          <a:xfrm>
            <a:off x="3251198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Path tracker </a:t>
            </a:r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F262EB7-A0F2-431E-8C1A-D5BB1A606051}"/>
              </a:ext>
            </a:extLst>
          </p:cNvPr>
          <p:cNvSpPr/>
          <p:nvPr/>
        </p:nvSpPr>
        <p:spPr>
          <a:xfrm>
            <a:off x="6155262" y="1837265"/>
            <a:ext cx="1625599" cy="9228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Robot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29E260A-97FA-4023-94B9-5205088D72B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1972733" y="2298699"/>
            <a:ext cx="1278465" cy="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198A5B91-2BFD-4D71-97F7-C93AFB31940C}"/>
              </a:ext>
            </a:extLst>
          </p:cNvPr>
          <p:cNvSpPr txBox="1"/>
          <p:nvPr/>
        </p:nvSpPr>
        <p:spPr>
          <a:xfrm>
            <a:off x="2353732" y="1964267"/>
            <a:ext cx="86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path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E49C57CB-F36B-4FC2-BD75-B0E6AEF0D669}"/>
              </a:ext>
            </a:extLst>
          </p:cNvPr>
          <p:cNvCxnSpPr>
            <a:stCxn id="9" idx="3"/>
            <a:endCxn id="10" idx="1"/>
          </p:cNvCxnSpPr>
          <p:nvPr/>
        </p:nvCxnSpPr>
        <p:spPr>
          <a:xfrm>
            <a:off x="4876797" y="2298699"/>
            <a:ext cx="127846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95DD2D86-A0B7-44B9-BDD9-6A969EEEA2EC}"/>
              </a:ext>
            </a:extLst>
          </p:cNvPr>
          <p:cNvSpPr txBox="1"/>
          <p:nvPr/>
        </p:nvSpPr>
        <p:spPr>
          <a:xfrm>
            <a:off x="5012262" y="1687268"/>
            <a:ext cx="114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Velocity command</a:t>
            </a:r>
            <a:endParaRPr lang="zh-TW" altLang="en-US" dirty="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D004E89C-EDBD-4090-AFE4-C0AF2C3641E4}"/>
              </a:ext>
            </a:extLst>
          </p:cNvPr>
          <p:cNvGrpSpPr/>
          <p:nvPr/>
        </p:nvGrpSpPr>
        <p:grpSpPr>
          <a:xfrm>
            <a:off x="4063997" y="2760132"/>
            <a:ext cx="2904065" cy="922868"/>
            <a:chOff x="4063997" y="2760132"/>
            <a:chExt cx="2904065" cy="922868"/>
          </a:xfrm>
        </p:grpSpPr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EDB0A861-6710-43D3-B4C3-65B408F380CC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968061" y="2760132"/>
              <a:ext cx="1" cy="92286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32BBFAE0-B1C7-4763-9250-CAB588939EC3}"/>
                </a:ext>
              </a:extLst>
            </p:cNvPr>
            <p:cNvCxnSpPr/>
            <p:nvPr/>
          </p:nvCxnSpPr>
          <p:spPr>
            <a:xfrm flipH="1">
              <a:off x="4063997" y="3683000"/>
              <a:ext cx="290406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1D656B77-D81E-4925-9FFE-750A0A9D21A8}"/>
                </a:ext>
              </a:extLst>
            </p:cNvPr>
            <p:cNvCxnSpPr>
              <a:endCxn id="9" idx="2"/>
            </p:cNvCxnSpPr>
            <p:nvPr/>
          </p:nvCxnSpPr>
          <p:spPr>
            <a:xfrm flipV="1">
              <a:off x="4063997" y="2760132"/>
              <a:ext cx="1" cy="92286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90A8E7A6-CB01-4956-B076-3482CA54E6D9}"/>
              </a:ext>
            </a:extLst>
          </p:cNvPr>
          <p:cNvSpPr txBox="1"/>
          <p:nvPr/>
        </p:nvSpPr>
        <p:spPr>
          <a:xfrm>
            <a:off x="5283199" y="3267617"/>
            <a:ext cx="719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error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270262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408F8787-2B81-4B4F-95EC-248A3E489D6C}"/>
              </a:ext>
            </a:extLst>
          </p:cNvPr>
          <p:cNvCxnSpPr/>
          <p:nvPr/>
        </p:nvCxnSpPr>
        <p:spPr>
          <a:xfrm>
            <a:off x="3158067" y="3310467"/>
            <a:ext cx="6223000" cy="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23908719-D8D8-4F99-B7F7-E831F10DE701}"/>
              </a:ext>
            </a:extLst>
          </p:cNvPr>
          <p:cNvCxnSpPr>
            <a:cxnSpLocks/>
          </p:cNvCxnSpPr>
          <p:nvPr/>
        </p:nvCxnSpPr>
        <p:spPr>
          <a:xfrm>
            <a:off x="6282267" y="706967"/>
            <a:ext cx="0" cy="5207000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1836F888-0669-4A8F-87AC-9805AABC0D13}"/>
              </a:ext>
            </a:extLst>
          </p:cNvPr>
          <p:cNvSpPr txBox="1"/>
          <p:nvPr/>
        </p:nvSpPr>
        <p:spPr>
          <a:xfrm>
            <a:off x="6587073" y="16855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ADD90D19-87F9-4301-B50D-CFE0E25BAB4F}"/>
              </a:ext>
            </a:extLst>
          </p:cNvPr>
          <p:cNvSpPr txBox="1"/>
          <p:nvPr/>
        </p:nvSpPr>
        <p:spPr>
          <a:xfrm>
            <a:off x="2675469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C849C5-0E1B-4799-B3A4-0758FD0505B6}"/>
              </a:ext>
            </a:extLst>
          </p:cNvPr>
          <p:cNvSpPr txBox="1"/>
          <p:nvPr/>
        </p:nvSpPr>
        <p:spPr>
          <a:xfrm>
            <a:off x="3378211" y="1990352"/>
            <a:ext cx="3208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VO</a:t>
            </a:r>
          </a:p>
          <a:p>
            <a:r>
              <a:rPr lang="en-US" altLang="zh-TW" dirty="0"/>
              <a:t>VO</a:t>
            </a:r>
            <a:r>
              <a:rPr lang="zh-TW" altLang="en-US" dirty="0"/>
              <a:t> </a:t>
            </a:r>
            <a:r>
              <a:rPr lang="en-US" altLang="zh-TW" dirty="0"/>
              <a:t>in soft constraints</a:t>
            </a:r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7691E7D5-5F15-4EB9-8915-21B81CF4B654}"/>
              </a:ext>
            </a:extLst>
          </p:cNvPr>
          <p:cNvSpPr txBox="1"/>
          <p:nvPr/>
        </p:nvSpPr>
        <p:spPr>
          <a:xfrm>
            <a:off x="6519335" y="4289051"/>
            <a:ext cx="36067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MPC</a:t>
            </a:r>
            <a:r>
              <a:rPr lang="zh-TW" altLang="en-US" dirty="0"/>
              <a:t> </a:t>
            </a:r>
            <a:r>
              <a:rPr lang="en-US" altLang="zh-TW" dirty="0"/>
              <a:t>+</a:t>
            </a:r>
            <a:r>
              <a:rPr lang="zh-TW" altLang="en-US" dirty="0"/>
              <a:t> </a:t>
            </a:r>
            <a:r>
              <a:rPr lang="en-US" altLang="zh-TW" dirty="0"/>
              <a:t>potential field</a:t>
            </a:r>
          </a:p>
          <a:p>
            <a:r>
              <a:rPr lang="en-US" altLang="zh-TW" dirty="0"/>
              <a:t>Potential field</a:t>
            </a:r>
            <a:r>
              <a:rPr lang="zh-TW" altLang="en-US" dirty="0"/>
              <a:t> </a:t>
            </a:r>
            <a:r>
              <a:rPr lang="en-US" altLang="zh-TW" dirty="0"/>
              <a:t>in hard constraints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238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202FDA6E-81F4-4A6C-97B7-614DC391189A}"/>
              </a:ext>
            </a:extLst>
          </p:cNvPr>
          <p:cNvGrpSpPr/>
          <p:nvPr/>
        </p:nvGrpSpPr>
        <p:grpSpPr>
          <a:xfrm>
            <a:off x="3708400" y="1020232"/>
            <a:ext cx="4106334" cy="4089401"/>
            <a:chOff x="3708400" y="1020232"/>
            <a:chExt cx="4106334" cy="4089401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F8B7FBA8-4647-46F5-ACEF-5A53273D630C}"/>
                </a:ext>
              </a:extLst>
            </p:cNvPr>
            <p:cNvGrpSpPr/>
            <p:nvPr/>
          </p:nvGrpSpPr>
          <p:grpSpPr>
            <a:xfrm>
              <a:off x="3708400" y="1020232"/>
              <a:ext cx="4106334" cy="4089401"/>
              <a:chOff x="3708400" y="1020232"/>
              <a:chExt cx="4106334" cy="4089401"/>
            </a:xfrm>
          </p:grpSpPr>
          <p:cxnSp>
            <p:nvCxnSpPr>
              <p:cNvPr id="5" name="直線單箭頭接點 4">
                <a:extLst>
                  <a:ext uri="{FF2B5EF4-FFF2-40B4-BE49-F238E27FC236}">
                    <a16:creationId xmlns:a16="http://schemas.microsoft.com/office/drawing/2014/main" id="{D389AFB1-E206-4E63-B43D-15766BE7D0B4}"/>
                  </a:ext>
                </a:extLst>
              </p:cNvPr>
              <p:cNvCxnSpPr/>
              <p:nvPr/>
            </p:nvCxnSpPr>
            <p:spPr>
              <a:xfrm>
                <a:off x="3708400" y="3064933"/>
                <a:ext cx="4106334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單箭頭接點 5">
                <a:extLst>
                  <a:ext uri="{FF2B5EF4-FFF2-40B4-BE49-F238E27FC236}">
                    <a16:creationId xmlns:a16="http://schemas.microsoft.com/office/drawing/2014/main" id="{4489E3C2-AFAA-49E7-95B6-17BF717322E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748867" y="1020232"/>
                <a:ext cx="0" cy="4089401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A8C1939-3FC2-4575-BB05-9E5448CF35F7}"/>
                </a:ext>
              </a:extLst>
            </p:cNvPr>
            <p:cNvGrpSpPr/>
            <p:nvPr/>
          </p:nvGrpSpPr>
          <p:grpSpPr>
            <a:xfrm rot="19984005">
              <a:off x="4170022" y="1727199"/>
              <a:ext cx="3259667" cy="2480733"/>
              <a:chOff x="6527800" y="948267"/>
              <a:chExt cx="3259667" cy="2480733"/>
            </a:xfrm>
          </p:grpSpPr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78EDB467-EC77-414C-BBD8-07128D2095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27800" y="2226733"/>
                <a:ext cx="3259667" cy="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單箭頭接點 14">
                <a:extLst>
                  <a:ext uri="{FF2B5EF4-FFF2-40B4-BE49-F238E27FC236}">
                    <a16:creationId xmlns:a16="http://schemas.microsoft.com/office/drawing/2014/main" id="{F0E60DA7-65F0-4110-994B-8BC5FE4093A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85667" y="948267"/>
                <a:ext cx="0" cy="2480733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043E2744-F0E2-43C1-95F7-0BB94F4BF73A}"/>
                  </a:ext>
                </a:extLst>
              </p:cNvPr>
              <p:cNvSpPr/>
              <p:nvPr/>
            </p:nvSpPr>
            <p:spPr>
              <a:xfrm>
                <a:off x="6917267" y="1524004"/>
                <a:ext cx="2336800" cy="14054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>
                    <a:solidFill>
                      <a:schemeClr val="tx1"/>
                    </a:solidFill>
                  </a:rPr>
                  <a:t>Robot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BB96A47A-8B95-4C45-8A1D-B4807D8F602D}"/>
                  </a:ext>
                </a:extLst>
              </p:cNvPr>
              <p:cNvSpPr txBox="1"/>
              <p:nvPr/>
            </p:nvSpPr>
            <p:spPr>
              <a:xfrm>
                <a:off x="9525000" y="2226733"/>
                <a:ext cx="1862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x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068ACE8A-03F6-4689-993C-A6945BB3496F}"/>
                  </a:ext>
                </a:extLst>
              </p:cNvPr>
              <p:cNvSpPr txBox="1"/>
              <p:nvPr/>
            </p:nvSpPr>
            <p:spPr>
              <a:xfrm>
                <a:off x="8170333" y="1020232"/>
                <a:ext cx="38099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400" dirty="0">
                    <a:solidFill>
                      <a:srgbClr val="FF0000"/>
                    </a:solidFill>
                  </a:rPr>
                  <a:t>y</a:t>
                </a:r>
                <a:endParaRPr lang="zh-TW" altLang="en-US" sz="1400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16BF120B-05EA-48C6-8816-CBE6E18DCA62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DFDD90E0-1F20-4436-813B-E4083A67AFDA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3" name="弧形 22">
              <a:extLst>
                <a:ext uri="{FF2B5EF4-FFF2-40B4-BE49-F238E27FC236}">
                  <a16:creationId xmlns:a16="http://schemas.microsoft.com/office/drawing/2014/main" id="{D12DCE19-A8F0-4260-8692-C112FF6F1A85}"/>
                </a:ext>
              </a:extLst>
            </p:cNvPr>
            <p:cNvSpPr/>
            <p:nvPr/>
          </p:nvSpPr>
          <p:spPr>
            <a:xfrm rot="1619559">
              <a:off x="5733247" y="2506092"/>
              <a:ext cx="914400" cy="914400"/>
            </a:xfrm>
            <a:prstGeom prst="arc">
              <a:avLst>
                <a:gd name="adj1" fmla="val 17348624"/>
                <a:gd name="adj2" fmla="val 20641465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/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6AF6DF6-8F0B-493D-B055-CED6E2FD10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7006" y="2582903"/>
                  <a:ext cx="152400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0000" r="-132000" b="-1333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526681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群組 52">
            <a:extLst>
              <a:ext uri="{FF2B5EF4-FFF2-40B4-BE49-F238E27FC236}">
                <a16:creationId xmlns:a16="http://schemas.microsoft.com/office/drawing/2014/main" id="{59B5CA0F-83E2-4257-A07B-B67C1FBF509A}"/>
              </a:ext>
            </a:extLst>
          </p:cNvPr>
          <p:cNvGrpSpPr/>
          <p:nvPr/>
        </p:nvGrpSpPr>
        <p:grpSpPr>
          <a:xfrm>
            <a:off x="-42507" y="228600"/>
            <a:ext cx="11299860" cy="8894378"/>
            <a:chOff x="-42507" y="228600"/>
            <a:chExt cx="11299860" cy="8894378"/>
          </a:xfrm>
        </p:grpSpPr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468E0FF7-F71C-4118-998E-DF6CC287C7B6}"/>
                </a:ext>
              </a:extLst>
            </p:cNvPr>
            <p:cNvSpPr/>
            <p:nvPr/>
          </p:nvSpPr>
          <p:spPr>
            <a:xfrm>
              <a:off x="5012861" y="228600"/>
              <a:ext cx="4943355" cy="64008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B5305C4C-A2C8-47BF-821E-336EBAC36CDC}"/>
                </a:ext>
              </a:extLst>
            </p:cNvPr>
            <p:cNvSpPr/>
            <p:nvPr/>
          </p:nvSpPr>
          <p:spPr>
            <a:xfrm>
              <a:off x="1857375" y="228600"/>
              <a:ext cx="3075355" cy="640080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C8DE5A08-16D6-44C4-AAD4-B715AF820BDD}"/>
                </a:ext>
              </a:extLst>
            </p:cNvPr>
            <p:cNvGrpSpPr/>
            <p:nvPr/>
          </p:nvGrpSpPr>
          <p:grpSpPr>
            <a:xfrm>
              <a:off x="-42507" y="715285"/>
              <a:ext cx="7884231" cy="8407693"/>
              <a:chOff x="1346193" y="558800"/>
              <a:chExt cx="7884231" cy="8407693"/>
            </a:xfrm>
          </p:grpSpPr>
          <p:sp>
            <p:nvSpPr>
              <p:cNvPr id="5" name="局部圓 4">
                <a:extLst>
                  <a:ext uri="{FF2B5EF4-FFF2-40B4-BE49-F238E27FC236}">
                    <a16:creationId xmlns:a16="http://schemas.microsoft.com/office/drawing/2014/main" id="{041980B7-370A-4E1B-8EB1-5AFAF9AFE04C}"/>
                  </a:ext>
                </a:extLst>
              </p:cNvPr>
              <p:cNvSpPr/>
              <p:nvPr/>
            </p:nvSpPr>
            <p:spPr>
              <a:xfrm rot="12484130">
                <a:off x="1346193" y="1379773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3A930D0C-7E03-423E-8D35-1314990A192A}"/>
                  </a:ext>
                </a:extLst>
              </p:cNvPr>
              <p:cNvSpPr/>
              <p:nvPr/>
            </p:nvSpPr>
            <p:spPr>
              <a:xfrm>
                <a:off x="4834465" y="4732866"/>
                <a:ext cx="889001" cy="880534"/>
              </a:xfrm>
              <a:prstGeom prst="ellipse">
                <a:avLst/>
              </a:prstGeom>
              <a:solidFill>
                <a:schemeClr val="accent2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E17BA99-1A7A-4305-B0BD-8D64991D3970}"/>
                  </a:ext>
                </a:extLst>
              </p:cNvPr>
              <p:cNvSpPr/>
              <p:nvPr/>
            </p:nvSpPr>
            <p:spPr>
              <a:xfrm>
                <a:off x="4152898" y="685799"/>
                <a:ext cx="1790701" cy="1820333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8" name="橢圓 7">
                <a:extLst>
                  <a:ext uri="{FF2B5EF4-FFF2-40B4-BE49-F238E27FC236}">
                    <a16:creationId xmlns:a16="http://schemas.microsoft.com/office/drawing/2014/main" id="{6237F74C-8BDB-4ADC-B5E5-689D842D6D4C}"/>
                  </a:ext>
                </a:extLst>
              </p:cNvPr>
              <p:cNvSpPr/>
              <p:nvPr/>
            </p:nvSpPr>
            <p:spPr>
              <a:xfrm>
                <a:off x="4597399" y="1151466"/>
                <a:ext cx="889001" cy="880534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accent4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9" name="群組 8">
                <a:extLst>
                  <a:ext uri="{FF2B5EF4-FFF2-40B4-BE49-F238E27FC236}">
                    <a16:creationId xmlns:a16="http://schemas.microsoft.com/office/drawing/2014/main" id="{BAECD1BA-D0EC-4303-814A-4AE9766FBE53}"/>
                  </a:ext>
                </a:extLst>
              </p:cNvPr>
              <p:cNvGrpSpPr/>
              <p:nvPr/>
            </p:nvGrpSpPr>
            <p:grpSpPr>
              <a:xfrm>
                <a:off x="3759200" y="558800"/>
                <a:ext cx="2394007" cy="4614334"/>
                <a:chOff x="3745625" y="558800"/>
                <a:chExt cx="2394007" cy="4614334"/>
              </a:xfrm>
            </p:grpSpPr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528452F3-3C3E-4940-B953-950E709874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3745625" y="558800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60CED9DB-55FB-4FD6-9F72-0F59948525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278965" y="558800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75EF0437-5938-4397-97D4-081A845E09C4}"/>
                  </a:ext>
                </a:extLst>
              </p:cNvPr>
              <p:cNvSpPr/>
              <p:nvPr/>
            </p:nvSpPr>
            <p:spPr>
              <a:xfrm>
                <a:off x="5264206" y="512741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AF147885-9EA9-4FBD-8E70-FC329139C428}"/>
                  </a:ext>
                </a:extLst>
              </p:cNvPr>
              <p:cNvSpPr txBox="1"/>
              <p:nvPr/>
            </p:nvSpPr>
            <p:spPr>
              <a:xfrm>
                <a:off x="5243560" y="5129200"/>
                <a:ext cx="3437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C0AA9231-CA6F-48D7-AF50-0376A3925B8F}"/>
                  </a:ext>
                </a:extLst>
              </p:cNvPr>
              <p:cNvSpPr txBox="1"/>
              <p:nvPr/>
            </p:nvSpPr>
            <p:spPr>
              <a:xfrm>
                <a:off x="4953661" y="1605002"/>
                <a:ext cx="17647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  <p:cxnSp>
            <p:nvCxnSpPr>
              <p:cNvPr id="13" name="直線單箭頭接點 12">
                <a:extLst>
                  <a:ext uri="{FF2B5EF4-FFF2-40B4-BE49-F238E27FC236}">
                    <a16:creationId xmlns:a16="http://schemas.microsoft.com/office/drawing/2014/main" id="{A12969AE-E690-4FEB-B677-31506048E07E}"/>
                  </a:ext>
                </a:extLst>
              </p:cNvPr>
              <p:cNvCxnSpPr>
                <a:cxnSpLocks/>
                <a:stCxn id="12" idx="0"/>
                <a:endCxn id="7" idx="1"/>
              </p:cNvCxnSpPr>
              <p:nvPr/>
            </p:nvCxnSpPr>
            <p:spPr>
              <a:xfrm flipH="1" flipV="1">
                <a:off x="4415140" y="952381"/>
                <a:ext cx="626759" cy="65262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文字方塊 13">
                    <a:extLst>
                      <a:ext uri="{FF2B5EF4-FFF2-40B4-BE49-F238E27FC236}">
                        <a16:creationId xmlns:a16="http://schemas.microsoft.com/office/drawing/2014/main" id="{CFEBCD27-954E-486D-96D4-25052C230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lang="en-US" altLang="zh-TW" sz="100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TW" sz="1000" i="1" dirty="0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sz="1000" dirty="0"/>
                  </a:p>
                </p:txBody>
              </p:sp>
            </mc:Choice>
            <mc:Fallback xmlns="">
              <p:sp>
                <p:nvSpPr>
                  <p:cNvPr id="45" name="文字方塊 44">
                    <a:extLst>
                      <a:ext uri="{FF2B5EF4-FFF2-40B4-BE49-F238E27FC236}">
                        <a16:creationId xmlns:a16="http://schemas.microsoft.com/office/drawing/2014/main" id="{725CA12B-D4CC-4FC0-A894-221C4E56057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2396" y="948535"/>
                    <a:ext cx="580208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91F9E1B2-BF84-4A51-9C7B-77209E3263B9}"/>
                </a:ext>
              </a:extLst>
            </p:cNvPr>
            <p:cNvCxnSpPr>
              <a:cxnSpLocks/>
            </p:cNvCxnSpPr>
            <p:nvPr/>
          </p:nvCxnSpPr>
          <p:spPr>
            <a:xfrm>
              <a:off x="2370500" y="5769885"/>
              <a:ext cx="1075265" cy="0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C59C974B-75C3-4902-90EE-12AD6FDEE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75398" y="4759959"/>
              <a:ext cx="0" cy="1029991"/>
            </a:xfrm>
            <a:prstGeom prst="straightConnector1">
              <a:avLst/>
            </a:prstGeom>
            <a:ln w="57150">
              <a:solidFill>
                <a:schemeClr val="bg2">
                  <a:lumMod val="1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A2DD4C10-BDDB-4212-81B0-6596EA358487}"/>
                </a:ext>
              </a:extLst>
            </p:cNvPr>
            <p:cNvSpPr txBox="1"/>
            <p:nvPr/>
          </p:nvSpPr>
          <p:spPr>
            <a:xfrm>
              <a:off x="3323695" y="5712097"/>
              <a:ext cx="1933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CC296C7D-7FD5-43C6-A9DB-028D64F82675}"/>
                </a:ext>
              </a:extLst>
            </p:cNvPr>
            <p:cNvSpPr txBox="1"/>
            <p:nvPr/>
          </p:nvSpPr>
          <p:spPr>
            <a:xfrm>
              <a:off x="2122095" y="4523591"/>
              <a:ext cx="278675" cy="3657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  <p:sp>
          <p:nvSpPr>
            <p:cNvPr id="26" name="箭號: 向右 25">
              <a:extLst>
                <a:ext uri="{FF2B5EF4-FFF2-40B4-BE49-F238E27FC236}">
                  <a16:creationId xmlns:a16="http://schemas.microsoft.com/office/drawing/2014/main" id="{A0FD81F6-ED32-4306-8482-D5DDA8808DBC}"/>
                </a:ext>
              </a:extLst>
            </p:cNvPr>
            <p:cNvSpPr/>
            <p:nvPr/>
          </p:nvSpPr>
          <p:spPr>
            <a:xfrm>
              <a:off x="4697094" y="2685816"/>
              <a:ext cx="949234" cy="949234"/>
            </a:xfrm>
            <a:prstGeom prst="rightArrow">
              <a:avLst/>
            </a:prstGeom>
            <a:solidFill>
              <a:schemeClr val="accent2">
                <a:lumMod val="75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9" name="群組 38">
              <a:extLst>
                <a:ext uri="{FF2B5EF4-FFF2-40B4-BE49-F238E27FC236}">
                  <a16:creationId xmlns:a16="http://schemas.microsoft.com/office/drawing/2014/main" id="{BA6A19E1-7FD8-4136-9B5C-9E1FAEB5B34C}"/>
                </a:ext>
              </a:extLst>
            </p:cNvPr>
            <p:cNvGrpSpPr/>
            <p:nvPr/>
          </p:nvGrpSpPr>
          <p:grpSpPr>
            <a:xfrm>
              <a:off x="3645932" y="1574782"/>
              <a:ext cx="1083960" cy="459989"/>
              <a:chOff x="2464649" y="1461954"/>
              <a:chExt cx="1083960" cy="459989"/>
            </a:xfrm>
          </p:grpSpPr>
          <p:cxnSp>
            <p:nvCxnSpPr>
              <p:cNvPr id="33" name="直線單箭頭接點 32">
                <a:extLst>
                  <a:ext uri="{FF2B5EF4-FFF2-40B4-BE49-F238E27FC236}">
                    <a16:creationId xmlns:a16="http://schemas.microsoft.com/office/drawing/2014/main" id="{359CEA51-4219-43EC-8B72-A8AA1534F9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64649" y="1642092"/>
                <a:ext cx="1083960" cy="27985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/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oMath>
                      </m:oMathPara>
                    </a14:m>
                    <a:endParaRPr lang="zh-TW" altLang="en-US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文字方塊 34">
                    <a:extLst>
                      <a:ext uri="{FF2B5EF4-FFF2-40B4-BE49-F238E27FC236}">
                        <a16:creationId xmlns:a16="http://schemas.microsoft.com/office/drawing/2014/main" id="{A0627038-A223-4370-9BAB-AEB163D1D65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82880" y="1461954"/>
                    <a:ext cx="198092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96875"/>
                    </a:stretch>
                  </a:blipFill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群組 44">
              <a:extLst>
                <a:ext uri="{FF2B5EF4-FFF2-40B4-BE49-F238E27FC236}">
                  <a16:creationId xmlns:a16="http://schemas.microsoft.com/office/drawing/2014/main" id="{F6BD938C-A612-4B59-8389-53BE8890A372}"/>
                </a:ext>
              </a:extLst>
            </p:cNvPr>
            <p:cNvGrpSpPr/>
            <p:nvPr/>
          </p:nvGrpSpPr>
          <p:grpSpPr>
            <a:xfrm>
              <a:off x="3373122" y="715285"/>
              <a:ext cx="7884231" cy="8407693"/>
              <a:chOff x="5394061" y="453886"/>
              <a:chExt cx="7884231" cy="8407693"/>
            </a:xfrm>
          </p:grpSpPr>
          <p:sp>
            <p:nvSpPr>
              <p:cNvPr id="43" name="局部圓 42">
                <a:extLst>
                  <a:ext uri="{FF2B5EF4-FFF2-40B4-BE49-F238E27FC236}">
                    <a16:creationId xmlns:a16="http://schemas.microsoft.com/office/drawing/2014/main" id="{7320C643-3116-41E2-8653-D8EA5100EB09}"/>
                  </a:ext>
                </a:extLst>
              </p:cNvPr>
              <p:cNvSpPr/>
              <p:nvPr/>
            </p:nvSpPr>
            <p:spPr>
              <a:xfrm rot="12484130">
                <a:off x="5394061" y="1274859"/>
                <a:ext cx="7884231" cy="7586720"/>
              </a:xfrm>
              <a:prstGeom prst="pie">
                <a:avLst>
                  <a:gd name="adj1" fmla="val 2604347"/>
                  <a:gd name="adj2" fmla="val 437295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8" name="直線單箭頭接點 27">
                <a:extLst>
                  <a:ext uri="{FF2B5EF4-FFF2-40B4-BE49-F238E27FC236}">
                    <a16:creationId xmlns:a16="http://schemas.microsoft.com/office/drawing/2014/main" id="{E735B985-91BC-4548-AC0C-A352444F6958}"/>
                  </a:ext>
                </a:extLst>
              </p:cNvPr>
              <p:cNvCxnSpPr/>
              <p:nvPr/>
            </p:nvCxnSpPr>
            <p:spPr>
              <a:xfrm>
                <a:off x="7053943" y="4762352"/>
                <a:ext cx="4354285" cy="0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8" name="群組 37">
                <a:extLst>
                  <a:ext uri="{FF2B5EF4-FFF2-40B4-BE49-F238E27FC236}">
                    <a16:creationId xmlns:a16="http://schemas.microsoft.com/office/drawing/2014/main" id="{D36E7434-5D2A-4C60-82C0-7D04CADBDE9E}"/>
                  </a:ext>
                </a:extLst>
              </p:cNvPr>
              <p:cNvGrpSpPr/>
              <p:nvPr/>
            </p:nvGrpSpPr>
            <p:grpSpPr>
              <a:xfrm>
                <a:off x="7807069" y="453886"/>
                <a:ext cx="2394007" cy="4614334"/>
                <a:chOff x="8371629" y="913684"/>
                <a:chExt cx="2394007" cy="4614334"/>
              </a:xfrm>
            </p:grpSpPr>
            <p:cxnSp>
              <p:nvCxnSpPr>
                <p:cNvPr id="36" name="直線接點 35">
                  <a:extLst>
                    <a:ext uri="{FF2B5EF4-FFF2-40B4-BE49-F238E27FC236}">
                      <a16:creationId xmlns:a16="http://schemas.microsoft.com/office/drawing/2014/main" id="{EECC1E49-F7A9-451D-8520-707780A7C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8371629" y="913684"/>
                  <a:ext cx="1529108" cy="4614333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直線接點 36">
                  <a:extLst>
                    <a:ext uri="{FF2B5EF4-FFF2-40B4-BE49-F238E27FC236}">
                      <a16:creationId xmlns:a16="http://schemas.microsoft.com/office/drawing/2014/main" id="{8192CFCA-A9DD-4102-A6B6-A806016803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904969" y="913684"/>
                  <a:ext cx="860667" cy="4614334"/>
                </a:xfrm>
                <a:prstGeom prst="line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群組 39">
                <a:extLst>
                  <a:ext uri="{FF2B5EF4-FFF2-40B4-BE49-F238E27FC236}">
                    <a16:creationId xmlns:a16="http://schemas.microsoft.com/office/drawing/2014/main" id="{C1620EEE-BF03-457B-B6A1-1EAC240EB6DD}"/>
                  </a:ext>
                </a:extLst>
              </p:cNvPr>
              <p:cNvGrpSpPr/>
              <p:nvPr/>
            </p:nvGrpSpPr>
            <p:grpSpPr>
              <a:xfrm>
                <a:off x="8263716" y="4608231"/>
                <a:ext cx="1083960" cy="459989"/>
                <a:chOff x="2464649" y="1461954"/>
                <a:chExt cx="1083960" cy="459989"/>
              </a:xfrm>
            </p:grpSpPr>
            <p:cxnSp>
              <p:nvCxnSpPr>
                <p:cNvPr id="41" name="直線單箭頭接點 40">
                  <a:extLst>
                    <a:ext uri="{FF2B5EF4-FFF2-40B4-BE49-F238E27FC236}">
                      <a16:creationId xmlns:a16="http://schemas.microsoft.com/office/drawing/2014/main" id="{7B334B6E-B702-42F0-BE05-9A2E084522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64649" y="1642092"/>
                  <a:ext cx="1083960" cy="279851"/>
                </a:xfrm>
                <a:prstGeom prst="straightConnector1">
                  <a:avLst/>
                </a:prstGeom>
                <a:ln w="57150">
                  <a:solidFill>
                    <a:srgbClr val="FF0000"/>
                  </a:solidFill>
                  <a:prstDash val="dash"/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oMath>
                        </m:oMathPara>
                      </a14:m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2" name="文字方塊 41">
                      <a:extLst>
                        <a:ext uri="{FF2B5EF4-FFF2-40B4-BE49-F238E27FC236}">
                          <a16:creationId xmlns:a16="http://schemas.microsoft.com/office/drawing/2014/main" id="{7C526609-13CB-4B5D-BC6D-CEDB21A929A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882880" y="1461954"/>
                      <a:ext cx="198092" cy="369332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r="-968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TW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9" name="直線單箭頭接點 28">
                <a:extLst>
                  <a:ext uri="{FF2B5EF4-FFF2-40B4-BE49-F238E27FC236}">
                    <a16:creationId xmlns:a16="http://schemas.microsoft.com/office/drawing/2014/main" id="{0622DC0A-4D48-48EF-B8C2-6F4C29B0F9B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51372" y="1035715"/>
                <a:ext cx="0" cy="4166904"/>
              </a:xfrm>
              <a:prstGeom prst="straightConnector1">
                <a:avLst/>
              </a:prstGeom>
              <a:ln w="28575">
                <a:solidFill>
                  <a:schemeClr val="bg2">
                    <a:lumMod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2C82A7E-8F8B-4D35-9640-6EB17420DF4C}"/>
                  </a:ext>
                </a:extLst>
              </p:cNvPr>
              <p:cNvSpPr txBox="1"/>
              <p:nvPr/>
            </p:nvSpPr>
            <p:spPr>
              <a:xfrm>
                <a:off x="8840274" y="2243230"/>
                <a:ext cx="732986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3200" dirty="0">
                    <a:solidFill>
                      <a:srgbClr val="002060"/>
                    </a:solidFill>
                  </a:rPr>
                  <a:t>VO</a:t>
                </a:r>
                <a:endParaRPr lang="zh-TW" altLang="en-US" sz="3200" dirty="0">
                  <a:solidFill>
                    <a:srgbClr val="002060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/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6" name="文字方塊 45">
                  <a:extLst>
                    <a:ext uri="{FF2B5EF4-FFF2-40B4-BE49-F238E27FC236}">
                      <a16:creationId xmlns:a16="http://schemas.microsoft.com/office/drawing/2014/main" id="{CF8465D1-306C-41CD-A139-AF41FF4AB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9794" y="4869630"/>
                  <a:ext cx="33020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740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/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DE3BA185-42F1-4738-8A5C-690EF04691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4715" y="879837"/>
                  <a:ext cx="487698" cy="391261"/>
                </a:xfrm>
                <a:prstGeom prst="rect">
                  <a:avLst/>
                </a:prstGeom>
                <a:blipFill>
                  <a:blip r:embed="rId7"/>
                  <a:stretch>
                    <a:fillRect b="-3077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6919528-2765-4A89-8749-9DF66D485CB4}"/>
                </a:ext>
              </a:extLst>
            </p:cNvPr>
            <p:cNvSpPr txBox="1"/>
            <p:nvPr/>
          </p:nvSpPr>
          <p:spPr>
            <a:xfrm>
              <a:off x="2764199" y="6142714"/>
              <a:ext cx="1135410" cy="3789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現實空間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955BE003-1E42-4FDB-AE7A-50CFECBF7595}"/>
                </a:ext>
              </a:extLst>
            </p:cNvPr>
            <p:cNvSpPr txBox="1"/>
            <p:nvPr/>
          </p:nvSpPr>
          <p:spPr>
            <a:xfrm>
              <a:off x="6819335" y="6106272"/>
              <a:ext cx="113541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 dirty="0">
                  <a:latin typeface="微軟正黑體" panose="020B0604030504040204" pitchFamily="34" charset="-120"/>
                  <a:ea typeface="微軟正黑體" panose="020B0604030504040204" pitchFamily="34" charset="-120"/>
                </a:rPr>
                <a:t>速度空間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DBCE1901-A539-47DB-8D15-C2E7C4C70DAF}"/>
                </a:ext>
              </a:extLst>
            </p:cNvPr>
            <p:cNvSpPr txBox="1"/>
            <p:nvPr/>
          </p:nvSpPr>
          <p:spPr>
            <a:xfrm>
              <a:off x="5812115" y="4986302"/>
              <a:ext cx="6420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0,0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7949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群組 35">
            <a:extLst>
              <a:ext uri="{FF2B5EF4-FFF2-40B4-BE49-F238E27FC236}">
                <a16:creationId xmlns:a16="http://schemas.microsoft.com/office/drawing/2014/main" id="{8A819975-8777-4C94-A259-B9BCA342BF97}"/>
              </a:ext>
            </a:extLst>
          </p:cNvPr>
          <p:cNvGrpSpPr/>
          <p:nvPr/>
        </p:nvGrpSpPr>
        <p:grpSpPr>
          <a:xfrm>
            <a:off x="3057019" y="3700431"/>
            <a:ext cx="5681868" cy="2619703"/>
            <a:chOff x="1355540" y="3674962"/>
            <a:chExt cx="5681868" cy="2619703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F3ABB663-2848-40AE-8822-79D0C82874FD}"/>
                </a:ext>
              </a:extLst>
            </p:cNvPr>
            <p:cNvGrpSpPr/>
            <p:nvPr/>
          </p:nvGrpSpPr>
          <p:grpSpPr>
            <a:xfrm>
              <a:off x="1355540" y="4157833"/>
              <a:ext cx="1757086" cy="1692037"/>
              <a:chOff x="1355540" y="4157833"/>
              <a:chExt cx="1757086" cy="1692037"/>
            </a:xfrm>
          </p:grpSpPr>
          <p:grpSp>
            <p:nvGrpSpPr>
              <p:cNvPr id="25" name="群組 24">
                <a:extLst>
                  <a:ext uri="{FF2B5EF4-FFF2-40B4-BE49-F238E27FC236}">
                    <a16:creationId xmlns:a16="http://schemas.microsoft.com/office/drawing/2014/main" id="{7ED09640-CA97-439E-A205-FAA91237950B}"/>
                  </a:ext>
                </a:extLst>
              </p:cNvPr>
              <p:cNvGrpSpPr/>
              <p:nvPr/>
            </p:nvGrpSpPr>
            <p:grpSpPr>
              <a:xfrm>
                <a:off x="1613704" y="4157833"/>
                <a:ext cx="1498922" cy="1505673"/>
                <a:chOff x="2840621" y="3199827"/>
                <a:chExt cx="1498922" cy="1505673"/>
              </a:xfrm>
            </p:grpSpPr>
            <p:sp>
              <p:nvSpPr>
                <p:cNvPr id="21" name="橢圓 20">
                  <a:extLst>
                    <a:ext uri="{FF2B5EF4-FFF2-40B4-BE49-F238E27FC236}">
                      <a16:creationId xmlns:a16="http://schemas.microsoft.com/office/drawing/2014/main" id="{D942906B-6B9F-4D49-B42D-5CFF02854367}"/>
                    </a:ext>
                  </a:extLst>
                </p:cNvPr>
                <p:cNvSpPr/>
                <p:nvPr/>
              </p:nvSpPr>
              <p:spPr>
                <a:xfrm>
                  <a:off x="2840621" y="3199827"/>
                  <a:ext cx="1498922" cy="1505673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2" name="橢圓 21">
                  <a:extLst>
                    <a:ext uri="{FF2B5EF4-FFF2-40B4-BE49-F238E27FC236}">
                      <a16:creationId xmlns:a16="http://schemas.microsoft.com/office/drawing/2014/main" id="{445057C6-B057-4F5D-A043-7D9033E385D7}"/>
                    </a:ext>
                  </a:extLst>
                </p:cNvPr>
                <p:cNvSpPr/>
                <p:nvPr/>
              </p:nvSpPr>
              <p:spPr>
                <a:xfrm>
                  <a:off x="3263097" y="3628573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3" name="橢圓 22">
                  <a:extLst>
                    <a:ext uri="{FF2B5EF4-FFF2-40B4-BE49-F238E27FC236}">
                      <a16:creationId xmlns:a16="http://schemas.microsoft.com/office/drawing/2014/main" id="{7872732E-64C7-4FDE-A8F9-9F4BB1259E7D}"/>
                    </a:ext>
                  </a:extLst>
                </p:cNvPr>
                <p:cNvSpPr/>
                <p:nvPr/>
              </p:nvSpPr>
              <p:spPr>
                <a:xfrm>
                  <a:off x="3549570" y="3915045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4" name="文字方塊 23">
                  <a:extLst>
                    <a:ext uri="{FF2B5EF4-FFF2-40B4-BE49-F238E27FC236}">
                      <a16:creationId xmlns:a16="http://schemas.microsoft.com/office/drawing/2014/main" id="{C21D5897-5D6A-4996-901C-30AC1F119A56}"/>
                    </a:ext>
                  </a:extLst>
                </p:cNvPr>
                <p:cNvSpPr txBox="1"/>
                <p:nvPr/>
              </p:nvSpPr>
              <p:spPr>
                <a:xfrm>
                  <a:off x="3294927" y="3531152"/>
                  <a:ext cx="362000" cy="3728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B</a:t>
                  </a:r>
                  <a:endParaRPr lang="zh-TW" altLang="en-US" dirty="0"/>
                </a:p>
              </p:txBody>
            </p:sp>
          </p:grpSp>
          <p:grpSp>
            <p:nvGrpSpPr>
              <p:cNvPr id="29" name="群組 28">
                <a:extLst>
                  <a:ext uri="{FF2B5EF4-FFF2-40B4-BE49-F238E27FC236}">
                    <a16:creationId xmlns:a16="http://schemas.microsoft.com/office/drawing/2014/main" id="{BBFE1EC8-5724-42BD-98FE-651145185503}"/>
                  </a:ext>
                </a:extLst>
              </p:cNvPr>
              <p:cNvGrpSpPr/>
              <p:nvPr/>
            </p:nvGrpSpPr>
            <p:grpSpPr>
              <a:xfrm>
                <a:off x="1355540" y="5140921"/>
                <a:ext cx="931762" cy="708949"/>
                <a:chOff x="1783467" y="2646280"/>
                <a:chExt cx="931762" cy="708949"/>
              </a:xfrm>
            </p:grpSpPr>
            <p:sp>
              <p:nvSpPr>
                <p:cNvPr id="26" name="橢圓 25">
                  <a:extLst>
                    <a:ext uri="{FF2B5EF4-FFF2-40B4-BE49-F238E27FC236}">
                      <a16:creationId xmlns:a16="http://schemas.microsoft.com/office/drawing/2014/main" id="{2E944D79-9BA2-44FB-9C49-7E5400719609}"/>
                    </a:ext>
                  </a:extLst>
                </p:cNvPr>
                <p:cNvSpPr/>
                <p:nvPr/>
              </p:nvSpPr>
              <p:spPr>
                <a:xfrm>
                  <a:off x="2061259" y="2707047"/>
                  <a:ext cx="653970" cy="648182"/>
                </a:xfrm>
                <a:prstGeom prst="ellipse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7" name="橢圓 26">
                  <a:extLst>
                    <a:ext uri="{FF2B5EF4-FFF2-40B4-BE49-F238E27FC236}">
                      <a16:creationId xmlns:a16="http://schemas.microsoft.com/office/drawing/2014/main" id="{6939E26C-F6EF-4E45-8CDB-73A6F22D8FDF}"/>
                    </a:ext>
                  </a:extLst>
                </p:cNvPr>
                <p:cNvSpPr/>
                <p:nvPr/>
              </p:nvSpPr>
              <p:spPr>
                <a:xfrm>
                  <a:off x="2347732" y="2993520"/>
                  <a:ext cx="81023" cy="7523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28" name="文字方塊 27">
                  <a:extLst>
                    <a:ext uri="{FF2B5EF4-FFF2-40B4-BE49-F238E27FC236}">
                      <a16:creationId xmlns:a16="http://schemas.microsoft.com/office/drawing/2014/main" id="{31AF5A6E-D101-4C44-ABC3-C1681F7BFB61}"/>
                    </a:ext>
                  </a:extLst>
                </p:cNvPr>
                <p:cNvSpPr txBox="1"/>
                <p:nvPr/>
              </p:nvSpPr>
              <p:spPr>
                <a:xfrm>
                  <a:off x="1783467" y="2646280"/>
                  <a:ext cx="32409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dirty="0"/>
                    <a:t>A</a:t>
                  </a:r>
                  <a:endParaRPr lang="zh-TW" altLang="en-US" dirty="0"/>
                </a:p>
              </p:txBody>
            </p:sp>
          </p:grpSp>
          <p:sp>
            <p:nvSpPr>
              <p:cNvPr id="30" name="橢圓 29">
                <a:extLst>
                  <a:ext uri="{FF2B5EF4-FFF2-40B4-BE49-F238E27FC236}">
                    <a16:creationId xmlns:a16="http://schemas.microsoft.com/office/drawing/2014/main" id="{53BF23F7-0675-4AAC-B578-8D803BBE5119}"/>
                  </a:ext>
                </a:extLst>
              </p:cNvPr>
              <p:cNvSpPr/>
              <p:nvPr/>
            </p:nvSpPr>
            <p:spPr>
              <a:xfrm>
                <a:off x="1613704" y="4157834"/>
                <a:ext cx="1498922" cy="150567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2" name="箭號: 向右 31">
              <a:extLst>
                <a:ext uri="{FF2B5EF4-FFF2-40B4-BE49-F238E27FC236}">
                  <a16:creationId xmlns:a16="http://schemas.microsoft.com/office/drawing/2014/main" id="{D3B3045E-C354-4E16-8FA6-F186C4E643B6}"/>
                </a:ext>
              </a:extLst>
            </p:cNvPr>
            <p:cNvSpPr/>
            <p:nvPr/>
          </p:nvSpPr>
          <p:spPr>
            <a:xfrm>
              <a:off x="3535102" y="4734512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A69B1E44-B77C-49B9-A1F9-E6667D7200DA}"/>
                </a:ext>
              </a:extLst>
            </p:cNvPr>
            <p:cNvSpPr/>
            <p:nvPr/>
          </p:nvSpPr>
          <p:spPr>
            <a:xfrm>
              <a:off x="4624086" y="3674962"/>
              <a:ext cx="2413322" cy="261970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6000" dirty="0">
                  <a:solidFill>
                    <a:srgbClr val="FF0000"/>
                  </a:solidFill>
                </a:rPr>
                <a:t>?</a:t>
              </a:r>
              <a:endParaRPr lang="zh-TW" altLang="en-US" sz="60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5" name="群組 34">
            <a:extLst>
              <a:ext uri="{FF2B5EF4-FFF2-40B4-BE49-F238E27FC236}">
                <a16:creationId xmlns:a16="http://schemas.microsoft.com/office/drawing/2014/main" id="{D32452FD-7C7B-4BFB-B938-C1A2B39C3B58}"/>
              </a:ext>
            </a:extLst>
          </p:cNvPr>
          <p:cNvGrpSpPr/>
          <p:nvPr/>
        </p:nvGrpSpPr>
        <p:grpSpPr>
          <a:xfrm>
            <a:off x="3535102" y="145664"/>
            <a:ext cx="5356184" cy="3122271"/>
            <a:chOff x="1631067" y="103707"/>
            <a:chExt cx="5356184" cy="3122271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19B17FC2-E05D-4B7F-9F52-68B75DC87DE8}"/>
                </a:ext>
              </a:extLst>
            </p:cNvPr>
            <p:cNvGrpSpPr/>
            <p:nvPr/>
          </p:nvGrpSpPr>
          <p:grpSpPr>
            <a:xfrm>
              <a:off x="1631067" y="103707"/>
              <a:ext cx="2424896" cy="3099122"/>
              <a:chOff x="2083443" y="937549"/>
              <a:chExt cx="2424896" cy="3099122"/>
            </a:xfrm>
          </p:grpSpPr>
          <p:sp>
            <p:nvSpPr>
              <p:cNvPr id="6" name="橢圓 5">
                <a:extLst>
                  <a:ext uri="{FF2B5EF4-FFF2-40B4-BE49-F238E27FC236}">
                    <a16:creationId xmlns:a16="http://schemas.microsoft.com/office/drawing/2014/main" id="{62CD7D2E-20A8-458D-ABE7-86228E648742}"/>
                  </a:ext>
                </a:extLst>
              </p:cNvPr>
              <p:cNvSpPr/>
              <p:nvPr/>
            </p:nvSpPr>
            <p:spPr>
              <a:xfrm>
                <a:off x="2361235" y="1063424"/>
                <a:ext cx="1498922" cy="1505673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B25FBBF7-FE4E-4BAC-BC5A-55E1C3838918}"/>
                  </a:ext>
                </a:extLst>
              </p:cNvPr>
              <p:cNvSpPr/>
              <p:nvPr/>
            </p:nvSpPr>
            <p:spPr>
              <a:xfrm>
                <a:off x="2361235" y="3388489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5" name="橢圓 4">
                <a:extLst>
                  <a:ext uri="{FF2B5EF4-FFF2-40B4-BE49-F238E27FC236}">
                    <a16:creationId xmlns:a16="http://schemas.microsoft.com/office/drawing/2014/main" id="{4F727296-D569-4F7D-80D3-1D8A60B495E7}"/>
                  </a:ext>
                </a:extLst>
              </p:cNvPr>
              <p:cNvSpPr/>
              <p:nvPr/>
            </p:nvSpPr>
            <p:spPr>
              <a:xfrm>
                <a:off x="2783711" y="1492170"/>
                <a:ext cx="653970" cy="648182"/>
              </a:xfrm>
              <a:prstGeom prst="ellipse">
                <a:avLst/>
              </a:prstGeom>
              <a:solidFill>
                <a:schemeClr val="tx1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7" name="橢圓 6">
                <a:extLst>
                  <a:ext uri="{FF2B5EF4-FFF2-40B4-BE49-F238E27FC236}">
                    <a16:creationId xmlns:a16="http://schemas.microsoft.com/office/drawing/2014/main" id="{FD15E302-C8FD-4B46-B2E1-A8B16BC2C7C0}"/>
                  </a:ext>
                </a:extLst>
              </p:cNvPr>
              <p:cNvSpPr/>
              <p:nvPr/>
            </p:nvSpPr>
            <p:spPr>
              <a:xfrm>
                <a:off x="2647708" y="367496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9" name="直線接點 8">
                <a:extLst>
                  <a:ext uri="{FF2B5EF4-FFF2-40B4-BE49-F238E27FC236}">
                    <a16:creationId xmlns:a16="http://schemas.microsoft.com/office/drawing/2014/main" id="{1625B031-0A31-46C2-AFA9-DE1FCAB3E8BE}"/>
                  </a:ext>
                </a:extLst>
              </p:cNvPr>
              <p:cNvCxnSpPr>
                <a:stCxn id="7" idx="0"/>
              </p:cNvCxnSpPr>
              <p:nvPr/>
            </p:nvCxnSpPr>
            <p:spPr>
              <a:xfrm flipH="1" flipV="1">
                <a:off x="2170253" y="937549"/>
                <a:ext cx="517967" cy="2737413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F570A9E5-5F02-46DF-B038-C98813F3CA8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 flipV="1">
                <a:off x="2659574" y="1145894"/>
                <a:ext cx="1848765" cy="259328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橢圓 13">
                <a:extLst>
                  <a:ext uri="{FF2B5EF4-FFF2-40B4-BE49-F238E27FC236}">
                    <a16:creationId xmlns:a16="http://schemas.microsoft.com/office/drawing/2014/main" id="{ACD02653-194C-4595-A760-9EA91791F9C6}"/>
                  </a:ext>
                </a:extLst>
              </p:cNvPr>
              <p:cNvSpPr/>
              <p:nvPr/>
            </p:nvSpPr>
            <p:spPr>
              <a:xfrm>
                <a:off x="3070184" y="1778642"/>
                <a:ext cx="81023" cy="7523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0476D356-1F41-477F-BFEB-0280AAA17666}"/>
                  </a:ext>
                </a:extLst>
              </p:cNvPr>
              <p:cNvSpPr txBox="1"/>
              <p:nvPr/>
            </p:nvSpPr>
            <p:spPr>
              <a:xfrm>
                <a:off x="2083443" y="3327722"/>
                <a:ext cx="32409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A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E2AA2A25-6387-4725-99CE-E341A3A48CC0}"/>
                  </a:ext>
                </a:extLst>
              </p:cNvPr>
              <p:cNvSpPr txBox="1"/>
              <p:nvPr/>
            </p:nvSpPr>
            <p:spPr>
              <a:xfrm>
                <a:off x="2815541" y="1394749"/>
                <a:ext cx="362000" cy="3728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dirty="0"/>
                  <a:t>B</a:t>
                </a:r>
                <a:endParaRPr lang="zh-TW" altLang="en-US" dirty="0"/>
              </a:p>
            </p:txBody>
          </p:sp>
        </p:grpSp>
        <p:sp>
          <p:nvSpPr>
            <p:cNvPr id="18" name="等腰三角形 17">
              <a:extLst>
                <a:ext uri="{FF2B5EF4-FFF2-40B4-BE49-F238E27FC236}">
                  <a16:creationId xmlns:a16="http://schemas.microsoft.com/office/drawing/2014/main" id="{FBC3AC52-00AA-4A6B-A88E-F24150D29DBC}"/>
                </a:ext>
              </a:extLst>
            </p:cNvPr>
            <p:cNvSpPr/>
            <p:nvPr/>
          </p:nvSpPr>
          <p:spPr>
            <a:xfrm rot="11817969">
              <a:off x="5204749" y="604312"/>
              <a:ext cx="1782502" cy="262166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4612F5E7-7F85-4A57-BA47-1392FEBC958A}"/>
                </a:ext>
              </a:extLst>
            </p:cNvPr>
            <p:cNvSpPr txBox="1"/>
            <p:nvPr/>
          </p:nvSpPr>
          <p:spPr>
            <a:xfrm>
              <a:off x="5959999" y="1125204"/>
              <a:ext cx="5613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VO</a:t>
              </a:r>
              <a:endParaRPr lang="zh-TW" altLang="en-US" dirty="0"/>
            </a:p>
          </p:txBody>
        </p:sp>
        <p:sp>
          <p:nvSpPr>
            <p:cNvPr id="20" name="箭號: 向右 19">
              <a:extLst>
                <a:ext uri="{FF2B5EF4-FFF2-40B4-BE49-F238E27FC236}">
                  <a16:creationId xmlns:a16="http://schemas.microsoft.com/office/drawing/2014/main" id="{F030F9AB-3918-47BB-BEDE-5DC56299799B}"/>
                </a:ext>
              </a:extLst>
            </p:cNvPr>
            <p:cNvSpPr/>
            <p:nvPr/>
          </p:nvSpPr>
          <p:spPr>
            <a:xfrm>
              <a:off x="4108050" y="1498457"/>
              <a:ext cx="908612" cy="416688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手繪多邊形: 圖案 33">
              <a:extLst>
                <a:ext uri="{FF2B5EF4-FFF2-40B4-BE49-F238E27FC236}">
                  <a16:creationId xmlns:a16="http://schemas.microsoft.com/office/drawing/2014/main" id="{934A669B-067C-4B0F-9DB7-10F56D82DA2A}"/>
                </a:ext>
              </a:extLst>
            </p:cNvPr>
            <p:cNvSpPr/>
            <p:nvPr/>
          </p:nvSpPr>
          <p:spPr>
            <a:xfrm>
              <a:off x="2233914" y="1626243"/>
              <a:ext cx="170512" cy="1267428"/>
            </a:xfrm>
            <a:custGeom>
              <a:avLst/>
              <a:gdLst>
                <a:gd name="connsiteX0" fmla="*/ 0 w 170512"/>
                <a:gd name="connsiteY0" fmla="*/ 1267428 h 1267428"/>
                <a:gd name="connsiteX1" fmla="*/ 162045 w 170512"/>
                <a:gd name="connsiteY1" fmla="*/ 856527 h 1267428"/>
                <a:gd name="connsiteX2" fmla="*/ 133109 w 170512"/>
                <a:gd name="connsiteY2" fmla="*/ 0 h 1267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70512" h="1267428">
                  <a:moveTo>
                    <a:pt x="0" y="1267428"/>
                  </a:moveTo>
                  <a:cubicBezTo>
                    <a:pt x="69930" y="1167596"/>
                    <a:pt x="139860" y="1067765"/>
                    <a:pt x="162045" y="856527"/>
                  </a:cubicBezTo>
                  <a:cubicBezTo>
                    <a:pt x="184230" y="645289"/>
                    <a:pt x="158669" y="322644"/>
                    <a:pt x="133109" y="0"/>
                  </a:cubicBezTo>
                </a:path>
              </a:pathLst>
            </a:custGeom>
            <a:noFill/>
            <a:ln w="38100">
              <a:prstDash val="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452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EA9D7C90-8901-4C6B-8EE8-ED86E42FF0AD}"/>
              </a:ext>
            </a:extLst>
          </p:cNvPr>
          <p:cNvSpPr/>
          <p:nvPr/>
        </p:nvSpPr>
        <p:spPr>
          <a:xfrm>
            <a:off x="5494868" y="2243667"/>
            <a:ext cx="668866" cy="6604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247750C-798E-4C61-B168-14490C2F3FFB}"/>
              </a:ext>
            </a:extLst>
          </p:cNvPr>
          <p:cNvSpPr/>
          <p:nvPr/>
        </p:nvSpPr>
        <p:spPr>
          <a:xfrm>
            <a:off x="4906434" y="2032000"/>
            <a:ext cx="766232" cy="762000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2E6F2C3-722D-44FD-B78F-5CE77A12CBBF}"/>
              </a:ext>
            </a:extLst>
          </p:cNvPr>
          <p:cNvSpPr/>
          <p:nvPr/>
        </p:nvSpPr>
        <p:spPr>
          <a:xfrm>
            <a:off x="4313769" y="1879599"/>
            <a:ext cx="886882" cy="914401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64FEB2E8-8972-4D80-8B9B-17A18A79C48D}"/>
              </a:ext>
            </a:extLst>
          </p:cNvPr>
          <p:cNvSpPr/>
          <p:nvPr/>
        </p:nvSpPr>
        <p:spPr>
          <a:xfrm>
            <a:off x="3739628" y="1811867"/>
            <a:ext cx="1017582" cy="1024466"/>
          </a:xfrm>
          <a:prstGeom prst="ellipse">
            <a:avLst/>
          </a:prstGeom>
          <a:solidFill>
            <a:srgbClr val="FF0066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2BDF2821-6304-42DA-8636-717D8FA83F3B}"/>
              </a:ext>
            </a:extLst>
          </p:cNvPr>
          <p:cNvCxnSpPr>
            <a:cxnSpLocks/>
          </p:cNvCxnSpPr>
          <p:nvPr/>
        </p:nvCxnSpPr>
        <p:spPr>
          <a:xfrm flipH="1" flipV="1">
            <a:off x="5289550" y="2413000"/>
            <a:ext cx="539751" cy="1608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FB1C993-36C0-46B0-A7B7-E32C862B92D2}"/>
              </a:ext>
            </a:extLst>
          </p:cNvPr>
          <p:cNvCxnSpPr>
            <a:cxnSpLocks/>
          </p:cNvCxnSpPr>
          <p:nvPr/>
        </p:nvCxnSpPr>
        <p:spPr>
          <a:xfrm flipH="1" flipV="1">
            <a:off x="4757210" y="2336799"/>
            <a:ext cx="532340" cy="762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EC97BCE9-1AB4-4A2A-B584-91F7F8172452}"/>
              </a:ext>
            </a:extLst>
          </p:cNvPr>
          <p:cNvCxnSpPr>
            <a:cxnSpLocks/>
          </p:cNvCxnSpPr>
          <p:nvPr/>
        </p:nvCxnSpPr>
        <p:spPr>
          <a:xfrm flipH="1">
            <a:off x="4248419" y="2336799"/>
            <a:ext cx="50879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/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682AF52B-6F2F-4825-B791-04821EA79C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534" y="2341032"/>
                <a:ext cx="342466" cy="184666"/>
              </a:xfrm>
              <a:prstGeom prst="rect">
                <a:avLst/>
              </a:prstGeom>
              <a:blipFill>
                <a:blip r:embed="rId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/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91051D9B-CFB1-491D-92B6-B2FB27E800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7735" y="2119701"/>
                <a:ext cx="562077" cy="184666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/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D2D17F9C-E60C-412C-8F24-44406AE85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1536" y="1946934"/>
                <a:ext cx="562077" cy="184666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/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TW" sz="1200" b="0" i="1" dirty="0" smtClean="0">
                              <a:latin typeface="Cambria Math" panose="02040503050406030204" pitchFamily="18" charset="0"/>
                            </a:rPr>
                            <m:t>+3</m:t>
                          </m:r>
                        </m:sub>
                      </m:sSub>
                      <m:r>
                        <a:rPr lang="en-US" altLang="zh-TW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zh-TW" altLang="en-US" sz="12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C2C49DC-5F0A-490E-BE8C-C74E649C4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067" y="1939667"/>
                <a:ext cx="562077" cy="184666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008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局部圓 42">
            <a:extLst>
              <a:ext uri="{FF2B5EF4-FFF2-40B4-BE49-F238E27FC236}">
                <a16:creationId xmlns:a16="http://schemas.microsoft.com/office/drawing/2014/main" id="{211E94C9-EFA9-4E21-A302-EFD4E43FDDD0}"/>
              </a:ext>
            </a:extLst>
          </p:cNvPr>
          <p:cNvSpPr/>
          <p:nvPr/>
        </p:nvSpPr>
        <p:spPr>
          <a:xfrm rot="2873095">
            <a:off x="1230425" y="2229156"/>
            <a:ext cx="5507816" cy="5402047"/>
          </a:xfrm>
          <a:prstGeom prst="pie">
            <a:avLst>
              <a:gd name="adj1" fmla="val 13360912"/>
              <a:gd name="adj2" fmla="val 15097241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6" name="局部圓 25">
            <a:extLst>
              <a:ext uri="{FF2B5EF4-FFF2-40B4-BE49-F238E27FC236}">
                <a16:creationId xmlns:a16="http://schemas.microsoft.com/office/drawing/2014/main" id="{9294540F-2938-4802-92C8-E611AD2F3375}"/>
              </a:ext>
            </a:extLst>
          </p:cNvPr>
          <p:cNvSpPr/>
          <p:nvPr/>
        </p:nvSpPr>
        <p:spPr>
          <a:xfrm rot="3602722">
            <a:off x="412625" y="1701643"/>
            <a:ext cx="5507816" cy="5402047"/>
          </a:xfrm>
          <a:prstGeom prst="pie">
            <a:avLst>
              <a:gd name="adj1" fmla="val 13492835"/>
              <a:gd name="adj2" fmla="val 15348302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5" name="局部圓 24">
            <a:extLst>
              <a:ext uri="{FF2B5EF4-FFF2-40B4-BE49-F238E27FC236}">
                <a16:creationId xmlns:a16="http://schemas.microsoft.com/office/drawing/2014/main" id="{082E8698-F83C-4DCE-8538-1948317DB24E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grpSp>
        <p:nvGrpSpPr>
          <p:cNvPr id="44" name="群組 43">
            <a:extLst>
              <a:ext uri="{FF2B5EF4-FFF2-40B4-BE49-F238E27FC236}">
                <a16:creationId xmlns:a16="http://schemas.microsoft.com/office/drawing/2014/main" id="{BD78609C-38F6-40BC-A6D4-1B4CC064A0DB}"/>
              </a:ext>
            </a:extLst>
          </p:cNvPr>
          <p:cNvGrpSpPr/>
          <p:nvPr/>
        </p:nvGrpSpPr>
        <p:grpSpPr>
          <a:xfrm>
            <a:off x="1058334" y="101600"/>
            <a:ext cx="5731933" cy="5965283"/>
            <a:chOff x="1058334" y="101600"/>
            <a:chExt cx="5731933" cy="5965283"/>
          </a:xfrm>
        </p:grpSpPr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E84280D0-A817-43BE-837C-7CF21D63BE37}"/>
                </a:ext>
              </a:extLst>
            </p:cNvPr>
            <p:cNvGrpSpPr/>
            <p:nvPr/>
          </p:nvGrpSpPr>
          <p:grpSpPr>
            <a:xfrm>
              <a:off x="1058334" y="101600"/>
              <a:ext cx="5731933" cy="5545666"/>
              <a:chOff x="1058334" y="101600"/>
              <a:chExt cx="5731933" cy="5545666"/>
            </a:xfrm>
          </p:grpSpPr>
          <p:cxnSp>
            <p:nvCxnSpPr>
              <p:cNvPr id="27" name="直線單箭頭接點 26">
                <a:extLst>
                  <a:ext uri="{FF2B5EF4-FFF2-40B4-BE49-F238E27FC236}">
                    <a16:creationId xmlns:a16="http://schemas.microsoft.com/office/drawing/2014/main" id="{6C765B5D-5553-426A-8FB0-7FFF2F6D96C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058334" y="3200400"/>
                <a:ext cx="2091266" cy="1193800"/>
              </a:xfrm>
              <a:prstGeom prst="straightConnector1">
                <a:avLst/>
              </a:prstGeom>
              <a:ln w="38100">
                <a:solidFill>
                  <a:srgbClr val="FFF0C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2BBB8F94-6C6F-4070-A2F1-12BACC09EEDB}"/>
                  </a:ext>
                </a:extLst>
              </p:cNvPr>
              <p:cNvSpPr/>
              <p:nvPr/>
            </p:nvSpPr>
            <p:spPr>
              <a:xfrm>
                <a:off x="3086100" y="4334934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" name="橢圓 3">
                <a:extLst>
                  <a:ext uri="{FF2B5EF4-FFF2-40B4-BE49-F238E27FC236}">
                    <a16:creationId xmlns:a16="http://schemas.microsoft.com/office/drawing/2014/main" id="{9043AD5B-AC0A-4E21-8314-BADDA0884521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6" name="直線接點 5">
                <a:extLst>
                  <a:ext uri="{FF2B5EF4-FFF2-40B4-BE49-F238E27FC236}">
                    <a16:creationId xmlns:a16="http://schemas.microsoft.com/office/drawing/2014/main" id="{3FA1CF3A-13AA-4CC5-A621-EE74C013AA0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483818FC-193C-480D-BC5B-C456D7249256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491541F2-A1D4-40BC-AF7E-32BE5A179E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32667" y="4394200"/>
                <a:ext cx="2091266" cy="1193800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橢圓 9">
                <a:extLst>
                  <a:ext uri="{FF2B5EF4-FFF2-40B4-BE49-F238E27FC236}">
                    <a16:creationId xmlns:a16="http://schemas.microsoft.com/office/drawing/2014/main" id="{8FAA6527-7819-4DB1-A307-6DAF01969AFD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4A795158-ABB1-47DD-8779-C99920312D8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101600"/>
                <a:ext cx="1134534" cy="4292600"/>
              </a:xfrm>
              <a:prstGeom prst="line">
                <a:avLst/>
              </a:prstGeom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>
                <a:extLst>
                  <a:ext uri="{FF2B5EF4-FFF2-40B4-BE49-F238E27FC236}">
                    <a16:creationId xmlns:a16="http://schemas.microsoft.com/office/drawing/2014/main" id="{2EE8A3D6-89AC-4FB7-A126-D31E7556C6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66533" y="905933"/>
                <a:ext cx="3623734" cy="3488268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29" name="文字方塊 28">
                  <a:extLst>
                    <a:ext uri="{FF2B5EF4-FFF2-40B4-BE49-F238E27FC236}">
                      <a16:creationId xmlns:a16="http://schemas.microsoft.com/office/drawing/2014/main" id="{EEA86871-5DF1-4E45-ABC7-8ED7B0D3D7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0" name="文字方塊 29">
                  <a:extLst>
                    <a:ext uri="{FF2B5EF4-FFF2-40B4-BE49-F238E27FC236}">
                      <a16:creationId xmlns:a16="http://schemas.microsoft.com/office/drawing/2014/main" id="{4B36B842-0669-4B83-9933-C6FE630E66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1" name="文字方塊 30">
                  <a:extLst>
                    <a:ext uri="{FF2B5EF4-FFF2-40B4-BE49-F238E27FC236}">
                      <a16:creationId xmlns:a16="http://schemas.microsoft.com/office/drawing/2014/main" id="{DC0AAEEA-0382-4ECC-92A4-EF5E42A1F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AA41E859-4E43-4E11-8DBA-0A03B1382B60}"/>
                </a:ext>
              </a:extLst>
            </p:cNvPr>
            <p:cNvSpPr txBox="1"/>
            <p:nvPr/>
          </p:nvSpPr>
          <p:spPr>
            <a:xfrm rot="7159219">
              <a:off x="4119182" y="3420466"/>
              <a:ext cx="262465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0000" dirty="0">
                  <a:latin typeface="Artifakt Element Thin" panose="020B0203050000020004" pitchFamily="34" charset="0"/>
                  <a:ea typeface="Artifakt Element Thin" panose="020B0203050000020004" pitchFamily="34" charset="0"/>
                </a:rPr>
                <a:t>}</a:t>
              </a:r>
              <a:endParaRPr lang="zh-TW" altLang="en-US" sz="20000" dirty="0">
                <a:latin typeface="Artifakt Element Thin" panose="020B02030500000200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/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6830FFBD-B2E9-436A-8CC3-C1B0443DF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7183" y="5697551"/>
                  <a:ext cx="893233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橢圓 34">
              <a:extLst>
                <a:ext uri="{FF2B5EF4-FFF2-40B4-BE49-F238E27FC236}">
                  <a16:creationId xmlns:a16="http://schemas.microsoft.com/office/drawing/2014/main" id="{772B41D2-E99B-425F-87D1-43D5837481BE}"/>
                </a:ext>
              </a:extLst>
            </p:cNvPr>
            <p:cNvSpPr/>
            <p:nvPr/>
          </p:nvSpPr>
          <p:spPr>
            <a:xfrm>
              <a:off x="3889894" y="4797967"/>
              <a:ext cx="177800" cy="184666"/>
            </a:xfrm>
            <a:prstGeom prst="ellipse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452C89EB-50E1-49F6-BE66-6B9E817906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84334" y="177800"/>
              <a:ext cx="11932" cy="4729434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24E81479-31EC-4923-A403-0282A5870C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76489" y="881861"/>
              <a:ext cx="2322711" cy="4025511"/>
            </a:xfrm>
            <a:prstGeom prst="line">
              <a:avLst/>
            </a:prstGeom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24834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7B9FF562-286A-48E4-B9DB-D11BF0226232}"/>
              </a:ext>
            </a:extLst>
          </p:cNvPr>
          <p:cNvGrpSpPr/>
          <p:nvPr/>
        </p:nvGrpSpPr>
        <p:grpSpPr>
          <a:xfrm>
            <a:off x="3621590" y="1066531"/>
            <a:ext cx="4106334" cy="4089401"/>
            <a:chOff x="3708400" y="1020232"/>
            <a:chExt cx="4106334" cy="4089401"/>
          </a:xfrm>
        </p:grpSpPr>
        <p:cxnSp>
          <p:nvCxnSpPr>
            <p:cNvPr id="2" name="直線單箭頭接點 1">
              <a:extLst>
                <a:ext uri="{FF2B5EF4-FFF2-40B4-BE49-F238E27FC236}">
                  <a16:creationId xmlns:a16="http://schemas.microsoft.com/office/drawing/2014/main" id="{3AA15899-FD81-424B-AE10-6EB60A8CA904}"/>
                </a:ext>
              </a:extLst>
            </p:cNvPr>
            <p:cNvCxnSpPr/>
            <p:nvPr/>
          </p:nvCxnSpPr>
          <p:spPr>
            <a:xfrm>
              <a:off x="3708400" y="3064933"/>
              <a:ext cx="4106334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線單箭頭接點 2">
              <a:extLst>
                <a:ext uri="{FF2B5EF4-FFF2-40B4-BE49-F238E27FC236}">
                  <a16:creationId xmlns:a16="http://schemas.microsoft.com/office/drawing/2014/main" id="{CA36FBE8-13BA-4495-B796-F483A98C53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8867" y="1020232"/>
              <a:ext cx="0" cy="4089401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759AE3F5-7BF5-419D-98AF-71B67B662A41}"/>
                </a:ext>
              </a:extLst>
            </p:cNvPr>
            <p:cNvSpPr txBox="1"/>
            <p:nvPr/>
          </p:nvSpPr>
          <p:spPr>
            <a:xfrm>
              <a:off x="7518400" y="3208867"/>
              <a:ext cx="2709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X</a:t>
              </a:r>
              <a:endParaRPr lang="zh-TW" altLang="en-US" dirty="0"/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120177E-BC57-4AE4-9355-EE6C7CF2B97D}"/>
                </a:ext>
              </a:extLst>
            </p:cNvPr>
            <p:cNvSpPr txBox="1"/>
            <p:nvPr/>
          </p:nvSpPr>
          <p:spPr>
            <a:xfrm>
              <a:off x="5842000" y="1020232"/>
              <a:ext cx="2539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Y</a:t>
              </a:r>
              <a:endParaRPr lang="zh-TW" altLang="en-US" dirty="0"/>
            </a:p>
          </p:txBody>
        </p:sp>
      </p:grpSp>
      <p:sp>
        <p:nvSpPr>
          <p:cNvPr id="7" name="橢圓 6">
            <a:extLst>
              <a:ext uri="{FF2B5EF4-FFF2-40B4-BE49-F238E27FC236}">
                <a16:creationId xmlns:a16="http://schemas.microsoft.com/office/drawing/2014/main" id="{B885D337-F4A3-4CF1-BFA5-BB5D15114F90}"/>
              </a:ext>
            </a:extLst>
          </p:cNvPr>
          <p:cNvSpPr/>
          <p:nvPr/>
        </p:nvSpPr>
        <p:spPr>
          <a:xfrm rot="19453132">
            <a:off x="4552014" y="2385219"/>
            <a:ext cx="2245485" cy="1452021"/>
          </a:xfrm>
          <a:prstGeom prst="ellipse">
            <a:avLst/>
          </a:prstGeom>
          <a:solidFill>
            <a:srgbClr val="F2F2F2">
              <a:alpha val="34118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070B7A8-5E97-47AE-91BA-03A03322DBAF}"/>
              </a:ext>
            </a:extLst>
          </p:cNvPr>
          <p:cNvCxnSpPr>
            <a:stCxn id="7" idx="2"/>
            <a:endCxn id="7" idx="6"/>
          </p:cNvCxnSpPr>
          <p:nvPr/>
        </p:nvCxnSpPr>
        <p:spPr>
          <a:xfrm flipV="1">
            <a:off x="4763925" y="2454773"/>
            <a:ext cx="1821664" cy="131291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F760B14-1252-4D08-8A24-53805C5F7C46}"/>
              </a:ext>
            </a:extLst>
          </p:cNvPr>
          <p:cNvCxnSpPr>
            <a:cxnSpLocks/>
            <a:stCxn id="7" idx="0"/>
            <a:endCxn id="7" idx="4"/>
          </p:cNvCxnSpPr>
          <p:nvPr/>
        </p:nvCxnSpPr>
        <p:spPr>
          <a:xfrm>
            <a:off x="5250265" y="2522249"/>
            <a:ext cx="848983" cy="1177961"/>
          </a:xfrm>
          <a:prstGeom prst="line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4BA495C-7F3F-4C23-BFF3-B15CB1C1C171}"/>
              </a:ext>
            </a:extLst>
          </p:cNvPr>
          <p:cNvSpPr txBox="1"/>
          <p:nvPr/>
        </p:nvSpPr>
        <p:spPr>
          <a:xfrm>
            <a:off x="6585589" y="2095018"/>
            <a:ext cx="150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x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C7606F17-A27F-4CE3-B071-C91F4C014CAF}"/>
              </a:ext>
            </a:extLst>
          </p:cNvPr>
          <p:cNvSpPr txBox="1"/>
          <p:nvPr/>
        </p:nvSpPr>
        <p:spPr>
          <a:xfrm>
            <a:off x="4944214" y="2210765"/>
            <a:ext cx="200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</a:rPr>
              <a:t>y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9" name="手繪多邊形: 圖案 18">
            <a:extLst>
              <a:ext uri="{FF2B5EF4-FFF2-40B4-BE49-F238E27FC236}">
                <a16:creationId xmlns:a16="http://schemas.microsoft.com/office/drawing/2014/main" id="{A84633CD-5460-42B5-8FCD-BAD30B886CB2}"/>
              </a:ext>
            </a:extLst>
          </p:cNvPr>
          <p:cNvSpPr/>
          <p:nvPr/>
        </p:nvSpPr>
        <p:spPr>
          <a:xfrm>
            <a:off x="6030410" y="2876309"/>
            <a:ext cx="92598" cy="219919"/>
          </a:xfrm>
          <a:custGeom>
            <a:avLst/>
            <a:gdLst>
              <a:gd name="connsiteX0" fmla="*/ 0 w 92598"/>
              <a:gd name="connsiteY0" fmla="*/ 0 h 219919"/>
              <a:gd name="connsiteX1" fmla="*/ 69448 w 92598"/>
              <a:gd name="connsiteY1" fmla="*/ 81023 h 219919"/>
              <a:gd name="connsiteX2" fmla="*/ 92598 w 92598"/>
              <a:gd name="connsiteY2" fmla="*/ 219919 h 2199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2598" h="219919">
                <a:moveTo>
                  <a:pt x="0" y="0"/>
                </a:moveTo>
                <a:cubicBezTo>
                  <a:pt x="27007" y="22185"/>
                  <a:pt x="54015" y="44370"/>
                  <a:pt x="69448" y="81023"/>
                </a:cubicBezTo>
                <a:cubicBezTo>
                  <a:pt x="84881" y="117676"/>
                  <a:pt x="88739" y="168797"/>
                  <a:pt x="92598" y="219919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B50CE38-5F5B-43B0-A17E-9D62113F69FC}"/>
                  </a:ext>
                </a:extLst>
              </p:cNvPr>
              <p:cNvSpPr txBox="1"/>
              <p:nvPr/>
            </p:nvSpPr>
            <p:spPr>
              <a:xfrm>
                <a:off x="6060230" y="2726896"/>
                <a:ext cx="1990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B50CE38-5F5B-43B0-A17E-9D62113F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0230" y="2726896"/>
                <a:ext cx="199019" cy="369332"/>
              </a:xfrm>
              <a:prstGeom prst="rect">
                <a:avLst/>
              </a:prstGeom>
              <a:blipFill>
                <a:blip r:embed="rId2"/>
                <a:stretch>
                  <a:fillRect l="-9091" r="-81818" b="-131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橢圓 22">
            <a:extLst>
              <a:ext uri="{FF2B5EF4-FFF2-40B4-BE49-F238E27FC236}">
                <a16:creationId xmlns:a16="http://schemas.microsoft.com/office/drawing/2014/main" id="{5CFD9BED-8F6A-4B59-B2B5-CF930FF5E383}"/>
              </a:ext>
            </a:extLst>
          </p:cNvPr>
          <p:cNvSpPr/>
          <p:nvPr/>
        </p:nvSpPr>
        <p:spPr>
          <a:xfrm>
            <a:off x="7255831" y="4075342"/>
            <a:ext cx="856523" cy="844945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A45830F-4227-4A5D-9EC3-0A3E04BDA9AB}"/>
              </a:ext>
            </a:extLst>
          </p:cNvPr>
          <p:cNvCxnSpPr/>
          <p:nvPr/>
        </p:nvCxnSpPr>
        <p:spPr>
          <a:xfrm>
            <a:off x="5674756" y="3111229"/>
            <a:ext cx="2027769" cy="13971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手繪多邊形: 圖案 26">
            <a:extLst>
              <a:ext uri="{FF2B5EF4-FFF2-40B4-BE49-F238E27FC236}">
                <a16:creationId xmlns:a16="http://schemas.microsoft.com/office/drawing/2014/main" id="{58DA900C-25B1-4839-9E93-090D7A4D2D91}"/>
              </a:ext>
            </a:extLst>
          </p:cNvPr>
          <p:cNvSpPr/>
          <p:nvPr/>
        </p:nvSpPr>
        <p:spPr>
          <a:xfrm>
            <a:off x="5932025" y="3136739"/>
            <a:ext cx="41625" cy="144684"/>
          </a:xfrm>
          <a:custGeom>
            <a:avLst/>
            <a:gdLst>
              <a:gd name="connsiteX0" fmla="*/ 40512 w 41625"/>
              <a:gd name="connsiteY0" fmla="*/ 0 h 144684"/>
              <a:gd name="connsiteX1" fmla="*/ 40512 w 41625"/>
              <a:gd name="connsiteY1" fmla="*/ 57874 h 144684"/>
              <a:gd name="connsiteX2" fmla="*/ 28937 w 41625"/>
              <a:gd name="connsiteY2" fmla="*/ 104172 h 144684"/>
              <a:gd name="connsiteX3" fmla="*/ 0 w 41625"/>
              <a:gd name="connsiteY3" fmla="*/ 144684 h 1446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25" h="144684">
                <a:moveTo>
                  <a:pt x="40512" y="0"/>
                </a:moveTo>
                <a:cubicBezTo>
                  <a:pt x="41476" y="20256"/>
                  <a:pt x="42441" y="40512"/>
                  <a:pt x="40512" y="57874"/>
                </a:cubicBezTo>
                <a:cubicBezTo>
                  <a:pt x="38583" y="75236"/>
                  <a:pt x="35689" y="89704"/>
                  <a:pt x="28937" y="104172"/>
                </a:cubicBezTo>
                <a:cubicBezTo>
                  <a:pt x="22185" y="118640"/>
                  <a:pt x="11092" y="131662"/>
                  <a:pt x="0" y="144684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AEAC7B8-1B0E-4B2D-8FBA-CBBF3827C258}"/>
                  </a:ext>
                </a:extLst>
              </p:cNvPr>
              <p:cNvSpPr txBox="1"/>
              <p:nvPr/>
            </p:nvSpPr>
            <p:spPr>
              <a:xfrm>
                <a:off x="5909621" y="3021386"/>
                <a:ext cx="1467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EAEAC7B8-1B0E-4B2D-8FBA-CBBF3827C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621" y="3021386"/>
                <a:ext cx="146751" cy="369332"/>
              </a:xfrm>
              <a:prstGeom prst="rect">
                <a:avLst/>
              </a:prstGeom>
              <a:blipFill>
                <a:blip r:embed="rId3"/>
                <a:stretch>
                  <a:fillRect r="-87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手繪多邊形: 圖案 29">
            <a:extLst>
              <a:ext uri="{FF2B5EF4-FFF2-40B4-BE49-F238E27FC236}">
                <a16:creationId xmlns:a16="http://schemas.microsoft.com/office/drawing/2014/main" id="{D6D0B9AC-EAAB-48E8-824C-D953CC029C9A}"/>
              </a:ext>
            </a:extLst>
          </p:cNvPr>
          <p:cNvSpPr/>
          <p:nvPr/>
        </p:nvSpPr>
        <p:spPr>
          <a:xfrm rot="354082">
            <a:off x="6267691" y="2691114"/>
            <a:ext cx="240617" cy="908613"/>
          </a:xfrm>
          <a:custGeom>
            <a:avLst/>
            <a:gdLst>
              <a:gd name="connsiteX0" fmla="*/ 0 w 240617"/>
              <a:gd name="connsiteY0" fmla="*/ 0 h 908613"/>
              <a:gd name="connsiteX1" fmla="*/ 196770 w 240617"/>
              <a:gd name="connsiteY1" fmla="*/ 260430 h 908613"/>
              <a:gd name="connsiteX2" fmla="*/ 237281 w 240617"/>
              <a:gd name="connsiteY2" fmla="*/ 619245 h 908613"/>
              <a:gd name="connsiteX3" fmla="*/ 138896 w 240617"/>
              <a:gd name="connsiteY3" fmla="*/ 908613 h 9086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0617" h="908613">
                <a:moveTo>
                  <a:pt x="0" y="0"/>
                </a:moveTo>
                <a:cubicBezTo>
                  <a:pt x="78611" y="78611"/>
                  <a:pt x="157223" y="157223"/>
                  <a:pt x="196770" y="260430"/>
                </a:cubicBezTo>
                <a:cubicBezTo>
                  <a:pt x="236317" y="363638"/>
                  <a:pt x="246927" y="511215"/>
                  <a:pt x="237281" y="619245"/>
                </a:cubicBezTo>
                <a:cubicBezTo>
                  <a:pt x="227635" y="727275"/>
                  <a:pt x="183265" y="817944"/>
                  <a:pt x="138896" y="908613"/>
                </a:cubicBez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D8E6F0-049B-4544-BF7F-975638F9D74B}"/>
                  </a:ext>
                </a:extLst>
              </p:cNvPr>
              <p:cNvSpPr txBox="1"/>
              <p:nvPr/>
            </p:nvSpPr>
            <p:spPr>
              <a:xfrm>
                <a:off x="6379900" y="2657578"/>
                <a:ext cx="3136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42D8E6F0-049B-4544-BF7F-975638F9D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9900" y="2657578"/>
                <a:ext cx="3136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2873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群組 3">
            <a:extLst>
              <a:ext uri="{FF2B5EF4-FFF2-40B4-BE49-F238E27FC236}">
                <a16:creationId xmlns:a16="http://schemas.microsoft.com/office/drawing/2014/main" id="{D45FE13C-03BA-4EE6-9E21-FECD4DA2ABD6}"/>
              </a:ext>
            </a:extLst>
          </p:cNvPr>
          <p:cNvGrpSpPr/>
          <p:nvPr/>
        </p:nvGrpSpPr>
        <p:grpSpPr>
          <a:xfrm>
            <a:off x="3384550" y="254000"/>
            <a:ext cx="2652183" cy="5554134"/>
            <a:chOff x="3384550" y="254000"/>
            <a:chExt cx="2652183" cy="5554134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5A714F04-26D2-444A-9EB8-4880DF7D63DC}"/>
                </a:ext>
              </a:extLst>
            </p:cNvPr>
            <p:cNvGrpSpPr/>
            <p:nvPr/>
          </p:nvGrpSpPr>
          <p:grpSpPr>
            <a:xfrm>
              <a:off x="3384550" y="254000"/>
              <a:ext cx="2652183" cy="5393266"/>
              <a:chOff x="3384550" y="254000"/>
              <a:chExt cx="2652183" cy="5393266"/>
            </a:xfrm>
          </p:grpSpPr>
          <p:sp>
            <p:nvSpPr>
              <p:cNvPr id="15" name="橢圓 14">
                <a:extLst>
                  <a:ext uri="{FF2B5EF4-FFF2-40B4-BE49-F238E27FC236}">
                    <a16:creationId xmlns:a16="http://schemas.microsoft.com/office/drawing/2014/main" id="{975ECA6D-4AF5-4604-924C-F4B5EFDDE370}"/>
                  </a:ext>
                </a:extLst>
              </p:cNvPr>
              <p:cNvSpPr/>
              <p:nvPr/>
            </p:nvSpPr>
            <p:spPr>
              <a:xfrm>
                <a:off x="3412067" y="3962883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橢圓 15">
                <a:extLst>
                  <a:ext uri="{FF2B5EF4-FFF2-40B4-BE49-F238E27FC236}">
                    <a16:creationId xmlns:a16="http://schemas.microsoft.com/office/drawing/2014/main" id="{DCAEFB76-24E9-4AC7-BCC9-0722CB14EBDE}"/>
                  </a:ext>
                </a:extLst>
              </p:cNvPr>
              <p:cNvSpPr/>
              <p:nvPr/>
            </p:nvSpPr>
            <p:spPr>
              <a:xfrm>
                <a:off x="3996267" y="465667"/>
                <a:ext cx="1854199" cy="1888066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52BB72B9-3F55-4C67-92F4-F6F4CAF97C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6800" y="330200"/>
                <a:ext cx="1617133" cy="5240867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2907094C-639C-4E75-BFDA-0744345515E3}"/>
                  </a:ext>
                </a:extLst>
              </p:cNvPr>
              <p:cNvCxnSpPr/>
              <p:nvPr/>
            </p:nvCxnSpPr>
            <p:spPr>
              <a:xfrm flipV="1">
                <a:off x="5232400" y="254000"/>
                <a:ext cx="804333" cy="5334000"/>
              </a:xfrm>
              <a:prstGeom prst="line">
                <a:avLst/>
              </a:prstGeom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68F4D750-810D-49DA-84F5-4F72B39C5D0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84550" y="4601179"/>
                <a:ext cx="1839384" cy="986822"/>
              </a:xfrm>
              <a:prstGeom prst="straightConnector1">
                <a:avLst/>
              </a:prstGeom>
              <a:ln w="38100">
                <a:solidFill>
                  <a:schemeClr val="accent4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橢圓 19">
                <a:extLst>
                  <a:ext uri="{FF2B5EF4-FFF2-40B4-BE49-F238E27FC236}">
                    <a16:creationId xmlns:a16="http://schemas.microsoft.com/office/drawing/2014/main" id="{4F5FF43C-3716-4983-8783-8D7E8ED390EE}"/>
                  </a:ext>
                </a:extLst>
              </p:cNvPr>
              <p:cNvSpPr/>
              <p:nvPr/>
            </p:nvSpPr>
            <p:spPr>
              <a:xfrm>
                <a:off x="5164667" y="5511799"/>
                <a:ext cx="127000" cy="135467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/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6" name="文字方塊 5">
                  <a:extLst>
                    <a:ext uri="{FF2B5EF4-FFF2-40B4-BE49-F238E27FC236}">
                      <a16:creationId xmlns:a16="http://schemas.microsoft.com/office/drawing/2014/main" id="{954A8C01-5228-46F0-AD77-B5B07BD181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1933" y="1151009"/>
                  <a:ext cx="922866" cy="376770"/>
                </a:xfrm>
                <a:prstGeom prst="rect">
                  <a:avLst/>
                </a:prstGeom>
                <a:blipFill>
                  <a:blip r:embed="rId2"/>
                  <a:stretch>
                    <a:fillRect t="-1613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/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E5E3A016-02E6-4D3E-AF83-8B1F9043E1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9700" y="5427133"/>
                  <a:ext cx="397845" cy="38100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/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8BEA4563-8788-48E5-9CC8-14796BA3A4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82861" y="4888699"/>
                  <a:ext cx="97790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局部圓 22">
            <a:extLst>
              <a:ext uri="{FF2B5EF4-FFF2-40B4-BE49-F238E27FC236}">
                <a16:creationId xmlns:a16="http://schemas.microsoft.com/office/drawing/2014/main" id="{6F714368-3DF0-491D-9D19-396BE6BDED74}"/>
              </a:ext>
            </a:extLst>
          </p:cNvPr>
          <p:cNvSpPr/>
          <p:nvPr/>
        </p:nvSpPr>
        <p:spPr>
          <a:xfrm rot="1629253">
            <a:off x="2478492" y="2870043"/>
            <a:ext cx="5507816" cy="5402047"/>
          </a:xfrm>
          <a:prstGeom prst="pie">
            <a:avLst>
              <a:gd name="adj1" fmla="val 13521711"/>
              <a:gd name="adj2" fmla="val 15097241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0" name="弧形 29">
            <a:extLst>
              <a:ext uri="{FF2B5EF4-FFF2-40B4-BE49-F238E27FC236}">
                <a16:creationId xmlns:a16="http://schemas.microsoft.com/office/drawing/2014/main" id="{0C5D020D-817A-4567-8F9E-153A9E9A6933}"/>
              </a:ext>
            </a:extLst>
          </p:cNvPr>
          <p:cNvSpPr/>
          <p:nvPr/>
        </p:nvSpPr>
        <p:spPr>
          <a:xfrm flipH="1" flipV="1">
            <a:off x="4110472" y="2472037"/>
            <a:ext cx="3852522" cy="3251430"/>
          </a:xfrm>
          <a:prstGeom prst="arc">
            <a:avLst>
              <a:gd name="adj1" fmla="val 17941588"/>
              <a:gd name="adj2" fmla="val 79224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12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群組 46">
            <a:extLst>
              <a:ext uri="{FF2B5EF4-FFF2-40B4-BE49-F238E27FC236}">
                <a16:creationId xmlns:a16="http://schemas.microsoft.com/office/drawing/2014/main" id="{F9AF1F0B-F901-4653-A665-875A990B3EBB}"/>
              </a:ext>
            </a:extLst>
          </p:cNvPr>
          <p:cNvGrpSpPr/>
          <p:nvPr/>
        </p:nvGrpSpPr>
        <p:grpSpPr>
          <a:xfrm>
            <a:off x="0" y="541867"/>
            <a:ext cx="7884231" cy="8407693"/>
            <a:chOff x="1346193" y="558800"/>
            <a:chExt cx="7884231" cy="8407693"/>
          </a:xfrm>
        </p:grpSpPr>
        <p:sp>
          <p:nvSpPr>
            <p:cNvPr id="13" name="局部圓 12">
              <a:extLst>
                <a:ext uri="{FF2B5EF4-FFF2-40B4-BE49-F238E27FC236}">
                  <a16:creationId xmlns:a16="http://schemas.microsoft.com/office/drawing/2014/main" id="{A892EEF7-6553-45A4-9161-4728AAB65468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4" name="橢圓 3">
              <a:extLst>
                <a:ext uri="{FF2B5EF4-FFF2-40B4-BE49-F238E27FC236}">
                  <a16:creationId xmlns:a16="http://schemas.microsoft.com/office/drawing/2014/main" id="{A8B8FAB4-E295-44E3-8F78-0F49BE7EED6F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E8447CFB-4D3A-4480-9819-9ED69E2BE43B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4F27F3D9-C8E4-4178-903A-01EB493F4984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B7242556-6F75-41DB-AA97-A1FFF2D216B8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8" name="直線接點 7">
                <a:extLst>
                  <a:ext uri="{FF2B5EF4-FFF2-40B4-BE49-F238E27FC236}">
                    <a16:creationId xmlns:a16="http://schemas.microsoft.com/office/drawing/2014/main" id="{A4ECD93C-B3A6-4DF9-B315-FC68A99A1C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740D98C3-30BB-49F1-9FE0-40BDA545FF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FA2F5B18-43FC-472A-98EA-AAFE7BE28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80623" y="5150274"/>
              <a:ext cx="906443" cy="276859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BCA8B4FD-DDEA-4B3B-95EC-5ECC92147E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71431" y="4148667"/>
              <a:ext cx="739902" cy="1001607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橢圓 14">
              <a:extLst>
                <a:ext uri="{FF2B5EF4-FFF2-40B4-BE49-F238E27FC236}">
                  <a16:creationId xmlns:a16="http://schemas.microsoft.com/office/drawing/2014/main" id="{9B78C4EE-AB1C-4EEC-B7A4-FD124F30077C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22" name="直線單箭頭接點 21">
              <a:extLst>
                <a:ext uri="{FF2B5EF4-FFF2-40B4-BE49-F238E27FC236}">
                  <a16:creationId xmlns:a16="http://schemas.microsoft.com/office/drawing/2014/main" id="{4EEA7EA8-C49E-4654-B980-9990C0A27174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5264206" y="3801533"/>
              <a:ext cx="22860" cy="1325881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F84A61F1-6E90-400E-AB77-4B698D29090B}"/>
                </a:ext>
              </a:extLst>
            </p:cNvPr>
            <p:cNvSpPr txBox="1"/>
            <p:nvPr/>
          </p:nvSpPr>
          <p:spPr>
            <a:xfrm>
              <a:off x="5218374" y="3523734"/>
              <a:ext cx="2680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rgbClr val="FF0000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X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FF000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E2C716E3-24E9-45DD-9787-00DF3CEB72C4}"/>
                </a:ext>
              </a:extLst>
            </p:cNvPr>
            <p:cNvSpPr txBox="1"/>
            <p:nvPr/>
          </p:nvSpPr>
          <p:spPr>
            <a:xfrm>
              <a:off x="6005859" y="4021667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94487DF4-0C05-4B50-B235-6194C00E689B}"/>
                </a:ext>
              </a:extLst>
            </p:cNvPr>
            <p:cNvSpPr txBox="1"/>
            <p:nvPr/>
          </p:nvSpPr>
          <p:spPr>
            <a:xfrm>
              <a:off x="4325436" y="4893733"/>
              <a:ext cx="372534" cy="3725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b="1" dirty="0">
                  <a:ln w="9525">
                    <a:solidFill>
                      <a:schemeClr val="bg1"/>
                    </a:solidFill>
                    <a:prstDash val="solid"/>
                  </a:ln>
                  <a:solidFill>
                    <a:schemeClr val="accent6"/>
                  </a:solidFill>
                  <a:effectLst>
                    <a:outerShdw blurRad="12700" dist="38100" dir="2700000" algn="tl" rotWithShape="0">
                      <a:schemeClr val="bg1">
                        <a:lumMod val="50000"/>
                      </a:schemeClr>
                    </a:outerShdw>
                  </a:effectLst>
                </a:rPr>
                <a:t>O</a:t>
              </a:r>
              <a:endParaRPr lang="zh-TW" alt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endParaRPr>
            </a:p>
          </p:txBody>
        </p: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1AAB5DD6-AC00-4FB4-BC42-11198E88A7B6}"/>
                </a:ext>
              </a:extLst>
            </p:cNvPr>
            <p:cNvCxnSpPr/>
            <p:nvPr/>
          </p:nvCxnSpPr>
          <p:spPr>
            <a:xfrm flipH="1" flipV="1">
              <a:off x="3462867" y="3259667"/>
              <a:ext cx="2272057" cy="12048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49EDCDF5-C9AC-48F7-A9E8-5BEF7A41DE64}"/>
                </a:ext>
              </a:extLst>
            </p:cNvPr>
            <p:cNvCxnSpPr/>
            <p:nvPr/>
          </p:nvCxnSpPr>
          <p:spPr>
            <a:xfrm flipH="1" flipV="1">
              <a:off x="3462867" y="3252387"/>
              <a:ext cx="1808564" cy="125238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CFC0A62C-6510-44DF-8FE4-4A35867E37DC}"/>
                </a:ext>
              </a:extLst>
            </p:cNvPr>
            <p:cNvCxnSpPr/>
            <p:nvPr/>
          </p:nvCxnSpPr>
          <p:spPr>
            <a:xfrm flipH="1" flipV="1">
              <a:off x="3482791" y="3259667"/>
              <a:ext cx="1293199" cy="204046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/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 smtClean="0">
                                <a:latin typeface="Cambria Math" panose="02040503050406030204" pitchFamily="18" charset="0"/>
                              </a:rPr>
                              <m:t>𝐴𝐵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39" name="文字方塊 38">
                  <a:extLst>
                    <a:ext uri="{FF2B5EF4-FFF2-40B4-BE49-F238E27FC236}">
                      <a16:creationId xmlns:a16="http://schemas.microsoft.com/office/drawing/2014/main" id="{4CCBBAAD-A4F6-4D9A-A7BF-5CF342BE4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6985" y="2923540"/>
                  <a:ext cx="773740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84E01C88-349F-4672-A7AF-7AD5ECD657F6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D7A54EF-8E0E-4911-B353-8AA2A0AE2AB3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00ADE265-25AB-4929-BBE2-D23C49D9A26E}"/>
                </a:ext>
              </a:extLst>
            </p:cNvPr>
            <p:cNvCxnSpPr>
              <a:stCxn id="41" idx="0"/>
              <a:endCxn id="6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群組 25">
            <a:extLst>
              <a:ext uri="{FF2B5EF4-FFF2-40B4-BE49-F238E27FC236}">
                <a16:creationId xmlns:a16="http://schemas.microsoft.com/office/drawing/2014/main" id="{82030B1E-C703-44D6-BA5C-E060C5951262}"/>
              </a:ext>
            </a:extLst>
          </p:cNvPr>
          <p:cNvGrpSpPr/>
          <p:nvPr/>
        </p:nvGrpSpPr>
        <p:grpSpPr>
          <a:xfrm>
            <a:off x="4307771" y="512086"/>
            <a:ext cx="7884231" cy="8407693"/>
            <a:chOff x="1346193" y="558800"/>
            <a:chExt cx="7884231" cy="8407693"/>
          </a:xfrm>
        </p:grpSpPr>
        <p:sp>
          <p:nvSpPr>
            <p:cNvPr id="27" name="局部圓 26">
              <a:extLst>
                <a:ext uri="{FF2B5EF4-FFF2-40B4-BE49-F238E27FC236}">
                  <a16:creationId xmlns:a16="http://schemas.microsoft.com/office/drawing/2014/main" id="{DE5086EB-7A8C-4BF6-A79B-57F51DA1DD5D}"/>
                </a:ext>
              </a:extLst>
            </p:cNvPr>
            <p:cNvSpPr/>
            <p:nvPr/>
          </p:nvSpPr>
          <p:spPr>
            <a:xfrm rot="12484130">
              <a:off x="1346193" y="1379773"/>
              <a:ext cx="7884231" cy="7586720"/>
            </a:xfrm>
            <a:prstGeom prst="pie">
              <a:avLst>
                <a:gd name="adj1" fmla="val 2604347"/>
                <a:gd name="adj2" fmla="val 4372952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28" name="橢圓 27">
              <a:extLst>
                <a:ext uri="{FF2B5EF4-FFF2-40B4-BE49-F238E27FC236}">
                  <a16:creationId xmlns:a16="http://schemas.microsoft.com/office/drawing/2014/main" id="{6A3DF7AD-A302-4CBB-89BF-C79D1CB33FD8}"/>
                </a:ext>
              </a:extLst>
            </p:cNvPr>
            <p:cNvSpPr/>
            <p:nvPr/>
          </p:nvSpPr>
          <p:spPr>
            <a:xfrm>
              <a:off x="4834465" y="4732866"/>
              <a:ext cx="889001" cy="880534"/>
            </a:xfrm>
            <a:prstGeom prst="ellipse">
              <a:avLst/>
            </a:prstGeom>
            <a:solidFill>
              <a:schemeClr val="accent2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橢圓 28">
              <a:extLst>
                <a:ext uri="{FF2B5EF4-FFF2-40B4-BE49-F238E27FC236}">
                  <a16:creationId xmlns:a16="http://schemas.microsoft.com/office/drawing/2014/main" id="{D60B168A-AF99-4D3B-9FAF-FEA3B46681F9}"/>
                </a:ext>
              </a:extLst>
            </p:cNvPr>
            <p:cNvSpPr/>
            <p:nvPr/>
          </p:nvSpPr>
          <p:spPr>
            <a:xfrm>
              <a:off x="4152898" y="685799"/>
              <a:ext cx="1790701" cy="1820333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橢圓 32">
              <a:extLst>
                <a:ext uri="{FF2B5EF4-FFF2-40B4-BE49-F238E27FC236}">
                  <a16:creationId xmlns:a16="http://schemas.microsoft.com/office/drawing/2014/main" id="{666395D5-4CD5-46E0-A46D-1DA7A2FD4CBA}"/>
                </a:ext>
              </a:extLst>
            </p:cNvPr>
            <p:cNvSpPr/>
            <p:nvPr/>
          </p:nvSpPr>
          <p:spPr>
            <a:xfrm>
              <a:off x="4597399" y="1151466"/>
              <a:ext cx="889001" cy="880534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35" name="群組 34">
              <a:extLst>
                <a:ext uri="{FF2B5EF4-FFF2-40B4-BE49-F238E27FC236}">
                  <a16:creationId xmlns:a16="http://schemas.microsoft.com/office/drawing/2014/main" id="{6DFA5C43-ECCE-4BE5-AFCF-6C2E0949EDC6}"/>
                </a:ext>
              </a:extLst>
            </p:cNvPr>
            <p:cNvGrpSpPr/>
            <p:nvPr/>
          </p:nvGrpSpPr>
          <p:grpSpPr>
            <a:xfrm>
              <a:off x="3759200" y="558800"/>
              <a:ext cx="2394007" cy="4614334"/>
              <a:chOff x="3745625" y="558800"/>
              <a:chExt cx="2394007" cy="4614334"/>
            </a:xfrm>
          </p:grpSpPr>
          <p:cxnSp>
            <p:nvCxnSpPr>
              <p:cNvPr id="59" name="直線接點 58">
                <a:extLst>
                  <a:ext uri="{FF2B5EF4-FFF2-40B4-BE49-F238E27FC236}">
                    <a16:creationId xmlns:a16="http://schemas.microsoft.com/office/drawing/2014/main" id="{A7ED61B5-F632-4064-A8F8-F45A09F303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45625" y="558800"/>
                <a:ext cx="1529108" cy="461433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線接點 59">
                <a:extLst>
                  <a:ext uri="{FF2B5EF4-FFF2-40B4-BE49-F238E27FC236}">
                    <a16:creationId xmlns:a16="http://schemas.microsoft.com/office/drawing/2014/main" id="{03A529B2-0956-46FE-A21D-82463C98AA7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78965" y="558800"/>
                <a:ext cx="860667" cy="461433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橢圓 43">
              <a:extLst>
                <a:ext uri="{FF2B5EF4-FFF2-40B4-BE49-F238E27FC236}">
                  <a16:creationId xmlns:a16="http://schemas.microsoft.com/office/drawing/2014/main" id="{170B1748-25F8-420F-820E-4241145257F5}"/>
                </a:ext>
              </a:extLst>
            </p:cNvPr>
            <p:cNvSpPr/>
            <p:nvPr/>
          </p:nvSpPr>
          <p:spPr>
            <a:xfrm>
              <a:off x="5264206" y="512741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40B10D82-0CED-411E-AAEA-0D046F0FDE1E}"/>
                </a:ext>
              </a:extLst>
            </p:cNvPr>
            <p:cNvSpPr txBox="1"/>
            <p:nvPr/>
          </p:nvSpPr>
          <p:spPr>
            <a:xfrm>
              <a:off x="5243560" y="5129200"/>
              <a:ext cx="3437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A</a:t>
              </a:r>
              <a:endParaRPr lang="zh-TW" altLang="en-US" dirty="0"/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60C0D622-A3B3-46A5-8AE9-9273F8E9991D}"/>
                </a:ext>
              </a:extLst>
            </p:cNvPr>
            <p:cNvSpPr txBox="1"/>
            <p:nvPr/>
          </p:nvSpPr>
          <p:spPr>
            <a:xfrm>
              <a:off x="4953661" y="1605002"/>
              <a:ext cx="176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</a:t>
              </a:r>
              <a:endParaRPr lang="zh-TW" altLang="en-US" dirty="0"/>
            </a:p>
          </p:txBody>
        </p:sp>
        <p:cxnSp>
          <p:nvCxnSpPr>
            <p:cNvPr id="57" name="直線單箭頭接點 56">
              <a:extLst>
                <a:ext uri="{FF2B5EF4-FFF2-40B4-BE49-F238E27FC236}">
                  <a16:creationId xmlns:a16="http://schemas.microsoft.com/office/drawing/2014/main" id="{98E7756D-DD6C-4CA4-AF74-B3728DA7AE2E}"/>
                </a:ext>
              </a:extLst>
            </p:cNvPr>
            <p:cNvCxnSpPr>
              <a:cxnSpLocks/>
              <a:stCxn id="56" idx="0"/>
              <a:endCxn id="29" idx="1"/>
            </p:cNvCxnSpPr>
            <p:nvPr/>
          </p:nvCxnSpPr>
          <p:spPr>
            <a:xfrm flipH="1" flipV="1">
              <a:off x="4415140" y="952381"/>
              <a:ext cx="626759" cy="652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字方塊 57">
                  <a:extLst>
                    <a:ext uri="{FF2B5EF4-FFF2-40B4-BE49-F238E27FC236}">
                      <a16:creationId xmlns:a16="http://schemas.microsoft.com/office/drawing/2014/main" id="{6CE46C5B-A2ED-4921-8A4F-726A4CD94531}"/>
                    </a:ext>
                  </a:extLst>
                </p:cNvPr>
                <p:cNvSpPr txBox="1"/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TW" sz="100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TW" sz="10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oMath>
                    </m:oMathPara>
                  </a14:m>
                  <a:endParaRPr lang="zh-TW" altLang="en-US" sz="1000" dirty="0"/>
                </a:p>
              </p:txBody>
            </p:sp>
          </mc:Choice>
          <mc:Fallback xmlns="">
            <p:sp>
              <p:nvSpPr>
                <p:cNvPr id="45" name="文字方塊 44">
                  <a:extLst>
                    <a:ext uri="{FF2B5EF4-FFF2-40B4-BE49-F238E27FC236}">
                      <a16:creationId xmlns:a16="http://schemas.microsoft.com/office/drawing/2014/main" id="{725CA12B-D4CC-4FC0-A894-221C4E5605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396" y="948535"/>
                  <a:ext cx="580208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37262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群組 14">
            <a:extLst>
              <a:ext uri="{FF2B5EF4-FFF2-40B4-BE49-F238E27FC236}">
                <a16:creationId xmlns:a16="http://schemas.microsoft.com/office/drawing/2014/main" id="{8A3E0E4D-6F01-4D83-BEC7-C832EC28ECF6}"/>
              </a:ext>
            </a:extLst>
          </p:cNvPr>
          <p:cNvGrpSpPr/>
          <p:nvPr/>
        </p:nvGrpSpPr>
        <p:grpSpPr>
          <a:xfrm>
            <a:off x="2621666" y="839165"/>
            <a:ext cx="5710468" cy="4777460"/>
            <a:chOff x="2621666" y="839165"/>
            <a:chExt cx="5710468" cy="477746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DB0B49C2-B3D2-4244-B66A-AB43816629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92706" y="1148776"/>
              <a:ext cx="5039428" cy="446784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FED9D19-3393-41F2-BBE1-4446EBFE6619}"/>
                </a:ext>
              </a:extLst>
            </p:cNvPr>
            <p:cNvSpPr/>
            <p:nvPr/>
          </p:nvSpPr>
          <p:spPr>
            <a:xfrm>
              <a:off x="2621666" y="839165"/>
              <a:ext cx="1400537" cy="3020992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F2BB6D96-5FB4-4CCE-8CE7-BE2ADD79B6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4648" y="4120587"/>
              <a:ext cx="0" cy="111117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90C47AF3-42E4-4E85-BB41-7F265DC6FFC4}"/>
                </a:ext>
              </a:extLst>
            </p:cNvPr>
            <p:cNvSpPr/>
            <p:nvPr/>
          </p:nvSpPr>
          <p:spPr>
            <a:xfrm>
              <a:off x="7045126" y="1241375"/>
              <a:ext cx="408972" cy="567160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6D1373C-D703-497C-A360-1E48AEE57215}"/>
                </a:ext>
              </a:extLst>
            </p:cNvPr>
            <p:cNvSpPr/>
            <p:nvPr/>
          </p:nvSpPr>
          <p:spPr>
            <a:xfrm>
              <a:off x="4576826" y="4218972"/>
              <a:ext cx="359776" cy="511214"/>
            </a:xfrm>
            <a:prstGeom prst="rect">
              <a:avLst/>
            </a:prstGeom>
            <a:solidFill>
              <a:srgbClr val="FEFE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/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055DEF25-75B3-4712-97B7-C517DB00D6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2041" y="4120587"/>
                  <a:ext cx="410902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/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TW" sz="280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3" name="文字方塊 12">
                  <a:extLst>
                    <a:ext uri="{FF2B5EF4-FFF2-40B4-BE49-F238E27FC236}">
                      <a16:creationId xmlns:a16="http://schemas.microsoft.com/office/drawing/2014/main" id="{E85BBBC8-8E80-4677-AAEC-35A586F39D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4155" y="1324599"/>
                  <a:ext cx="410902" cy="52322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/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28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 xmlns="">
            <p:sp>
              <p:nvSpPr>
                <p:cNvPr id="14" name="文字方塊 13">
                  <a:extLst>
                    <a:ext uri="{FF2B5EF4-FFF2-40B4-BE49-F238E27FC236}">
                      <a16:creationId xmlns:a16="http://schemas.microsoft.com/office/drawing/2014/main" id="{73E74B2F-90F0-4D38-9622-92BAD778B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2401" y="4277809"/>
                  <a:ext cx="601591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953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0E1EA2D0-5F48-4435-AA57-B8B18CA0AFD4}"/>
              </a:ext>
            </a:extLst>
          </p:cNvPr>
          <p:cNvGrpSpPr/>
          <p:nvPr/>
        </p:nvGrpSpPr>
        <p:grpSpPr>
          <a:xfrm>
            <a:off x="3149601" y="1363133"/>
            <a:ext cx="3706534" cy="2836334"/>
            <a:chOff x="3149601" y="1363133"/>
            <a:chExt cx="3706534" cy="2836334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649129F-5555-41C6-BA94-00CC344E7F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8499"/>
            <a:stretch/>
          </p:blipFill>
          <p:spPr>
            <a:xfrm>
              <a:off x="3236130" y="1746040"/>
              <a:ext cx="3620005" cy="2453427"/>
            </a:xfrm>
            <a:prstGeom prst="rect">
              <a:avLst/>
            </a:prstGeom>
          </p:spPr>
        </p:pic>
        <p:cxnSp>
          <p:nvCxnSpPr>
            <p:cNvPr id="7" name="直線單箭頭接點 6">
              <a:extLst>
                <a:ext uri="{FF2B5EF4-FFF2-40B4-BE49-F238E27FC236}">
                  <a16:creationId xmlns:a16="http://schemas.microsoft.com/office/drawing/2014/main" id="{5923823F-E153-4B4E-950D-6500CA780415}"/>
                </a:ext>
              </a:extLst>
            </p:cNvPr>
            <p:cNvCxnSpPr/>
            <p:nvPr/>
          </p:nvCxnSpPr>
          <p:spPr>
            <a:xfrm flipV="1">
              <a:off x="3725333" y="1363133"/>
              <a:ext cx="0" cy="1667934"/>
            </a:xfrm>
            <a:prstGeom prst="straightConnector1">
              <a:avLst/>
            </a:prstGeom>
            <a:ln w="57150"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單箭頭接點 7">
              <a:extLst>
                <a:ext uri="{FF2B5EF4-FFF2-40B4-BE49-F238E27FC236}">
                  <a16:creationId xmlns:a16="http://schemas.microsoft.com/office/drawing/2014/main" id="{63D0DACC-9769-4175-BD5F-40C32FE36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09267" y="1871133"/>
              <a:ext cx="0" cy="1159934"/>
            </a:xfrm>
            <a:prstGeom prst="straightConnector1">
              <a:avLst/>
            </a:prstGeom>
            <a:ln w="571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/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i="1" dirty="0" err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0" name="文字方塊 9">
                  <a:extLst>
                    <a:ext uri="{FF2B5EF4-FFF2-40B4-BE49-F238E27FC236}">
                      <a16:creationId xmlns:a16="http://schemas.microsoft.com/office/drawing/2014/main" id="{4F5CB2A1-EF83-4FD8-9357-F4288A5DC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9601" y="1395548"/>
                  <a:ext cx="66226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/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zh-TW" altLang="en-US" dirty="0"/>
                </a:p>
              </p:txBody>
            </p:sp>
          </mc:Choice>
          <mc:Fallback xmlns="">
            <p:sp>
              <p:nvSpPr>
                <p:cNvPr id="12" name="文字方塊 11">
                  <a:extLst>
                    <a:ext uri="{FF2B5EF4-FFF2-40B4-BE49-F238E27FC236}">
                      <a16:creationId xmlns:a16="http://schemas.microsoft.com/office/drawing/2014/main" id="{B2FF1A18-63B5-47EE-B439-FED968B491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35" y="2012434"/>
                  <a:ext cx="42333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2486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304ACA63-2882-4142-BB1A-29B4D9C911FD}"/>
              </a:ext>
            </a:extLst>
          </p:cNvPr>
          <p:cNvGrpSpPr/>
          <p:nvPr/>
        </p:nvGrpSpPr>
        <p:grpSpPr>
          <a:xfrm>
            <a:off x="1533313" y="1557387"/>
            <a:ext cx="4367954" cy="3461397"/>
            <a:chOff x="1533313" y="1557387"/>
            <a:chExt cx="4367954" cy="3461397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1E6AC80-2CB0-401E-9256-62AD81A29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33313" y="1557387"/>
              <a:ext cx="4367954" cy="3461397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2C3E01A7-1738-483E-8EAA-E8A2B4C5B27F}"/>
                </a:ext>
              </a:extLst>
            </p:cNvPr>
            <p:cNvSpPr/>
            <p:nvPr/>
          </p:nvSpPr>
          <p:spPr>
            <a:xfrm>
              <a:off x="4419600" y="3886200"/>
              <a:ext cx="381000" cy="2370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A945931C-0C71-45F7-AF04-8763F778A397}"/>
                </a:ext>
              </a:extLst>
            </p:cNvPr>
            <p:cNvSpPr txBox="1"/>
            <p:nvPr/>
          </p:nvSpPr>
          <p:spPr>
            <a:xfrm>
              <a:off x="4275667" y="3820067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RV</a:t>
              </a:r>
              <a:endParaRPr lang="zh-TW" altLang="en-US" sz="1600" b="1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CE05EAD9-D2E9-4049-9AD6-8743284A0C11}"/>
                </a:ext>
              </a:extLst>
            </p:cNvPr>
            <p:cNvSpPr/>
            <p:nvPr/>
          </p:nvSpPr>
          <p:spPr>
            <a:xfrm>
              <a:off x="3412067" y="3886200"/>
              <a:ext cx="194733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681C2737-66E4-4F66-B523-FEC98AD28BF1}"/>
                </a:ext>
              </a:extLst>
            </p:cNvPr>
            <p:cNvSpPr/>
            <p:nvPr/>
          </p:nvSpPr>
          <p:spPr>
            <a:xfrm>
              <a:off x="3484880" y="3991633"/>
              <a:ext cx="121920" cy="2108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8C2D9BA6-25CF-4879-9665-A6254655ADB9}"/>
                </a:ext>
              </a:extLst>
            </p:cNvPr>
            <p:cNvSpPr txBox="1"/>
            <p:nvPr/>
          </p:nvSpPr>
          <p:spPr>
            <a:xfrm>
              <a:off x="3412067" y="3886200"/>
              <a:ext cx="52493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600" b="1" dirty="0"/>
                <a:t>v*</a:t>
              </a:r>
              <a:endParaRPr lang="zh-TW" altLang="en-US" sz="1600" b="1" dirty="0"/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CAFDF7D-2A0E-4ED8-AC23-F07BD85CC503}"/>
              </a:ext>
            </a:extLst>
          </p:cNvPr>
          <p:cNvGrpSpPr/>
          <p:nvPr/>
        </p:nvGrpSpPr>
        <p:grpSpPr>
          <a:xfrm>
            <a:off x="5497688" y="880534"/>
            <a:ext cx="6291865" cy="4953810"/>
            <a:chOff x="5497688" y="880534"/>
            <a:chExt cx="6291865" cy="495381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E8B87343-A2AE-43D2-9AF6-15599BD695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97688" y="880534"/>
              <a:ext cx="6291865" cy="4953810"/>
            </a:xfrm>
            <a:prstGeom prst="rect">
              <a:avLst/>
            </a:prstGeom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C3075197-2797-4CD3-B3B8-0E5A3D635497}"/>
                </a:ext>
              </a:extLst>
            </p:cNvPr>
            <p:cNvCxnSpPr>
              <a:cxnSpLocks/>
            </p:cNvCxnSpPr>
            <p:nvPr/>
          </p:nvCxnSpPr>
          <p:spPr>
            <a:xfrm>
              <a:off x="7603066" y="5103452"/>
              <a:ext cx="49106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單箭頭接點 13">
              <a:extLst>
                <a:ext uri="{FF2B5EF4-FFF2-40B4-BE49-F238E27FC236}">
                  <a16:creationId xmlns:a16="http://schemas.microsoft.com/office/drawing/2014/main" id="{F15E2094-EAAF-4538-BF13-BC1BE00DB4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1532" y="4597400"/>
              <a:ext cx="0" cy="50605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/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i="1" dirty="0" err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0752CE71-00A4-4EB7-9EF5-3CA9F471EE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18965" y="5018784"/>
                  <a:ext cx="567267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/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6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6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600" dirty="0"/>
                </a:p>
              </p:txBody>
            </p:sp>
          </mc:Choice>
          <mc:Fallback xmlns="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447D47E3-B861-417A-A724-20819D2122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731" y="4418407"/>
                  <a:ext cx="436880" cy="357983"/>
                </a:xfrm>
                <a:prstGeom prst="rect">
                  <a:avLst/>
                </a:prstGeom>
                <a:blipFill>
                  <a:blip r:embed="rId5"/>
                  <a:stretch>
                    <a:fillRect b="-1695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4281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8840D9FA-945D-45BF-985A-0EC88CBF6494}"/>
              </a:ext>
            </a:extLst>
          </p:cNvPr>
          <p:cNvGrpSpPr/>
          <p:nvPr/>
        </p:nvGrpSpPr>
        <p:grpSpPr>
          <a:xfrm>
            <a:off x="3306763" y="2288117"/>
            <a:ext cx="3343275" cy="1485900"/>
            <a:chOff x="3306763" y="2288117"/>
            <a:chExt cx="3343275" cy="148590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F0F07E80-0044-4E07-9071-9ED0F82DB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3306763" y="2288117"/>
              <a:ext cx="3343275" cy="1485900"/>
            </a:xfrm>
            <a:prstGeom prst="rect">
              <a:avLst/>
            </a:prstGeom>
          </p:spPr>
        </p:pic>
        <p:sp>
          <p:nvSpPr>
            <p:cNvPr id="6" name="箭號: 全向 5">
              <a:extLst>
                <a:ext uri="{FF2B5EF4-FFF2-40B4-BE49-F238E27FC236}">
                  <a16:creationId xmlns:a16="http://schemas.microsoft.com/office/drawing/2014/main" id="{35CDA8EA-0217-4947-9046-61862BEE1F64}"/>
                </a:ext>
              </a:extLst>
            </p:cNvPr>
            <p:cNvSpPr/>
            <p:nvPr/>
          </p:nvSpPr>
          <p:spPr>
            <a:xfrm>
              <a:off x="4572000" y="2595034"/>
              <a:ext cx="931333" cy="833966"/>
            </a:xfrm>
            <a:prstGeom prst="quadArrow">
              <a:avLst>
                <a:gd name="adj1" fmla="val 0"/>
                <a:gd name="adj2" fmla="val 2545"/>
                <a:gd name="adj3" fmla="val 22500"/>
              </a:avLst>
            </a:prstGeom>
            <a:solidFill>
              <a:schemeClr val="accent6">
                <a:lumMod val="75000"/>
              </a:schemeClr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/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78067D1F-35A2-42B0-8DC9-C032F794EF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8400" y="2919803"/>
                  <a:ext cx="618067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/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140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TW" sz="1400" b="0" i="1" dirty="0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zh-TW" altLang="en-US" sz="14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558704F-3D69-4A77-A7C5-7BE13DED9A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2000" y="2687248"/>
                  <a:ext cx="618067" cy="32476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79311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圓角 3">
            <a:extLst>
              <a:ext uri="{FF2B5EF4-FFF2-40B4-BE49-F238E27FC236}">
                <a16:creationId xmlns:a16="http://schemas.microsoft.com/office/drawing/2014/main" id="{6148988C-4218-429A-A12B-801B52E7C5F6}"/>
              </a:ext>
            </a:extLst>
          </p:cNvPr>
          <p:cNvSpPr/>
          <p:nvPr/>
        </p:nvSpPr>
        <p:spPr>
          <a:xfrm>
            <a:off x="2370665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EFA136F-30CC-496E-A2AA-5A0886C15267}"/>
              </a:ext>
            </a:extLst>
          </p:cNvPr>
          <p:cNvSpPr/>
          <p:nvPr/>
        </p:nvSpPr>
        <p:spPr>
          <a:xfrm>
            <a:off x="2844799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49B4769-F879-42C3-9E53-8F90A2DD8245}"/>
              </a:ext>
            </a:extLst>
          </p:cNvPr>
          <p:cNvSpPr/>
          <p:nvPr/>
        </p:nvSpPr>
        <p:spPr>
          <a:xfrm>
            <a:off x="2844799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6048117C-1E2A-46F5-B406-93DAF27C1AE3}"/>
              </a:ext>
            </a:extLst>
          </p:cNvPr>
          <p:cNvSpPr/>
          <p:nvPr/>
        </p:nvSpPr>
        <p:spPr>
          <a:xfrm>
            <a:off x="5875870" y="1570566"/>
            <a:ext cx="1786467" cy="371686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866138-ED0B-4C43-8187-BBC5931C083C}"/>
              </a:ext>
            </a:extLst>
          </p:cNvPr>
          <p:cNvSpPr/>
          <p:nvPr/>
        </p:nvSpPr>
        <p:spPr>
          <a:xfrm rot="2108252">
            <a:off x="6350004" y="2023533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D423F01-8820-456C-B639-FA7347ADC17D}"/>
              </a:ext>
            </a:extLst>
          </p:cNvPr>
          <p:cNvSpPr/>
          <p:nvPr/>
        </p:nvSpPr>
        <p:spPr>
          <a:xfrm rot="19095215">
            <a:off x="6350004" y="4453468"/>
            <a:ext cx="838200" cy="381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C25400D9-8208-4BF2-BA12-CB8A57F97C04}"/>
              </a:ext>
            </a:extLst>
          </p:cNvPr>
          <p:cNvCxnSpPr/>
          <p:nvPr/>
        </p:nvCxnSpPr>
        <p:spPr>
          <a:xfrm flipH="1">
            <a:off x="1397000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/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5C57BD46-332A-45D2-B449-6FF4A409C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332" y="2861733"/>
                <a:ext cx="1024467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B26248F9-3393-45EA-A6B7-7931568F34B5}"/>
              </a:ext>
            </a:extLst>
          </p:cNvPr>
          <p:cNvCxnSpPr/>
          <p:nvPr/>
        </p:nvCxnSpPr>
        <p:spPr>
          <a:xfrm flipH="1">
            <a:off x="4910665" y="3429000"/>
            <a:ext cx="189653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/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0E8834C2-F5DF-4ED9-8426-82161399DC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1997" y="2861733"/>
                <a:ext cx="10244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EE27BCF5-52A0-40C1-92A7-7422F7235C37}"/>
              </a:ext>
            </a:extLst>
          </p:cNvPr>
          <p:cNvCxnSpPr/>
          <p:nvPr/>
        </p:nvCxnSpPr>
        <p:spPr>
          <a:xfrm flipH="1">
            <a:off x="1998133" y="2218267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/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38273AC-7870-4D99-98BE-2627DD3ABB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1837266"/>
                <a:ext cx="838199" cy="391582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C6C3DFDB-1F76-4EB5-9CD1-AB3200B37606}"/>
              </a:ext>
            </a:extLst>
          </p:cNvPr>
          <p:cNvCxnSpPr/>
          <p:nvPr/>
        </p:nvCxnSpPr>
        <p:spPr>
          <a:xfrm flipH="1">
            <a:off x="1998133" y="4657699"/>
            <a:ext cx="1295400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/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68491C-1D83-4C4F-93CB-BC916CCBF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7067" y="4276698"/>
                <a:ext cx="8381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C041B92E-0A95-4BE0-BD3E-3DA03FF3E597}"/>
              </a:ext>
            </a:extLst>
          </p:cNvPr>
          <p:cNvCxnSpPr>
            <a:cxnSpLocks/>
          </p:cNvCxnSpPr>
          <p:nvPr/>
        </p:nvCxnSpPr>
        <p:spPr>
          <a:xfrm flipH="1" flipV="1">
            <a:off x="5422898" y="1287812"/>
            <a:ext cx="1316570" cy="93045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/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i="1" dirty="0" err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4397D81-D471-49D0-A9D2-72A22DFBF1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3888" y="1338509"/>
                <a:ext cx="838199" cy="391582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504CFBC8-7BF7-40AE-A367-AA00AFD94663}"/>
              </a:ext>
            </a:extLst>
          </p:cNvPr>
          <p:cNvCxnSpPr>
            <a:cxnSpLocks/>
          </p:cNvCxnSpPr>
          <p:nvPr/>
        </p:nvCxnSpPr>
        <p:spPr>
          <a:xfrm flipH="1">
            <a:off x="5689600" y="4657699"/>
            <a:ext cx="1096435" cy="912488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/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altLang="zh-TW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F007A3EC-8D6E-415C-92F4-B20D847379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9869" y="5102767"/>
                <a:ext cx="83819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5BD7CC2C-6B6E-4EA4-A7CD-3BB004610EFD}"/>
              </a:ext>
            </a:extLst>
          </p:cNvPr>
          <p:cNvCxnSpPr>
            <a:cxnSpLocks/>
          </p:cNvCxnSpPr>
          <p:nvPr/>
        </p:nvCxnSpPr>
        <p:spPr>
          <a:xfrm flipV="1">
            <a:off x="6769103" y="1261533"/>
            <a:ext cx="0" cy="855134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C28E3D47-A0F7-41DF-9ABA-4488CA899567}"/>
              </a:ext>
            </a:extLst>
          </p:cNvPr>
          <p:cNvCxnSpPr>
            <a:cxnSpLocks/>
          </p:cNvCxnSpPr>
          <p:nvPr/>
        </p:nvCxnSpPr>
        <p:spPr>
          <a:xfrm>
            <a:off x="6828368" y="4637590"/>
            <a:ext cx="0" cy="955116"/>
          </a:xfrm>
          <a:prstGeom prst="straightConnector1">
            <a:avLst/>
          </a:prstGeom>
          <a:ln w="1905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D9207D85-4C9C-4B6E-AF29-E3AE93FDEACB}"/>
              </a:ext>
            </a:extLst>
          </p:cNvPr>
          <p:cNvSpPr txBox="1"/>
          <p:nvPr/>
        </p:nvSpPr>
        <p:spPr>
          <a:xfrm>
            <a:off x="2285998" y="914453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Without null space </a:t>
            </a:r>
            <a:endParaRPr lang="zh-TW" altLang="en-US" dirty="0"/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D2434FF-C854-45CD-9959-B0B3C2480C75}"/>
              </a:ext>
            </a:extLst>
          </p:cNvPr>
          <p:cNvSpPr txBox="1"/>
          <p:nvPr/>
        </p:nvSpPr>
        <p:spPr>
          <a:xfrm>
            <a:off x="5858931" y="771594"/>
            <a:ext cx="195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With null space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87133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4679</TotalTime>
  <Words>193</Words>
  <Application>Microsoft Office PowerPoint</Application>
  <PresentationFormat>寬螢幕</PresentationFormat>
  <Paragraphs>115</Paragraphs>
  <Slides>20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20</vt:i4>
      </vt:variant>
    </vt:vector>
  </HeadingPairs>
  <TitlesOfParts>
    <vt:vector size="27" baseType="lpstr">
      <vt:lpstr>微軟正黑體</vt:lpstr>
      <vt:lpstr>Arial</vt:lpstr>
      <vt:lpstr>Artifakt Element Thin</vt:lpstr>
      <vt:lpstr>Calibri</vt:lpstr>
      <vt:lpstr>Calibri Light</vt:lpstr>
      <vt:lpstr>Cambria Math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SOLab</dc:creator>
  <cp:lastModifiedBy>邑安 王</cp:lastModifiedBy>
  <cp:revision>60</cp:revision>
  <dcterms:created xsi:type="dcterms:W3CDTF">2024-05-22T03:11:51Z</dcterms:created>
  <dcterms:modified xsi:type="dcterms:W3CDTF">2024-11-24T06:46:16Z</dcterms:modified>
</cp:coreProperties>
</file>