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1301" r:id="rId3"/>
    <p:sldId id="257" r:id="rId4"/>
    <p:sldId id="391" r:id="rId5"/>
    <p:sldId id="406" r:id="rId6"/>
    <p:sldId id="412" r:id="rId7"/>
    <p:sldId id="1295" r:id="rId8"/>
    <p:sldId id="414" r:id="rId9"/>
    <p:sldId id="373" r:id="rId10"/>
    <p:sldId id="258" r:id="rId11"/>
    <p:sldId id="260" r:id="rId12"/>
    <p:sldId id="262" r:id="rId13"/>
    <p:sldId id="261" r:id="rId14"/>
    <p:sldId id="263" r:id="rId15"/>
    <p:sldId id="264" r:id="rId16"/>
    <p:sldId id="265" r:id="rId17"/>
    <p:sldId id="267" r:id="rId18"/>
    <p:sldId id="266" r:id="rId19"/>
    <p:sldId id="269" r:id="rId20"/>
    <p:sldId id="360" r:id="rId21"/>
    <p:sldId id="270" r:id="rId22"/>
    <p:sldId id="268" r:id="rId23"/>
    <p:sldId id="272" r:id="rId24"/>
    <p:sldId id="273" r:id="rId25"/>
    <p:sldId id="274" r:id="rId26"/>
    <p:sldId id="275" r:id="rId27"/>
    <p:sldId id="276" r:id="rId28"/>
    <p:sldId id="280" r:id="rId29"/>
    <p:sldId id="281" r:id="rId30"/>
    <p:sldId id="279" r:id="rId31"/>
    <p:sldId id="282" r:id="rId32"/>
    <p:sldId id="284" r:id="rId33"/>
    <p:sldId id="374" r:id="rId34"/>
    <p:sldId id="285" r:id="rId35"/>
    <p:sldId id="287" r:id="rId36"/>
    <p:sldId id="286" r:id="rId37"/>
    <p:sldId id="288" r:id="rId38"/>
    <p:sldId id="293" r:id="rId39"/>
    <p:sldId id="361" r:id="rId40"/>
    <p:sldId id="362" r:id="rId41"/>
    <p:sldId id="363" r:id="rId42"/>
    <p:sldId id="364" r:id="rId43"/>
    <p:sldId id="299" r:id="rId44"/>
    <p:sldId id="302" r:id="rId45"/>
    <p:sldId id="303" r:id="rId46"/>
    <p:sldId id="300" r:id="rId47"/>
    <p:sldId id="301" r:id="rId48"/>
    <p:sldId id="305" r:id="rId49"/>
    <p:sldId id="304" r:id="rId50"/>
    <p:sldId id="306" r:id="rId51"/>
    <p:sldId id="307" r:id="rId52"/>
    <p:sldId id="308" r:id="rId53"/>
    <p:sldId id="375" r:id="rId54"/>
    <p:sldId id="311" r:id="rId55"/>
    <p:sldId id="309" r:id="rId56"/>
    <p:sldId id="313" r:id="rId57"/>
    <p:sldId id="316" r:id="rId58"/>
    <p:sldId id="315" r:id="rId59"/>
    <p:sldId id="318" r:id="rId60"/>
    <p:sldId id="319" r:id="rId61"/>
    <p:sldId id="320" r:id="rId62"/>
    <p:sldId id="321" r:id="rId63"/>
    <p:sldId id="415" r:id="rId64"/>
    <p:sldId id="323" r:id="rId65"/>
    <p:sldId id="322" r:id="rId66"/>
    <p:sldId id="325" r:id="rId67"/>
    <p:sldId id="324" r:id="rId68"/>
    <p:sldId id="328" r:id="rId69"/>
    <p:sldId id="329" r:id="rId70"/>
    <p:sldId id="330" r:id="rId71"/>
    <p:sldId id="327" r:id="rId72"/>
    <p:sldId id="331" r:id="rId73"/>
    <p:sldId id="376" r:id="rId74"/>
    <p:sldId id="389" r:id="rId75"/>
    <p:sldId id="384" r:id="rId76"/>
    <p:sldId id="416" r:id="rId77"/>
    <p:sldId id="417" r:id="rId78"/>
    <p:sldId id="433" r:id="rId79"/>
    <p:sldId id="432" r:id="rId80"/>
    <p:sldId id="431" r:id="rId81"/>
    <p:sldId id="418" r:id="rId82"/>
    <p:sldId id="419" r:id="rId83"/>
    <p:sldId id="420" r:id="rId84"/>
    <p:sldId id="424" r:id="rId85"/>
    <p:sldId id="425" r:id="rId86"/>
    <p:sldId id="421" r:id="rId87"/>
    <p:sldId id="427" r:id="rId88"/>
    <p:sldId id="422" r:id="rId89"/>
    <p:sldId id="423" r:id="rId90"/>
    <p:sldId id="436" r:id="rId91"/>
    <p:sldId id="437" r:id="rId92"/>
    <p:sldId id="438" r:id="rId93"/>
    <p:sldId id="439" r:id="rId94"/>
    <p:sldId id="386" r:id="rId95"/>
    <p:sldId id="1298" r:id="rId96"/>
    <p:sldId id="377" r:id="rId97"/>
    <p:sldId id="434" r:id="rId98"/>
    <p:sldId id="332" r:id="rId99"/>
    <p:sldId id="339" r:id="rId100"/>
    <p:sldId id="338" r:id="rId101"/>
    <p:sldId id="340" r:id="rId102"/>
    <p:sldId id="341" r:id="rId103"/>
    <p:sldId id="336" r:id="rId104"/>
    <p:sldId id="381" r:id="rId105"/>
    <p:sldId id="442" r:id="rId106"/>
    <p:sldId id="443" r:id="rId107"/>
    <p:sldId id="444" r:id="rId108"/>
    <p:sldId id="1293" r:id="rId109"/>
    <p:sldId id="1294" r:id="rId110"/>
    <p:sldId id="440" r:id="rId111"/>
    <p:sldId id="441" r:id="rId112"/>
    <p:sldId id="378" r:id="rId113"/>
    <p:sldId id="403" r:id="rId114"/>
    <p:sldId id="435" r:id="rId115"/>
    <p:sldId id="371" r:id="rId116"/>
    <p:sldId id="445" r:id="rId117"/>
    <p:sldId id="446" r:id="rId118"/>
    <p:sldId id="405" r:id="rId119"/>
    <p:sldId id="404" r:id="rId120"/>
    <p:sldId id="1281" r:id="rId121"/>
    <p:sldId id="1290" r:id="rId122"/>
    <p:sldId id="1282" r:id="rId123"/>
    <p:sldId id="1289" r:id="rId124"/>
    <p:sldId id="400" r:id="rId125"/>
    <p:sldId id="358" r:id="rId126"/>
    <p:sldId id="1288" r:id="rId127"/>
    <p:sldId id="392" r:id="rId128"/>
    <p:sldId id="1297" r:id="rId129"/>
    <p:sldId id="407" r:id="rId130"/>
    <p:sldId id="394" r:id="rId131"/>
    <p:sldId id="409" r:id="rId132"/>
    <p:sldId id="1284" r:id="rId133"/>
    <p:sldId id="1283" r:id="rId134"/>
    <p:sldId id="408" r:id="rId135"/>
    <p:sldId id="1292" r:id="rId136"/>
    <p:sldId id="401" r:id="rId137"/>
    <p:sldId id="1291" r:id="rId138"/>
    <p:sldId id="402" r:id="rId139"/>
    <p:sldId id="1296" r:id="rId140"/>
    <p:sldId id="410" r:id="rId141"/>
    <p:sldId id="393" r:id="rId142"/>
    <p:sldId id="1287" r:id="rId143"/>
    <p:sldId id="1286" r:id="rId144"/>
    <p:sldId id="395" r:id="rId145"/>
    <p:sldId id="1299" r:id="rId146"/>
    <p:sldId id="379" r:id="rId147"/>
    <p:sldId id="354" r:id="rId148"/>
    <p:sldId id="365" r:id="rId149"/>
    <p:sldId id="366" r:id="rId150"/>
    <p:sldId id="380" r:id="rId151"/>
    <p:sldId id="357" r:id="rId152"/>
    <p:sldId id="382" r:id="rId153"/>
    <p:sldId id="1285" r:id="rId154"/>
    <p:sldId id="1300" r:id="rId155"/>
    <p:sldId id="343" r:id="rId156"/>
    <p:sldId id="342" r:id="rId157"/>
    <p:sldId id="345" r:id="rId158"/>
    <p:sldId id="346" r:id="rId159"/>
    <p:sldId id="344" r:id="rId160"/>
    <p:sldId id="347" r:id="rId161"/>
    <p:sldId id="351" r:id="rId162"/>
    <p:sldId id="348" r:id="rId163"/>
    <p:sldId id="349" r:id="rId164"/>
    <p:sldId id="350" r:id="rId165"/>
    <p:sldId id="352" r:id="rId1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92571A-CA78-4B21-A42A-16BDBDADDEF1}">
          <p14:sldIdLst>
            <p14:sldId id="256"/>
            <p14:sldId id="1301"/>
            <p14:sldId id="257"/>
            <p14:sldId id="391"/>
            <p14:sldId id="406"/>
            <p14:sldId id="412"/>
            <p14:sldId id="1295"/>
            <p14:sldId id="414"/>
          </p14:sldIdLst>
        </p14:section>
        <p14:section name="How internet works" id="{67F0AC9F-7A78-4D37-934D-EF5B602EE97D}">
          <p14:sldIdLst>
            <p14:sldId id="373"/>
            <p14:sldId id="258"/>
            <p14:sldId id="260"/>
            <p14:sldId id="262"/>
            <p14:sldId id="261"/>
            <p14:sldId id="263"/>
            <p14:sldId id="264"/>
            <p14:sldId id="265"/>
            <p14:sldId id="267"/>
            <p14:sldId id="266"/>
            <p14:sldId id="269"/>
            <p14:sldId id="360"/>
            <p14:sldId id="270"/>
            <p14:sldId id="268"/>
            <p14:sldId id="272"/>
            <p14:sldId id="273"/>
            <p14:sldId id="274"/>
            <p14:sldId id="275"/>
            <p14:sldId id="276"/>
            <p14:sldId id="280"/>
            <p14:sldId id="281"/>
            <p14:sldId id="279"/>
            <p14:sldId id="282"/>
            <p14:sldId id="284"/>
            <p14:sldId id="374"/>
            <p14:sldId id="285"/>
            <p14:sldId id="287"/>
            <p14:sldId id="286"/>
            <p14:sldId id="288"/>
            <p14:sldId id="293"/>
            <p14:sldId id="361"/>
            <p14:sldId id="362"/>
            <p14:sldId id="363"/>
            <p14:sldId id="364"/>
            <p14:sldId id="299"/>
            <p14:sldId id="302"/>
            <p14:sldId id="303"/>
            <p14:sldId id="300"/>
            <p14:sldId id="301"/>
            <p14:sldId id="305"/>
            <p14:sldId id="304"/>
            <p14:sldId id="306"/>
            <p14:sldId id="307"/>
            <p14:sldId id="308"/>
            <p14:sldId id="375"/>
            <p14:sldId id="311"/>
            <p14:sldId id="309"/>
            <p14:sldId id="313"/>
            <p14:sldId id="316"/>
            <p14:sldId id="315"/>
            <p14:sldId id="318"/>
            <p14:sldId id="319"/>
            <p14:sldId id="320"/>
            <p14:sldId id="321"/>
            <p14:sldId id="415"/>
            <p14:sldId id="323"/>
            <p14:sldId id="322"/>
            <p14:sldId id="325"/>
            <p14:sldId id="324"/>
            <p14:sldId id="328"/>
            <p14:sldId id="329"/>
            <p14:sldId id="330"/>
            <p14:sldId id="327"/>
            <p14:sldId id="331"/>
          </p14:sldIdLst>
        </p14:section>
        <p14:section name="How online experiment works" id="{BCFFAE1A-0844-4252-B8F0-DFE80B5DE228}">
          <p14:sldIdLst>
            <p14:sldId id="376"/>
            <p14:sldId id="389"/>
            <p14:sldId id="384"/>
            <p14:sldId id="416"/>
            <p14:sldId id="417"/>
            <p14:sldId id="433"/>
            <p14:sldId id="432"/>
            <p14:sldId id="431"/>
            <p14:sldId id="418"/>
            <p14:sldId id="419"/>
            <p14:sldId id="420"/>
            <p14:sldId id="424"/>
            <p14:sldId id="425"/>
            <p14:sldId id="421"/>
            <p14:sldId id="427"/>
            <p14:sldId id="422"/>
            <p14:sldId id="423"/>
            <p14:sldId id="436"/>
            <p14:sldId id="437"/>
            <p14:sldId id="438"/>
            <p14:sldId id="439"/>
            <p14:sldId id="386"/>
            <p14:sldId id="1298"/>
          </p14:sldIdLst>
        </p14:section>
        <p14:section name="Basic structures of websites" id="{F1129BA7-5BBA-4C17-91C0-830E40B78D48}">
          <p14:sldIdLst>
            <p14:sldId id="377"/>
            <p14:sldId id="434"/>
            <p14:sldId id="332"/>
            <p14:sldId id="339"/>
            <p14:sldId id="338"/>
            <p14:sldId id="340"/>
            <p14:sldId id="341"/>
            <p14:sldId id="336"/>
            <p14:sldId id="381"/>
            <p14:sldId id="442"/>
            <p14:sldId id="443"/>
            <p14:sldId id="444"/>
            <p14:sldId id="1293"/>
            <p14:sldId id="1294"/>
            <p14:sldId id="440"/>
            <p14:sldId id="441"/>
          </p14:sldIdLst>
        </p14:section>
        <p14:section name="Problems &amp; solutions" id="{08304A2A-DD07-48B5-B05F-38A3DB4F0323}">
          <p14:sldIdLst>
            <p14:sldId id="378"/>
            <p14:sldId id="403"/>
            <p14:sldId id="435"/>
            <p14:sldId id="371"/>
            <p14:sldId id="445"/>
            <p14:sldId id="446"/>
            <p14:sldId id="405"/>
            <p14:sldId id="404"/>
            <p14:sldId id="1281"/>
            <p14:sldId id="1290"/>
            <p14:sldId id="1282"/>
            <p14:sldId id="1289"/>
            <p14:sldId id="400"/>
            <p14:sldId id="358"/>
            <p14:sldId id="1288"/>
            <p14:sldId id="392"/>
            <p14:sldId id="1297"/>
            <p14:sldId id="407"/>
            <p14:sldId id="394"/>
            <p14:sldId id="409"/>
            <p14:sldId id="1284"/>
            <p14:sldId id="1283"/>
            <p14:sldId id="408"/>
            <p14:sldId id="1292"/>
            <p14:sldId id="401"/>
            <p14:sldId id="1291"/>
            <p14:sldId id="402"/>
            <p14:sldId id="1296"/>
            <p14:sldId id="410"/>
            <p14:sldId id="393"/>
            <p14:sldId id="1287"/>
            <p14:sldId id="1286"/>
            <p14:sldId id="395"/>
            <p14:sldId id="1299"/>
          </p14:sldIdLst>
        </p14:section>
        <p14:section name="Staying current" id="{CDE03541-2E32-452F-8D7F-C9163C684336}">
          <p14:sldIdLst>
            <p14:sldId id="379"/>
            <p14:sldId id="354"/>
            <p14:sldId id="365"/>
            <p14:sldId id="366"/>
            <p14:sldId id="380"/>
            <p14:sldId id="357"/>
          </p14:sldIdLst>
        </p14:section>
        <p14:section name="Example code" id="{11B62928-F7D3-45E5-97D7-853FEB462EAF}">
          <p14:sldIdLst>
            <p14:sldId id="382"/>
            <p14:sldId id="1285"/>
          </p14:sldIdLst>
        </p14:section>
        <p14:section name="Personal website" id="{483222FA-A1C7-49F4-8C3F-572FCE8206DB}">
          <p14:sldIdLst>
            <p14:sldId id="1300"/>
            <p14:sldId id="343"/>
            <p14:sldId id="342"/>
            <p14:sldId id="345"/>
            <p14:sldId id="346"/>
            <p14:sldId id="344"/>
            <p14:sldId id="347"/>
            <p14:sldId id="351"/>
            <p14:sldId id="348"/>
            <p14:sldId id="349"/>
            <p14:sldId id="350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microsoft.com/office/2016/11/relationships/changesInfo" Target="changesInfos/changesInfo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C C" userId="22006269_tp_dropbox" providerId="OAuth2" clId="{65121585-7B89-7F4F-8AD3-1E1A79039DA5}"/>
    <pc:docChg chg="undo custSel addSld modSld modSection">
      <pc:chgData name="YC C" userId="22006269_tp_dropbox" providerId="OAuth2" clId="{65121585-7B89-7F4F-8AD3-1E1A79039DA5}" dt="2020-04-22T03:10:55.182" v="260" actId="20577"/>
      <pc:docMkLst>
        <pc:docMk/>
      </pc:docMkLst>
      <pc:sldChg chg="modSp">
        <pc:chgData name="YC C" userId="22006269_tp_dropbox" providerId="OAuth2" clId="{65121585-7B89-7F4F-8AD3-1E1A79039DA5}" dt="2020-04-22T03:10:55.182" v="260" actId="20577"/>
        <pc:sldMkLst>
          <pc:docMk/>
          <pc:sldMk cId="1936175417" sldId="403"/>
        </pc:sldMkLst>
        <pc:spChg chg="mod">
          <ac:chgData name="YC C" userId="22006269_tp_dropbox" providerId="OAuth2" clId="{65121585-7B89-7F4F-8AD3-1E1A79039DA5}" dt="2020-04-22T03:10:55.182" v="260" actId="20577"/>
          <ac:spMkLst>
            <pc:docMk/>
            <pc:sldMk cId="1936175417" sldId="403"/>
            <ac:spMk id="3" creationId="{A7FAB4A2-FE37-4A93-AEB0-3A369D9DC700}"/>
          </ac:spMkLst>
        </pc:spChg>
      </pc:sldChg>
      <pc:sldChg chg="modSp">
        <pc:chgData name="YC C" userId="22006269_tp_dropbox" providerId="OAuth2" clId="{65121585-7B89-7F4F-8AD3-1E1A79039DA5}" dt="2020-04-22T03:08:42.042" v="201" actId="20577"/>
        <pc:sldMkLst>
          <pc:docMk/>
          <pc:sldMk cId="922019569" sldId="408"/>
        </pc:sldMkLst>
        <pc:spChg chg="mod">
          <ac:chgData name="YC C" userId="22006269_tp_dropbox" providerId="OAuth2" clId="{65121585-7B89-7F4F-8AD3-1E1A79039DA5}" dt="2020-04-22T03:08:42.042" v="201" actId="20577"/>
          <ac:spMkLst>
            <pc:docMk/>
            <pc:sldMk cId="922019569" sldId="408"/>
            <ac:spMk id="3" creationId="{FB5A7FB6-F980-4D5E-AA82-24823008596A}"/>
          </ac:spMkLst>
        </pc:spChg>
      </pc:sldChg>
      <pc:sldChg chg="modSp new">
        <pc:chgData name="YC C" userId="22006269_tp_dropbox" providerId="OAuth2" clId="{65121585-7B89-7F4F-8AD3-1E1A79039DA5}" dt="2020-04-22T03:10:05.163" v="237" actId="20577"/>
        <pc:sldMkLst>
          <pc:docMk/>
          <pc:sldMk cId="3341013356" sldId="410"/>
        </pc:sldMkLst>
        <pc:spChg chg="mod">
          <ac:chgData name="YC C" userId="22006269_tp_dropbox" providerId="OAuth2" clId="{65121585-7B89-7F4F-8AD3-1E1A79039DA5}" dt="2020-04-22T03:10:05.163" v="237" actId="20577"/>
          <ac:spMkLst>
            <pc:docMk/>
            <pc:sldMk cId="3341013356" sldId="410"/>
            <ac:spMk id="2" creationId="{ADF73354-292C-034C-8075-B9CF1668B0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entury Gothic" panose="020B0502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1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6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5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0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7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00BCDF7-7A46-46C7-A5AC-FBAB219B50EA}" type="datetimeFigureOut">
              <a:rPr lang="en-US" smtClean="0"/>
              <a:pPr/>
              <a:t>2020-05-26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52305FD9-CFF4-4DBC-A987-369054EFB7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entury Gothic" panose="020B0502020202020204" pitchFamily="34" charset="0"/>
        <a:buChar char="−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cc.visio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hyperlink" Target="http://sandbox.onlinephpfunctions.com/" TargetMode="External"/><Relationship Id="rId13" Type="http://schemas.openxmlformats.org/officeDocument/2006/relationships/hyperlink" Target="https://fontawesome.com/" TargetMode="External"/><Relationship Id="rId3" Type="http://schemas.openxmlformats.org/officeDocument/2006/relationships/hyperlink" Target="https://developer.mozilla.org/en-US/docs/Learn" TargetMode="External"/><Relationship Id="rId7" Type="http://schemas.openxmlformats.org/officeDocument/2006/relationships/hyperlink" Target="https://codepen.io/" TargetMode="External"/><Relationship Id="rId12" Type="http://schemas.openxmlformats.org/officeDocument/2006/relationships/hyperlink" Target="https://thenounproject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sfiddle.net/" TargetMode="External"/><Relationship Id="rId11" Type="http://schemas.openxmlformats.org/officeDocument/2006/relationships/hyperlink" Target="https://fonts.google.com/" TargetMode="External"/><Relationship Id="rId5" Type="http://schemas.openxmlformats.org/officeDocument/2006/relationships/hyperlink" Target="https://code.visualstudio.com/" TargetMode="External"/><Relationship Id="rId10" Type="http://schemas.openxmlformats.org/officeDocument/2006/relationships/hyperlink" Target="https://validator.w3.org/" TargetMode="External"/><Relationship Id="rId4" Type="http://schemas.openxmlformats.org/officeDocument/2006/relationships/hyperlink" Target="https://css-tricks.com/" TargetMode="External"/><Relationship Id="rId9" Type="http://schemas.openxmlformats.org/officeDocument/2006/relationships/hyperlink" Target="https://www.browsersync.io/" TargetMode="External"/><Relationship Id="rId14" Type="http://schemas.openxmlformats.org/officeDocument/2006/relationships/hyperlink" Target="https://jpswalsh.github.io/academicons/" TargetMode="Externa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hamkamani.com/blog/2016/03/14/wrapping-your-head-around-async-programming/" TargetMode="Externa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s://www.sohamkamani.com/blog/2016/03/14/wrapping-your-head-around-async-programm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svg"/><Relationship Id="rId14" Type="http://schemas.openxmlformats.org/officeDocument/2006/relationships/image" Target="../media/image1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hyperlink" Target="https://johnresig.com/blog/how-javascript-timers-work/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nysdovhan/wtfjs" TargetMode="External"/><Relationship Id="rId3" Type="http://schemas.openxmlformats.org/officeDocument/2006/relationships/hyperlink" Target="https://www.w3schools.com/js/js_type_conversion.asp" TargetMode="External"/><Relationship Id="rId7" Type="http://schemas.openxmlformats.org/officeDocument/2006/relationships/hyperlink" Target="https://codeburst.io/javascript-null-vs-undefined-20f955215a2" TargetMode="External"/><Relationship Id="rId2" Type="http://schemas.openxmlformats.org/officeDocument/2006/relationships/hyperlink" Target="https://codeburst.io/javascript-double-equals-vs-triple-equals-61d4ce5a121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js_this.asp" TargetMode="External"/><Relationship Id="rId5" Type="http://schemas.openxmlformats.org/officeDocument/2006/relationships/hyperlink" Target="https://www.w3schools.com/js/js_hoisting.asp" TargetMode="External"/><Relationship Id="rId4" Type="http://schemas.openxmlformats.org/officeDocument/2006/relationships/hyperlink" Target="https://www.w3schools.com/js/js_scope.asp" TargetMode="Externa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gist.github.com/willurd/572025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rowsersync.io/" TargetMode="Externa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svg"/><Relationship Id="rId4" Type="http://schemas.openxmlformats.org/officeDocument/2006/relationships/image" Target="../media/image90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shengLi/virtual_chinrest/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://dinbror.dk/blog/how-to-preload-entire-html5-video-before-play-solved/" TargetMode="External"/><Relationship Id="rId2" Type="http://schemas.openxmlformats.org/officeDocument/2006/relationships/hyperlink" Target="https://www.w3schools.com/tags/av_event_canplaythrough.asp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s.mozilla.org/2011/08/animating-with-javascript-from-setinterval-to-requestanimationframe/" TargetMode="External"/><Relationship Id="rId2" Type="http://schemas.openxmlformats.org/officeDocument/2006/relationships/hyperlink" Target="https://developer.mozilla.org/en-US/docs/Web/API/window/requestAnimationFram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hyperlink" Target="https://johnresig.com/blog/how-javascript-timers-work/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gazerecorder.com/gazecloudapi/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captcha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.labinthewild.org/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group.com/articles/characteristics-minimalism/" TargetMode="External"/><Relationship Id="rId2" Type="http://schemas.openxmlformats.org/officeDocument/2006/relationships/hyperlink" Target="https://cantunsee.space/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Page_Visibility_API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a-systems.com/help/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i-Chia-Chen/js-expt-toolbox/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trentyang/how-to-setup-google-domain-for-github-pages-1p58" TargetMode="External"/><Relationship Id="rId2" Type="http://schemas.openxmlformats.org/officeDocument/2006/relationships/hyperlink" Target="https://help.github.com/en/github/working-with-github-pages/managing-a-custom-domain-for-your-github-pages-site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i-Chia-Chen/swtsui" TargetMode="External"/><Relationship Id="rId2" Type="http://schemas.openxmlformats.org/officeDocument/2006/relationships/hyperlink" Target="https://yi-chia-chen.github.io/swtsui/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" TargetMode="External"/><Relationship Id="rId7" Type="http://schemas.openxmlformats.org/officeDocument/2006/relationships/hyperlink" Target="http://dinbror.dk/blog/how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pswalsh.github.io/academicons/" TargetMode="External"/><Relationship Id="rId5" Type="http://schemas.openxmlformats.org/officeDocument/2006/relationships/hyperlink" Target="https://www.browsersync.io/" TargetMode="External"/><Relationship Id="rId4" Type="http://schemas.openxmlformats.org/officeDocument/2006/relationships/hyperlink" Target="https://codepen.io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22.svg"/><Relationship Id="rId15" Type="http://schemas.openxmlformats.org/officeDocument/2006/relationships/image" Target="../media/image20.sv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8.svg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54.xml"/><Relationship Id="rId3" Type="http://schemas.openxmlformats.org/officeDocument/2006/relationships/slide" Target="slide73.xml"/><Relationship Id="rId7" Type="http://schemas.openxmlformats.org/officeDocument/2006/relationships/slide" Target="slide15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6.xml"/><Relationship Id="rId5" Type="http://schemas.openxmlformats.org/officeDocument/2006/relationships/slide" Target="slide112.xml"/><Relationship Id="rId4" Type="http://schemas.openxmlformats.org/officeDocument/2006/relationships/slide" Target="slide9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8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8.sv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8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8.sv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py.org/recipes/appFromScript.html" TargetMode="External"/><Relationship Id="rId2" Type="http://schemas.openxmlformats.org/officeDocument/2006/relationships/hyperlink" Target="https://www.psychopy.org/onlin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FZWwqFgzO9w" TargetMode="External"/><Relationship Id="rId5" Type="http://schemas.openxmlformats.org/officeDocument/2006/relationships/hyperlink" Target="https://www.mathworks.com/products/matlab-coder.html" TargetMode="External"/><Relationship Id="rId4" Type="http://schemas.openxmlformats.org/officeDocument/2006/relationships/hyperlink" Target="https://www.mathworks.com/matlabcentral/fileexchange/69973-generate-javascript-using-matlab-coder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sv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sytoolkit.org/" TargetMode="External"/><Relationship Id="rId3" Type="http://schemas.openxmlformats.org/officeDocument/2006/relationships/hyperlink" Target="https://p5js.org/" TargetMode="External"/><Relationship Id="rId7" Type="http://schemas.openxmlformats.org/officeDocument/2006/relationships/hyperlink" Target="https://www.testable.org/" TargetMode="External"/><Relationship Id="rId2" Type="http://schemas.openxmlformats.org/officeDocument/2006/relationships/hyperlink" Target="https://gorilla.s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.js.org/" TargetMode="External"/><Relationship Id="rId5" Type="http://schemas.openxmlformats.org/officeDocument/2006/relationships/hyperlink" Target="https://www.jspsych.org/" TargetMode="External"/><Relationship Id="rId4" Type="http://schemas.openxmlformats.org/officeDocument/2006/relationships/hyperlink" Target="https://www.labvanced.com/" TargetMode="Externa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3" Type="http://schemas.openxmlformats.org/officeDocument/2006/relationships/image" Target="../media/image2.sv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17" Type="http://schemas.openxmlformats.org/officeDocument/2006/relationships/image" Target="../media/image64.svg"/><Relationship Id="rId2" Type="http://schemas.openxmlformats.org/officeDocument/2006/relationships/image" Target="../media/image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svg"/><Relationship Id="rId5" Type="http://schemas.openxmlformats.org/officeDocument/2006/relationships/image" Target="../media/image40.png"/><Relationship Id="rId15" Type="http://schemas.openxmlformats.org/officeDocument/2006/relationships/image" Target="../media/image62.svg"/><Relationship Id="rId10" Type="http://schemas.openxmlformats.org/officeDocument/2006/relationships/image" Target="../media/image57.png"/><Relationship Id="rId4" Type="http://schemas.openxmlformats.org/officeDocument/2006/relationships/image" Target="../media/image53.jpg"/><Relationship Id="rId9" Type="http://schemas.openxmlformats.org/officeDocument/2006/relationships/image" Target="../media/image56.svg"/><Relationship Id="rId14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3" Type="http://schemas.openxmlformats.org/officeDocument/2006/relationships/image" Target="../media/image2.sv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17" Type="http://schemas.openxmlformats.org/officeDocument/2006/relationships/image" Target="../media/image64.svg"/><Relationship Id="rId2" Type="http://schemas.openxmlformats.org/officeDocument/2006/relationships/image" Target="../media/image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svg"/><Relationship Id="rId5" Type="http://schemas.openxmlformats.org/officeDocument/2006/relationships/image" Target="../media/image40.png"/><Relationship Id="rId15" Type="http://schemas.openxmlformats.org/officeDocument/2006/relationships/image" Target="../media/image62.svg"/><Relationship Id="rId10" Type="http://schemas.openxmlformats.org/officeDocument/2006/relationships/image" Target="../media/image57.png"/><Relationship Id="rId4" Type="http://schemas.openxmlformats.org/officeDocument/2006/relationships/image" Target="../media/image53.jpg"/><Relationship Id="rId9" Type="http://schemas.openxmlformats.org/officeDocument/2006/relationships/image" Target="../media/image56.svg"/><Relationship Id="rId1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3" Type="http://schemas.openxmlformats.org/officeDocument/2006/relationships/image" Target="../media/image2.sv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17" Type="http://schemas.openxmlformats.org/officeDocument/2006/relationships/image" Target="../media/image64.svg"/><Relationship Id="rId2" Type="http://schemas.openxmlformats.org/officeDocument/2006/relationships/image" Target="../media/image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svg"/><Relationship Id="rId5" Type="http://schemas.openxmlformats.org/officeDocument/2006/relationships/image" Target="../media/image40.png"/><Relationship Id="rId15" Type="http://schemas.openxmlformats.org/officeDocument/2006/relationships/image" Target="../media/image62.svg"/><Relationship Id="rId10" Type="http://schemas.openxmlformats.org/officeDocument/2006/relationships/image" Target="../media/image57.png"/><Relationship Id="rId4" Type="http://schemas.openxmlformats.org/officeDocument/2006/relationships/image" Target="../media/image53.jpg"/><Relationship Id="rId9" Type="http://schemas.openxmlformats.org/officeDocument/2006/relationships/image" Target="../media/image56.svg"/><Relationship Id="rId14" Type="http://schemas.openxmlformats.org/officeDocument/2006/relationships/image" Target="../media/image6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68.png"/><Relationship Id="rId7" Type="http://schemas.openxmlformats.org/officeDocument/2006/relationships/image" Target="../media/image29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9.png"/><Relationship Id="rId9" Type="http://schemas.openxmlformats.org/officeDocument/2006/relationships/image" Target="../media/image70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jp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jp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sytoolkit.org/" TargetMode="External"/><Relationship Id="rId3" Type="http://schemas.openxmlformats.org/officeDocument/2006/relationships/hyperlink" Target="https://p5js.org/" TargetMode="External"/><Relationship Id="rId7" Type="http://schemas.openxmlformats.org/officeDocument/2006/relationships/hyperlink" Target="https://www.testable.org/" TargetMode="External"/><Relationship Id="rId2" Type="http://schemas.openxmlformats.org/officeDocument/2006/relationships/hyperlink" Target="https://gorilla.s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.js.org/" TargetMode="External"/><Relationship Id="rId5" Type="http://schemas.openxmlformats.org/officeDocument/2006/relationships/hyperlink" Target="https://www.jspsych.org/" TargetMode="External"/><Relationship Id="rId4" Type="http://schemas.openxmlformats.org/officeDocument/2006/relationships/hyperlink" Target="https://www.labvanced.com/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11" Type="http://schemas.openxmlformats.org/officeDocument/2006/relationships/image" Target="../media/image69.png"/><Relationship Id="rId5" Type="http://schemas.openxmlformats.org/officeDocument/2006/relationships/image" Target="../media/image55.png"/><Relationship Id="rId10" Type="http://schemas.openxmlformats.org/officeDocument/2006/relationships/image" Target="../media/image73.svg"/><Relationship Id="rId4" Type="http://schemas.openxmlformats.org/officeDocument/2006/relationships/image" Target="../media/image42.png"/><Relationship Id="rId9" Type="http://schemas.openxmlformats.org/officeDocument/2006/relationships/image" Target="../media/image59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40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11" Type="http://schemas.openxmlformats.org/officeDocument/2006/relationships/image" Target="../media/image69.png"/><Relationship Id="rId5" Type="http://schemas.openxmlformats.org/officeDocument/2006/relationships/image" Target="../media/image55.png"/><Relationship Id="rId15" Type="http://schemas.openxmlformats.org/officeDocument/2006/relationships/image" Target="../media/image77.png"/><Relationship Id="rId10" Type="http://schemas.openxmlformats.org/officeDocument/2006/relationships/image" Target="../media/image73.svg"/><Relationship Id="rId4" Type="http://schemas.openxmlformats.org/officeDocument/2006/relationships/image" Target="../media/image42.png"/><Relationship Id="rId9" Type="http://schemas.openxmlformats.org/officeDocument/2006/relationships/image" Target="../media/image59.png"/><Relationship Id="rId14" Type="http://schemas.openxmlformats.org/officeDocument/2006/relationships/image" Target="../media/image76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40.png"/><Relationship Id="rId7" Type="http://schemas.openxmlformats.org/officeDocument/2006/relationships/image" Target="../media/image71.sv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9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73.svg"/><Relationship Id="rId5" Type="http://schemas.openxmlformats.org/officeDocument/2006/relationships/image" Target="../media/image42.png"/><Relationship Id="rId15" Type="http://schemas.openxmlformats.org/officeDocument/2006/relationships/image" Target="../media/image77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72.svg"/><Relationship Id="rId14" Type="http://schemas.openxmlformats.org/officeDocument/2006/relationships/image" Target="../media/image76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73.svg"/><Relationship Id="rId3" Type="http://schemas.openxmlformats.org/officeDocument/2006/relationships/image" Target="../media/image82.sv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2.svg"/><Relationship Id="rId5" Type="http://schemas.openxmlformats.org/officeDocument/2006/relationships/image" Target="../media/image40.png"/><Relationship Id="rId10" Type="http://schemas.openxmlformats.org/officeDocument/2006/relationships/image" Target="../media/image57.png"/><Relationship Id="rId4" Type="http://schemas.openxmlformats.org/officeDocument/2006/relationships/image" Target="../media/image69.png"/><Relationship Id="rId9" Type="http://schemas.openxmlformats.org/officeDocument/2006/relationships/image" Target="../media/image71.sv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73.sv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2.svg"/><Relationship Id="rId5" Type="http://schemas.openxmlformats.org/officeDocument/2006/relationships/image" Target="../media/image40.png"/><Relationship Id="rId15" Type="http://schemas.openxmlformats.org/officeDocument/2006/relationships/image" Target="../media/image82.svg"/><Relationship Id="rId10" Type="http://schemas.openxmlformats.org/officeDocument/2006/relationships/image" Target="../media/image57.png"/><Relationship Id="rId4" Type="http://schemas.openxmlformats.org/officeDocument/2006/relationships/image" Target="../media/image2.svg"/><Relationship Id="rId9" Type="http://schemas.openxmlformats.org/officeDocument/2006/relationships/image" Target="../media/image71.svg"/><Relationship Id="rId14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54.xml"/><Relationship Id="rId3" Type="http://schemas.openxmlformats.org/officeDocument/2006/relationships/slide" Target="slide73.xml"/><Relationship Id="rId7" Type="http://schemas.openxmlformats.org/officeDocument/2006/relationships/slide" Target="slide15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6.xml"/><Relationship Id="rId5" Type="http://schemas.openxmlformats.org/officeDocument/2006/relationships/slide" Target="slide112.xml"/><Relationship Id="rId4" Type="http://schemas.openxmlformats.org/officeDocument/2006/relationships/slide" Target="slide96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73.sv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2.svg"/><Relationship Id="rId5" Type="http://schemas.openxmlformats.org/officeDocument/2006/relationships/image" Target="../media/image40.png"/><Relationship Id="rId15" Type="http://schemas.openxmlformats.org/officeDocument/2006/relationships/image" Target="../media/image82.svg"/><Relationship Id="rId10" Type="http://schemas.openxmlformats.org/officeDocument/2006/relationships/image" Target="../media/image57.png"/><Relationship Id="rId4" Type="http://schemas.openxmlformats.org/officeDocument/2006/relationships/image" Target="../media/image2.svg"/><Relationship Id="rId9" Type="http://schemas.openxmlformats.org/officeDocument/2006/relationships/image" Target="../media/image71.svg"/><Relationship Id="rId14" Type="http://schemas.openxmlformats.org/officeDocument/2006/relationships/image" Target="../media/image81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72.svg"/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12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1.svg"/><Relationship Id="rId5" Type="http://schemas.openxmlformats.org/officeDocument/2006/relationships/image" Target="../media/image8.svg"/><Relationship Id="rId15" Type="http://schemas.openxmlformats.org/officeDocument/2006/relationships/image" Target="../media/image73.svg"/><Relationship Id="rId10" Type="http://schemas.openxmlformats.org/officeDocument/2006/relationships/image" Target="../media/image55.png"/><Relationship Id="rId4" Type="http://schemas.openxmlformats.org/officeDocument/2006/relationships/image" Target="../media/image29.png"/><Relationship Id="rId9" Type="http://schemas.openxmlformats.org/officeDocument/2006/relationships/image" Target="../media/image42.png"/><Relationship Id="rId14" Type="http://schemas.openxmlformats.org/officeDocument/2006/relationships/image" Target="../media/image59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72.svg"/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12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1.svg"/><Relationship Id="rId5" Type="http://schemas.openxmlformats.org/officeDocument/2006/relationships/image" Target="../media/image8.svg"/><Relationship Id="rId15" Type="http://schemas.openxmlformats.org/officeDocument/2006/relationships/image" Target="../media/image73.svg"/><Relationship Id="rId10" Type="http://schemas.openxmlformats.org/officeDocument/2006/relationships/image" Target="../media/image55.png"/><Relationship Id="rId4" Type="http://schemas.openxmlformats.org/officeDocument/2006/relationships/image" Target="../media/image29.png"/><Relationship Id="rId9" Type="http://schemas.openxmlformats.org/officeDocument/2006/relationships/image" Target="../media/image42.png"/><Relationship Id="rId14" Type="http://schemas.openxmlformats.org/officeDocument/2006/relationships/image" Target="../media/image59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72.svg"/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12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1.svg"/><Relationship Id="rId5" Type="http://schemas.openxmlformats.org/officeDocument/2006/relationships/image" Target="../media/image8.svg"/><Relationship Id="rId15" Type="http://schemas.openxmlformats.org/officeDocument/2006/relationships/image" Target="../media/image73.svg"/><Relationship Id="rId10" Type="http://schemas.openxmlformats.org/officeDocument/2006/relationships/image" Target="../media/image55.png"/><Relationship Id="rId4" Type="http://schemas.openxmlformats.org/officeDocument/2006/relationships/image" Target="../media/image29.png"/><Relationship Id="rId9" Type="http://schemas.openxmlformats.org/officeDocument/2006/relationships/image" Target="../media/image42.png"/><Relationship Id="rId14" Type="http://schemas.openxmlformats.org/officeDocument/2006/relationships/image" Target="../media/image5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13" Type="http://schemas.openxmlformats.org/officeDocument/2006/relationships/image" Target="../media/image53.jpg"/><Relationship Id="rId3" Type="http://schemas.openxmlformats.org/officeDocument/2006/relationships/image" Target="../media/image8.svg"/><Relationship Id="rId7" Type="http://schemas.openxmlformats.org/officeDocument/2006/relationships/image" Target="../media/image55.png"/><Relationship Id="rId12" Type="http://schemas.openxmlformats.org/officeDocument/2006/relationships/image" Target="../media/image73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72.svg"/><Relationship Id="rId4" Type="http://schemas.openxmlformats.org/officeDocument/2006/relationships/image" Target="../media/image40.png"/><Relationship Id="rId9" Type="http://schemas.openxmlformats.org/officeDocument/2006/relationships/image" Target="../media/image57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13" Type="http://schemas.openxmlformats.org/officeDocument/2006/relationships/image" Target="../media/image53.jpg"/><Relationship Id="rId3" Type="http://schemas.openxmlformats.org/officeDocument/2006/relationships/image" Target="../media/image8.svg"/><Relationship Id="rId7" Type="http://schemas.openxmlformats.org/officeDocument/2006/relationships/image" Target="../media/image55.png"/><Relationship Id="rId12" Type="http://schemas.openxmlformats.org/officeDocument/2006/relationships/image" Target="../media/image73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72.svg"/><Relationship Id="rId4" Type="http://schemas.openxmlformats.org/officeDocument/2006/relationships/image" Target="../media/image40.png"/><Relationship Id="rId9" Type="http://schemas.openxmlformats.org/officeDocument/2006/relationships/image" Target="../media/image57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9.png"/><Relationship Id="rId3" Type="http://schemas.openxmlformats.org/officeDocument/2006/relationships/image" Target="../media/image2.svg"/><Relationship Id="rId7" Type="http://schemas.openxmlformats.org/officeDocument/2006/relationships/image" Target="../media/image54.png"/><Relationship Id="rId12" Type="http://schemas.openxmlformats.org/officeDocument/2006/relationships/image" Target="../media/image72.svg"/><Relationship Id="rId2" Type="http://schemas.openxmlformats.org/officeDocument/2006/relationships/image" Target="../media/image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57.png"/><Relationship Id="rId5" Type="http://schemas.openxmlformats.org/officeDocument/2006/relationships/image" Target="../media/image8.svg"/><Relationship Id="rId15" Type="http://schemas.openxmlformats.org/officeDocument/2006/relationships/image" Target="../media/image53.jpg"/><Relationship Id="rId10" Type="http://schemas.openxmlformats.org/officeDocument/2006/relationships/image" Target="../media/image71.svg"/><Relationship Id="rId4" Type="http://schemas.openxmlformats.org/officeDocument/2006/relationships/image" Target="../media/image29.png"/><Relationship Id="rId9" Type="http://schemas.openxmlformats.org/officeDocument/2006/relationships/image" Target="../media/image55.png"/><Relationship Id="rId14" Type="http://schemas.openxmlformats.org/officeDocument/2006/relationships/image" Target="../media/image73.sv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9.png"/><Relationship Id="rId3" Type="http://schemas.openxmlformats.org/officeDocument/2006/relationships/image" Target="../media/image2.svg"/><Relationship Id="rId7" Type="http://schemas.openxmlformats.org/officeDocument/2006/relationships/image" Target="../media/image54.png"/><Relationship Id="rId12" Type="http://schemas.openxmlformats.org/officeDocument/2006/relationships/image" Target="../media/image72.svg"/><Relationship Id="rId2" Type="http://schemas.openxmlformats.org/officeDocument/2006/relationships/image" Target="../media/image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57.png"/><Relationship Id="rId5" Type="http://schemas.openxmlformats.org/officeDocument/2006/relationships/image" Target="../media/image8.svg"/><Relationship Id="rId15" Type="http://schemas.openxmlformats.org/officeDocument/2006/relationships/image" Target="../media/image53.jpg"/><Relationship Id="rId10" Type="http://schemas.openxmlformats.org/officeDocument/2006/relationships/image" Target="../media/image71.svg"/><Relationship Id="rId4" Type="http://schemas.openxmlformats.org/officeDocument/2006/relationships/image" Target="../media/image29.png"/><Relationship Id="rId9" Type="http://schemas.openxmlformats.org/officeDocument/2006/relationships/image" Target="../media/image55.png"/><Relationship Id="rId14" Type="http://schemas.openxmlformats.org/officeDocument/2006/relationships/image" Target="../media/image7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6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6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69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binthewild.org/" TargetMode="External"/><Relationship Id="rId3" Type="http://schemas.openxmlformats.org/officeDocument/2006/relationships/image" Target="../media/image8.svg"/><Relationship Id="rId7" Type="http://schemas.openxmlformats.org/officeDocument/2006/relationships/hyperlink" Target="https://www.qualtrics.com/research-services/online-sample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lific.co/" TargetMode="External"/><Relationship Id="rId5" Type="http://schemas.openxmlformats.org/officeDocument/2006/relationships/hyperlink" Target="https://www.cloudresearch.com/" TargetMode="External"/><Relationship Id="rId4" Type="http://schemas.openxmlformats.org/officeDocument/2006/relationships/hyperlink" Target="https://www.mturk.com/" TargetMode="Externa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ailjs.com/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11" Type="http://schemas.openxmlformats.org/officeDocument/2006/relationships/image" Target="../media/image69.png"/><Relationship Id="rId5" Type="http://schemas.openxmlformats.org/officeDocument/2006/relationships/image" Target="../media/image55.png"/><Relationship Id="rId10" Type="http://schemas.openxmlformats.org/officeDocument/2006/relationships/image" Target="../media/image73.svg"/><Relationship Id="rId4" Type="http://schemas.openxmlformats.org/officeDocument/2006/relationships/image" Target="../media/image42.png"/><Relationship Id="rId9" Type="http://schemas.openxmlformats.org/officeDocument/2006/relationships/image" Target="../media/image59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9946-440D-49E0-8D2D-07A72E35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1404518"/>
            <a:ext cx="7772400" cy="190139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dirty="0"/>
              <a:t>Web Development:</a:t>
            </a:r>
            <a:br>
              <a:rPr lang="en-US" altLang="zh-TW" dirty="0"/>
            </a:br>
            <a:r>
              <a:rPr lang="en-US" altLang="zh-TW" sz="2400" dirty="0"/>
              <a:t>Experiments (&amp; a little bit about personal website)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88249-B68B-48CD-A256-569CD0F6F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64" y="3460578"/>
            <a:ext cx="6858000" cy="97953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Yi-Chia Chen, UCLA postdoc</a:t>
            </a:r>
          </a:p>
          <a:p>
            <a:pPr algn="l"/>
            <a:r>
              <a:rPr lang="en-US" sz="2000" dirty="0">
                <a:hlinkClick r:id="rId2"/>
              </a:rPr>
              <a:t>https://ycc.vision/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664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Router/</a:t>
            </a:r>
          </a:p>
          <a:p>
            <a:pPr algn="ctr"/>
            <a:r>
              <a:rPr lang="en-US" dirty="0"/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068315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7EC0-988B-450C-833F-761158A82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674" y="1825625"/>
            <a:ext cx="6192675" cy="4351338"/>
          </a:xfrm>
        </p:spPr>
        <p:txBody>
          <a:bodyPr>
            <a:normAutofit/>
          </a:bodyPr>
          <a:lstStyle/>
          <a:p>
            <a:r>
              <a:rPr lang="en-US" dirty="0"/>
              <a:t>This is the only one that is actually a programming language</a:t>
            </a:r>
          </a:p>
          <a:p>
            <a:pPr lvl="1"/>
            <a:r>
              <a:rPr lang="en-US" dirty="0"/>
              <a:t>CSS could act like a programming language, but you should just pretend you’ve never heard that</a:t>
            </a:r>
          </a:p>
          <a:p>
            <a:pPr lvl="1"/>
            <a:r>
              <a:rPr lang="en-US" dirty="0"/>
              <a:t>It </a:t>
            </a:r>
            <a:r>
              <a:rPr lang="en-US" i="1" dirty="0"/>
              <a:t>manipulate</a:t>
            </a:r>
            <a:r>
              <a:rPr lang="en-US" dirty="0"/>
              <a:t> things</a:t>
            </a:r>
          </a:p>
          <a:p>
            <a:pPr lvl="1"/>
            <a:r>
              <a:rPr lang="en-US" dirty="0"/>
              <a:t>HTML + CSS are the bones and skins of the </a:t>
            </a:r>
            <a:r>
              <a:rPr lang="en-US" i="1" dirty="0"/>
              <a:t>things</a:t>
            </a:r>
            <a:r>
              <a:rPr lang="en-US" dirty="0"/>
              <a:t> themselves</a:t>
            </a:r>
          </a:p>
          <a:p>
            <a:r>
              <a:rPr lang="en-US" dirty="0"/>
              <a:t>Any interactive functions</a:t>
            </a:r>
          </a:p>
          <a:p>
            <a:r>
              <a:rPr lang="en-US" dirty="0"/>
              <a:t>Not related to Java (annoying!)</a:t>
            </a:r>
          </a:p>
        </p:txBody>
      </p:sp>
      <p:pic>
        <p:nvPicPr>
          <p:cNvPr id="4" name="Picture 4" descr="Image result for javascript icons">
            <a:extLst>
              <a:ext uri="{FF2B5EF4-FFF2-40B4-BE49-F238E27FC236}">
                <a16:creationId xmlns:a16="http://schemas.microsoft.com/office/drawing/2014/main" id="{1B86AC1A-2103-400B-9134-E2188CFFF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628650" y="365126"/>
            <a:ext cx="1694025" cy="2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40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7F63-FFCD-46A0-8D2B-71FBDB60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338" y="1825625"/>
            <a:ext cx="6159012" cy="4351338"/>
          </a:xfrm>
        </p:spPr>
        <p:txBody>
          <a:bodyPr/>
          <a:lstStyle/>
          <a:p>
            <a:r>
              <a:rPr lang="en-US" dirty="0"/>
              <a:t>A must-use JS library</a:t>
            </a:r>
          </a:p>
          <a:p>
            <a:pPr lvl="1"/>
            <a:r>
              <a:rPr lang="en-US" dirty="0"/>
              <a:t>Simplify code</a:t>
            </a:r>
          </a:p>
          <a:p>
            <a:pPr lvl="1"/>
            <a:r>
              <a:rPr lang="en-US" dirty="0"/>
              <a:t>Easier to learn</a:t>
            </a:r>
          </a:p>
          <a:p>
            <a:pPr lvl="1"/>
            <a:r>
              <a:rPr lang="en-US" dirty="0"/>
              <a:t>Better compatibility across browsers</a:t>
            </a:r>
          </a:p>
          <a:p>
            <a:pPr lvl="1"/>
            <a:r>
              <a:rPr lang="en-US" dirty="0"/>
              <a:t>Useful new functions</a:t>
            </a:r>
          </a:p>
          <a:p>
            <a:pPr lvl="1"/>
            <a:r>
              <a:rPr lang="en-US" dirty="0"/>
              <a:t>Amazing AJAX functions</a:t>
            </a:r>
          </a:p>
        </p:txBody>
      </p:sp>
      <p:pic>
        <p:nvPicPr>
          <p:cNvPr id="12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E1A945B3-A694-4BEA-81D5-07B07A6E5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4" y="365126"/>
            <a:ext cx="1916792" cy="20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965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5F8C-2EB9-4870-BB36-7F33F769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284" y="1825625"/>
            <a:ext cx="6326065" cy="4351338"/>
          </a:xfrm>
        </p:spPr>
        <p:txBody>
          <a:bodyPr/>
          <a:lstStyle/>
          <a:p>
            <a:r>
              <a:rPr lang="en-US" dirty="0"/>
              <a:t>The older commonly used server-side language</a:t>
            </a:r>
          </a:p>
          <a:p>
            <a:pPr lvl="1"/>
            <a:r>
              <a:rPr lang="en-US" dirty="0"/>
              <a:t>I have been using PHP to save data (hiding behind </a:t>
            </a:r>
            <a:r>
              <a:rPr lang="en-US" dirty="0" err="1"/>
              <a:t>JQuery</a:t>
            </a:r>
            <a:r>
              <a:rPr lang="en-US" dirty="0"/>
              <a:t> AJAX)</a:t>
            </a:r>
          </a:p>
          <a:p>
            <a:pPr lvl="1"/>
            <a:r>
              <a:rPr lang="en-US" dirty="0"/>
              <a:t>NodeJS is a modern alternative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B9E58D-D83B-4995-BB4A-781792E31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5126"/>
            <a:ext cx="1560635" cy="219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608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F2F4-DAC4-4DCF-9F58-9219E938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D0CA-2BC1-4A17-B724-0FE090C1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/>
              <a:t>W3School tutorials</a:t>
            </a:r>
            <a:br>
              <a:rPr lang="en-US" dirty="0"/>
            </a:br>
            <a:r>
              <a:rPr lang="en-US" dirty="0">
                <a:hlinkClick r:id="rId2"/>
              </a:rPr>
              <a:t>https://www.w3schools.com/</a:t>
            </a:r>
            <a:endParaRPr lang="en-US" dirty="0"/>
          </a:p>
          <a:p>
            <a:r>
              <a:rPr lang="en-US" dirty="0"/>
              <a:t>MDN tutorials (the Mozilla Developer Network)</a:t>
            </a:r>
            <a:br>
              <a:rPr lang="en-US" dirty="0"/>
            </a:br>
            <a:r>
              <a:rPr lang="en-US" dirty="0">
                <a:hlinkClick r:id="rId3"/>
              </a:rPr>
              <a:t>https://developer.mozilla.org/en-US/docs/Learn</a:t>
            </a:r>
            <a:endParaRPr lang="en-US" dirty="0"/>
          </a:p>
          <a:p>
            <a:r>
              <a:rPr lang="en-US" dirty="0"/>
              <a:t>CSS-Tricks (More good tutorials for front-end programming)</a:t>
            </a:r>
            <a:br>
              <a:rPr lang="en-US" dirty="0"/>
            </a:br>
            <a:r>
              <a:rPr lang="en-US" dirty="0">
                <a:hlinkClick r:id="rId4"/>
              </a:rPr>
              <a:t>https://css-tricks.com/</a:t>
            </a:r>
            <a:endParaRPr lang="en-US" dirty="0"/>
          </a:p>
          <a:p>
            <a:r>
              <a:rPr lang="en-US" dirty="0"/>
              <a:t>Visual Studio Code text editor (programming)</a:t>
            </a:r>
            <a:br>
              <a:rPr lang="en-US" dirty="0"/>
            </a:br>
            <a:r>
              <a:rPr lang="en-US" dirty="0">
                <a:hlinkClick r:id="rId5"/>
              </a:rPr>
              <a:t>https://code.visualstudio.com/</a:t>
            </a:r>
            <a:endParaRPr lang="en-US" dirty="0"/>
          </a:p>
          <a:p>
            <a:r>
              <a:rPr lang="en-US" dirty="0" err="1"/>
              <a:t>JSFiddle</a:t>
            </a:r>
            <a:r>
              <a:rPr lang="en-US" dirty="0"/>
              <a:t> (debugging/code sharing)</a:t>
            </a:r>
            <a:br>
              <a:rPr lang="en-US" dirty="0"/>
            </a:br>
            <a:r>
              <a:rPr lang="en-US" dirty="0">
                <a:hlinkClick r:id="rId6"/>
              </a:rPr>
              <a:t>https://jsfiddle.net/</a:t>
            </a:r>
            <a:endParaRPr lang="en-US" dirty="0"/>
          </a:p>
          <a:p>
            <a:r>
              <a:rPr lang="en-US" dirty="0" err="1"/>
              <a:t>CodePen</a:t>
            </a:r>
            <a:r>
              <a:rPr lang="en-US" dirty="0"/>
              <a:t> (debugging/code sharing)</a:t>
            </a:r>
            <a:br>
              <a:rPr lang="en-US" dirty="0"/>
            </a:br>
            <a:r>
              <a:rPr lang="en-US" dirty="0">
                <a:hlinkClick r:id="rId7"/>
              </a:rPr>
              <a:t>https://codepen.io/</a:t>
            </a:r>
            <a:endParaRPr lang="en-US" dirty="0"/>
          </a:p>
          <a:p>
            <a:r>
              <a:rPr lang="en-US" dirty="0"/>
              <a:t>PHP Sandbox (debugging)</a:t>
            </a:r>
            <a:br>
              <a:rPr lang="en-US" dirty="0"/>
            </a:br>
            <a:r>
              <a:rPr lang="en-US" dirty="0">
                <a:hlinkClick r:id="rId8"/>
              </a:rPr>
              <a:t>http://sandbox.onlinephpfunctions.com/</a:t>
            </a:r>
            <a:endParaRPr lang="en-US" dirty="0"/>
          </a:p>
          <a:p>
            <a:r>
              <a:rPr lang="en-US" dirty="0" err="1"/>
              <a:t>Browsersync</a:t>
            </a:r>
            <a:r>
              <a:rPr lang="en-US" dirty="0"/>
              <a:t> (slightly more advanced tool for debugging)</a:t>
            </a:r>
            <a:br>
              <a:rPr lang="en-US" dirty="0"/>
            </a:br>
            <a:r>
              <a:rPr lang="en-US" dirty="0">
                <a:hlinkClick r:id="rId9"/>
              </a:rPr>
              <a:t>https://www.browsersync.io/</a:t>
            </a:r>
            <a:endParaRPr lang="en-US" dirty="0"/>
          </a:p>
          <a:p>
            <a:r>
              <a:rPr lang="en-US" dirty="0"/>
              <a:t>W3C Markup Validation Service (checking your code against HTML5 standard)</a:t>
            </a:r>
            <a:br>
              <a:rPr lang="en-US" dirty="0"/>
            </a:br>
            <a:r>
              <a:rPr lang="en-US" dirty="0">
                <a:hlinkClick r:id="rId10"/>
              </a:rPr>
              <a:t>https://validator.w3.org/</a:t>
            </a:r>
            <a:endParaRPr lang="en-US" dirty="0"/>
          </a:p>
          <a:p>
            <a:r>
              <a:rPr lang="en-US" dirty="0"/>
              <a:t>Google Fonts (fonts)</a:t>
            </a:r>
            <a:br>
              <a:rPr lang="en-US" dirty="0"/>
            </a:br>
            <a:r>
              <a:rPr lang="en-US" dirty="0">
                <a:hlinkClick r:id="rId11"/>
              </a:rPr>
              <a:t>https://fonts.google.com/</a:t>
            </a:r>
            <a:endParaRPr lang="en-US" dirty="0"/>
          </a:p>
          <a:p>
            <a:r>
              <a:rPr lang="en-US" dirty="0"/>
              <a:t>Noun Project (icons)</a:t>
            </a:r>
            <a:br>
              <a:rPr lang="en-US" dirty="0"/>
            </a:br>
            <a:r>
              <a:rPr lang="en-US" dirty="0">
                <a:hlinkClick r:id="rId12"/>
              </a:rPr>
              <a:t>https://thenounproject.com/</a:t>
            </a:r>
            <a:endParaRPr lang="en-US" dirty="0"/>
          </a:p>
          <a:p>
            <a:r>
              <a:rPr lang="en-US" dirty="0"/>
              <a:t>Font Awesome (icons)</a:t>
            </a:r>
            <a:br>
              <a:rPr lang="en-US" dirty="0"/>
            </a:br>
            <a:r>
              <a:rPr lang="en-US" dirty="0">
                <a:hlinkClick r:id="rId13"/>
              </a:rPr>
              <a:t>https://fontawesome.com/</a:t>
            </a:r>
            <a:endParaRPr lang="en-US" dirty="0"/>
          </a:p>
          <a:p>
            <a:r>
              <a:rPr lang="en-US" dirty="0" err="1"/>
              <a:t>Academicons</a:t>
            </a:r>
            <a:r>
              <a:rPr lang="en-US" dirty="0"/>
              <a:t> (Icons)</a:t>
            </a:r>
            <a:br>
              <a:rPr lang="en-US" dirty="0"/>
            </a:br>
            <a:r>
              <a:rPr lang="en-US" dirty="0">
                <a:hlinkClick r:id="rId14"/>
              </a:rPr>
              <a:t>https://jpswalsh.github.io/academicons/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6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E3AC-DF61-469F-9143-E9C14DAA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(JS) quirks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2FFF-A40B-46F8-B775-3F3AB89D1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Asynchrony but single-threaded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170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3B6E8-1DFC-4BCB-AB3F-462BDC74D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09" y="1017038"/>
            <a:ext cx="8607123" cy="48415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B4F9C0-BDCE-4F26-82EC-67964D1B3551}"/>
              </a:ext>
            </a:extLst>
          </p:cNvPr>
          <p:cNvSpPr/>
          <p:nvPr/>
        </p:nvSpPr>
        <p:spPr>
          <a:xfrm>
            <a:off x="3587263" y="949568"/>
            <a:ext cx="5916670" cy="5240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78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3B6E8-1DFC-4BCB-AB3F-462BDC74D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09" y="1017038"/>
            <a:ext cx="8607123" cy="48415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B4F9C0-BDCE-4F26-82EC-67964D1B3551}"/>
              </a:ext>
            </a:extLst>
          </p:cNvPr>
          <p:cNvSpPr/>
          <p:nvPr/>
        </p:nvSpPr>
        <p:spPr>
          <a:xfrm>
            <a:off x="5715001" y="949568"/>
            <a:ext cx="3788932" cy="5240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245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3B6E8-1DFC-4BCB-AB3F-462BDC74D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09" y="1017038"/>
            <a:ext cx="8607123" cy="48415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B4F9C0-BDCE-4F26-82EC-67964D1B3551}"/>
              </a:ext>
            </a:extLst>
          </p:cNvPr>
          <p:cNvSpPr/>
          <p:nvPr/>
        </p:nvSpPr>
        <p:spPr>
          <a:xfrm>
            <a:off x="7666887" y="949568"/>
            <a:ext cx="1837045" cy="5240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208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9AF092-DD47-4F87-B4DA-2344368E9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4" y="395191"/>
            <a:ext cx="6036812" cy="52983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40DC6B-97FA-46F5-88B2-FBC22BB2161A}"/>
              </a:ext>
            </a:extLst>
          </p:cNvPr>
          <p:cNvSpPr/>
          <p:nvPr/>
        </p:nvSpPr>
        <p:spPr>
          <a:xfrm>
            <a:off x="1553594" y="5966140"/>
            <a:ext cx="6036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https://www.sohamkamani.com/blog/2016/03/14/wrapping-your-head-around-async-programming/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208301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AE1C6-E37A-46EB-A31F-131A269C8208}"/>
              </a:ext>
            </a:extLst>
          </p:cNvPr>
          <p:cNvSpPr/>
          <p:nvPr/>
        </p:nvSpPr>
        <p:spPr>
          <a:xfrm>
            <a:off x="1553594" y="5966140"/>
            <a:ext cx="6036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https://www.sohamkamani.com/blog/2016/03/14/wrapping-your-head-around-async-programming/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E483D-D9AC-4E00-9297-EE49AB9EC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978" y="307085"/>
            <a:ext cx="5820252" cy="55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4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Your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Your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Router/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59787101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7B1C-55BE-4C5F-A925-1B8DA712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7899"/>
            <a:ext cx="7886700" cy="488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https://johnresig.com/blog/how-javascript-timers-work/</a:t>
            </a:r>
            <a:endParaRPr lang="en-US" sz="20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307E0E-11E2-4EF4-912A-1681AD115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740753"/>
            <a:ext cx="6901960" cy="51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4278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E3AC-DF61-469F-9143-E9C14DAA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(JS) quirks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2FFF-A40B-46F8-B775-3F3AB89D1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Loosely typed</a:t>
            </a:r>
          </a:p>
          <a:p>
            <a:pPr lvl="1"/>
            <a:r>
              <a:rPr lang="en-US" dirty="0"/>
              <a:t>Equality (“==“ vs. “===“)</a:t>
            </a:r>
            <a:br>
              <a:rPr lang="en-US" dirty="0"/>
            </a:br>
            <a:r>
              <a:rPr lang="en-US" dirty="0">
                <a:hlinkClick r:id="rId2"/>
              </a:rPr>
              <a:t>https://codeburst.io/javascript-double-equals-vs-triple-equals-61d4ce5a121a</a:t>
            </a:r>
            <a:endParaRPr lang="en-US" dirty="0"/>
          </a:p>
          <a:p>
            <a:pPr lvl="1"/>
            <a:r>
              <a:rPr lang="en-US" dirty="0"/>
              <a:t>Surprising conversion</a:t>
            </a:r>
            <a:br>
              <a:rPr lang="en-US" dirty="0"/>
            </a:br>
            <a:r>
              <a:rPr lang="en-US" dirty="0">
                <a:hlinkClick r:id="rId3"/>
              </a:rPr>
              <a:t>https://www.w3schools.com/js/js_type_conversion.asp</a:t>
            </a:r>
            <a:br>
              <a:rPr lang="en-US" dirty="0"/>
            </a:br>
            <a:r>
              <a:rPr lang="en-US" dirty="0"/>
              <a:t>(See JavaScript Type Conversion Table)</a:t>
            </a:r>
          </a:p>
          <a:p>
            <a:r>
              <a:rPr lang="en-US" dirty="0"/>
              <a:t>Funny default scope and hoisting</a:t>
            </a:r>
            <a:br>
              <a:rPr lang="en-US" dirty="0"/>
            </a:br>
            <a:r>
              <a:rPr lang="en-US" dirty="0">
                <a:hlinkClick r:id="rId4"/>
              </a:rPr>
              <a:t>https://www.w3schools.com/js/js_scope.asp</a:t>
            </a:r>
            <a:br>
              <a:rPr lang="en-US" dirty="0"/>
            </a:br>
            <a:r>
              <a:rPr lang="en-US" dirty="0">
                <a:hlinkClick r:id="rId5"/>
              </a:rPr>
              <a:t>https://www.w3schools.com/js/js_hoisting.asp</a:t>
            </a:r>
            <a:endParaRPr lang="en-US" dirty="0"/>
          </a:p>
          <a:p>
            <a:r>
              <a:rPr lang="en-US" dirty="0"/>
              <a:t>Everchanging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br>
              <a:rPr lang="en-US" dirty="0"/>
            </a:br>
            <a:r>
              <a:rPr lang="en-US" dirty="0">
                <a:hlinkClick r:id="rId6"/>
              </a:rPr>
              <a:t>https://www.w3schools.com/js/js_this.asp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undefined</a:t>
            </a:r>
            <a:r>
              <a:rPr lang="en-US" dirty="0"/>
              <a:t> &amp;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+mj-lt"/>
                <a:hlinkClick r:id="rId7"/>
              </a:rPr>
              <a:t>https://codeburst.io/javascript-null-vs-undefined-20f955215a2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More on WTFJS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  <a:hlinkClick r:id="rId8"/>
              </a:rPr>
              <a:t>https://github.com/denysdovhan/wtfjs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7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JavaScripts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/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2874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5799-AD7A-4019-919B-5B372733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practices to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B4A2-FE37-4A93-AEB0-3A369D9D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560642"/>
          </a:xfrm>
        </p:spPr>
        <p:txBody>
          <a:bodyPr numCol="2">
            <a:normAutofit fontScale="70000" lnSpcReduction="20000"/>
          </a:bodyPr>
          <a:lstStyle/>
          <a:p>
            <a:r>
              <a:rPr lang="en-US" altLang="zh-TW" dirty="0"/>
              <a:t>Debugging</a:t>
            </a:r>
            <a:r>
              <a:rPr lang="zh-TW" altLang="en-US" dirty="0"/>
              <a:t> </a:t>
            </a:r>
            <a:r>
              <a:rPr lang="en-US" altLang="zh-TW" dirty="0"/>
              <a:t>in style</a:t>
            </a:r>
            <a:endParaRPr lang="en-US" dirty="0"/>
          </a:p>
          <a:p>
            <a:r>
              <a:rPr lang="en-US" dirty="0"/>
              <a:t>Browser compatibility</a:t>
            </a:r>
          </a:p>
          <a:p>
            <a:r>
              <a:rPr lang="en-US" dirty="0"/>
              <a:t>Avoiding touch devices</a:t>
            </a:r>
          </a:p>
          <a:p>
            <a:r>
              <a:rPr lang="en-US" dirty="0"/>
              <a:t>Quality auditory stimuli</a:t>
            </a:r>
          </a:p>
          <a:p>
            <a:r>
              <a:rPr lang="en-US" dirty="0"/>
              <a:t>Things should be in view</a:t>
            </a:r>
          </a:p>
          <a:p>
            <a:r>
              <a:rPr lang="en-US" dirty="0"/>
              <a:t>The problem of size</a:t>
            </a:r>
          </a:p>
          <a:p>
            <a:r>
              <a:rPr lang="en-US" dirty="0"/>
              <a:t>The problem of color</a:t>
            </a:r>
          </a:p>
          <a:p>
            <a:r>
              <a:rPr lang="en-US" dirty="0"/>
              <a:t>Slow or interrupted internet</a:t>
            </a:r>
          </a:p>
          <a:p>
            <a:r>
              <a:rPr lang="en-US" dirty="0"/>
              <a:t>Interruption from tab-switching</a:t>
            </a:r>
          </a:p>
          <a:p>
            <a:r>
              <a:rPr lang="en-US" dirty="0"/>
              <a:t>Smooth videos</a:t>
            </a:r>
          </a:p>
          <a:p>
            <a:r>
              <a:rPr lang="en-US" dirty="0"/>
              <a:t>Timing precision</a:t>
            </a:r>
          </a:p>
          <a:p>
            <a:r>
              <a:rPr lang="en-US" dirty="0"/>
              <a:t>Eye-tracking? Yes!</a:t>
            </a:r>
          </a:p>
          <a:p>
            <a:r>
              <a:rPr lang="en-US" dirty="0"/>
              <a:t>Subjects’ language fluency</a:t>
            </a:r>
          </a:p>
          <a:p>
            <a:r>
              <a:rPr lang="en-US" dirty="0"/>
              <a:t>Subjects’ sensory impairments</a:t>
            </a:r>
          </a:p>
          <a:p>
            <a:r>
              <a:rPr lang="en-US" dirty="0"/>
              <a:t>Repeated participation</a:t>
            </a:r>
          </a:p>
          <a:p>
            <a:r>
              <a:rPr lang="en-US" dirty="0"/>
              <a:t>Robot screening</a:t>
            </a:r>
          </a:p>
          <a:p>
            <a:r>
              <a:rPr lang="en-US" dirty="0"/>
              <a:t>Length of experiments</a:t>
            </a:r>
          </a:p>
          <a:p>
            <a:r>
              <a:rPr lang="en-US" dirty="0"/>
              <a:t>Watching data quality</a:t>
            </a:r>
          </a:p>
          <a:p>
            <a:r>
              <a:rPr lang="en-US" altLang="zh-TW" dirty="0"/>
              <a:t>Integration with SONA credit granting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754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9DDD-175B-4EFD-B63D-74221D76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Debugging in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1A17-072E-4DF7-81DB-CBE00130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Firebug in Firefox</a:t>
            </a:r>
          </a:p>
          <a:p>
            <a:r>
              <a:rPr lang="en-US" dirty="0"/>
              <a:t>Chrome </a:t>
            </a:r>
            <a:r>
              <a:rPr lang="en-US" dirty="0" err="1"/>
              <a:t>DevTools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host your website locally (temporally) to test server-side scripts</a:t>
            </a:r>
          </a:p>
          <a:p>
            <a:pPr lvl="1"/>
            <a:r>
              <a:rPr lang="en-US" dirty="0"/>
              <a:t>Static server one liner (command line)</a:t>
            </a:r>
            <a:br>
              <a:rPr lang="en-US" dirty="0"/>
            </a:br>
            <a:r>
              <a:rPr lang="en-US" dirty="0">
                <a:hlinkClick r:id="rId2"/>
              </a:rPr>
              <a:t>https://gist.github.com/willurd/5720255</a:t>
            </a:r>
            <a:endParaRPr lang="en-US" dirty="0"/>
          </a:p>
          <a:p>
            <a:pPr lvl="1"/>
            <a:r>
              <a:rPr lang="en-US" dirty="0"/>
              <a:t>Alternatively: Use Node.js + </a:t>
            </a:r>
            <a:r>
              <a:rPr lang="en-US" dirty="0" err="1"/>
              <a:t>Browsersync</a:t>
            </a:r>
            <a:br>
              <a:rPr lang="en-US" dirty="0"/>
            </a:br>
            <a:r>
              <a:rPr lang="en-US" dirty="0">
                <a:hlinkClick r:id="rId3"/>
              </a:rPr>
              <a:t>https://nodejs.org/en/</a:t>
            </a:r>
            <a:br>
              <a:rPr lang="en-US" dirty="0"/>
            </a:br>
            <a:r>
              <a:rPr lang="en-US" dirty="0">
                <a:hlinkClick r:id="rId4"/>
              </a:rPr>
              <a:t>https://www.browsersync.io/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8983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49F0-9B0F-493B-89C9-5E03AA6B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C649-CED4-4374-B64E-992F63E9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 sniffing</a:t>
            </a:r>
          </a:p>
          <a:p>
            <a:pPr lvl="1"/>
            <a:r>
              <a:rPr lang="en-US" dirty="0">
                <a:noFill/>
              </a:rPr>
              <a:t>Use </a:t>
            </a:r>
            <a:r>
              <a:rPr lang="en-US" dirty="0" err="1">
                <a:noFill/>
              </a:rPr>
              <a:t>UserAgent</a:t>
            </a:r>
            <a:r>
              <a:rPr lang="en-US" dirty="0">
                <a:noFill/>
              </a:rPr>
              <a:t> to detect what browser is used</a:t>
            </a:r>
          </a:p>
          <a:p>
            <a:pPr lvl="1"/>
            <a:r>
              <a:rPr lang="en-US" dirty="0">
                <a:noFill/>
              </a:rPr>
              <a:t>Can I use… Browser war status</a:t>
            </a:r>
            <a:br>
              <a:rPr lang="en-US" dirty="0">
                <a:noFill/>
              </a:rPr>
            </a:br>
            <a:r>
              <a:rPr lang="en-US" dirty="0">
                <a:noFill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https://caniuse.com/</a:t>
            </a:r>
            <a:endParaRPr lang="en-US" dirty="0">
              <a:noFill/>
            </a:endParaRPr>
          </a:p>
          <a:p>
            <a:pPr lvl="1"/>
            <a:r>
              <a:rPr lang="en-US" dirty="0">
                <a:noFill/>
              </a:rPr>
              <a:t>Not a good idea anymore!</a:t>
            </a:r>
          </a:p>
          <a:p>
            <a:r>
              <a:rPr lang="en-US" dirty="0"/>
              <a:t>Feature detection</a:t>
            </a:r>
          </a:p>
          <a:p>
            <a:pPr lvl="1"/>
            <a:r>
              <a:rPr lang="en-US" dirty="0">
                <a:noFill/>
              </a:rPr>
              <a:t>Directly detect if the relevant features you are hoping to use are provided</a:t>
            </a:r>
          </a:p>
          <a:p>
            <a:pPr lvl="1"/>
            <a:r>
              <a:rPr lang="en-US" dirty="0">
                <a:noFill/>
              </a:rPr>
              <a:t>Library like </a:t>
            </a:r>
            <a:r>
              <a:rPr lang="en-US" dirty="0" err="1">
                <a:noFill/>
              </a:rPr>
              <a:t>Modernizr</a:t>
            </a:r>
            <a:endParaRPr lang="en-US" dirty="0">
              <a:noFill/>
            </a:endParaRPr>
          </a:p>
          <a:p>
            <a:pPr lvl="1"/>
            <a:r>
              <a:rPr lang="en-US" dirty="0">
                <a:noFill/>
              </a:rPr>
              <a:t>Or just vanilla JavaScript (examples follow…)</a:t>
            </a:r>
          </a:p>
          <a:p>
            <a:pPr lvl="1"/>
            <a:r>
              <a:rPr lang="en-US" dirty="0">
                <a:noFill/>
              </a:rPr>
              <a:t>Can I use… Feature support</a:t>
            </a:r>
          </a:p>
        </p:txBody>
      </p:sp>
    </p:spTree>
    <p:extLst>
      <p:ext uri="{BB962C8B-B14F-4D97-AF65-F5344CB8AC3E}">
        <p14:creationId xmlns:p14="http://schemas.microsoft.com/office/powerpoint/2010/main" val="420794904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49F0-9B0F-493B-89C9-5E03AA6B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C649-CED4-4374-B64E-992F63E9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 sniffing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UserAgent</a:t>
            </a:r>
            <a:r>
              <a:rPr lang="en-US" dirty="0"/>
              <a:t> to detect what browser is used</a:t>
            </a:r>
          </a:p>
          <a:p>
            <a:pPr lvl="1"/>
            <a:r>
              <a:rPr lang="en-US" dirty="0"/>
              <a:t>Can I use… Browser war status</a:t>
            </a:r>
            <a:br>
              <a:rPr lang="en-US" dirty="0"/>
            </a:br>
            <a:r>
              <a:rPr lang="en-US" dirty="0">
                <a:hlinkClick r:id="rId2"/>
              </a:rPr>
              <a:t>https://caniuse.com/</a:t>
            </a:r>
            <a:endParaRPr lang="en-US" dirty="0"/>
          </a:p>
          <a:p>
            <a:pPr lvl="1"/>
            <a:r>
              <a:rPr lang="en-US" dirty="0"/>
              <a:t>Not a good idea anymore!</a:t>
            </a:r>
          </a:p>
          <a:p>
            <a:r>
              <a:rPr lang="en-US" dirty="0"/>
              <a:t>Feature detection</a:t>
            </a:r>
          </a:p>
          <a:p>
            <a:pPr lvl="1"/>
            <a:r>
              <a:rPr lang="en-US" dirty="0">
                <a:noFill/>
              </a:rPr>
              <a:t>Directly detect if the relevant features you are hoping to use are provided</a:t>
            </a:r>
          </a:p>
          <a:p>
            <a:pPr lvl="1"/>
            <a:r>
              <a:rPr lang="en-US" dirty="0">
                <a:noFill/>
              </a:rPr>
              <a:t>Library like </a:t>
            </a:r>
            <a:r>
              <a:rPr lang="en-US" dirty="0" err="1">
                <a:noFill/>
              </a:rPr>
              <a:t>Modernizr</a:t>
            </a:r>
            <a:endParaRPr lang="en-US" dirty="0">
              <a:noFill/>
            </a:endParaRPr>
          </a:p>
          <a:p>
            <a:pPr lvl="1"/>
            <a:r>
              <a:rPr lang="en-US" dirty="0">
                <a:noFill/>
              </a:rPr>
              <a:t>Or just vanilla JavaScript (examples follow…)</a:t>
            </a:r>
          </a:p>
          <a:p>
            <a:pPr lvl="1"/>
            <a:r>
              <a:rPr lang="en-US" dirty="0">
                <a:noFill/>
              </a:rPr>
              <a:t>Can I use… Feature support</a:t>
            </a:r>
          </a:p>
        </p:txBody>
      </p:sp>
    </p:spTree>
    <p:extLst>
      <p:ext uri="{BB962C8B-B14F-4D97-AF65-F5344CB8AC3E}">
        <p14:creationId xmlns:p14="http://schemas.microsoft.com/office/powerpoint/2010/main" val="12320771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49F0-9B0F-493B-89C9-5E03AA6B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C649-CED4-4374-B64E-992F63E9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 sniffing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UserAgent</a:t>
            </a:r>
            <a:r>
              <a:rPr lang="en-US" dirty="0"/>
              <a:t> to detect what browser is used</a:t>
            </a:r>
          </a:p>
          <a:p>
            <a:pPr lvl="1"/>
            <a:r>
              <a:rPr lang="en-US" dirty="0"/>
              <a:t>Can I use… Browser war status</a:t>
            </a:r>
            <a:br>
              <a:rPr lang="en-US" dirty="0"/>
            </a:br>
            <a:r>
              <a:rPr lang="en-US" dirty="0">
                <a:hlinkClick r:id="rId2"/>
              </a:rPr>
              <a:t>https://caniuse.com/</a:t>
            </a:r>
            <a:endParaRPr lang="en-US" dirty="0"/>
          </a:p>
          <a:p>
            <a:pPr lvl="1"/>
            <a:r>
              <a:rPr lang="en-US" dirty="0"/>
              <a:t>Not a good idea anymore!</a:t>
            </a:r>
          </a:p>
          <a:p>
            <a:r>
              <a:rPr lang="en-US" dirty="0"/>
              <a:t>Feature detection</a:t>
            </a:r>
          </a:p>
          <a:p>
            <a:pPr lvl="1"/>
            <a:r>
              <a:rPr lang="en-US" dirty="0"/>
              <a:t>Directly detect if the relevant features you are hoping to use are provided</a:t>
            </a:r>
          </a:p>
          <a:p>
            <a:pPr lvl="1"/>
            <a:r>
              <a:rPr lang="en-US" dirty="0"/>
              <a:t>Library like </a:t>
            </a:r>
            <a:r>
              <a:rPr lang="en-US" dirty="0" err="1"/>
              <a:t>Modernizr</a:t>
            </a:r>
            <a:endParaRPr lang="en-US" dirty="0"/>
          </a:p>
          <a:p>
            <a:pPr lvl="1"/>
            <a:r>
              <a:rPr lang="en-US" dirty="0"/>
              <a:t>Or just vanilla JavaScript (examples follow…)</a:t>
            </a:r>
          </a:p>
          <a:p>
            <a:pPr lvl="1"/>
            <a:r>
              <a:rPr lang="en-US" dirty="0"/>
              <a:t>Can I use… Feature support</a:t>
            </a:r>
          </a:p>
        </p:txBody>
      </p:sp>
    </p:spTree>
    <p:extLst>
      <p:ext uri="{BB962C8B-B14F-4D97-AF65-F5344CB8AC3E}">
        <p14:creationId xmlns:p14="http://schemas.microsoft.com/office/powerpoint/2010/main" val="309558512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1B16-1571-49DF-8152-B7B56CC2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touch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A1A1-B2B7-4EAF-933D-390319EE2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sniffing</a:t>
            </a:r>
          </a:p>
          <a:p>
            <a:pPr lvl="1"/>
            <a:r>
              <a:rPr lang="en-US" dirty="0"/>
              <a:t>Detection from </a:t>
            </a:r>
            <a:r>
              <a:rPr lang="en-US" dirty="0" err="1"/>
              <a:t>userAgent</a:t>
            </a:r>
            <a:endParaRPr lang="en-US" dirty="0"/>
          </a:p>
          <a:p>
            <a:r>
              <a:rPr lang="en-US" dirty="0"/>
              <a:t>Feature detection</a:t>
            </a:r>
          </a:p>
          <a:p>
            <a:pPr lvl="1"/>
            <a:r>
              <a:rPr lang="en-US" dirty="0"/>
              <a:t>Display size detection, e.g., 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$(window).width()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+mj-lt"/>
              </a:rPr>
              <a:t>JavaScript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element.getBoundingClientRect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Keyboard access (“press space to continue”)</a:t>
            </a:r>
          </a:p>
        </p:txBody>
      </p:sp>
    </p:spTree>
    <p:extLst>
      <p:ext uri="{BB962C8B-B14F-4D97-AF65-F5344CB8AC3E}">
        <p14:creationId xmlns:p14="http://schemas.microsoft.com/office/powerpoint/2010/main" val="321012552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E577-38FF-4C38-8F95-112CE2F6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auditory stimuli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CB38-18B9-40F1-97FC-7E4ABC5A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Headphone detection</a:t>
            </a:r>
            <a:br>
              <a:rPr lang="en-US" dirty="0"/>
            </a:br>
            <a:r>
              <a:rPr lang="en-US" sz="1800" dirty="0"/>
              <a:t>Woods, K. J., Siegel, M. H., Traer, J., &amp; McDermott, J. H. (2017). Headphone screening to facilitate web-based auditory experiments. Attention, Perception, &amp; Psychophysics, 79, 2064-2072.</a:t>
            </a:r>
          </a:p>
        </p:txBody>
      </p:sp>
    </p:spTree>
    <p:extLst>
      <p:ext uri="{BB962C8B-B14F-4D97-AF65-F5344CB8AC3E}">
        <p14:creationId xmlns:p14="http://schemas.microsoft.com/office/powerpoint/2010/main" val="423497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D32A7775-227E-4144-BFE5-38F5C7F51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3600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0FC0-AE9A-4C6A-AFA0-81584E9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Headphones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976E4-CAA5-45D8-9952-D1910B271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1" y="3267888"/>
            <a:ext cx="1065988" cy="799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49DE9-E192-4741-91E6-61B2F4AE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7012" y="3267887"/>
            <a:ext cx="1065988" cy="799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6E4D9-0ABC-4D85-B23C-1DD89C4DF898}"/>
              </a:ext>
            </a:extLst>
          </p:cNvPr>
          <p:cNvSpPr txBox="1"/>
          <p:nvPr/>
        </p:nvSpPr>
        <p:spPr>
          <a:xfrm>
            <a:off x="4421222" y="5576864"/>
            <a:ext cx="47163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(Woods, Siegel, Traer, &amp; McDermott, 2017, AP&amp;P)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12ACD9-15B9-4EE9-B574-13F0FEA4A27A}"/>
              </a:ext>
            </a:extLst>
          </p:cNvPr>
          <p:cNvGrpSpPr/>
          <p:nvPr/>
        </p:nvGrpSpPr>
        <p:grpSpPr>
          <a:xfrm>
            <a:off x="2574182" y="2444159"/>
            <a:ext cx="3995636" cy="2446944"/>
            <a:chOff x="3412788" y="2212271"/>
            <a:chExt cx="5327514" cy="32625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3AB79D-FA81-4C4E-97AA-F078C1290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2217135"/>
              <a:ext cx="1888788" cy="8314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DC0CD2-4B01-47B2-A43B-508CABB4A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024271"/>
              <a:ext cx="1888788" cy="8314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16A3F-EB85-444B-9297-5BDFDB047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2212271"/>
              <a:ext cx="1888788" cy="8314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126FE4-F6DA-411C-8755-0180257A4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021839"/>
              <a:ext cx="1888788" cy="8314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3AD5B6-3FE0-4223-A700-3A040BC1D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831407"/>
              <a:ext cx="1888788" cy="831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BC6F41-A926-4942-BA93-F9712B78E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4638543"/>
              <a:ext cx="1888788" cy="8314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ECE86C3-6D72-4142-9AFE-DF912B86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826543"/>
              <a:ext cx="1888788" cy="8314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2636FC-BF8D-4C17-BE21-17A3C5A09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4636111"/>
              <a:ext cx="1888788" cy="83145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12F31CB-BC9D-4A4B-88AD-DA6B2AA25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2221999"/>
              <a:ext cx="1888788" cy="83145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E027ED4-9748-4560-8E61-4A0085AC9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029135"/>
              <a:ext cx="1888788" cy="83145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467F529-DA14-4157-9F02-BB7BF039B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836271"/>
              <a:ext cx="1888788" cy="83145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F23400-D5A7-4B53-9D17-9F5B23B20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4643407"/>
              <a:ext cx="1888788" cy="83145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EF3BFE-670A-4231-8F8A-CEB5FF6717A5}"/>
              </a:ext>
            </a:extLst>
          </p:cNvPr>
          <p:cNvGrpSpPr/>
          <p:nvPr/>
        </p:nvGrpSpPr>
        <p:grpSpPr>
          <a:xfrm>
            <a:off x="2574182" y="2438687"/>
            <a:ext cx="3995636" cy="2446944"/>
            <a:chOff x="3412788" y="2212271"/>
            <a:chExt cx="5327514" cy="326259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8B3078B-E56B-4853-9BAC-D41374F0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2217135"/>
              <a:ext cx="1888788" cy="83145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FD2A1C7-1E37-413F-98CF-EC3EB826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024271"/>
              <a:ext cx="1888788" cy="83145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47146A3-9260-4B05-80DA-43112890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2212271"/>
              <a:ext cx="1888788" cy="8314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F429C3-F928-4786-B135-35AB4D127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021839"/>
              <a:ext cx="1888788" cy="83145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5B40151-8CAF-4020-B412-C62336D79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831407"/>
              <a:ext cx="1888788" cy="83145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76A02A1-078B-4CF0-82A3-6674D7783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4638543"/>
              <a:ext cx="1888788" cy="83145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9BEC33-A782-42C9-AE1B-5D8856B79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826543"/>
              <a:ext cx="1888788" cy="83145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98223B9-6A60-4497-8FEF-0E18FBB69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4636111"/>
              <a:ext cx="1888788" cy="83145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A11284A-899E-4738-BC6A-5760F1E1F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2221999"/>
              <a:ext cx="1888788" cy="83145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C9BE7E-D3E4-490A-8640-18F990D65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029135"/>
              <a:ext cx="1888788" cy="83145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D72ED1-FF45-4973-A61C-F278FF374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836271"/>
              <a:ext cx="1888788" cy="8314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2BF044C-6F3A-4F88-B7F5-807108BCC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4643407"/>
              <a:ext cx="1888788" cy="83145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072612B-7F1B-4F20-B7B4-C3F7B938D792}"/>
              </a:ext>
            </a:extLst>
          </p:cNvPr>
          <p:cNvSpPr txBox="1"/>
          <p:nvPr/>
        </p:nvSpPr>
        <p:spPr>
          <a:xfrm>
            <a:off x="992288" y="4262039"/>
            <a:ext cx="12234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speaker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F9EB58-2131-4EA3-8323-C5A3EE2DF7C8}"/>
              </a:ext>
            </a:extLst>
          </p:cNvPr>
          <p:cNvSpPr txBox="1"/>
          <p:nvPr/>
        </p:nvSpPr>
        <p:spPr>
          <a:xfrm>
            <a:off x="6928299" y="4256567"/>
            <a:ext cx="12234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179345486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0FC0-AE9A-4C6A-AFA0-81584E9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Headphones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976E4-CAA5-45D8-9952-D1910B271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1" y="3267888"/>
            <a:ext cx="1065988" cy="799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49DE9-E192-4741-91E6-61B2F4AE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7012" y="3267887"/>
            <a:ext cx="1065988" cy="799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6E4D9-0ABC-4D85-B23C-1DD89C4DF898}"/>
              </a:ext>
            </a:extLst>
          </p:cNvPr>
          <p:cNvSpPr txBox="1"/>
          <p:nvPr/>
        </p:nvSpPr>
        <p:spPr>
          <a:xfrm>
            <a:off x="4421222" y="5576864"/>
            <a:ext cx="47163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(Woods, Siegel, Traer, &amp; McDermott, 2017, AP&amp;P)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12ACD9-15B9-4EE9-B574-13F0FEA4A27A}"/>
              </a:ext>
            </a:extLst>
          </p:cNvPr>
          <p:cNvGrpSpPr/>
          <p:nvPr/>
        </p:nvGrpSpPr>
        <p:grpSpPr>
          <a:xfrm>
            <a:off x="2574182" y="2444159"/>
            <a:ext cx="3995636" cy="2446944"/>
            <a:chOff x="3412788" y="2212271"/>
            <a:chExt cx="5327514" cy="32625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3AB79D-FA81-4C4E-97AA-F078C1290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2217135"/>
              <a:ext cx="1888788" cy="8314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DC0CD2-4B01-47B2-A43B-508CABB4A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024271"/>
              <a:ext cx="1888788" cy="8314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16A3F-EB85-444B-9297-5BDFDB047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2212271"/>
              <a:ext cx="1888788" cy="8314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126FE4-F6DA-411C-8755-0180257A4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021839"/>
              <a:ext cx="1888788" cy="8314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3AD5B6-3FE0-4223-A700-3A040BC1D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831407"/>
              <a:ext cx="1888788" cy="831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BC6F41-A926-4942-BA93-F9712B78E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4638543"/>
              <a:ext cx="1888788" cy="8314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ECE86C3-6D72-4142-9AFE-DF912B86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826543"/>
              <a:ext cx="1888788" cy="8314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2636FC-BF8D-4C17-BE21-17A3C5A09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4636111"/>
              <a:ext cx="1888788" cy="83145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12F31CB-BC9D-4A4B-88AD-DA6B2AA25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2221999"/>
              <a:ext cx="1888788" cy="83145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E027ED4-9748-4560-8E61-4A0085AC9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029135"/>
              <a:ext cx="1888788" cy="83145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467F529-DA14-4157-9F02-BB7BF039B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836271"/>
              <a:ext cx="1888788" cy="83145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F23400-D5A7-4B53-9D17-9F5B23B20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4643407"/>
              <a:ext cx="1888788" cy="83145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EF3BFE-670A-4231-8F8A-CEB5FF6717A5}"/>
              </a:ext>
            </a:extLst>
          </p:cNvPr>
          <p:cNvGrpSpPr/>
          <p:nvPr/>
        </p:nvGrpSpPr>
        <p:grpSpPr>
          <a:xfrm>
            <a:off x="2574182" y="2438687"/>
            <a:ext cx="3995636" cy="2446944"/>
            <a:chOff x="3412788" y="2212271"/>
            <a:chExt cx="5327514" cy="326259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8B3078B-E56B-4853-9BAC-D41374F0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2217135"/>
              <a:ext cx="1888788" cy="83145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FD2A1C7-1E37-413F-98CF-EC3EB826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024271"/>
              <a:ext cx="1888788" cy="83145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47146A3-9260-4B05-80DA-43112890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2212271"/>
              <a:ext cx="1888788" cy="8314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F429C3-F928-4786-B135-35AB4D127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021839"/>
              <a:ext cx="1888788" cy="83145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5B40151-8CAF-4020-B412-C62336D79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831407"/>
              <a:ext cx="1888788" cy="83145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76A02A1-078B-4CF0-82A3-6674D7783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4638543"/>
              <a:ext cx="1888788" cy="83145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9BEC33-A782-42C9-AE1B-5D8856B79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826543"/>
              <a:ext cx="1888788" cy="83145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98223B9-6A60-4497-8FEF-0E18FBB69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4636111"/>
              <a:ext cx="1888788" cy="83145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A11284A-899E-4738-BC6A-5760F1E1F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2221999"/>
              <a:ext cx="1888788" cy="83145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C9BE7E-D3E4-490A-8640-18F990D65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029135"/>
              <a:ext cx="1888788" cy="83145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D72ED1-FF45-4973-A61C-F278FF374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836271"/>
              <a:ext cx="1888788" cy="8314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2BF044C-6F3A-4F88-B7F5-807108BCC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4643407"/>
              <a:ext cx="1888788" cy="83145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072612B-7F1B-4F20-B7B4-C3F7B938D792}"/>
              </a:ext>
            </a:extLst>
          </p:cNvPr>
          <p:cNvSpPr txBox="1"/>
          <p:nvPr/>
        </p:nvSpPr>
        <p:spPr>
          <a:xfrm>
            <a:off x="992288" y="4262039"/>
            <a:ext cx="12234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speaker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51755-C9D2-442E-96DD-244ECA1CF81A}"/>
              </a:ext>
            </a:extLst>
          </p:cNvPr>
          <p:cNvSpPr txBox="1"/>
          <p:nvPr/>
        </p:nvSpPr>
        <p:spPr>
          <a:xfrm>
            <a:off x="6743153" y="4100456"/>
            <a:ext cx="15937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Anti-phase</a:t>
            </a:r>
          </a:p>
          <a:p>
            <a:pPr algn="ctr"/>
            <a:r>
              <a:rPr lang="en-US" sz="2100" dirty="0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172488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3438 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7A21C79-580F-495F-B01C-BDAB1C107E17}"/>
              </a:ext>
            </a:extLst>
          </p:cNvPr>
          <p:cNvGrpSpPr/>
          <p:nvPr/>
        </p:nvGrpSpPr>
        <p:grpSpPr>
          <a:xfrm flipH="1">
            <a:off x="5894248" y="2447807"/>
            <a:ext cx="982292" cy="2439648"/>
            <a:chOff x="5176802" y="2120743"/>
            <a:chExt cx="1309723" cy="325286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A11284A-899E-4738-BC6A-5760F1E1F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58"/>
            <a:stretch/>
          </p:blipFill>
          <p:spPr>
            <a:xfrm>
              <a:off x="5176802" y="2120743"/>
              <a:ext cx="1309723" cy="83145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C9BE7E-D3E4-490A-8640-18F990D652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58"/>
            <a:stretch/>
          </p:blipFill>
          <p:spPr>
            <a:xfrm>
              <a:off x="5176802" y="2927879"/>
              <a:ext cx="1309723" cy="83145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D72ED1-FF45-4973-A61C-F278FF374E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58"/>
            <a:stretch/>
          </p:blipFill>
          <p:spPr>
            <a:xfrm>
              <a:off x="5176802" y="3735015"/>
              <a:ext cx="1309723" cy="8314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2BF044C-6F3A-4F88-B7F5-807108BCC0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58"/>
            <a:stretch/>
          </p:blipFill>
          <p:spPr>
            <a:xfrm>
              <a:off x="5176802" y="4542151"/>
              <a:ext cx="1309723" cy="831456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1C08EE1-ABAA-4222-95AA-C3FA8C1A617B}"/>
              </a:ext>
            </a:extLst>
          </p:cNvPr>
          <p:cNvGrpSpPr/>
          <p:nvPr/>
        </p:nvGrpSpPr>
        <p:grpSpPr>
          <a:xfrm flipH="1">
            <a:off x="2267458" y="2456927"/>
            <a:ext cx="982296" cy="2439648"/>
            <a:chOff x="7858991" y="2394625"/>
            <a:chExt cx="1309728" cy="325286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3AB79D-FA81-4C4E-97AA-F078C1290E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58"/>
            <a:stretch/>
          </p:blipFill>
          <p:spPr>
            <a:xfrm>
              <a:off x="7858995" y="2394625"/>
              <a:ext cx="1309724" cy="8314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DC0CD2-4B01-47B2-A43B-508CABB4A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58"/>
            <a:stretch/>
          </p:blipFill>
          <p:spPr>
            <a:xfrm>
              <a:off x="7858993" y="3201761"/>
              <a:ext cx="1309725" cy="8314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3AD5B6-3FE0-4223-A700-3A040BC1D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58"/>
            <a:stretch/>
          </p:blipFill>
          <p:spPr>
            <a:xfrm>
              <a:off x="7858993" y="4008897"/>
              <a:ext cx="1309726" cy="831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BC6F41-A926-4942-BA93-F9712B78EF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58"/>
            <a:stretch/>
          </p:blipFill>
          <p:spPr>
            <a:xfrm>
              <a:off x="7858991" y="4816033"/>
              <a:ext cx="1309727" cy="83145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750FC0-AE9A-4C6A-AFA0-81584E9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Headphones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976E4-CAA5-45D8-9952-D1910B271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1" y="3267888"/>
            <a:ext cx="1065988" cy="799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49DE9-E192-4741-91E6-61B2F4AE5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7012" y="3267887"/>
            <a:ext cx="1065988" cy="799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6E4D9-0ABC-4D85-B23C-1DD89C4DF898}"/>
              </a:ext>
            </a:extLst>
          </p:cNvPr>
          <p:cNvSpPr txBox="1"/>
          <p:nvPr/>
        </p:nvSpPr>
        <p:spPr>
          <a:xfrm>
            <a:off x="4421222" y="5576864"/>
            <a:ext cx="47163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(Woods, Siegel, Traer, &amp; McDermott, 2017, AP&amp;P)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51755-C9D2-442E-96DD-244ECA1CF81A}"/>
              </a:ext>
            </a:extLst>
          </p:cNvPr>
          <p:cNvSpPr txBox="1"/>
          <p:nvPr/>
        </p:nvSpPr>
        <p:spPr>
          <a:xfrm>
            <a:off x="3632480" y="4538785"/>
            <a:ext cx="18790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Anti-phase</a:t>
            </a:r>
          </a:p>
          <a:p>
            <a:pPr algn="ctr"/>
            <a:r>
              <a:rPr lang="en-US" sz="2100" dirty="0"/>
              <a:t>Headphones</a:t>
            </a:r>
          </a:p>
        </p:txBody>
      </p:sp>
      <p:pic>
        <p:nvPicPr>
          <p:cNvPr id="7" name="Graphic 6" descr="Ear">
            <a:extLst>
              <a:ext uri="{FF2B5EF4-FFF2-40B4-BE49-F238E27FC236}">
                <a16:creationId xmlns:a16="http://schemas.microsoft.com/office/drawing/2014/main" id="{589C1817-38A7-4560-AA62-FE3FA6764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1020" y="3037633"/>
            <a:ext cx="1090713" cy="1285532"/>
          </a:xfrm>
          <a:prstGeom prst="rect">
            <a:avLst/>
          </a:prstGeom>
        </p:spPr>
      </p:pic>
      <p:pic>
        <p:nvPicPr>
          <p:cNvPr id="37" name="Graphic 36" descr="Ear">
            <a:extLst>
              <a:ext uri="{FF2B5EF4-FFF2-40B4-BE49-F238E27FC236}">
                <a16:creationId xmlns:a16="http://schemas.microsoft.com/office/drawing/2014/main" id="{F096133B-6253-415E-82B9-5022C1B85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900060" y="3024865"/>
            <a:ext cx="1090713" cy="128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75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E577-38FF-4C38-8F95-112CE2F6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CB38-18B9-40F1-97FC-7E4ABC5A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whatever you need with clever design!</a:t>
            </a:r>
          </a:p>
        </p:txBody>
      </p:sp>
    </p:spTree>
    <p:extLst>
      <p:ext uri="{BB962C8B-B14F-4D97-AF65-F5344CB8AC3E}">
        <p14:creationId xmlns:p14="http://schemas.microsoft.com/office/powerpoint/2010/main" val="31970639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47F6-8040-402C-9E96-CAA5E0D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should be in view!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D0EC5-D8B9-478F-8AD0-FFF169947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if stimuli is in full view in each trial</a:t>
            </a:r>
          </a:p>
          <a:p>
            <a:r>
              <a:rPr lang="en-US" dirty="0"/>
              <a:t>JavaScript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element.getBoundingClientRect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/>
          </a:p>
          <a:p>
            <a:r>
              <a:rPr lang="en-US" dirty="0"/>
              <a:t>I’ll share a link to my example code using this (look for </a:t>
            </a:r>
            <a:r>
              <a:rPr lang="en-US" dirty="0">
                <a:latin typeface="Consolas" panose="020B0609020204030204" pitchFamily="49" charset="0"/>
              </a:rPr>
              <a:t>CHECK_FULLY_IN_VIEW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186322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01C1-78A7-4F2E-A830-EB7CAA28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8386-0A6C-4C55-B9A7-F623B50E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Any size that works (visible in full)</a:t>
            </a:r>
          </a:p>
          <a:p>
            <a:pPr lvl="1"/>
            <a:r>
              <a:rPr lang="en-US" dirty="0"/>
              <a:t>Measure if stimuli is fully in view with JavaScript</a:t>
            </a:r>
          </a:p>
          <a:p>
            <a:r>
              <a:rPr lang="en-US" dirty="0"/>
              <a:t>Normal size (just not crazy)</a:t>
            </a:r>
          </a:p>
          <a:p>
            <a:pPr lvl="1"/>
            <a:r>
              <a:rPr lang="en-US" dirty="0"/>
              <a:t>Ask the subject to adjust</a:t>
            </a:r>
          </a:p>
          <a:p>
            <a:pPr lvl="2"/>
            <a:r>
              <a:rPr lang="en-US" dirty="0"/>
              <a:t>Arm length distance and thumb nail size</a:t>
            </a:r>
          </a:p>
          <a:p>
            <a:pPr lvl="2"/>
            <a:r>
              <a:rPr lang="en-US" dirty="0"/>
              <a:t>As big as possible</a:t>
            </a:r>
          </a:p>
          <a:p>
            <a:pPr lvl="2"/>
            <a:r>
              <a:rPr lang="en-US" dirty="0"/>
              <a:t>As small as still discernible</a:t>
            </a:r>
          </a:p>
          <a:p>
            <a:r>
              <a:rPr lang="en-US" dirty="0"/>
              <a:t>Accurate size</a:t>
            </a:r>
          </a:p>
          <a:p>
            <a:pPr lvl="1"/>
            <a:r>
              <a:rPr lang="en-US" sz="1700" dirty="0"/>
              <a:t>Li, Q., </a:t>
            </a:r>
            <a:r>
              <a:rPr lang="en-US" sz="1700" dirty="0" err="1"/>
              <a:t>Joo</a:t>
            </a:r>
            <a:r>
              <a:rPr lang="en-US" sz="1700" dirty="0"/>
              <a:t>, S. J., </a:t>
            </a:r>
            <a:r>
              <a:rPr lang="en-US" sz="1700" dirty="0" err="1"/>
              <a:t>Yeatman</a:t>
            </a:r>
            <a:r>
              <a:rPr lang="en-US" sz="1700" dirty="0"/>
              <a:t>, J. D., Reinecke, K. (2020). Controlling for participants</a:t>
            </a:r>
            <a:r>
              <a:rPr lang="en-US" altLang="zh-TW" sz="1700" dirty="0"/>
              <a:t>’</a:t>
            </a:r>
            <a:r>
              <a:rPr lang="en-US" sz="1700" dirty="0"/>
              <a:t> viewing distance in large-scale, psychophysical online experiments using a virtual chinrest. </a:t>
            </a:r>
            <a:r>
              <a:rPr lang="en-US" sz="1700" i="1" dirty="0"/>
              <a:t>Scientific Report,10</a:t>
            </a:r>
            <a:r>
              <a:rPr lang="en-US" sz="1700" dirty="0"/>
              <a:t>:904.</a:t>
            </a:r>
          </a:p>
          <a:p>
            <a:pPr lvl="1"/>
            <a:r>
              <a:rPr lang="en-US" dirty="0"/>
              <a:t>Credit card standard size &amp; blind spot detection</a:t>
            </a:r>
          </a:p>
          <a:p>
            <a:pPr lvl="1"/>
            <a:r>
              <a:rPr lang="en-US" dirty="0">
                <a:hlinkClick r:id="rId2"/>
              </a:rPr>
              <a:t>https://github.com/QishengLi/virtual_chinrest/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5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B8A6-B427-4956-9880-257B80C6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08AF-819A-431B-8BC4-F458E3A0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perception</a:t>
            </a:r>
          </a:p>
          <a:p>
            <a:pPr lvl="1"/>
            <a:r>
              <a:rPr lang="en-US" dirty="0"/>
              <a:t>Color blind test</a:t>
            </a:r>
          </a:p>
          <a:p>
            <a:pPr lvl="1"/>
            <a:r>
              <a:rPr lang="en-US" dirty="0"/>
              <a:t>Color sensitivity test</a:t>
            </a:r>
          </a:p>
          <a:p>
            <a:r>
              <a:rPr lang="en-US" dirty="0"/>
              <a:t>Monitor calibration</a:t>
            </a:r>
          </a:p>
          <a:p>
            <a:pPr lvl="1"/>
            <a:r>
              <a:rPr lang="en-US" dirty="0"/>
              <a:t>Psychophysics methods</a:t>
            </a:r>
            <a:r>
              <a:rPr lang="zh-TW" altLang="en-US" dirty="0"/>
              <a:t> </a:t>
            </a:r>
            <a:r>
              <a:rPr lang="en-US" altLang="zh-TW" dirty="0"/>
              <a:t>(e.g., color-mixing matching, apparent motion forced choice)</a:t>
            </a:r>
            <a:br>
              <a:rPr lang="en-US" altLang="zh-TW" sz="1600" dirty="0"/>
            </a:br>
            <a:r>
              <a:rPr lang="en-US" sz="1600" dirty="0"/>
              <a:t>To, L., Woods, R. L., Goldstein, R. B., &amp; </a:t>
            </a:r>
            <a:r>
              <a:rPr lang="en-US" sz="1600" dirty="0" err="1"/>
              <a:t>Peli</a:t>
            </a:r>
            <a:r>
              <a:rPr lang="en-US" sz="1600" dirty="0"/>
              <a:t>, E. (2013). Psychophysical contrast calibration. </a:t>
            </a:r>
            <a:r>
              <a:rPr lang="en-US" sz="1600" i="1" dirty="0"/>
              <a:t>Vision research</a:t>
            </a:r>
            <a:r>
              <a:rPr lang="en-US" sz="1600" dirty="0"/>
              <a:t>, </a:t>
            </a:r>
            <a:r>
              <a:rPr lang="en-US" sz="1600" i="1" dirty="0"/>
              <a:t>90</a:t>
            </a:r>
            <a:r>
              <a:rPr lang="en-US" sz="1600" dirty="0"/>
              <a:t>, 15-24.</a:t>
            </a:r>
          </a:p>
          <a:p>
            <a:pPr lvl="1"/>
            <a:r>
              <a:rPr lang="en-US" dirty="0"/>
              <a:t>Time-consuming and complicated for subjects</a:t>
            </a:r>
          </a:p>
        </p:txBody>
      </p:sp>
    </p:spTree>
    <p:extLst>
      <p:ext uri="{BB962C8B-B14F-4D97-AF65-F5344CB8AC3E}">
        <p14:creationId xmlns:p14="http://schemas.microsoft.com/office/powerpoint/2010/main" val="36403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B1B7-E65A-4619-837F-4F2BEBE7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or interrupted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E70FC-1B88-4216-85C3-7869F8A6E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Preload images, videos, and sounds before presentation</a:t>
            </a:r>
          </a:p>
          <a:p>
            <a:r>
              <a:rPr lang="en-US" dirty="0"/>
              <a:t>Images</a:t>
            </a:r>
          </a:p>
          <a:p>
            <a:pPr lvl="1"/>
            <a:r>
              <a:rPr lang="en-US" dirty="0"/>
              <a:t>Preloading works reliably across platforms only if the elements are set to be displayed</a:t>
            </a:r>
          </a:p>
          <a:p>
            <a:pPr lvl="1"/>
            <a:r>
              <a:rPr lang="en-US" dirty="0"/>
              <a:t>Workaround: invisible buffer div </a:t>
            </a:r>
            <a:br>
              <a:rPr lang="en-US" dirty="0"/>
            </a:br>
            <a:r>
              <a:rPr lang="en-US" dirty="0"/>
              <a:t>(see example code)</a:t>
            </a:r>
          </a:p>
          <a:p>
            <a:r>
              <a:rPr lang="en-US" altLang="zh-TW" dirty="0"/>
              <a:t>Audios &amp; </a:t>
            </a:r>
            <a:r>
              <a:rPr lang="en-US" dirty="0"/>
              <a:t>Videos</a:t>
            </a:r>
          </a:p>
          <a:p>
            <a:pPr lvl="1"/>
            <a:r>
              <a:rPr lang="en-US" dirty="0"/>
              <a:t>Preloading too tricky to deal with</a:t>
            </a:r>
          </a:p>
          <a:p>
            <a:pPr lvl="1"/>
            <a:r>
              <a:rPr lang="en-US" dirty="0">
                <a:latin typeface="+mj-lt"/>
              </a:rPr>
              <a:t>Workaround: </a:t>
            </a:r>
            <a:r>
              <a:rPr lang="en-US" dirty="0" err="1">
                <a:latin typeface="Consolas" panose="020B0609020204030204" pitchFamily="49" charset="0"/>
              </a:rPr>
              <a:t>canplaythrough</a:t>
            </a:r>
            <a:r>
              <a:rPr lang="en-US" dirty="0"/>
              <a:t> event</a:t>
            </a:r>
            <a:br>
              <a:rPr lang="en-US" dirty="0"/>
            </a:br>
            <a:r>
              <a:rPr lang="en-US" dirty="0">
                <a:hlinkClick r:id="rId2"/>
              </a:rPr>
              <a:t>https://www.w3schools.com/tags/av_event_canplaythrough.asp</a:t>
            </a:r>
            <a:br>
              <a:rPr lang="en-US" dirty="0"/>
            </a:br>
            <a:r>
              <a:rPr lang="en-US" dirty="0"/>
              <a:t>(More details on caveats</a:t>
            </a:r>
            <a:r>
              <a:rPr lang="en-US" altLang="zh-TW" dirty="0"/>
              <a:t>: </a:t>
            </a:r>
            <a:r>
              <a:rPr lang="en-US" altLang="zh-TW" dirty="0">
                <a:hlinkClick r:id="rId3"/>
              </a:rPr>
              <a:t>http://dinbror.dk/blog/how-to-preload-entire-html5-video-before-play-solved/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113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22B0-1AC3-4276-A259-BCDBE3D7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Interruption from tab-switching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0061-ACF3-4A8E-A6EE-CFD47306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perfect way so far to detect window- or tab-switching</a:t>
            </a:r>
          </a:p>
          <a:p>
            <a:pPr lvl="1"/>
            <a:r>
              <a:rPr lang="en-US" dirty="0" err="1"/>
              <a:t>Onfocus</a:t>
            </a:r>
            <a:r>
              <a:rPr lang="en-US" dirty="0"/>
              <a:t> &amp; </a:t>
            </a:r>
            <a:r>
              <a:rPr lang="en-US" dirty="0" err="1"/>
              <a:t>onblur</a:t>
            </a:r>
            <a:r>
              <a:rPr lang="en-US" dirty="0"/>
              <a:t> have poor cross-platform compatibility and they are fading out and not recommended</a:t>
            </a:r>
          </a:p>
          <a:p>
            <a:pPr lvl="1"/>
            <a:r>
              <a:rPr lang="en-US" dirty="0"/>
              <a:t>Page visibility API detect minimization or tab-switching, but not window-switching without minimization</a:t>
            </a:r>
          </a:p>
          <a:p>
            <a:r>
              <a:rPr lang="en-US" dirty="0"/>
              <a:t>Use page visibility API is still better nothing</a:t>
            </a:r>
          </a:p>
          <a:p>
            <a:pPr lvl="1"/>
            <a:r>
              <a:rPr lang="en-US" dirty="0"/>
              <a:t>See my example code (linked at the end)</a:t>
            </a:r>
          </a:p>
        </p:txBody>
      </p:sp>
    </p:spTree>
    <p:extLst>
      <p:ext uri="{BB962C8B-B14F-4D97-AF65-F5344CB8AC3E}">
        <p14:creationId xmlns:p14="http://schemas.microsoft.com/office/powerpoint/2010/main" val="248096305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55AC-C7CE-4658-B46B-68FF1FE4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E180-DF0F-47C2-9D14-F0BE372A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requestAnimationFrame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for smooth</a:t>
            </a:r>
            <a:br>
              <a:rPr lang="en-US" dirty="0"/>
            </a:br>
            <a:r>
              <a:rPr lang="en-US" dirty="0"/>
              <a:t>(equivalent to frame counting for </a:t>
            </a:r>
            <a:r>
              <a:rPr lang="en-US" dirty="0" err="1"/>
              <a:t>Psychtoolbox</a:t>
            </a:r>
            <a:r>
              <a:rPr lang="en-US" dirty="0"/>
              <a:t> and </a:t>
            </a:r>
            <a:r>
              <a:rPr lang="en-US" dirty="0" err="1"/>
              <a:t>PsychoPy</a:t>
            </a:r>
            <a:r>
              <a:rPr lang="en-US" dirty="0"/>
              <a:t>)</a:t>
            </a:r>
          </a:p>
          <a:p>
            <a:pPr lvl="1"/>
            <a:r>
              <a:rPr lang="en-US" sz="1200" dirty="0">
                <a:hlinkClick r:id="rId2"/>
              </a:rPr>
              <a:t>https://developer.mozilla.org/en-US/docs/Web/API/window/requestAnimationFrame</a:t>
            </a:r>
            <a:endParaRPr lang="en-US" sz="1200" dirty="0"/>
          </a:p>
          <a:p>
            <a:pPr lvl="1"/>
            <a:r>
              <a:rPr lang="en-US" sz="1200" dirty="0">
                <a:hlinkClick r:id="rId3"/>
              </a:rPr>
              <a:t>https://stackoverflow.com/questions/38709923/why-is-requestanimationframe-better-than-setinterval-or-settimeout </a:t>
            </a:r>
          </a:p>
          <a:p>
            <a:pPr lvl="1"/>
            <a:r>
              <a:rPr lang="en-US" sz="1200" dirty="0">
                <a:hlinkClick r:id="rId3"/>
              </a:rPr>
              <a:t>https://hacks.mozilla.org/2011/08/animating-with-javascript-from-setinterval-to-requestanimationframe/</a:t>
            </a:r>
            <a:endParaRPr lang="en-US" sz="1600" dirty="0"/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Tradeoff between smooth animation and accurate timing</a:t>
            </a:r>
          </a:p>
          <a:p>
            <a:pPr lvl="1"/>
            <a:r>
              <a:rPr lang="en-US" dirty="0"/>
              <a:t>Combined with </a:t>
            </a:r>
            <a:r>
              <a:rPr lang="en-US" dirty="0">
                <a:latin typeface="+mj-lt"/>
              </a:rPr>
              <a:t>duration recording </a:t>
            </a:r>
            <a:r>
              <a:rPr lang="en-US" dirty="0"/>
              <a:t>to fix the inaccuracy (case-by-case considerations)</a:t>
            </a:r>
          </a:p>
        </p:txBody>
      </p:sp>
    </p:spTree>
    <p:extLst>
      <p:ext uri="{BB962C8B-B14F-4D97-AF65-F5344CB8AC3E}">
        <p14:creationId xmlns:p14="http://schemas.microsoft.com/office/powerpoint/2010/main" val="74859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2CE8A425-8461-49E4-B87E-1AE5486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3" y="2022610"/>
            <a:ext cx="914400" cy="914400"/>
          </a:xfrm>
          <a:prstGeom prst="rect">
            <a:avLst/>
          </a:prstGeom>
        </p:spPr>
      </p:pic>
      <p:pic>
        <p:nvPicPr>
          <p:cNvPr id="31" name="Graphic 30" descr="Computer">
            <a:extLst>
              <a:ext uri="{FF2B5EF4-FFF2-40B4-BE49-F238E27FC236}">
                <a16:creationId xmlns:a16="http://schemas.microsoft.com/office/drawing/2014/main" id="{FF400712-FBBF-44EB-9E5E-D8353A76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040" y="3006591"/>
            <a:ext cx="914400" cy="914400"/>
          </a:xfrm>
          <a:prstGeom prst="rect">
            <a:avLst/>
          </a:prstGeom>
        </p:spPr>
      </p:pic>
      <p:pic>
        <p:nvPicPr>
          <p:cNvPr id="32" name="Graphic 31" descr="Computer">
            <a:extLst>
              <a:ext uri="{FF2B5EF4-FFF2-40B4-BE49-F238E27FC236}">
                <a16:creationId xmlns:a16="http://schemas.microsoft.com/office/drawing/2014/main" id="{45E74744-762C-46FD-A3D6-0D92BCF45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6228" y="2118884"/>
            <a:ext cx="914400" cy="914400"/>
          </a:xfrm>
          <a:prstGeom prst="rect">
            <a:avLst/>
          </a:prstGeom>
        </p:spPr>
      </p:pic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2D1FD7DE-F88F-4020-B681-9A23937B0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4668" y="3324131"/>
            <a:ext cx="914400" cy="914400"/>
          </a:xfrm>
          <a:prstGeom prst="rect">
            <a:avLst/>
          </a:prstGeom>
        </p:spPr>
      </p:pic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A09115D1-F592-4DDA-9F67-9B3117CFF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0854" y="4322493"/>
            <a:ext cx="914400" cy="91440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A98455A9-AACB-4878-A934-71504AFE9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9068" y="2741534"/>
            <a:ext cx="914400" cy="914400"/>
          </a:xfrm>
          <a:prstGeom prst="rect">
            <a:avLst/>
          </a:prstGeom>
        </p:spPr>
      </p:pic>
      <p:pic>
        <p:nvPicPr>
          <p:cNvPr id="36" name="Graphic 35" descr="Computer">
            <a:extLst>
              <a:ext uri="{FF2B5EF4-FFF2-40B4-BE49-F238E27FC236}">
                <a16:creationId xmlns:a16="http://schemas.microsoft.com/office/drawing/2014/main" id="{6CCB8088-3A15-40C6-96F4-5B1CAB69D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563" y="4140733"/>
            <a:ext cx="914400" cy="914400"/>
          </a:xfrm>
          <a:prstGeom prst="rect">
            <a:avLst/>
          </a:prstGeom>
        </p:spPr>
      </p:pic>
      <p:pic>
        <p:nvPicPr>
          <p:cNvPr id="37" name="Graphic 36" descr="Computer">
            <a:extLst>
              <a:ext uri="{FF2B5EF4-FFF2-40B4-BE49-F238E27FC236}">
                <a16:creationId xmlns:a16="http://schemas.microsoft.com/office/drawing/2014/main" id="{3120D6F8-C7D6-48D1-9DA7-D9B916716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265" y="1129646"/>
            <a:ext cx="914400" cy="914400"/>
          </a:xfrm>
          <a:prstGeom prst="rect">
            <a:avLst/>
          </a:prstGeom>
        </p:spPr>
      </p:pic>
      <p:pic>
        <p:nvPicPr>
          <p:cNvPr id="38" name="Graphic 37" descr="Computer">
            <a:extLst>
              <a:ext uri="{FF2B5EF4-FFF2-40B4-BE49-F238E27FC236}">
                <a16:creationId xmlns:a16="http://schemas.microsoft.com/office/drawing/2014/main" id="{EEB4A795-DB8D-4C80-9A43-47D596EEA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5188" y="2730567"/>
            <a:ext cx="914400" cy="914400"/>
          </a:xfrm>
          <a:prstGeom prst="rect">
            <a:avLst/>
          </a:prstGeom>
        </p:spPr>
      </p:pic>
      <p:pic>
        <p:nvPicPr>
          <p:cNvPr id="39" name="Graphic 38" descr="Computer">
            <a:extLst>
              <a:ext uri="{FF2B5EF4-FFF2-40B4-BE49-F238E27FC236}">
                <a16:creationId xmlns:a16="http://schemas.microsoft.com/office/drawing/2014/main" id="{021324FC-EF67-48B3-BCB2-4194D8120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6040" y="3187767"/>
            <a:ext cx="914400" cy="914400"/>
          </a:xfrm>
          <a:prstGeom prst="rect">
            <a:avLst/>
          </a:prstGeom>
        </p:spPr>
      </p:pic>
      <p:pic>
        <p:nvPicPr>
          <p:cNvPr id="40" name="Graphic 39" descr="Computer">
            <a:extLst>
              <a:ext uri="{FF2B5EF4-FFF2-40B4-BE49-F238E27FC236}">
                <a16:creationId xmlns:a16="http://schemas.microsoft.com/office/drawing/2014/main" id="{92854511-7A42-4AC7-B077-DC8D83FA7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4686" y="2001311"/>
            <a:ext cx="914400" cy="914400"/>
          </a:xfrm>
          <a:prstGeom prst="rect">
            <a:avLst/>
          </a:prstGeom>
        </p:spPr>
      </p:pic>
      <p:pic>
        <p:nvPicPr>
          <p:cNvPr id="41" name="Graphic 40" descr="Computer">
            <a:extLst>
              <a:ext uri="{FF2B5EF4-FFF2-40B4-BE49-F238E27FC236}">
                <a16:creationId xmlns:a16="http://schemas.microsoft.com/office/drawing/2014/main" id="{0198C9DF-8161-4572-9824-3311B456B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3760" y="1289497"/>
            <a:ext cx="914400" cy="9144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0B0B35C7-930C-49B7-A61A-32FE16604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2182" y="1280954"/>
            <a:ext cx="914400" cy="914400"/>
          </a:xfrm>
          <a:prstGeom prst="rect">
            <a:avLst/>
          </a:prstGeom>
        </p:spPr>
      </p:pic>
      <p:pic>
        <p:nvPicPr>
          <p:cNvPr id="44" name="Graphic 43" descr="Computer">
            <a:extLst>
              <a:ext uri="{FF2B5EF4-FFF2-40B4-BE49-F238E27FC236}">
                <a16:creationId xmlns:a16="http://schemas.microsoft.com/office/drawing/2014/main" id="{6F8A67F6-B9F1-4548-9E5C-FD6E8DF2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334" y="3063654"/>
            <a:ext cx="914400" cy="914400"/>
          </a:xfrm>
          <a:prstGeom prst="rect">
            <a:avLst/>
          </a:prstGeom>
        </p:spPr>
      </p:pic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96B4151B-7E8E-4022-8D34-2D36A3F0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331" y="4197096"/>
            <a:ext cx="914400" cy="914400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539417EC-CF11-48BF-8C9E-E2DC327B3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6357" y="4920882"/>
            <a:ext cx="914400" cy="914400"/>
          </a:xfrm>
          <a:prstGeom prst="rect">
            <a:avLst/>
          </a:prstGeom>
        </p:spPr>
      </p:pic>
      <p:pic>
        <p:nvPicPr>
          <p:cNvPr id="47" name="Graphic 46" descr="Computer">
            <a:extLst>
              <a:ext uri="{FF2B5EF4-FFF2-40B4-BE49-F238E27FC236}">
                <a16:creationId xmlns:a16="http://schemas.microsoft.com/office/drawing/2014/main" id="{726E95C5-93BF-48CE-9971-D4C2E5081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296" y="5327878"/>
            <a:ext cx="914400" cy="914400"/>
          </a:xfrm>
          <a:prstGeom prst="rect">
            <a:avLst/>
          </a:prstGeom>
        </p:spPr>
      </p:pic>
      <p:pic>
        <p:nvPicPr>
          <p:cNvPr id="48" name="Graphic 47" descr="Computer">
            <a:extLst>
              <a:ext uri="{FF2B5EF4-FFF2-40B4-BE49-F238E27FC236}">
                <a16:creationId xmlns:a16="http://schemas.microsoft.com/office/drawing/2014/main" id="{B4321319-37DD-4935-B90E-EB789D72A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6728" y="5668929"/>
            <a:ext cx="914400" cy="914400"/>
          </a:xfrm>
          <a:prstGeom prst="rect">
            <a:avLst/>
          </a:prstGeom>
        </p:spPr>
      </p:pic>
      <p:pic>
        <p:nvPicPr>
          <p:cNvPr id="49" name="Graphic 48" descr="Computer">
            <a:extLst>
              <a:ext uri="{FF2B5EF4-FFF2-40B4-BE49-F238E27FC236}">
                <a16:creationId xmlns:a16="http://schemas.microsoft.com/office/drawing/2014/main" id="{D8677AE5-E139-4B76-9A4E-72F196F89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2992" y="4138904"/>
            <a:ext cx="914400" cy="9144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58D7432-F684-4C67-8F69-2CA3210D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2957" y="5111496"/>
            <a:ext cx="914400" cy="914400"/>
          </a:xfrm>
          <a:prstGeom prst="rect">
            <a:avLst/>
          </a:prstGeom>
        </p:spPr>
      </p:pic>
      <p:pic>
        <p:nvPicPr>
          <p:cNvPr id="51" name="Graphic 50" descr="Computer">
            <a:extLst>
              <a:ext uri="{FF2B5EF4-FFF2-40B4-BE49-F238E27FC236}">
                <a16:creationId xmlns:a16="http://schemas.microsoft.com/office/drawing/2014/main" id="{6A14C312-3B90-48B0-B51E-72961F1D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3138" y="5693696"/>
            <a:ext cx="914400" cy="914400"/>
          </a:xfrm>
          <a:prstGeom prst="rect">
            <a:avLst/>
          </a:prstGeom>
        </p:spPr>
      </p:pic>
      <p:pic>
        <p:nvPicPr>
          <p:cNvPr id="52" name="Graphic 51" descr="Computer">
            <a:extLst>
              <a:ext uri="{FF2B5EF4-FFF2-40B4-BE49-F238E27FC236}">
                <a16:creationId xmlns:a16="http://schemas.microsoft.com/office/drawing/2014/main" id="{B4B3C98A-9A8E-4946-A9CC-A27B5458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937" y="5145466"/>
            <a:ext cx="914400" cy="914400"/>
          </a:xfrm>
          <a:prstGeom prst="rect">
            <a:avLst/>
          </a:prstGeom>
        </p:spPr>
      </p:pic>
      <p:pic>
        <p:nvPicPr>
          <p:cNvPr id="53" name="Graphic 52" descr="Computer">
            <a:extLst>
              <a:ext uri="{FF2B5EF4-FFF2-40B4-BE49-F238E27FC236}">
                <a16:creationId xmlns:a16="http://schemas.microsoft.com/office/drawing/2014/main" id="{4761D0F9-8B17-4A92-93A0-BEF0E152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1" y="2339109"/>
            <a:ext cx="914400" cy="914400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FD42C350-49AF-457F-9DE8-339CD48CD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638" y="1233489"/>
            <a:ext cx="914400" cy="914400"/>
          </a:xfrm>
          <a:prstGeom prst="rect">
            <a:avLst/>
          </a:prstGeom>
        </p:spPr>
      </p:pic>
      <p:pic>
        <p:nvPicPr>
          <p:cNvPr id="55" name="Graphic 54" descr="Computer">
            <a:extLst>
              <a:ext uri="{FF2B5EF4-FFF2-40B4-BE49-F238E27FC236}">
                <a16:creationId xmlns:a16="http://schemas.microsoft.com/office/drawing/2014/main" id="{DD72C2C9-022D-4656-A498-213C3A56A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59" y="3597948"/>
            <a:ext cx="914400" cy="914400"/>
          </a:xfrm>
          <a:prstGeom prst="rect">
            <a:avLst/>
          </a:prstGeom>
        </p:spPr>
      </p:pic>
      <p:pic>
        <p:nvPicPr>
          <p:cNvPr id="56" name="Graphic 55" descr="Computer">
            <a:extLst>
              <a:ext uri="{FF2B5EF4-FFF2-40B4-BE49-F238E27FC236}">
                <a16:creationId xmlns:a16="http://schemas.microsoft.com/office/drawing/2014/main" id="{B01517AF-0672-4ED9-8753-C9845AAB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60" y="4779693"/>
            <a:ext cx="914400" cy="914400"/>
          </a:xfrm>
          <a:prstGeom prst="rect">
            <a:avLst/>
          </a:prstGeom>
        </p:spPr>
      </p:pic>
      <p:pic>
        <p:nvPicPr>
          <p:cNvPr id="57" name="Graphic 56" descr="Computer">
            <a:extLst>
              <a:ext uri="{FF2B5EF4-FFF2-40B4-BE49-F238E27FC236}">
                <a16:creationId xmlns:a16="http://schemas.microsoft.com/office/drawing/2014/main" id="{B10877CB-7485-44F2-A944-5C56F7B5A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365" y="6019221"/>
            <a:ext cx="914400" cy="914400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FB37F37F-C390-47BD-AD2A-ABA01D8A6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4818" y="5231819"/>
            <a:ext cx="914400" cy="914400"/>
          </a:xfrm>
          <a:prstGeom prst="rect">
            <a:avLst/>
          </a:prstGeom>
        </p:spPr>
      </p:pic>
      <p:pic>
        <p:nvPicPr>
          <p:cNvPr id="59" name="Graphic 58" descr="Computer">
            <a:extLst>
              <a:ext uri="{FF2B5EF4-FFF2-40B4-BE49-F238E27FC236}">
                <a16:creationId xmlns:a16="http://schemas.microsoft.com/office/drawing/2014/main" id="{4A1BBD0C-7933-4C5B-A71A-DC27C1075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7" y="5504238"/>
            <a:ext cx="914400" cy="914400"/>
          </a:xfrm>
          <a:prstGeom prst="rect">
            <a:avLst/>
          </a:prstGeom>
        </p:spPr>
      </p:pic>
      <p:pic>
        <p:nvPicPr>
          <p:cNvPr id="60" name="Graphic 59" descr="Computer">
            <a:extLst>
              <a:ext uri="{FF2B5EF4-FFF2-40B4-BE49-F238E27FC236}">
                <a16:creationId xmlns:a16="http://schemas.microsoft.com/office/drawing/2014/main" id="{A746A4DE-7E56-452C-BE96-F99642150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1492" y="470115"/>
            <a:ext cx="914400" cy="914400"/>
          </a:xfrm>
          <a:prstGeom prst="rect">
            <a:avLst/>
          </a:prstGeom>
        </p:spPr>
      </p:pic>
      <p:pic>
        <p:nvPicPr>
          <p:cNvPr id="61" name="Graphic 60" descr="Computer">
            <a:extLst>
              <a:ext uri="{FF2B5EF4-FFF2-40B4-BE49-F238E27FC236}">
                <a16:creationId xmlns:a16="http://schemas.microsoft.com/office/drawing/2014/main" id="{08323A95-B0BA-4461-97C2-742C2DE6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836" y="633454"/>
            <a:ext cx="914400" cy="914400"/>
          </a:xfrm>
          <a:prstGeom prst="rect">
            <a:avLst/>
          </a:prstGeom>
        </p:spPr>
      </p:pic>
      <p:pic>
        <p:nvPicPr>
          <p:cNvPr id="62" name="Graphic 61" descr="Computer">
            <a:extLst>
              <a:ext uri="{FF2B5EF4-FFF2-40B4-BE49-F238E27FC236}">
                <a16:creationId xmlns:a16="http://schemas.microsoft.com/office/drawing/2014/main" id="{3E26963F-A53D-47D0-B3ED-5608EDDF9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893" y="1304907"/>
            <a:ext cx="914400" cy="914400"/>
          </a:xfrm>
          <a:prstGeom prst="rect">
            <a:avLst/>
          </a:prstGeom>
        </p:spPr>
      </p:pic>
      <p:pic>
        <p:nvPicPr>
          <p:cNvPr id="63" name="Graphic 62" descr="Computer">
            <a:extLst>
              <a:ext uri="{FF2B5EF4-FFF2-40B4-BE49-F238E27FC236}">
                <a16:creationId xmlns:a16="http://schemas.microsoft.com/office/drawing/2014/main" id="{879B940C-4041-45E9-88AE-D7A18065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3048" y="2456682"/>
            <a:ext cx="914400" cy="914400"/>
          </a:xfrm>
          <a:prstGeom prst="rect">
            <a:avLst/>
          </a:prstGeom>
        </p:spPr>
      </p:pic>
      <p:pic>
        <p:nvPicPr>
          <p:cNvPr id="65" name="Graphic 64" descr="Computer">
            <a:extLst>
              <a:ext uri="{FF2B5EF4-FFF2-40B4-BE49-F238E27FC236}">
                <a16:creationId xmlns:a16="http://schemas.microsoft.com/office/drawing/2014/main" id="{E3BFCD0F-EB8A-4095-82A2-4C9ED9B82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3973" y="1700494"/>
            <a:ext cx="914400" cy="914400"/>
          </a:xfrm>
          <a:prstGeom prst="rect">
            <a:avLst/>
          </a:prstGeom>
        </p:spPr>
      </p:pic>
      <p:pic>
        <p:nvPicPr>
          <p:cNvPr id="66" name="Graphic 65" descr="Computer">
            <a:extLst>
              <a:ext uri="{FF2B5EF4-FFF2-40B4-BE49-F238E27FC236}">
                <a16:creationId xmlns:a16="http://schemas.microsoft.com/office/drawing/2014/main" id="{8F470EA2-C294-433F-8B32-450D05D3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8160" y="-79383"/>
            <a:ext cx="914400" cy="9144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E1F63B2C-FE50-4F24-8184-93958D815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333" y="-106615"/>
            <a:ext cx="914400" cy="914400"/>
          </a:xfrm>
          <a:prstGeom prst="rect">
            <a:avLst/>
          </a:prstGeom>
        </p:spPr>
      </p:pic>
      <p:pic>
        <p:nvPicPr>
          <p:cNvPr id="68" name="Graphic 67" descr="Computer">
            <a:extLst>
              <a:ext uri="{FF2B5EF4-FFF2-40B4-BE49-F238E27FC236}">
                <a16:creationId xmlns:a16="http://schemas.microsoft.com/office/drawing/2014/main" id="{F273D922-5BAA-4CCA-8EA0-8D6712501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0686" y="5897593"/>
            <a:ext cx="914400" cy="914400"/>
          </a:xfrm>
          <a:prstGeom prst="rect">
            <a:avLst/>
          </a:prstGeom>
        </p:spPr>
      </p:pic>
      <p:pic>
        <p:nvPicPr>
          <p:cNvPr id="69" name="Graphic 68" descr="Computer">
            <a:extLst>
              <a:ext uri="{FF2B5EF4-FFF2-40B4-BE49-F238E27FC236}">
                <a16:creationId xmlns:a16="http://schemas.microsoft.com/office/drawing/2014/main" id="{5A90BA3D-2F78-4E44-B920-96600818B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500" y="4542680"/>
            <a:ext cx="914400" cy="914400"/>
          </a:xfrm>
          <a:prstGeom prst="rect">
            <a:avLst/>
          </a:prstGeom>
        </p:spPr>
      </p:pic>
      <p:pic>
        <p:nvPicPr>
          <p:cNvPr id="70" name="Graphic 69" descr="Computer">
            <a:extLst>
              <a:ext uri="{FF2B5EF4-FFF2-40B4-BE49-F238E27FC236}">
                <a16:creationId xmlns:a16="http://schemas.microsoft.com/office/drawing/2014/main" id="{40DB89A6-A6BA-4408-AD1C-9EF40CD97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500" y="3608457"/>
            <a:ext cx="914400" cy="914400"/>
          </a:xfrm>
          <a:prstGeom prst="rect">
            <a:avLst/>
          </a:prstGeom>
        </p:spPr>
      </p:pic>
      <p:pic>
        <p:nvPicPr>
          <p:cNvPr id="71" name="Graphic 70" descr="World">
            <a:extLst>
              <a:ext uri="{FF2B5EF4-FFF2-40B4-BE49-F238E27FC236}">
                <a16:creationId xmlns:a16="http://schemas.microsoft.com/office/drawing/2014/main" id="{FACC5DD6-2E1D-411A-9668-0EA2A52A3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3915" y="4654296"/>
            <a:ext cx="914400" cy="914400"/>
          </a:xfrm>
          <a:prstGeom prst="rect">
            <a:avLst/>
          </a:prstGeom>
        </p:spPr>
      </p:pic>
      <p:pic>
        <p:nvPicPr>
          <p:cNvPr id="72" name="Graphic 71" descr="World">
            <a:extLst>
              <a:ext uri="{FF2B5EF4-FFF2-40B4-BE49-F238E27FC236}">
                <a16:creationId xmlns:a16="http://schemas.microsoft.com/office/drawing/2014/main" id="{FEE1E463-E21C-49D6-86C2-AAFD9ADCA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548" y="4683763"/>
            <a:ext cx="914400" cy="914400"/>
          </a:xfrm>
          <a:prstGeom prst="rect">
            <a:avLst/>
          </a:prstGeom>
        </p:spPr>
      </p:pic>
      <p:pic>
        <p:nvPicPr>
          <p:cNvPr id="73" name="Graphic 72" descr="Computer">
            <a:extLst>
              <a:ext uri="{FF2B5EF4-FFF2-40B4-BE49-F238E27FC236}">
                <a16:creationId xmlns:a16="http://schemas.microsoft.com/office/drawing/2014/main" id="{E6EB38CE-20C9-41C7-BF7F-BE75A3F5C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9108" y="5994437"/>
            <a:ext cx="914400" cy="914400"/>
          </a:xfrm>
          <a:prstGeom prst="rect">
            <a:avLst/>
          </a:prstGeom>
        </p:spPr>
      </p:pic>
      <p:pic>
        <p:nvPicPr>
          <p:cNvPr id="74" name="Graphic 73" descr="Computer">
            <a:extLst>
              <a:ext uri="{FF2B5EF4-FFF2-40B4-BE49-F238E27FC236}">
                <a16:creationId xmlns:a16="http://schemas.microsoft.com/office/drawing/2014/main" id="{2F8301A7-60AA-4599-A150-7DC5A1E6E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5211" y="-3779"/>
            <a:ext cx="914400" cy="914400"/>
          </a:xfrm>
          <a:prstGeom prst="rect">
            <a:avLst/>
          </a:prstGeom>
        </p:spPr>
      </p:pic>
      <p:pic>
        <p:nvPicPr>
          <p:cNvPr id="75" name="Graphic 74" descr="Computer">
            <a:extLst>
              <a:ext uri="{FF2B5EF4-FFF2-40B4-BE49-F238E27FC236}">
                <a16:creationId xmlns:a16="http://schemas.microsoft.com/office/drawing/2014/main" id="{966AF7AB-31D0-497D-AEF1-A9F64BFE2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49" y="-126044"/>
            <a:ext cx="914400" cy="914400"/>
          </a:xfrm>
          <a:prstGeom prst="rect">
            <a:avLst/>
          </a:prstGeom>
        </p:spPr>
      </p:pic>
      <p:pic>
        <p:nvPicPr>
          <p:cNvPr id="76" name="Graphic 75" descr="Computer">
            <a:extLst>
              <a:ext uri="{FF2B5EF4-FFF2-40B4-BE49-F238E27FC236}">
                <a16:creationId xmlns:a16="http://schemas.microsoft.com/office/drawing/2014/main" id="{BCF85D26-8C30-4CE8-AF83-0C66EE19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0" y="-17838"/>
            <a:ext cx="914400" cy="914400"/>
          </a:xfrm>
          <a:prstGeom prst="rect">
            <a:avLst/>
          </a:prstGeom>
        </p:spPr>
      </p:pic>
      <p:pic>
        <p:nvPicPr>
          <p:cNvPr id="77" name="Graphic 76" descr="Computer">
            <a:extLst>
              <a:ext uri="{FF2B5EF4-FFF2-40B4-BE49-F238E27FC236}">
                <a16:creationId xmlns:a16="http://schemas.microsoft.com/office/drawing/2014/main" id="{DBF805CF-02CE-489A-8DF4-009AD9E05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10" y="1478061"/>
            <a:ext cx="914400" cy="914400"/>
          </a:xfrm>
          <a:prstGeom prst="rect">
            <a:avLst/>
          </a:prstGeom>
        </p:spPr>
      </p:pic>
      <p:pic>
        <p:nvPicPr>
          <p:cNvPr id="78" name="Graphic 77" descr="Computer">
            <a:extLst>
              <a:ext uri="{FF2B5EF4-FFF2-40B4-BE49-F238E27FC236}">
                <a16:creationId xmlns:a16="http://schemas.microsoft.com/office/drawing/2014/main" id="{00A39161-074E-42F0-B4A7-9E7ACBD7F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2131" y="-64154"/>
            <a:ext cx="914400" cy="914400"/>
          </a:xfrm>
          <a:prstGeom prst="rect">
            <a:avLst/>
          </a:prstGeom>
        </p:spPr>
      </p:pic>
      <p:pic>
        <p:nvPicPr>
          <p:cNvPr id="80" name="Graphic 79" descr="World">
            <a:extLst>
              <a:ext uri="{FF2B5EF4-FFF2-40B4-BE49-F238E27FC236}">
                <a16:creationId xmlns:a16="http://schemas.microsoft.com/office/drawing/2014/main" id="{A33B6D12-16C5-422C-BCC8-71465AA8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7210" y="1965618"/>
            <a:ext cx="914400" cy="914400"/>
          </a:xfrm>
          <a:prstGeom prst="rect">
            <a:avLst/>
          </a:prstGeom>
        </p:spPr>
      </p:pic>
      <p:pic>
        <p:nvPicPr>
          <p:cNvPr id="81" name="Graphic 80" descr="World">
            <a:extLst>
              <a:ext uri="{FF2B5EF4-FFF2-40B4-BE49-F238E27FC236}">
                <a16:creationId xmlns:a16="http://schemas.microsoft.com/office/drawing/2014/main" id="{20C00B15-3A8E-4066-95BA-9AF283697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3846" y="1917771"/>
            <a:ext cx="914400" cy="914400"/>
          </a:xfrm>
          <a:prstGeom prst="rect">
            <a:avLst/>
          </a:prstGeom>
        </p:spPr>
      </p:pic>
      <p:pic>
        <p:nvPicPr>
          <p:cNvPr id="82" name="Graphic 81" descr="World">
            <a:extLst>
              <a:ext uri="{FF2B5EF4-FFF2-40B4-BE49-F238E27FC236}">
                <a16:creationId xmlns:a16="http://schemas.microsoft.com/office/drawing/2014/main" id="{A5DB4601-6BBA-41A9-B2CF-D4E5ECA13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0098" y="767726"/>
            <a:ext cx="914400" cy="914400"/>
          </a:xfrm>
          <a:prstGeom prst="rect">
            <a:avLst/>
          </a:prstGeom>
        </p:spPr>
      </p:pic>
      <p:pic>
        <p:nvPicPr>
          <p:cNvPr id="85" name="Graphic 84" descr="Computer">
            <a:extLst>
              <a:ext uri="{FF2B5EF4-FFF2-40B4-BE49-F238E27FC236}">
                <a16:creationId xmlns:a16="http://schemas.microsoft.com/office/drawing/2014/main" id="{5B5E0A6E-8DE6-487B-8C55-D1F8A41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7872" y="5994437"/>
            <a:ext cx="914400" cy="914400"/>
          </a:xfrm>
          <a:prstGeom prst="rect">
            <a:avLst/>
          </a:prstGeom>
        </p:spPr>
      </p:pic>
      <p:pic>
        <p:nvPicPr>
          <p:cNvPr id="86" name="Graphic 85" descr="Computer">
            <a:extLst>
              <a:ext uri="{FF2B5EF4-FFF2-40B4-BE49-F238E27FC236}">
                <a16:creationId xmlns:a16="http://schemas.microsoft.com/office/drawing/2014/main" id="{FEE4CD9A-D417-4B31-8939-69335F538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249" y="6059866"/>
            <a:ext cx="914400" cy="914400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409E7EDF-1186-4610-82F0-6D72761F8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0140" y="1331661"/>
            <a:ext cx="914400" cy="914400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B5F19838-BBCF-4DD1-B530-F946A4C42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359" y="2730567"/>
            <a:ext cx="914400" cy="914400"/>
          </a:xfrm>
          <a:prstGeom prst="rect">
            <a:avLst/>
          </a:prstGeom>
        </p:spPr>
      </p:pic>
      <p:pic>
        <p:nvPicPr>
          <p:cNvPr id="89" name="Graphic 88" descr="Computer">
            <a:extLst>
              <a:ext uri="{FF2B5EF4-FFF2-40B4-BE49-F238E27FC236}">
                <a16:creationId xmlns:a16="http://schemas.microsoft.com/office/drawing/2014/main" id="{EF03AFB8-5954-474C-888E-BDAF762DA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63" y="5233796"/>
            <a:ext cx="914400" cy="914400"/>
          </a:xfrm>
          <a:prstGeom prst="rect">
            <a:avLst/>
          </a:prstGeom>
        </p:spPr>
      </p:pic>
      <p:pic>
        <p:nvPicPr>
          <p:cNvPr id="90" name="Graphic 89" descr="Computer">
            <a:extLst>
              <a:ext uri="{FF2B5EF4-FFF2-40B4-BE49-F238E27FC236}">
                <a16:creationId xmlns:a16="http://schemas.microsoft.com/office/drawing/2014/main" id="{21FA3F4E-6FAB-4A27-813C-D9EEE380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144" y="-136888"/>
            <a:ext cx="914400" cy="914400"/>
          </a:xfrm>
          <a:prstGeom prst="rect">
            <a:avLst/>
          </a:prstGeom>
        </p:spPr>
      </p:pic>
      <p:pic>
        <p:nvPicPr>
          <p:cNvPr id="91" name="Graphic 90" descr="Computer">
            <a:extLst>
              <a:ext uri="{FF2B5EF4-FFF2-40B4-BE49-F238E27FC236}">
                <a16:creationId xmlns:a16="http://schemas.microsoft.com/office/drawing/2014/main" id="{FE4C5FB3-1479-4730-9C14-E28797EC4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820" y="-176036"/>
            <a:ext cx="914400" cy="914400"/>
          </a:xfrm>
          <a:prstGeom prst="rect">
            <a:avLst/>
          </a:prstGeom>
        </p:spPr>
      </p:pic>
      <p:pic>
        <p:nvPicPr>
          <p:cNvPr id="92" name="Graphic 91" descr="Computer">
            <a:extLst>
              <a:ext uri="{FF2B5EF4-FFF2-40B4-BE49-F238E27FC236}">
                <a16:creationId xmlns:a16="http://schemas.microsoft.com/office/drawing/2014/main" id="{9F09FD28-5E53-4D16-903D-049A53467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171" y="23490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0170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41AB-66EA-40B7-B93C-03F1D7DA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6225-C21D-4D38-B7E7-BACFE55A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RT recording &amp; Display timing</a:t>
            </a:r>
          </a:p>
          <a:p>
            <a:pPr lvl="1"/>
            <a:r>
              <a:rPr lang="en-US" sz="2000" dirty="0"/>
              <a:t>Bridges, </a:t>
            </a:r>
            <a:r>
              <a:rPr lang="en-US" sz="2000" dirty="0" err="1"/>
              <a:t>Pitiot</a:t>
            </a:r>
            <a:r>
              <a:rPr lang="en-US" sz="2000" dirty="0"/>
              <a:t>, MacAskill, Peirce</a:t>
            </a:r>
            <a:r>
              <a:rPr lang="zh-TW" altLang="en-US" sz="2000" dirty="0"/>
              <a:t> </a:t>
            </a:r>
            <a:r>
              <a:rPr lang="en-US" altLang="zh-TW" sz="2000" dirty="0"/>
              <a:t>(2020).</a:t>
            </a:r>
            <a:r>
              <a:rPr lang="en-US" sz="2000" dirty="0"/>
              <a:t>The timing mega-study: </a:t>
            </a:r>
            <a:r>
              <a:rPr lang="en-US" altLang="zh-TW" sz="2000" dirty="0"/>
              <a:t>C</a:t>
            </a:r>
            <a:r>
              <a:rPr lang="en-US" sz="2000" dirty="0"/>
              <a:t>omparing a range of experiment generators, both lab-based and online.</a:t>
            </a:r>
            <a:r>
              <a:rPr lang="zh-TW" altLang="en-US" sz="2000" dirty="0"/>
              <a:t> </a:t>
            </a:r>
            <a:r>
              <a:rPr lang="en-US" altLang="zh-TW" sz="2000" i="1" dirty="0" err="1"/>
              <a:t>PsyArXiv</a:t>
            </a:r>
            <a:r>
              <a:rPr lang="en-US" altLang="zh-TW" sz="2000" dirty="0"/>
              <a:t>.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Anwyl</a:t>
            </a:r>
            <a:r>
              <a:rPr lang="en-US" sz="2000" dirty="0"/>
              <a:t>-Irvine, </a:t>
            </a:r>
            <a:r>
              <a:rPr lang="en-US" sz="2000" dirty="0" err="1"/>
              <a:t>Dalmaijer</a:t>
            </a:r>
            <a:r>
              <a:rPr lang="en-US" sz="2000" dirty="0"/>
              <a:t>, Hodges, </a:t>
            </a:r>
            <a:r>
              <a:rPr lang="en-US" sz="2000" dirty="0" err="1"/>
              <a:t>Evershed</a:t>
            </a:r>
            <a:r>
              <a:rPr lang="en-US" sz="2000" dirty="0"/>
              <a:t> (2020). Online Timing Accuracy and Precision: A comparison of platforms, browsers, and participant‘s devices.</a:t>
            </a:r>
            <a:r>
              <a:rPr lang="zh-TW" altLang="en-US" sz="2000" dirty="0"/>
              <a:t> </a:t>
            </a:r>
            <a:r>
              <a:rPr lang="en-US" altLang="zh-TW" sz="2000" i="1" dirty="0" err="1"/>
              <a:t>PsyArXiv</a:t>
            </a:r>
            <a:r>
              <a:rPr lang="en-US" altLang="zh-TW" sz="2000" dirty="0"/>
              <a:t>.</a:t>
            </a:r>
          </a:p>
          <a:p>
            <a:pPr lvl="1"/>
            <a:r>
              <a:rPr lang="en-US" sz="2000" dirty="0" err="1"/>
              <a:t>Anwyl</a:t>
            </a:r>
            <a:r>
              <a:rPr lang="en-US" sz="2000" dirty="0"/>
              <a:t>-Irvine, A. L., </a:t>
            </a:r>
            <a:r>
              <a:rPr lang="en-US" sz="2000" dirty="0" err="1"/>
              <a:t>Massonnié</a:t>
            </a:r>
            <a:r>
              <a:rPr lang="en-US" sz="2000" dirty="0"/>
              <a:t>, J., </a:t>
            </a:r>
            <a:r>
              <a:rPr lang="en-US" sz="2000" dirty="0" err="1"/>
              <a:t>Flitton</a:t>
            </a:r>
            <a:r>
              <a:rPr lang="en-US" sz="2000" dirty="0"/>
              <a:t>, A., Kirkham, N., &amp; </a:t>
            </a:r>
            <a:r>
              <a:rPr lang="en-US" sz="2000" dirty="0" err="1"/>
              <a:t>Evershed</a:t>
            </a:r>
            <a:r>
              <a:rPr lang="en-US" sz="2000" dirty="0"/>
              <a:t>, J. K. (2020). Gorilla in our midst: An online behavioral experiment builder. </a:t>
            </a:r>
            <a:r>
              <a:rPr lang="en-US" sz="2000" i="1" dirty="0"/>
              <a:t>Behavior research methods</a:t>
            </a:r>
            <a:r>
              <a:rPr lang="en-US" sz="2000" dirty="0"/>
              <a:t>, </a:t>
            </a:r>
            <a:r>
              <a:rPr lang="en-US" sz="2000" i="1" dirty="0"/>
              <a:t>52</a:t>
            </a:r>
            <a:r>
              <a:rPr lang="en-US" sz="2000" dirty="0"/>
              <a:t>, 388-407.</a:t>
            </a:r>
          </a:p>
        </p:txBody>
      </p:sp>
    </p:spTree>
    <p:extLst>
      <p:ext uri="{BB962C8B-B14F-4D97-AF65-F5344CB8AC3E}">
        <p14:creationId xmlns:p14="http://schemas.microsoft.com/office/powerpoint/2010/main" val="144525880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8751-B01D-4405-967F-B643C87A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DD9A-FBBA-4A4D-8C9A-89F3FE5C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event handlers</a:t>
            </a:r>
          </a:p>
          <a:p>
            <a:pPr lvl="1"/>
            <a:r>
              <a:rPr lang="en-US" dirty="0"/>
              <a:t>Mouse clicks</a:t>
            </a:r>
          </a:p>
          <a:p>
            <a:pPr lvl="1"/>
            <a:r>
              <a:rPr lang="en-US" dirty="0"/>
              <a:t>Keystrokes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2393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7B1C-55BE-4C5F-A925-1B8DA712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7899"/>
            <a:ext cx="7886700" cy="488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https://johnresig.com/blog/how-javascript-timers-work/</a:t>
            </a:r>
            <a:endParaRPr lang="en-US" sz="20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307E0E-11E2-4EF4-912A-1681AD115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740753"/>
            <a:ext cx="6901960" cy="51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3713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8751-B01D-4405-967F-B643C87A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DD9A-FBBA-4A4D-8C9A-89F3FE5C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event handlers</a:t>
            </a:r>
          </a:p>
          <a:p>
            <a:pPr lvl="1"/>
            <a:r>
              <a:rPr lang="en-US" dirty="0"/>
              <a:t>Mouse clicks</a:t>
            </a:r>
          </a:p>
          <a:p>
            <a:pPr lvl="1"/>
            <a:r>
              <a:rPr lang="en-US" dirty="0"/>
              <a:t>Keystrokes</a:t>
            </a:r>
          </a:p>
          <a:p>
            <a:endParaRPr lang="en-US" dirty="0"/>
          </a:p>
          <a:p>
            <a:r>
              <a:rPr lang="en-US" dirty="0"/>
              <a:t>~80 </a:t>
            </a:r>
            <a:r>
              <a:rPr lang="en-US" dirty="0" err="1"/>
              <a:t>ms</a:t>
            </a:r>
            <a:r>
              <a:rPr lang="en-US" dirty="0"/>
              <a:t> delay (SD=~20ms)</a:t>
            </a:r>
          </a:p>
          <a:p>
            <a:r>
              <a:rPr lang="en-US" dirty="0"/>
              <a:t>~10-40 </a:t>
            </a:r>
            <a:r>
              <a:rPr lang="en-US" dirty="0" err="1"/>
              <a:t>ms</a:t>
            </a:r>
            <a:r>
              <a:rPr lang="en-US" dirty="0"/>
              <a:t> from software (JavaScript &amp; Browsers)</a:t>
            </a:r>
          </a:p>
        </p:txBody>
      </p:sp>
    </p:spTree>
    <p:extLst>
      <p:ext uri="{BB962C8B-B14F-4D97-AF65-F5344CB8AC3E}">
        <p14:creationId xmlns:p14="http://schemas.microsoft.com/office/powerpoint/2010/main" val="406198307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1491-68A7-45BB-B429-D525C612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7FB6-F980-4D5E-AA82-248230085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About -10~60ms</a:t>
            </a:r>
          </a:p>
          <a:p>
            <a:r>
              <a:rPr lang="en-US" dirty="0"/>
              <a:t>less than 10 </a:t>
            </a:r>
            <a:r>
              <a:rPr lang="en-US" dirty="0" err="1"/>
              <a:t>ms</a:t>
            </a:r>
            <a:r>
              <a:rPr lang="en-US" dirty="0"/>
              <a:t> from software when optimally programmed with up-to-date packages</a:t>
            </a:r>
          </a:p>
          <a:p>
            <a:pPr lvl="1"/>
            <a:r>
              <a:rPr lang="en-US" dirty="0"/>
              <a:t>More research is needed on this with various functions</a:t>
            </a:r>
          </a:p>
          <a:p>
            <a:pPr lvl="1"/>
            <a:r>
              <a:rPr lang="en-US" dirty="0"/>
              <a:t>BTW if you use </a:t>
            </a:r>
            <a:r>
              <a:rPr lang="en-US" dirty="0" err="1"/>
              <a:t>PsychoPy</a:t>
            </a:r>
            <a:r>
              <a:rPr lang="en-US" dirty="0"/>
              <a:t>, update to 3.2!</a:t>
            </a:r>
          </a:p>
          <a:p>
            <a:r>
              <a:rPr lang="en-US" dirty="0"/>
              <a:t>Controlling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requestAnimationFrame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setInterval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setTimeout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Recording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Date.now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2201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1B1E-000B-4B6F-A444-18C87E55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Eye-tracking? Yes!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DC31-0B39-4169-9D34-58D2572DD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Conservative estimate of accuracy (2018)</a:t>
            </a:r>
          </a:p>
          <a:p>
            <a:pPr lvl="1"/>
            <a:r>
              <a:rPr lang="en-US" dirty="0"/>
              <a:t>~4º in visual angle</a:t>
            </a:r>
          </a:p>
          <a:p>
            <a:pPr lvl="1"/>
            <a:r>
              <a:rPr lang="en-US" dirty="0"/>
              <a:t>17% screen size</a:t>
            </a:r>
          </a:p>
          <a:p>
            <a:pPr lvl="1"/>
            <a:r>
              <a:rPr lang="en-US" dirty="0"/>
              <a:t>200 px</a:t>
            </a:r>
          </a:p>
          <a:p>
            <a:r>
              <a:rPr lang="en-US" dirty="0"/>
              <a:t>Gorilla has integrated WebGazer.js toolbox</a:t>
            </a:r>
          </a:p>
          <a:p>
            <a:r>
              <a:rPr lang="en-US" dirty="0"/>
              <a:t>Caveat</a:t>
            </a:r>
          </a:p>
          <a:p>
            <a:pPr lvl="1"/>
            <a:r>
              <a:rPr lang="en-US" dirty="0"/>
              <a:t>30-min calibration (can be shorten though)</a:t>
            </a:r>
          </a:p>
          <a:p>
            <a:r>
              <a:rPr lang="en-US" dirty="0"/>
              <a:t>Reference</a:t>
            </a:r>
          </a:p>
          <a:p>
            <a:pPr lvl="1"/>
            <a:r>
              <a:rPr lang="en-US" sz="1600" dirty="0" err="1"/>
              <a:t>Semmelmann</a:t>
            </a:r>
            <a:r>
              <a:rPr lang="en-US" sz="1600" dirty="0"/>
              <a:t>, K., &amp; </a:t>
            </a:r>
            <a:r>
              <a:rPr lang="en-US" sz="1600" dirty="0" err="1"/>
              <a:t>Weigelt</a:t>
            </a:r>
            <a:r>
              <a:rPr lang="en-US" sz="1600" dirty="0"/>
              <a:t>, S. (2018). Online webcam-based eye tracking in cognitive science: A first look. Behavior Research Methods, 50, 451-465.</a:t>
            </a:r>
          </a:p>
          <a:p>
            <a:r>
              <a:rPr lang="en-US" dirty="0"/>
              <a:t>Another option: GazeCouldAPI.js</a:t>
            </a:r>
            <a:br>
              <a:rPr lang="en-US" dirty="0"/>
            </a:br>
            <a:r>
              <a:rPr lang="en-US" dirty="0">
                <a:hlinkClick r:id="rId2"/>
              </a:rPr>
              <a:t>https://gazerecorder.com/gazecloudapi/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5010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866C-0116-4FBC-8D98-C0660050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Subjects’ language fluency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926E-909A-49CB-AFE7-26B6FF4A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limited to US</a:t>
            </a:r>
          </a:p>
          <a:p>
            <a:r>
              <a:rPr lang="en-US" dirty="0"/>
              <a:t>English test</a:t>
            </a:r>
          </a:p>
          <a:p>
            <a:r>
              <a:rPr lang="en-US" dirty="0"/>
              <a:t>At least one open-ended questions</a:t>
            </a:r>
          </a:p>
          <a:p>
            <a:pPr lvl="1"/>
            <a:r>
              <a:rPr lang="en-US" dirty="0"/>
              <a:t>Pre-registered exclusion for non-sense (e.g., the weirdly common “GOOD”)</a:t>
            </a:r>
          </a:p>
          <a:p>
            <a:r>
              <a:rPr lang="en-US" dirty="0"/>
              <a:t>Instruction forced-choice quizzes</a:t>
            </a:r>
          </a:p>
          <a:p>
            <a:pPr lvl="1"/>
            <a:r>
              <a:rPr lang="en-US" dirty="0"/>
              <a:t>Pre-registered exclusions for many attempts</a:t>
            </a:r>
          </a:p>
          <a:p>
            <a:pPr lvl="1"/>
            <a:r>
              <a:rPr lang="en-US" dirty="0"/>
              <a:t>Terminate the experiment if failed many times</a:t>
            </a:r>
          </a:p>
        </p:txBody>
      </p:sp>
    </p:spTree>
    <p:extLst>
      <p:ext uri="{BB962C8B-B14F-4D97-AF65-F5344CB8AC3E}">
        <p14:creationId xmlns:p14="http://schemas.microsoft.com/office/powerpoint/2010/main" val="27338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3F8A-38ED-4036-B36B-6D71C51A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08" y="365126"/>
            <a:ext cx="8247184" cy="1325563"/>
          </a:xfrm>
        </p:spPr>
        <p:txBody>
          <a:bodyPr>
            <a:normAutofit/>
          </a:bodyPr>
          <a:lstStyle/>
          <a:p>
            <a:r>
              <a:rPr lang="en-US" dirty="0"/>
              <a:t>Subjects’ sensory impairments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C025-2DEA-40DF-AAB8-069AEC48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blindness as mentioned before</a:t>
            </a:r>
          </a:p>
          <a:p>
            <a:r>
              <a:rPr lang="en-US" dirty="0"/>
              <a:t>Acuity (normal or corrected-to-normal vision)</a:t>
            </a:r>
          </a:p>
          <a:p>
            <a:pPr lvl="1"/>
            <a:r>
              <a:rPr lang="en-US" dirty="0"/>
              <a:t>Achievable with viewing distance measure</a:t>
            </a:r>
          </a:p>
          <a:p>
            <a:pPr lvl="1"/>
            <a:r>
              <a:rPr lang="en-US" dirty="0"/>
              <a:t>Can be done just for your own experiment</a:t>
            </a:r>
            <a:br>
              <a:rPr lang="en-US" dirty="0"/>
            </a:br>
            <a:r>
              <a:rPr lang="en-US" dirty="0"/>
              <a:t>(e.g., ensure they can see your stimuli clearly)</a:t>
            </a:r>
          </a:p>
        </p:txBody>
      </p:sp>
    </p:spTree>
    <p:extLst>
      <p:ext uri="{BB962C8B-B14F-4D97-AF65-F5344CB8AC3E}">
        <p14:creationId xmlns:p14="http://schemas.microsoft.com/office/powerpoint/2010/main" val="164325160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C0DA-0C08-4ABC-AD78-9B9059B2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96D5-F3D1-40C4-BED7-91B89228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subject recruiting platforms take care of this</a:t>
            </a:r>
          </a:p>
          <a:p>
            <a:pPr lvl="1"/>
            <a:r>
              <a:rPr lang="en-US" dirty="0" err="1"/>
              <a:t>Mturk</a:t>
            </a:r>
            <a:endParaRPr lang="en-US" dirty="0"/>
          </a:p>
          <a:p>
            <a:pPr lvl="2"/>
            <a:r>
              <a:rPr lang="en-US" dirty="0"/>
              <a:t>Batch assign qualification to participated workers</a:t>
            </a:r>
          </a:p>
          <a:p>
            <a:pPr lvl="2"/>
            <a:r>
              <a:rPr lang="en-US" dirty="0"/>
              <a:t>Set criteria to qualification not assigned</a:t>
            </a:r>
          </a:p>
          <a:p>
            <a:r>
              <a:rPr lang="en-US" dirty="0"/>
              <a:t>Ask directly in debriefing: “Have you participated in this study before?”</a:t>
            </a:r>
          </a:p>
          <a:p>
            <a:pPr lvl="1"/>
            <a:r>
              <a:rPr lang="en-US" dirty="0"/>
              <a:t>“You will be paid regardless your answer. Please be honest. Thanks!”</a:t>
            </a:r>
          </a:p>
          <a:p>
            <a:r>
              <a:rPr lang="en-US" dirty="0"/>
              <a:t>Maintain your own list of worker IDs</a:t>
            </a:r>
          </a:p>
          <a:p>
            <a:pPr lvl="1"/>
            <a:r>
              <a:rPr lang="en-US" dirty="0"/>
              <a:t>You need to know about security</a:t>
            </a:r>
          </a:p>
        </p:txBody>
      </p:sp>
    </p:spTree>
    <p:extLst>
      <p:ext uri="{BB962C8B-B14F-4D97-AF65-F5344CB8AC3E}">
        <p14:creationId xmlns:p14="http://schemas.microsoft.com/office/powerpoint/2010/main" val="29480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6F-1D85-46D7-BB07-F94C311D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A163-04D3-4E46-A899-4A3770F3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Captcha = </a:t>
            </a:r>
            <a:br>
              <a:rPr lang="en-US" dirty="0"/>
            </a:br>
            <a:r>
              <a:rPr lang="en-US" dirty="0"/>
              <a:t>Completely automated public </a:t>
            </a:r>
            <a:r>
              <a:rPr lang="en-US" b="1" dirty="0"/>
              <a:t>Turing test </a:t>
            </a:r>
            <a:r>
              <a:rPr lang="en-US" dirty="0"/>
              <a:t>to tell computers and humans apart</a:t>
            </a:r>
          </a:p>
          <a:p>
            <a:endParaRPr lang="en-US" dirty="0"/>
          </a:p>
          <a:p>
            <a:r>
              <a:rPr lang="en-US" dirty="0"/>
              <a:t>Also used to annotate images</a:t>
            </a:r>
          </a:p>
          <a:p>
            <a:pPr lvl="1"/>
            <a:r>
              <a:rPr lang="en-US" dirty="0"/>
              <a:t>Free labor for Google!</a:t>
            </a:r>
          </a:p>
          <a:p>
            <a:pPr lvl="1"/>
            <a:r>
              <a:rPr lang="en-US" dirty="0" err="1"/>
              <a:t>hCaptcha</a:t>
            </a:r>
            <a:r>
              <a:rPr lang="en-US" dirty="0"/>
              <a:t> allowed the site owner to earn rewards: </a:t>
            </a:r>
            <a:r>
              <a:rPr lang="en-US" dirty="0">
                <a:hlinkClick r:id="rId2"/>
              </a:rPr>
              <a:t>https://www.hcaptcha.com/</a:t>
            </a:r>
            <a:endParaRPr lang="en-US" dirty="0"/>
          </a:p>
          <a:p>
            <a:pPr lvl="1"/>
            <a:r>
              <a:rPr lang="en-US" dirty="0"/>
              <a:t>Implementation involved server-side scripting</a:t>
            </a:r>
          </a:p>
        </p:txBody>
      </p:sp>
    </p:spTree>
    <p:extLst>
      <p:ext uri="{BB962C8B-B14F-4D97-AF65-F5344CB8AC3E}">
        <p14:creationId xmlns:p14="http://schemas.microsoft.com/office/powerpoint/2010/main" val="73355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94377906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3354-292C-034C-8075-B9CF1668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09C8-3862-F445-9BA5-9D44CC19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People said &lt; 15 mins</a:t>
            </a:r>
          </a:p>
          <a:p>
            <a:r>
              <a:rPr lang="en-US" dirty="0"/>
              <a:t>30 mins are fine in my experience</a:t>
            </a:r>
          </a:p>
          <a:p>
            <a:r>
              <a:rPr lang="en-US" dirty="0"/>
              <a:t>Design with your subjects’ comfort in mind</a:t>
            </a:r>
          </a:p>
          <a:p>
            <a:pPr lvl="1"/>
            <a:r>
              <a:rPr lang="en-US" dirty="0"/>
              <a:t>You could play a fun game for hours</a:t>
            </a:r>
          </a:p>
          <a:p>
            <a:pPr lvl="1"/>
            <a:r>
              <a:rPr lang="en-US" dirty="0"/>
              <a:t>Give breaks</a:t>
            </a:r>
          </a:p>
          <a:p>
            <a:pPr lvl="1"/>
            <a:r>
              <a:rPr lang="en-US" dirty="0"/>
              <a:t>Show progress</a:t>
            </a:r>
          </a:p>
          <a:p>
            <a:pPr lvl="1"/>
            <a:r>
              <a:rPr lang="en-US" dirty="0"/>
              <a:t>Make it meaningful</a:t>
            </a:r>
          </a:p>
          <a:p>
            <a:pPr lvl="1"/>
            <a:r>
              <a:rPr lang="en-US" dirty="0"/>
              <a:t>Give interesting feedback at the end</a:t>
            </a:r>
            <a:br>
              <a:rPr lang="en-US" dirty="0"/>
            </a:br>
            <a:r>
              <a:rPr lang="en-US" dirty="0">
                <a:hlinkClick r:id="rId2"/>
              </a:rPr>
              <a:t>http://tutorial.labinthewild.org/</a:t>
            </a:r>
            <a:endParaRPr lang="en-US" dirty="0"/>
          </a:p>
          <a:p>
            <a:pPr lvl="1"/>
            <a:r>
              <a:rPr lang="en-US" dirty="0" err="1"/>
              <a:t>Mturkers</a:t>
            </a:r>
            <a:r>
              <a:rPr lang="en-US" dirty="0"/>
              <a:t> (and maybe most online subjects) are mostly highly educated</a:t>
            </a:r>
          </a:p>
        </p:txBody>
      </p:sp>
    </p:spTree>
    <p:extLst>
      <p:ext uri="{BB962C8B-B14F-4D97-AF65-F5344CB8AC3E}">
        <p14:creationId xmlns:p14="http://schemas.microsoft.com/office/powerpoint/2010/main" val="334101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9F71-A3EA-4554-95A4-6D440071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3C52-4486-43A7-8A86-BA6C4522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Not different if not better than in-lab </a:t>
            </a:r>
            <a:r>
              <a:rPr lang="en-US" dirty="0" err="1"/>
              <a:t>expts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a design decision</a:t>
            </a:r>
          </a:p>
          <a:p>
            <a:pPr lvl="1"/>
            <a:r>
              <a:rPr lang="en-US" dirty="0"/>
              <a:t>Add noises: Run bigger sample</a:t>
            </a:r>
          </a:p>
          <a:p>
            <a:pPr lvl="1"/>
            <a:r>
              <a:rPr lang="en-US"/>
              <a:t>Add </a:t>
            </a:r>
            <a:r>
              <a:rPr lang="en-US" dirty="0"/>
              <a:t>biases: Fix it</a:t>
            </a:r>
          </a:p>
          <a:p>
            <a:r>
              <a:rPr lang="en-US" dirty="0"/>
              <a:t>Write instructions for people who has never heard of any studies</a:t>
            </a:r>
          </a:p>
          <a:p>
            <a:r>
              <a:rPr lang="en-US" dirty="0"/>
              <a:t>Design it as neat and short as possible (visually as well!)</a:t>
            </a:r>
          </a:p>
          <a:p>
            <a:pPr lvl="1"/>
            <a:r>
              <a:rPr lang="en-US" dirty="0">
                <a:hlinkClick r:id="rId2"/>
              </a:rPr>
              <a:t>https://cantunsee.space/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https://www.nngroup.com/articles/characteristics-minimalism/</a:t>
            </a:r>
            <a:endParaRPr lang="en-US" dirty="0"/>
          </a:p>
          <a:p>
            <a:pPr lvl="1"/>
            <a:r>
              <a:rPr lang="en-US" dirty="0"/>
              <a:t>Flat, simplistic, spacious, Sans Serif</a:t>
            </a:r>
          </a:p>
          <a:p>
            <a:pPr lvl="1"/>
            <a:r>
              <a:rPr lang="en-US" dirty="0"/>
              <a:t>When there’s opportunity to interaction, show a signal</a:t>
            </a:r>
            <a:br>
              <a:rPr lang="en-US" dirty="0"/>
            </a:br>
            <a:r>
              <a:rPr lang="en-US" dirty="0"/>
              <a:t>(e.g., hovering pointer and link style)</a:t>
            </a:r>
          </a:p>
          <a:p>
            <a:pPr lvl="1"/>
            <a:r>
              <a:rPr lang="en-US" dirty="0"/>
              <a:t>Interactions should lead to responses (e.g., active links)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9F71-A3EA-4554-95A4-6D440071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3C52-4486-43A7-8A86-BA6C4522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 the task meaningful</a:t>
            </a:r>
          </a:p>
          <a:p>
            <a:pPr lvl="1"/>
            <a:r>
              <a:rPr lang="en-US" sz="1700" dirty="0"/>
              <a:t>Chandler, D.; </a:t>
            </a:r>
            <a:r>
              <a:rPr lang="en-US" sz="1700" dirty="0" err="1"/>
              <a:t>Kapelner</a:t>
            </a:r>
            <a:r>
              <a:rPr lang="en-US" sz="1700" dirty="0"/>
              <a:t>, A. Breaking monotony with meaning: Motivation in crowdsourcing markets Journal of Economic Behavior &amp; Organization 2013, 90, 123–133, doi:10.1016/j.jebo.2013.03.003.</a:t>
            </a:r>
          </a:p>
          <a:p>
            <a:r>
              <a:rPr lang="en-US" dirty="0"/>
              <a:t>Impose sufficient time-limit</a:t>
            </a:r>
          </a:p>
          <a:p>
            <a:pPr lvl="1"/>
            <a:r>
              <a:rPr lang="en-US" dirty="0"/>
              <a:t>“You will be given 30 minutes for this experiment, which is going to be much shorter than that if you pay full attention.”</a:t>
            </a:r>
          </a:p>
          <a:p>
            <a:pPr lvl="1"/>
            <a:r>
              <a:rPr lang="en-US" dirty="0"/>
              <a:t>“If you don’t focus on it though, the experiment might terminate before you are able to complete it.”</a:t>
            </a:r>
          </a:p>
          <a:p>
            <a:pPr lvl="1"/>
            <a:r>
              <a:rPr lang="en-US" dirty="0"/>
              <a:t>“There will be opportunity for you to rest and these are excluded from the time limit.”</a:t>
            </a:r>
          </a:p>
          <a:p>
            <a:r>
              <a:rPr lang="en-US" sz="1700" dirty="0"/>
              <a:t>Rodd, J. (2019). How to Maintain Data Quality When You Can't See Your Participants. APS Observer, 32(3). https://www.psychologicalscience.org/observer/how-to-maintain-data-quality-when-you-cant-see-your-participants</a:t>
            </a:r>
          </a:p>
        </p:txBody>
      </p:sp>
    </p:spTree>
    <p:extLst>
      <p:ext uri="{BB962C8B-B14F-4D97-AF65-F5344CB8AC3E}">
        <p14:creationId xmlns:p14="http://schemas.microsoft.com/office/powerpoint/2010/main" val="305775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468F-FCA6-4E62-9F24-7314FA51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Screening and exclusions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4730-5DAE-4E28-990D-6F63A64F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Instruction quizzes as screening or exclusions</a:t>
            </a:r>
          </a:p>
          <a:p>
            <a:r>
              <a:rPr lang="en-US" dirty="0"/>
              <a:t>Opportunity for feedback with open-ended question</a:t>
            </a:r>
          </a:p>
          <a:p>
            <a:pPr lvl="1"/>
            <a:r>
              <a:rPr lang="en-US" dirty="0"/>
              <a:t>Fixing potential problems</a:t>
            </a:r>
          </a:p>
          <a:p>
            <a:pPr lvl="1"/>
            <a:r>
              <a:rPr lang="en-US" dirty="0"/>
              <a:t>Excluding non-sensical responses</a:t>
            </a:r>
          </a:p>
          <a:p>
            <a:pPr lvl="1"/>
            <a:r>
              <a:rPr lang="en-US" dirty="0"/>
              <a:t>Farmers or bots responded identically</a:t>
            </a:r>
          </a:p>
          <a:p>
            <a:r>
              <a:rPr lang="en-US" dirty="0"/>
              <a:t>Captcha (e.g., </a:t>
            </a:r>
            <a:r>
              <a:rPr lang="en-US" dirty="0" err="1"/>
              <a:t>hCaptcha</a:t>
            </a:r>
            <a:r>
              <a:rPr lang="en-US" dirty="0"/>
              <a:t>)</a:t>
            </a:r>
          </a:p>
          <a:p>
            <a:r>
              <a:rPr lang="en-US" dirty="0"/>
              <a:t>Measuring reading time for instructions</a:t>
            </a:r>
          </a:p>
          <a:p>
            <a:r>
              <a:rPr lang="en-US" dirty="0"/>
              <a:t>Tab defocusing detection</a:t>
            </a:r>
          </a:p>
          <a:p>
            <a:pPr lvl="1"/>
            <a:r>
              <a:rPr lang="en-US" dirty="0">
                <a:hlinkClick r:id="rId2"/>
              </a:rPr>
              <a:t>https://developer.mozilla.org/en-US/docs/Web/API/Page_Visibility_API</a:t>
            </a:r>
            <a:endParaRPr lang="en-US" dirty="0"/>
          </a:p>
          <a:p>
            <a:pPr lvl="1"/>
            <a:r>
              <a:rPr lang="en-US" dirty="0"/>
              <a:t>This is the best exist: No perfect method to detect all defocusing events so far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2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C8A0-0FD3-421F-95D5-F03175F6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3F47-D762-4833-8C07-D6020E61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Armitage, J., </a:t>
            </a:r>
            <a:r>
              <a:rPr lang="en-US" dirty="0" err="1"/>
              <a:t>Eerola</a:t>
            </a:r>
            <a:r>
              <a:rPr lang="en-US" dirty="0"/>
              <a:t>, T. (2020). Reaction time data in music cognition: comparison of pilot data from lab, crowdsourced, and convenience web samples.</a:t>
            </a:r>
          </a:p>
          <a:p>
            <a:r>
              <a:rPr lang="en-US" dirty="0" err="1"/>
              <a:t>Bartneck</a:t>
            </a:r>
            <a:r>
              <a:rPr lang="en-US" dirty="0"/>
              <a:t>, C., </a:t>
            </a:r>
            <a:r>
              <a:rPr lang="en-US" dirty="0" err="1"/>
              <a:t>Duenser</a:t>
            </a:r>
            <a:r>
              <a:rPr lang="en-US" dirty="0"/>
              <a:t>, A., </a:t>
            </a:r>
            <a:r>
              <a:rPr lang="en-US" dirty="0" err="1"/>
              <a:t>Moltchanova</a:t>
            </a:r>
            <a:r>
              <a:rPr lang="en-US" dirty="0"/>
              <a:t>, E., </a:t>
            </a:r>
            <a:r>
              <a:rPr lang="en-US" dirty="0" err="1"/>
              <a:t>Zawieska</a:t>
            </a:r>
            <a:r>
              <a:rPr lang="en-US" dirty="0"/>
              <a:t>, K. (2015). Comparing the Similarity of Responses Received from Studies in Amazon’s Mechanical Turk to Studies Conducted Online and with Direct Recruitment.</a:t>
            </a:r>
          </a:p>
          <a:p>
            <a:r>
              <a:rPr lang="en-US" dirty="0"/>
              <a:t>Gould, S.J.J., Cox, A.L., Brumby, D.P., Wiseman, S. (2015). Home is where the lab is: A comparison of online and lab data from a time-sensitive study of interruption. </a:t>
            </a:r>
          </a:p>
          <a:p>
            <a:r>
              <a:rPr lang="en-US" dirty="0"/>
              <a:t>Hauser, D.J., Schwarz, N. (2015). Attentive </a:t>
            </a:r>
            <a:r>
              <a:rPr lang="en-US" dirty="0" err="1"/>
              <a:t>Turkers</a:t>
            </a:r>
            <a:r>
              <a:rPr lang="en-US" dirty="0"/>
              <a:t>: </a:t>
            </a:r>
            <a:r>
              <a:rPr lang="en-US" dirty="0" err="1"/>
              <a:t>MTurk</a:t>
            </a:r>
            <a:r>
              <a:rPr lang="en-US" dirty="0"/>
              <a:t> participants perform better on online attention checks than do subject pool participants.</a:t>
            </a:r>
          </a:p>
          <a:p>
            <a:r>
              <a:rPr lang="en-US" dirty="0" err="1"/>
              <a:t>Hilbig</a:t>
            </a:r>
            <a:r>
              <a:rPr lang="en-US" dirty="0"/>
              <a:t>, B.E. (2015). Reaction time effects in lab- versus Web-based research: Experimental evidence.</a:t>
            </a:r>
          </a:p>
          <a:p>
            <a:r>
              <a:rPr lang="en-US" dirty="0"/>
              <a:t>Leeuw, </a:t>
            </a:r>
            <a:r>
              <a:rPr lang="en-US" dirty="0" err="1"/>
              <a:t>J.R.d</a:t>
            </a:r>
            <a:r>
              <a:rPr lang="en-US" dirty="0"/>
              <a:t>., </a:t>
            </a:r>
            <a:r>
              <a:rPr lang="en-US" dirty="0" err="1"/>
              <a:t>Motz</a:t>
            </a:r>
            <a:r>
              <a:rPr lang="en-US" dirty="0"/>
              <a:t>, B.A. (2015). Psychophysics in a Web browser? Comparing response times collected with JavaScript and Psychophysics Toolbox in a visual search task.</a:t>
            </a:r>
          </a:p>
          <a:p>
            <a:r>
              <a:rPr lang="en-US" dirty="0"/>
              <a:t>Clifford, S., </a:t>
            </a:r>
            <a:r>
              <a:rPr lang="en-US" dirty="0" err="1"/>
              <a:t>Jerit</a:t>
            </a:r>
            <a:r>
              <a:rPr lang="en-US" dirty="0"/>
              <a:t>, J. (2014). Is there a cost to convenience? An experimental comparison of data quality in laboratory and online studies.</a:t>
            </a:r>
          </a:p>
          <a:p>
            <a:r>
              <a:rPr lang="en-US" dirty="0" err="1"/>
              <a:t>Casler</a:t>
            </a:r>
            <a:r>
              <a:rPr lang="en-US" dirty="0"/>
              <a:t>, K., Bickel, L., Hackett, E. (2013). Separate but equal? A comparison of participants and data gathered via Amazon’s </a:t>
            </a:r>
            <a:r>
              <a:rPr lang="en-US" dirty="0" err="1"/>
              <a:t>MTurk</a:t>
            </a:r>
            <a:r>
              <a:rPr lang="en-US" dirty="0"/>
              <a:t>, social media, and face-to-face behavioral testing. </a:t>
            </a:r>
          </a:p>
          <a:p>
            <a:r>
              <a:rPr lang="en-US" dirty="0" err="1"/>
              <a:t>Dandurand</a:t>
            </a:r>
            <a:r>
              <a:rPr lang="en-US" dirty="0"/>
              <a:t>, F., Shultz, T.R., </a:t>
            </a:r>
            <a:r>
              <a:rPr lang="en-US" dirty="0" err="1"/>
              <a:t>Onishi</a:t>
            </a:r>
            <a:r>
              <a:rPr lang="en-US" dirty="0"/>
              <a:t>, K.H. (2008). Comparing online and lab methods in a problem-solving experiment. </a:t>
            </a:r>
          </a:p>
        </p:txBody>
      </p:sp>
    </p:spTree>
    <p:extLst>
      <p:ext uri="{BB962C8B-B14F-4D97-AF65-F5344CB8AC3E}">
        <p14:creationId xmlns:p14="http://schemas.microsoft.com/office/powerpoint/2010/main" val="32502039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E8B5-4863-4982-9756-48E956E9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Integration with SONA credit granting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005A-DA4B-437E-A1BD-81B24F20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Automatic sona credit granting</a:t>
            </a:r>
            <a:br>
              <a:rPr lang="it-IT" dirty="0"/>
            </a:br>
            <a:r>
              <a:rPr lang="it-IT" dirty="0">
                <a:hlinkClick r:id="rId2"/>
              </a:rPr>
              <a:t>http://www.sona-systems.com/help/</a:t>
            </a:r>
            <a:endParaRPr lang="it-IT" dirty="0"/>
          </a:p>
          <a:p>
            <a:pPr lvl="1"/>
            <a:r>
              <a:rPr lang="it-IT" dirty="0"/>
              <a:t>This can be done with most survey tools and customized websites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385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JavaScripts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/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5785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7AF-ADCF-4BC7-B501-9FFDCD21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9DCB-E016-49D1-BE8C-9091E521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current</a:t>
            </a:r>
            <a:endParaRPr lang="en-US" dirty="0"/>
          </a:p>
          <a:p>
            <a:pPr lvl="1"/>
            <a:r>
              <a:rPr lang="en-US" dirty="0"/>
              <a:t>Read official documentations</a:t>
            </a:r>
          </a:p>
          <a:p>
            <a:pPr lvl="1"/>
            <a:r>
              <a:rPr lang="en-US" dirty="0">
                <a:noFill/>
              </a:rPr>
              <a:t>Pick your source of information</a:t>
            </a:r>
          </a:p>
          <a:p>
            <a:pPr lvl="2"/>
            <a:r>
              <a:rPr lang="en-US" dirty="0">
                <a:noFill/>
              </a:rPr>
              <a:t>On Stack Overflow, answers to Python-related questions can be useful for many years</a:t>
            </a:r>
          </a:p>
          <a:p>
            <a:pPr lvl="2"/>
            <a:r>
              <a:rPr lang="en-US" dirty="0">
                <a:noFill/>
              </a:rPr>
              <a:t>You should assume within a year or two the answers are outdated for web programming</a:t>
            </a:r>
          </a:p>
          <a:p>
            <a:pPr lvl="2"/>
            <a:r>
              <a:rPr lang="en-US" dirty="0">
                <a:noFill/>
              </a:rPr>
              <a:t>Most of the tutorials are not up-to-date</a:t>
            </a:r>
          </a:p>
          <a:p>
            <a:pPr lvl="2"/>
            <a:r>
              <a:rPr lang="en-US" dirty="0">
                <a:noFill/>
              </a:rPr>
              <a:t>No copy-pasting mindlessly</a:t>
            </a:r>
          </a:p>
          <a:p>
            <a:pPr lvl="1"/>
            <a:r>
              <a:rPr lang="en-US" dirty="0">
                <a:noFill/>
              </a:rPr>
              <a:t>https://caniuse.com/</a:t>
            </a:r>
          </a:p>
        </p:txBody>
      </p:sp>
    </p:spTree>
    <p:extLst>
      <p:ext uri="{BB962C8B-B14F-4D97-AF65-F5344CB8AC3E}">
        <p14:creationId xmlns:p14="http://schemas.microsoft.com/office/powerpoint/2010/main" val="167182590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7AF-ADCF-4BC7-B501-9FFDCD21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9DCB-E016-49D1-BE8C-9091E521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current</a:t>
            </a:r>
            <a:endParaRPr lang="en-US" dirty="0"/>
          </a:p>
          <a:p>
            <a:pPr lvl="1"/>
            <a:r>
              <a:rPr lang="en-US" dirty="0"/>
              <a:t>Read official documentations</a:t>
            </a:r>
          </a:p>
          <a:p>
            <a:pPr lvl="1"/>
            <a:r>
              <a:rPr lang="en-US" dirty="0"/>
              <a:t>Pick your source of information</a:t>
            </a:r>
          </a:p>
          <a:p>
            <a:pPr lvl="2"/>
            <a:r>
              <a:rPr lang="en-US" dirty="0"/>
              <a:t>On Stack Overflow, answers to Python-related questions can be useful for many years</a:t>
            </a:r>
          </a:p>
          <a:p>
            <a:pPr lvl="2"/>
            <a:r>
              <a:rPr lang="en-US" dirty="0"/>
              <a:t>You should assume within a year or two the answers are outdated for web programming</a:t>
            </a:r>
          </a:p>
          <a:p>
            <a:pPr lvl="2"/>
            <a:r>
              <a:rPr lang="en-US" dirty="0"/>
              <a:t>Most of the tutorials are not up-to-date</a:t>
            </a:r>
          </a:p>
          <a:p>
            <a:pPr lvl="2"/>
            <a:r>
              <a:rPr lang="en-US" dirty="0"/>
              <a:t>No copy-pasting mindlessly</a:t>
            </a:r>
          </a:p>
          <a:p>
            <a:pPr lvl="1"/>
            <a:r>
              <a:rPr lang="en-US" dirty="0">
                <a:noFill/>
              </a:rPr>
              <a:t>https://caniuse.com/</a:t>
            </a:r>
          </a:p>
        </p:txBody>
      </p:sp>
    </p:spTree>
    <p:extLst>
      <p:ext uri="{BB962C8B-B14F-4D97-AF65-F5344CB8AC3E}">
        <p14:creationId xmlns:p14="http://schemas.microsoft.com/office/powerpoint/2010/main" val="4001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7AF-ADCF-4BC7-B501-9FFDCD21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9DCB-E016-49D1-BE8C-9091E521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current</a:t>
            </a:r>
            <a:endParaRPr lang="en-US" dirty="0"/>
          </a:p>
          <a:p>
            <a:pPr lvl="1"/>
            <a:r>
              <a:rPr lang="en-US" dirty="0"/>
              <a:t>Read official documentations</a:t>
            </a:r>
          </a:p>
          <a:p>
            <a:pPr lvl="1"/>
            <a:r>
              <a:rPr lang="en-US" dirty="0"/>
              <a:t>Pick your source of information</a:t>
            </a:r>
          </a:p>
          <a:p>
            <a:pPr lvl="2"/>
            <a:r>
              <a:rPr lang="en-US" dirty="0"/>
              <a:t>On Stack Overflow, answers to Python-related questions can be useful for many years</a:t>
            </a:r>
          </a:p>
          <a:p>
            <a:pPr lvl="2"/>
            <a:r>
              <a:rPr lang="en-US" dirty="0"/>
              <a:t>You should assume within a year or two the answers are outdated for web programming</a:t>
            </a:r>
          </a:p>
          <a:p>
            <a:pPr lvl="2"/>
            <a:r>
              <a:rPr lang="en-US" dirty="0"/>
              <a:t>Most of the tutorials are not up-to-date</a:t>
            </a:r>
          </a:p>
          <a:p>
            <a:pPr lvl="2"/>
            <a:r>
              <a:rPr lang="en-US" dirty="0"/>
              <a:t>No copy-pasting mindlessly</a:t>
            </a:r>
          </a:p>
          <a:p>
            <a:pPr lvl="1"/>
            <a:r>
              <a:rPr lang="en-US" dirty="0"/>
              <a:t>Can I use… </a:t>
            </a:r>
            <a:r>
              <a:rPr lang="en-US" dirty="0">
                <a:hlinkClick r:id="rId2"/>
              </a:rPr>
              <a:t>https://caniuse.com/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3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19914-85B1-4833-AA32-CDF835C5922B}"/>
              </a:ext>
            </a:extLst>
          </p:cNvPr>
          <p:cNvCxnSpPr/>
          <p:nvPr/>
        </p:nvCxnSpPr>
        <p:spPr>
          <a:xfrm>
            <a:off x="4440326" y="1858061"/>
            <a:ext cx="0" cy="1770278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D5F29C-7F7E-4071-9BC7-CFFCC76DCC5D}"/>
              </a:ext>
            </a:extLst>
          </p:cNvPr>
          <p:cNvSpPr txBox="1"/>
          <p:nvPr/>
        </p:nvSpPr>
        <p:spPr>
          <a:xfrm>
            <a:off x="4572001" y="2392127"/>
            <a:ext cx="11031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Backbone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510200-F8E8-4728-AE37-54CC385EDFFB}"/>
              </a:ext>
            </a:extLst>
          </p:cNvPr>
          <p:cNvCxnSpPr>
            <a:cxnSpLocks/>
          </p:cNvCxnSpPr>
          <p:nvPr/>
        </p:nvCxnSpPr>
        <p:spPr>
          <a:xfrm flipH="1">
            <a:off x="4062437" y="2715292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430C3-9547-42F1-AE48-4585330E8CDC}"/>
              </a:ext>
            </a:extLst>
          </p:cNvPr>
          <p:cNvCxnSpPr>
            <a:cxnSpLocks/>
          </p:cNvCxnSpPr>
          <p:nvPr/>
        </p:nvCxnSpPr>
        <p:spPr>
          <a:xfrm flipH="1">
            <a:off x="4062436" y="228979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6B0BB7-71DC-45AF-BBD8-8377DF931B9F}"/>
              </a:ext>
            </a:extLst>
          </p:cNvPr>
          <p:cNvCxnSpPr>
            <a:cxnSpLocks/>
          </p:cNvCxnSpPr>
          <p:nvPr/>
        </p:nvCxnSpPr>
        <p:spPr>
          <a:xfrm flipH="1">
            <a:off x="4062435" y="3123724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0767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B0E1-BEDC-4639-8C1D-4BA75F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FE86-5A10-4368-8BA8-8F0BE02E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Maintenance</a:t>
            </a:r>
          </a:p>
          <a:p>
            <a:pPr lvl="1"/>
            <a:r>
              <a:rPr lang="en-US" dirty="0"/>
              <a:t>You need to read tech news!</a:t>
            </a:r>
          </a:p>
          <a:p>
            <a:pPr lvl="1"/>
            <a:r>
              <a:rPr lang="en-US" dirty="0"/>
              <a:t>Keep up with online testing related publications</a:t>
            </a:r>
          </a:p>
        </p:txBody>
      </p:sp>
    </p:spTree>
    <p:extLst>
      <p:ext uri="{BB962C8B-B14F-4D97-AF65-F5344CB8AC3E}">
        <p14:creationId xmlns:p14="http://schemas.microsoft.com/office/powerpoint/2010/main" val="67084594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C526-916B-4517-84D2-3B455FD6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3B47B-B90D-4BEB-8F03-3AEF34EA2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personal website</a:t>
            </a:r>
            <a:endParaRPr lang="en-US" dirty="0"/>
          </a:p>
          <a:p>
            <a:pPr lvl="1"/>
            <a:r>
              <a:rPr lang="en-US" dirty="0"/>
              <a:t>Google analytics and </a:t>
            </a:r>
            <a:r>
              <a:rPr lang="en-US" dirty="0" err="1"/>
              <a:t>StatCounter</a:t>
            </a:r>
            <a:r>
              <a:rPr lang="en-US" dirty="0"/>
              <a:t> records</a:t>
            </a:r>
          </a:p>
          <a:p>
            <a:pPr lvl="1"/>
            <a:r>
              <a:rPr lang="en-US" dirty="0"/>
              <a:t>Google analytics diagnosis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Test speed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Loading order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Media size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Media format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Server configuration (where the server is, code to execute on the server)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Regularly visit to check for broken 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3599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JavaScripts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/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1841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085-DF48-41F7-9E31-E3F9C34B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rating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FEAC-6685-4A63-9191-4817DF2F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latest release of this repository: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https://github.com/Yi-Chia-Chen/js-expt-toolbox/</a:t>
            </a:r>
            <a:endParaRPr lang="en-US" dirty="0"/>
          </a:p>
          <a:p>
            <a:pPr lvl="1"/>
            <a:r>
              <a:rPr lang="en-US" dirty="0"/>
              <a:t>Example Experiment folder is runnable</a:t>
            </a:r>
          </a:p>
          <a:p>
            <a:pPr lvl="1"/>
            <a:r>
              <a:rPr lang="en-US" dirty="0"/>
              <a:t>func.js: Basic function for repetitive tasks</a:t>
            </a:r>
          </a:p>
          <a:p>
            <a:pPr lvl="1"/>
            <a:r>
              <a:rPr lang="en-US" dirty="0"/>
              <a:t>expt.js: subj, trial, </a:t>
            </a:r>
            <a:r>
              <a:rPr lang="en-US" dirty="0" err="1"/>
              <a:t>instr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404757611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JavaScripts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1825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Personal Website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</a:t>
            </a:r>
            <a:r>
              <a:rPr lang="en-US" altLang="zh-TW" dirty="0"/>
              <a:t>Website building &amp; </a:t>
            </a:r>
            <a:r>
              <a:rPr lang="en-US" dirty="0"/>
              <a:t>design</a:t>
            </a:r>
          </a:p>
          <a:p>
            <a:pPr lvl="1"/>
            <a:r>
              <a:rPr lang="en-US" dirty="0"/>
              <a:t>HTTPS</a:t>
            </a:r>
          </a:p>
          <a:p>
            <a:pPr lvl="1"/>
            <a:r>
              <a:rPr lang="en-US" dirty="0"/>
              <a:t>your-domain.com</a:t>
            </a:r>
          </a:p>
          <a:p>
            <a:pPr lvl="1"/>
            <a:r>
              <a:rPr lang="en-US" dirty="0"/>
              <a:t>Common design</a:t>
            </a:r>
          </a:p>
          <a:p>
            <a:pPr lvl="1"/>
            <a:r>
              <a:rPr lang="en-US" dirty="0"/>
              <a:t>Sitemap for bots</a:t>
            </a:r>
          </a:p>
        </p:txBody>
      </p:sp>
    </p:spTree>
    <p:extLst>
      <p:ext uri="{BB962C8B-B14F-4D97-AF65-F5344CB8AC3E}">
        <p14:creationId xmlns:p14="http://schemas.microsoft.com/office/powerpoint/2010/main" val="42642239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604-BF4A-4207-9773-A424A82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365126"/>
            <a:ext cx="865163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Main w</a:t>
            </a:r>
            <a:r>
              <a:rPr lang="en-US" dirty="0"/>
              <a:t>ebsite building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AF14-A4D5-47D9-8CAA-D71D921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 (CMS)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 err="1"/>
              <a:t>Wix</a:t>
            </a:r>
            <a:endParaRPr lang="en-US" dirty="0"/>
          </a:p>
          <a:p>
            <a:r>
              <a:rPr lang="en-US" dirty="0">
                <a:noFill/>
              </a:rPr>
              <a:t>Static Site Generator (SSG)</a:t>
            </a:r>
          </a:p>
          <a:p>
            <a:pPr lvl="1"/>
            <a:r>
              <a:rPr lang="en-US" dirty="0">
                <a:noFill/>
              </a:rPr>
              <a:t>HUGO</a:t>
            </a:r>
          </a:p>
          <a:p>
            <a:pPr lvl="1"/>
            <a:r>
              <a:rPr lang="en-US" dirty="0">
                <a:noFill/>
              </a:rPr>
              <a:t>Gatsby</a:t>
            </a:r>
          </a:p>
          <a:p>
            <a:pPr lvl="1"/>
            <a:r>
              <a:rPr lang="en-US" dirty="0">
                <a:noFill/>
              </a:rPr>
              <a:t>Nuxt.js</a:t>
            </a:r>
          </a:p>
          <a:p>
            <a:pPr lvl="1"/>
            <a:r>
              <a:rPr lang="en-US" dirty="0">
                <a:noFill/>
              </a:rPr>
              <a:t>Next.js</a:t>
            </a:r>
          </a:p>
          <a:p>
            <a:r>
              <a:rPr lang="en-US" dirty="0">
                <a:noFill/>
              </a:rPr>
              <a:t>HARDCORE HAND-CODED WEBSITES!</a:t>
            </a:r>
          </a:p>
        </p:txBody>
      </p:sp>
    </p:spTree>
    <p:extLst>
      <p:ext uri="{BB962C8B-B14F-4D97-AF65-F5344CB8AC3E}">
        <p14:creationId xmlns:p14="http://schemas.microsoft.com/office/powerpoint/2010/main" val="26523270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604-BF4A-4207-9773-A424A82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365126"/>
            <a:ext cx="865163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Main w</a:t>
            </a:r>
            <a:r>
              <a:rPr lang="en-US" dirty="0"/>
              <a:t>ebsite building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AF14-A4D5-47D9-8CAA-D71D921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 (CMS)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 err="1"/>
              <a:t>Wix</a:t>
            </a:r>
            <a:endParaRPr lang="en-US" dirty="0"/>
          </a:p>
          <a:p>
            <a:r>
              <a:rPr lang="en-US" dirty="0">
                <a:noFill/>
              </a:rPr>
              <a:t>Static Site Generator (SSG)</a:t>
            </a:r>
          </a:p>
          <a:p>
            <a:pPr lvl="1"/>
            <a:r>
              <a:rPr lang="en-US" dirty="0">
                <a:noFill/>
              </a:rPr>
              <a:t>HUGO</a:t>
            </a:r>
          </a:p>
          <a:p>
            <a:pPr lvl="1"/>
            <a:r>
              <a:rPr lang="en-US" dirty="0">
                <a:noFill/>
              </a:rPr>
              <a:t>Gatsby</a:t>
            </a:r>
          </a:p>
          <a:p>
            <a:pPr lvl="1"/>
            <a:r>
              <a:rPr lang="en-US" dirty="0">
                <a:noFill/>
              </a:rPr>
              <a:t>Nuxt.js</a:t>
            </a:r>
          </a:p>
          <a:p>
            <a:pPr lvl="1"/>
            <a:r>
              <a:rPr lang="en-US" dirty="0">
                <a:noFill/>
              </a:rPr>
              <a:t>Next.js</a:t>
            </a:r>
          </a:p>
          <a:p>
            <a:r>
              <a:rPr lang="en-US" dirty="0"/>
              <a:t>HARDCORE HAND-CODED WEBSITES!</a:t>
            </a:r>
          </a:p>
          <a:p>
            <a:pPr lvl="1"/>
            <a:r>
              <a:rPr lang="en-US" dirty="0"/>
              <a:t>Hosted by free service or your own servers</a:t>
            </a:r>
          </a:p>
        </p:txBody>
      </p:sp>
    </p:spTree>
    <p:extLst>
      <p:ext uri="{BB962C8B-B14F-4D97-AF65-F5344CB8AC3E}">
        <p14:creationId xmlns:p14="http://schemas.microsoft.com/office/powerpoint/2010/main" val="156051773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604-BF4A-4207-9773-A424A82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365126"/>
            <a:ext cx="865163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Main w</a:t>
            </a:r>
            <a:r>
              <a:rPr lang="en-US" dirty="0"/>
              <a:t>ebsite building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AF14-A4D5-47D9-8CAA-D71D921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 (CMS)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 err="1"/>
              <a:t>Wix</a:t>
            </a:r>
            <a:endParaRPr lang="en-US" dirty="0"/>
          </a:p>
          <a:p>
            <a:r>
              <a:rPr lang="en-US" dirty="0"/>
              <a:t>Static Site Generator (SSG)</a:t>
            </a:r>
          </a:p>
          <a:p>
            <a:pPr lvl="1"/>
            <a:r>
              <a:rPr lang="en-US" dirty="0"/>
              <a:t>HUGO</a:t>
            </a:r>
          </a:p>
          <a:p>
            <a:pPr lvl="1"/>
            <a:r>
              <a:rPr lang="en-US" dirty="0"/>
              <a:t>Gatsby</a:t>
            </a:r>
          </a:p>
          <a:p>
            <a:pPr lvl="1"/>
            <a:r>
              <a:rPr lang="en-US" dirty="0"/>
              <a:t>Nuxt.js</a:t>
            </a:r>
          </a:p>
          <a:p>
            <a:pPr lvl="1"/>
            <a:r>
              <a:rPr lang="en-US" dirty="0"/>
              <a:t>Next.js</a:t>
            </a:r>
          </a:p>
          <a:p>
            <a:r>
              <a:rPr lang="en-US" dirty="0"/>
              <a:t>HARDCORE HAND-CODED WEBSITES!</a:t>
            </a:r>
          </a:p>
          <a:p>
            <a:pPr lvl="1"/>
            <a:r>
              <a:rPr lang="en-US" dirty="0"/>
              <a:t>Hosted by free service or your own servers</a:t>
            </a:r>
          </a:p>
        </p:txBody>
      </p:sp>
    </p:spTree>
    <p:extLst>
      <p:ext uri="{BB962C8B-B14F-4D97-AF65-F5344CB8AC3E}">
        <p14:creationId xmlns:p14="http://schemas.microsoft.com/office/powerpoint/2010/main" val="370564666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604-BF4A-4207-9773-A424A82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365126"/>
            <a:ext cx="865163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Main w</a:t>
            </a:r>
            <a:r>
              <a:rPr lang="en-US" dirty="0"/>
              <a:t>ebsite building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AF14-A4D5-47D9-8CAA-D71D921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 (CMS)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 err="1"/>
              <a:t>Wix</a:t>
            </a:r>
            <a:endParaRPr lang="en-US" dirty="0"/>
          </a:p>
          <a:p>
            <a:r>
              <a:rPr lang="en-US" dirty="0"/>
              <a:t>Static Site Generator (SSG)</a:t>
            </a:r>
          </a:p>
          <a:p>
            <a:pPr lvl="1"/>
            <a:r>
              <a:rPr lang="en-US" dirty="0"/>
              <a:t>HUGO</a:t>
            </a:r>
          </a:p>
          <a:p>
            <a:pPr lvl="1"/>
            <a:r>
              <a:rPr lang="en-US" dirty="0"/>
              <a:t>Gatsby</a:t>
            </a:r>
          </a:p>
          <a:p>
            <a:pPr lvl="1"/>
            <a:r>
              <a:rPr lang="en-US" dirty="0"/>
              <a:t>Nuxt.js</a:t>
            </a:r>
          </a:p>
          <a:p>
            <a:pPr lvl="1"/>
            <a:r>
              <a:rPr lang="en-US" dirty="0"/>
              <a:t>Next.js</a:t>
            </a:r>
          </a:p>
          <a:p>
            <a:r>
              <a:rPr lang="en-US" b="1" dirty="0">
                <a:solidFill>
                  <a:schemeClr val="accent1"/>
                </a:solidFill>
              </a:rPr>
              <a:t>HARDCORE HAND-CODED WEBSITES!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Hosted by free service </a:t>
            </a:r>
            <a:r>
              <a:rPr lang="en-US" dirty="0"/>
              <a:t>or your own servers</a:t>
            </a:r>
          </a:p>
        </p:txBody>
      </p:sp>
    </p:spTree>
    <p:extLst>
      <p:ext uri="{BB962C8B-B14F-4D97-AF65-F5344CB8AC3E}">
        <p14:creationId xmlns:p14="http://schemas.microsoft.com/office/powerpoint/2010/main" val="3694895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19914-85B1-4833-AA32-CDF835C5922B}"/>
              </a:ext>
            </a:extLst>
          </p:cNvPr>
          <p:cNvCxnSpPr/>
          <p:nvPr/>
        </p:nvCxnSpPr>
        <p:spPr>
          <a:xfrm>
            <a:off x="4440326" y="1858061"/>
            <a:ext cx="0" cy="1770278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D5F29C-7F7E-4071-9BC7-CFFCC76DCC5D}"/>
              </a:ext>
            </a:extLst>
          </p:cNvPr>
          <p:cNvSpPr txBox="1"/>
          <p:nvPr/>
        </p:nvSpPr>
        <p:spPr>
          <a:xfrm>
            <a:off x="4572001" y="2392127"/>
            <a:ext cx="11031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Backbone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510200-F8E8-4728-AE37-54CC385EDFFB}"/>
              </a:ext>
            </a:extLst>
          </p:cNvPr>
          <p:cNvCxnSpPr>
            <a:cxnSpLocks/>
          </p:cNvCxnSpPr>
          <p:nvPr/>
        </p:nvCxnSpPr>
        <p:spPr>
          <a:xfrm flipH="1">
            <a:off x="4062437" y="2715292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430C3-9547-42F1-AE48-4585330E8CDC}"/>
              </a:ext>
            </a:extLst>
          </p:cNvPr>
          <p:cNvCxnSpPr>
            <a:cxnSpLocks/>
          </p:cNvCxnSpPr>
          <p:nvPr/>
        </p:nvCxnSpPr>
        <p:spPr>
          <a:xfrm flipH="1">
            <a:off x="4062436" y="228979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6B0BB7-71DC-45AF-BBD8-8377DF931B9F}"/>
              </a:ext>
            </a:extLst>
          </p:cNvPr>
          <p:cNvCxnSpPr>
            <a:cxnSpLocks/>
          </p:cNvCxnSpPr>
          <p:nvPr/>
        </p:nvCxnSpPr>
        <p:spPr>
          <a:xfrm flipH="1">
            <a:off x="4062435" y="3123724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33E3AD-49F5-4336-A440-CD3CAB9A24CE}"/>
              </a:ext>
            </a:extLst>
          </p:cNvPr>
          <p:cNvSpPr txBox="1"/>
          <p:nvPr/>
        </p:nvSpPr>
        <p:spPr>
          <a:xfrm>
            <a:off x="5655509" y="2484459"/>
            <a:ext cx="128060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(More </a:t>
            </a:r>
            <a:r>
              <a:rPr lang="en-US" altLang="zh-TW" sz="1200" dirty="0"/>
              <a:t>Connected</a:t>
            </a:r>
            <a:br>
              <a:rPr lang="en-US" altLang="zh-TW" sz="1200" dirty="0"/>
            </a:br>
            <a:r>
              <a:rPr lang="en-US" sz="1200" dirty="0"/>
              <a:t>Computers)</a:t>
            </a:r>
          </a:p>
        </p:txBody>
      </p:sp>
    </p:spTree>
    <p:extLst>
      <p:ext uri="{BB962C8B-B14F-4D97-AF65-F5344CB8AC3E}">
        <p14:creationId xmlns:p14="http://schemas.microsoft.com/office/powerpoint/2010/main" val="265307930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6209-7BC5-480C-90C0-4BC688C5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BB90-243B-40B4-9343-217B03ED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Plan your layout on phone screen</a:t>
            </a:r>
          </a:p>
          <a:p>
            <a:r>
              <a:rPr lang="en-US" dirty="0"/>
              <a:t>Step 2: Plan your layout on tablet</a:t>
            </a:r>
          </a:p>
          <a:p>
            <a:r>
              <a:rPr lang="en-US" dirty="0"/>
              <a:t>Step 3: Plan your layout on larger screen</a:t>
            </a:r>
          </a:p>
          <a:p>
            <a:r>
              <a:rPr lang="en-US" dirty="0"/>
              <a:t>Step 4: HTML with placeholder content</a:t>
            </a:r>
          </a:p>
          <a:p>
            <a:r>
              <a:rPr lang="en-US" dirty="0"/>
              <a:t>Step 5: CSS</a:t>
            </a:r>
          </a:p>
          <a:p>
            <a:r>
              <a:rPr lang="en-US" dirty="0"/>
              <a:t>Step 6: Complete the content</a:t>
            </a:r>
          </a:p>
          <a:p>
            <a:r>
              <a:rPr lang="en-US" dirty="0"/>
              <a:t>Step 7: Refine CSS</a:t>
            </a:r>
          </a:p>
          <a:p>
            <a:r>
              <a:rPr lang="en-US" dirty="0"/>
              <a:t>Step 8: Add your JavaScript magics</a:t>
            </a:r>
          </a:p>
        </p:txBody>
      </p:sp>
    </p:spTree>
    <p:extLst>
      <p:ext uri="{BB962C8B-B14F-4D97-AF65-F5344CB8AC3E}">
        <p14:creationId xmlns:p14="http://schemas.microsoft.com/office/powerpoint/2010/main" val="223354259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6209-7BC5-480C-90C0-4BC688C5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BB90-243B-40B4-9343-217B03ED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Step 1: Plan your layout on phone screen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Step 2: Plan your layout on tablet</a:t>
            </a:r>
          </a:p>
          <a:p>
            <a:r>
              <a:rPr lang="en-US" dirty="0"/>
              <a:t>Step 3: Plan your layout on larger screen</a:t>
            </a:r>
          </a:p>
          <a:p>
            <a:r>
              <a:rPr lang="en-US" dirty="0"/>
              <a:t>Step 4: HTML with placeholder content</a:t>
            </a:r>
          </a:p>
          <a:p>
            <a:r>
              <a:rPr lang="en-US" dirty="0"/>
              <a:t>Step 5: CSS</a:t>
            </a:r>
          </a:p>
          <a:p>
            <a:r>
              <a:rPr lang="en-US" dirty="0"/>
              <a:t>Step 6: Complete the content</a:t>
            </a:r>
          </a:p>
          <a:p>
            <a:r>
              <a:rPr lang="en-US" dirty="0"/>
              <a:t>Step 7: Refine CSS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Step 8: Add your JavaScript magics</a:t>
            </a:r>
          </a:p>
        </p:txBody>
      </p:sp>
    </p:spTree>
    <p:extLst>
      <p:ext uri="{BB962C8B-B14F-4D97-AF65-F5344CB8AC3E}">
        <p14:creationId xmlns:p14="http://schemas.microsoft.com/office/powerpoint/2010/main" val="329423183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88E-32B2-48C9-BA21-50132277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898D-BD44-4752-BDEA-D408F08D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 1: Upload your code</a:t>
            </a:r>
          </a:p>
          <a:p>
            <a:pPr lvl="1"/>
            <a:r>
              <a:rPr lang="en-US" dirty="0"/>
              <a:t>Your own servers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Herokuapp</a:t>
            </a:r>
            <a:r>
              <a:rPr lang="en-US" dirty="0"/>
              <a:t>, etc.</a:t>
            </a:r>
          </a:p>
          <a:p>
            <a:r>
              <a:rPr lang="en-US" dirty="0"/>
              <a:t>Step 2: Configure the server side</a:t>
            </a:r>
          </a:p>
          <a:p>
            <a:r>
              <a:rPr lang="en-US" dirty="0"/>
              <a:t>Step 3: Bind </a:t>
            </a:r>
            <a:r>
              <a:rPr lang="en-US" altLang="zh-TW" dirty="0"/>
              <a:t>a</a:t>
            </a:r>
            <a:r>
              <a:rPr lang="en-US" dirty="0"/>
              <a:t> domain name</a:t>
            </a:r>
          </a:p>
          <a:p>
            <a:pPr lvl="1"/>
            <a:r>
              <a:rPr lang="en-US" dirty="0"/>
              <a:t>You can buy them online many ways</a:t>
            </a:r>
          </a:p>
          <a:p>
            <a:pPr lvl="1"/>
            <a:r>
              <a:rPr lang="en-US" dirty="0"/>
              <a:t>Google domain is easy with lots of options</a:t>
            </a:r>
          </a:p>
          <a:p>
            <a:pPr lvl="1"/>
            <a:r>
              <a:rPr lang="en-US" dirty="0"/>
              <a:t>How to: </a:t>
            </a:r>
          </a:p>
          <a:p>
            <a:pPr lvl="2"/>
            <a:r>
              <a:rPr lang="en-US" dirty="0">
                <a:hlinkClick r:id="rId2"/>
              </a:rPr>
              <a:t>https://help.github.com/en/github/working-with-github-pages/managing-a-custom-domain-for-your-github-pages-site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https://dev.to/trentyang/how-to-setup-google-domain-for-github-pages-1p58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674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2E95-9582-4244-AF97-275C8B7C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1915-B33D-405B-9CE5-3EE38D43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https://yi-chia-chen.github.io/swtsui/</a:t>
            </a:r>
            <a:endParaRPr lang="en-US" dirty="0"/>
          </a:p>
          <a:p>
            <a:r>
              <a:rPr lang="en-US" dirty="0">
                <a:hlinkClick r:id="rId3"/>
              </a:rPr>
              <a:t>https://github.com/Yi-Chia-Chen/swtsui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1959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02E6-2248-46A6-9A9F-9A8E30EC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5E19-3B3C-4125-86D3-61D9509A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Search engine optimization</a:t>
            </a:r>
          </a:p>
          <a:p>
            <a:pPr lvl="1"/>
            <a:r>
              <a:rPr lang="en-US" dirty="0"/>
              <a:t>Site loading speed</a:t>
            </a:r>
          </a:p>
          <a:p>
            <a:pPr lvl="1"/>
            <a:r>
              <a:rPr lang="en-US" dirty="0"/>
              <a:t>Meaningful inbound links</a:t>
            </a:r>
          </a:p>
          <a:p>
            <a:pPr lvl="1"/>
            <a:r>
              <a:rPr lang="en-US" dirty="0"/>
              <a:t>Link it everywhere you have a profile</a:t>
            </a:r>
          </a:p>
          <a:p>
            <a:pPr lvl="1"/>
            <a:r>
              <a:rPr lang="en-US" dirty="0"/>
              <a:t>Sitemap</a:t>
            </a:r>
          </a:p>
          <a:p>
            <a:pPr lvl="1"/>
            <a:r>
              <a:rPr lang="en-US" dirty="0"/>
              <a:t>Register with Google Search Console</a:t>
            </a:r>
          </a:p>
          <a:p>
            <a:pPr lvl="1"/>
            <a:r>
              <a:rPr lang="en-US" dirty="0"/>
              <a:t>No single-page “scrolling” website</a:t>
            </a:r>
          </a:p>
          <a:p>
            <a:pPr lvl="1"/>
            <a:r>
              <a:rPr lang="en-US" dirty="0"/>
              <a:t>Google analytics and </a:t>
            </a:r>
            <a:r>
              <a:rPr lang="en-US" dirty="0" err="1"/>
              <a:t>Statcounter</a:t>
            </a:r>
            <a:endParaRPr lang="en-US" dirty="0"/>
          </a:p>
          <a:p>
            <a:pPr lvl="1"/>
            <a:r>
              <a:rPr lang="en-US" dirty="0"/>
              <a:t>Phone visitors are the majority (responsive website design)</a:t>
            </a:r>
          </a:p>
          <a:p>
            <a:pPr lvl="1"/>
            <a:r>
              <a:rPr lang="en-US" dirty="0"/>
              <a:t>Secure static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176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02E6-2248-46A6-9A9F-9A8E30EC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5E19-3B3C-4125-86D3-61D9509AF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Style</a:t>
            </a:r>
          </a:p>
          <a:p>
            <a:pPr lvl="1"/>
            <a:r>
              <a:rPr lang="en-US" dirty="0"/>
              <a:t>Flat, simplistic, spacious, Sans Serif</a:t>
            </a:r>
          </a:p>
          <a:p>
            <a:pPr lvl="1"/>
            <a:r>
              <a:rPr lang="en-US" dirty="0"/>
              <a:t>follow current trend to appear safe and relevant</a:t>
            </a:r>
          </a:p>
          <a:p>
            <a:r>
              <a:rPr lang="en-US" dirty="0"/>
              <a:t>Little things</a:t>
            </a:r>
          </a:p>
          <a:p>
            <a:pPr lvl="1"/>
            <a:r>
              <a:rPr lang="en-US" dirty="0"/>
              <a:t>When there’s opportunity to interaction, show a signal (e.g., hovering pointer and link style)</a:t>
            </a:r>
          </a:p>
          <a:p>
            <a:pPr lvl="1"/>
            <a:r>
              <a:rPr lang="en-US" dirty="0"/>
              <a:t>Interactions should lead to responses (e.g., active links)</a:t>
            </a:r>
          </a:p>
          <a:p>
            <a:pPr lvl="1"/>
            <a:r>
              <a:rPr lang="en-US" dirty="0"/>
              <a:t>Keep visitor on your site (e.g., open new window)</a:t>
            </a:r>
          </a:p>
          <a:p>
            <a:r>
              <a:rPr lang="en-US" dirty="0"/>
              <a:t>Keep in mind your future needs</a:t>
            </a:r>
          </a:p>
        </p:txBody>
      </p:sp>
    </p:spTree>
    <p:extLst>
      <p:ext uri="{BB962C8B-B14F-4D97-AF65-F5344CB8AC3E}">
        <p14:creationId xmlns:p14="http://schemas.microsoft.com/office/powerpoint/2010/main" val="337871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19914-85B1-4833-AA32-CDF835C5922B}"/>
              </a:ext>
            </a:extLst>
          </p:cNvPr>
          <p:cNvCxnSpPr/>
          <p:nvPr/>
        </p:nvCxnSpPr>
        <p:spPr>
          <a:xfrm>
            <a:off x="4440326" y="1858061"/>
            <a:ext cx="0" cy="1770278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D5F29C-7F7E-4071-9BC7-CFFCC76DCC5D}"/>
              </a:ext>
            </a:extLst>
          </p:cNvPr>
          <p:cNvSpPr txBox="1"/>
          <p:nvPr/>
        </p:nvSpPr>
        <p:spPr>
          <a:xfrm>
            <a:off x="4572001" y="2392127"/>
            <a:ext cx="11031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Backbone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510200-F8E8-4728-AE37-54CC385EDFFB}"/>
              </a:ext>
            </a:extLst>
          </p:cNvPr>
          <p:cNvCxnSpPr>
            <a:cxnSpLocks/>
          </p:cNvCxnSpPr>
          <p:nvPr/>
        </p:nvCxnSpPr>
        <p:spPr>
          <a:xfrm flipH="1">
            <a:off x="4062437" y="2715292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430C3-9547-42F1-AE48-4585330E8CDC}"/>
              </a:ext>
            </a:extLst>
          </p:cNvPr>
          <p:cNvCxnSpPr>
            <a:cxnSpLocks/>
          </p:cNvCxnSpPr>
          <p:nvPr/>
        </p:nvCxnSpPr>
        <p:spPr>
          <a:xfrm flipH="1">
            <a:off x="4062436" y="228979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6B0BB7-71DC-45AF-BBD8-8377DF931B9F}"/>
              </a:ext>
            </a:extLst>
          </p:cNvPr>
          <p:cNvCxnSpPr>
            <a:cxnSpLocks/>
          </p:cNvCxnSpPr>
          <p:nvPr/>
        </p:nvCxnSpPr>
        <p:spPr>
          <a:xfrm flipH="1">
            <a:off x="4062435" y="3123724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33E3AD-49F5-4336-A440-CD3CAB9A24CE}"/>
              </a:ext>
            </a:extLst>
          </p:cNvPr>
          <p:cNvSpPr txBox="1"/>
          <p:nvPr/>
        </p:nvSpPr>
        <p:spPr>
          <a:xfrm>
            <a:off x="5655509" y="2484459"/>
            <a:ext cx="128060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(More </a:t>
            </a:r>
            <a:r>
              <a:rPr lang="en-US" altLang="zh-TW" sz="1200" dirty="0"/>
              <a:t>Connected</a:t>
            </a:r>
            <a:br>
              <a:rPr lang="en-US" altLang="zh-TW" sz="1200" dirty="0"/>
            </a:br>
            <a:r>
              <a:rPr lang="en-US" sz="1200" dirty="0"/>
              <a:t>Computers)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3A8E26-50BD-42CB-82F4-ED44B9AEFFEB}"/>
              </a:ext>
            </a:extLst>
          </p:cNvPr>
          <p:cNvSpPr txBox="1"/>
          <p:nvPr/>
        </p:nvSpPr>
        <p:spPr>
          <a:xfrm>
            <a:off x="3556723" y="5764297"/>
            <a:ext cx="178183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NTT, AT&amp;T, Verizon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D2E671-6EE8-41B4-A316-21D4A5ADBBC1}"/>
              </a:ext>
            </a:extLst>
          </p:cNvPr>
          <p:cNvSpPr txBox="1"/>
          <p:nvPr/>
        </p:nvSpPr>
        <p:spPr>
          <a:xfrm>
            <a:off x="5738678" y="5764297"/>
            <a:ext cx="150470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Comcast/Xfinity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7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19914-85B1-4833-AA32-CDF835C5922B}"/>
              </a:ext>
            </a:extLst>
          </p:cNvPr>
          <p:cNvCxnSpPr/>
          <p:nvPr/>
        </p:nvCxnSpPr>
        <p:spPr>
          <a:xfrm>
            <a:off x="4440326" y="1858061"/>
            <a:ext cx="0" cy="1770278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D5F29C-7F7E-4071-9BC7-CFFCC76DCC5D}"/>
              </a:ext>
            </a:extLst>
          </p:cNvPr>
          <p:cNvSpPr txBox="1"/>
          <p:nvPr/>
        </p:nvSpPr>
        <p:spPr>
          <a:xfrm>
            <a:off x="4572001" y="2392127"/>
            <a:ext cx="11031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Backbone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510200-F8E8-4728-AE37-54CC385EDFFB}"/>
              </a:ext>
            </a:extLst>
          </p:cNvPr>
          <p:cNvCxnSpPr>
            <a:cxnSpLocks/>
          </p:cNvCxnSpPr>
          <p:nvPr/>
        </p:nvCxnSpPr>
        <p:spPr>
          <a:xfrm flipH="1">
            <a:off x="4062437" y="2715292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430C3-9547-42F1-AE48-4585330E8CDC}"/>
              </a:ext>
            </a:extLst>
          </p:cNvPr>
          <p:cNvCxnSpPr>
            <a:cxnSpLocks/>
          </p:cNvCxnSpPr>
          <p:nvPr/>
        </p:nvCxnSpPr>
        <p:spPr>
          <a:xfrm flipH="1">
            <a:off x="4062436" y="228979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6B0BB7-71DC-45AF-BBD8-8377DF931B9F}"/>
              </a:ext>
            </a:extLst>
          </p:cNvPr>
          <p:cNvCxnSpPr>
            <a:cxnSpLocks/>
          </p:cNvCxnSpPr>
          <p:nvPr/>
        </p:nvCxnSpPr>
        <p:spPr>
          <a:xfrm flipH="1">
            <a:off x="4062435" y="3123724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33E3AD-49F5-4336-A440-CD3CAB9A24CE}"/>
              </a:ext>
            </a:extLst>
          </p:cNvPr>
          <p:cNvSpPr txBox="1"/>
          <p:nvPr/>
        </p:nvSpPr>
        <p:spPr>
          <a:xfrm>
            <a:off x="5655509" y="2484459"/>
            <a:ext cx="128060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(More </a:t>
            </a:r>
            <a:r>
              <a:rPr lang="en-US" altLang="zh-TW" sz="1200" dirty="0"/>
              <a:t>Connected</a:t>
            </a:r>
            <a:br>
              <a:rPr lang="en-US" altLang="zh-TW" sz="1200" dirty="0"/>
            </a:br>
            <a:r>
              <a:rPr lang="en-US" sz="1200" dirty="0"/>
              <a:t>Computers)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E710A3A2-B341-4A78-9C28-8A40B56DA559}"/>
              </a:ext>
            </a:extLst>
          </p:cNvPr>
          <p:cNvSpPr/>
          <p:nvPr/>
        </p:nvSpPr>
        <p:spPr>
          <a:xfrm rot="16200000">
            <a:off x="3498416" y="2083223"/>
            <a:ext cx="1136273" cy="3217270"/>
          </a:xfrm>
          <a:prstGeom prst="arc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4FE6FD-8054-4FF6-B130-E1855ECE567A}"/>
              </a:ext>
            </a:extLst>
          </p:cNvPr>
          <p:cNvCxnSpPr>
            <a:cxnSpLocks/>
          </p:cNvCxnSpPr>
          <p:nvPr/>
        </p:nvCxnSpPr>
        <p:spPr>
          <a:xfrm>
            <a:off x="4447640" y="312372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F6A5717F-2044-48B7-9BF2-0F60AA5DCDB0}"/>
              </a:ext>
            </a:extLst>
          </p:cNvPr>
          <p:cNvSpPr/>
          <p:nvPr/>
        </p:nvSpPr>
        <p:spPr>
          <a:xfrm rot="5400000" flipH="1">
            <a:off x="4228132" y="2083221"/>
            <a:ext cx="1136273" cy="3217270"/>
          </a:xfrm>
          <a:prstGeom prst="arc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5051A9-F14D-4E17-A28E-741AFC22F8D5}"/>
              </a:ext>
            </a:extLst>
          </p:cNvPr>
          <p:cNvSpPr txBox="1"/>
          <p:nvPr/>
        </p:nvSpPr>
        <p:spPr>
          <a:xfrm>
            <a:off x="3556723" y="5764297"/>
            <a:ext cx="178183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NTT, AT&amp;T, Verizon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FEEE9B-A8E3-4276-930A-6E37454DE43E}"/>
              </a:ext>
            </a:extLst>
          </p:cNvPr>
          <p:cNvSpPr txBox="1"/>
          <p:nvPr/>
        </p:nvSpPr>
        <p:spPr>
          <a:xfrm>
            <a:off x="5738678" y="5764297"/>
            <a:ext cx="150470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Comcast/Xfinity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61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Router/</a:t>
            </a:r>
          </a:p>
          <a:p>
            <a:pPr algn="ctr"/>
            <a:r>
              <a:rPr lang="en-US" dirty="0"/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027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D63C-E03F-4423-A02C-736F8B63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428D-C1B9-480E-A3A4-2A0B143F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2020.05.26: </a:t>
            </a:r>
          </a:p>
          <a:p>
            <a:pPr lvl="1"/>
            <a:r>
              <a:rPr lang="en-US" dirty="0"/>
              <a:t>Added resources</a:t>
            </a:r>
          </a:p>
          <a:p>
            <a:pPr lvl="2"/>
            <a:r>
              <a:rPr lang="en-US" dirty="0"/>
              <a:t>W3C Markup Validation Service: </a:t>
            </a:r>
            <a:r>
              <a:rPr lang="en-US" dirty="0">
                <a:hlinkClick r:id="rId2"/>
              </a:rPr>
              <a:t>https://validator.w3.org/</a:t>
            </a:r>
            <a:endParaRPr lang="en-US" dirty="0"/>
          </a:p>
          <a:p>
            <a:pPr lvl="2"/>
            <a:r>
              <a:rPr lang="en-US" dirty="0"/>
              <a:t>CSS-Tricks: </a:t>
            </a:r>
            <a:r>
              <a:rPr lang="en-US" dirty="0">
                <a:hlinkClick r:id="rId3"/>
              </a:rPr>
              <a:t>https://css-tricks.com/</a:t>
            </a:r>
            <a:endParaRPr lang="en-US" dirty="0"/>
          </a:p>
          <a:p>
            <a:pPr lvl="2"/>
            <a:r>
              <a:rPr lang="en-US" dirty="0" err="1"/>
              <a:t>CodePen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https://codepen.io/</a:t>
            </a:r>
            <a:endParaRPr lang="en-US" dirty="0"/>
          </a:p>
          <a:p>
            <a:pPr lvl="2"/>
            <a:r>
              <a:rPr lang="en-US" dirty="0" err="1"/>
              <a:t>Browsersync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https://www.browsersync.io/</a:t>
            </a:r>
            <a:endParaRPr lang="en-US" dirty="0"/>
          </a:p>
          <a:p>
            <a:pPr lvl="2"/>
            <a:r>
              <a:rPr lang="en-US" dirty="0" err="1"/>
              <a:t>Academicons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https://jpswalsh.github.io/academicons/</a:t>
            </a:r>
            <a:endParaRPr lang="en-US" dirty="0"/>
          </a:p>
          <a:p>
            <a:pPr lvl="1"/>
            <a:r>
              <a:rPr lang="en-US" dirty="0"/>
              <a:t>Updated information</a:t>
            </a:r>
          </a:p>
          <a:p>
            <a:pPr lvl="2"/>
            <a:r>
              <a:rPr lang="en-US" dirty="0"/>
              <a:t>Caveats on </a:t>
            </a:r>
            <a:r>
              <a:rPr lang="en-US" dirty="0" err="1">
                <a:latin typeface="Consolas" panose="020B0609020204030204" pitchFamily="49" charset="0"/>
              </a:rPr>
              <a:t>canplaythrough</a:t>
            </a:r>
            <a:r>
              <a:rPr lang="en-US" dirty="0"/>
              <a:t> event:  </a:t>
            </a:r>
            <a:r>
              <a:rPr lang="en-US" dirty="0">
                <a:hlinkClick r:id="rId7"/>
              </a:rPr>
              <a:t>http://dinbror.dk/blog/how</a:t>
            </a:r>
            <a:endParaRPr lang="en-US" dirty="0"/>
          </a:p>
          <a:p>
            <a:pPr lvl="2"/>
            <a:r>
              <a:rPr lang="en-US" dirty="0"/>
              <a:t>Page visibility API is not perfect for tab switching detection, but is the best exists</a:t>
            </a:r>
          </a:p>
          <a:p>
            <a:pPr lvl="2"/>
            <a:r>
              <a:rPr lang="en-US" dirty="0"/>
              <a:t>SONA automatic credit granting can be done on customized websites too</a:t>
            </a:r>
          </a:p>
        </p:txBody>
      </p:sp>
    </p:spTree>
    <p:extLst>
      <p:ext uri="{BB962C8B-B14F-4D97-AF65-F5344CB8AC3E}">
        <p14:creationId xmlns:p14="http://schemas.microsoft.com/office/powerpoint/2010/main" val="2090686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Router/</a:t>
            </a:r>
          </a:p>
          <a:p>
            <a:pPr algn="ctr"/>
            <a:r>
              <a:rPr lang="en-US" dirty="0"/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B1830E-E785-4BF8-B7FB-FC029D6CD158}"/>
              </a:ext>
            </a:extLst>
          </p:cNvPr>
          <p:cNvSpPr txBox="1"/>
          <p:nvPr/>
        </p:nvSpPr>
        <p:spPr>
          <a:xfrm>
            <a:off x="4340909" y="5410845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dark web is different here!</a:t>
            </a:r>
          </a:p>
          <a:p>
            <a:r>
              <a:rPr lang="en-US" dirty="0"/>
              <a:t>(Note that deep web != dark web)</a:t>
            </a:r>
          </a:p>
        </p:txBody>
      </p:sp>
    </p:spTree>
    <p:extLst>
      <p:ext uri="{BB962C8B-B14F-4D97-AF65-F5344CB8AC3E}">
        <p14:creationId xmlns:p14="http://schemas.microsoft.com/office/powerpoint/2010/main" val="606692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Router/</a:t>
            </a:r>
          </a:p>
          <a:p>
            <a:pPr algn="ctr"/>
            <a:r>
              <a:rPr lang="en-US" dirty="0"/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Service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1289222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16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07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23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91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C57CE-733A-4F81-8C44-62BFFF9AF62C}"/>
              </a:ext>
            </a:extLst>
          </p:cNvPr>
          <p:cNvSpPr txBox="1"/>
          <p:nvPr/>
        </p:nvSpPr>
        <p:spPr>
          <a:xfrm>
            <a:off x="2324657" y="5315002"/>
            <a:ext cx="24900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Connects to your devices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Local (Private) IP addresses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31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C57CE-733A-4F81-8C44-62BFFF9AF62C}"/>
              </a:ext>
            </a:extLst>
          </p:cNvPr>
          <p:cNvSpPr txBox="1"/>
          <p:nvPr/>
        </p:nvSpPr>
        <p:spPr>
          <a:xfrm>
            <a:off x="2324657" y="5315002"/>
            <a:ext cx="24900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Connects to your devices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Local (Private) IP addresses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64846-B60F-4861-84BF-83A346B69AE0}"/>
              </a:ext>
            </a:extLst>
          </p:cNvPr>
          <p:cNvSpPr txBox="1"/>
          <p:nvPr/>
        </p:nvSpPr>
        <p:spPr>
          <a:xfrm>
            <a:off x="1715810" y="2701783"/>
            <a:ext cx="15504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Wi-Fi or cable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40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C57CE-733A-4F81-8C44-62BFFF9AF62C}"/>
              </a:ext>
            </a:extLst>
          </p:cNvPr>
          <p:cNvSpPr txBox="1"/>
          <p:nvPr/>
        </p:nvSpPr>
        <p:spPr>
          <a:xfrm>
            <a:off x="2324657" y="5315002"/>
            <a:ext cx="24900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Connects to your devices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Local (Private) IP addresses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64846-B60F-4861-84BF-83A346B69AE0}"/>
              </a:ext>
            </a:extLst>
          </p:cNvPr>
          <p:cNvSpPr txBox="1"/>
          <p:nvPr/>
        </p:nvSpPr>
        <p:spPr>
          <a:xfrm>
            <a:off x="1715810" y="2701783"/>
            <a:ext cx="15504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Wi-Fi or cable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9C08E-18C6-41B7-BE28-8A78DD5E6F1B}"/>
              </a:ext>
            </a:extLst>
          </p:cNvPr>
          <p:cNvSpPr txBox="1"/>
          <p:nvPr/>
        </p:nvSpPr>
        <p:spPr>
          <a:xfrm>
            <a:off x="480239" y="4783943"/>
            <a:ext cx="204831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I recommend ASUS</a:t>
            </a:r>
          </a:p>
          <a:p>
            <a:pPr algn="ctr"/>
            <a:r>
              <a:rPr lang="en-US" sz="1600" b="1" dirty="0">
                <a:noFill/>
              </a:rPr>
              <a:t>Hardware to software</a:t>
            </a:r>
          </a:p>
        </p:txBody>
      </p:sp>
    </p:spTree>
    <p:extLst>
      <p:ext uri="{BB962C8B-B14F-4D97-AF65-F5344CB8AC3E}">
        <p14:creationId xmlns:p14="http://schemas.microsoft.com/office/powerpoint/2010/main" val="2773052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C57CE-733A-4F81-8C44-62BFFF9AF62C}"/>
              </a:ext>
            </a:extLst>
          </p:cNvPr>
          <p:cNvSpPr txBox="1"/>
          <p:nvPr/>
        </p:nvSpPr>
        <p:spPr>
          <a:xfrm>
            <a:off x="2324657" y="5315002"/>
            <a:ext cx="24900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Connects to your devices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Local (Private) IP addresses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64846-B60F-4861-84BF-83A346B69AE0}"/>
              </a:ext>
            </a:extLst>
          </p:cNvPr>
          <p:cNvSpPr txBox="1"/>
          <p:nvPr/>
        </p:nvSpPr>
        <p:spPr>
          <a:xfrm>
            <a:off x="1715810" y="2701783"/>
            <a:ext cx="15504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Wi-Fi or cable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9C08E-18C6-41B7-BE28-8A78DD5E6F1B}"/>
              </a:ext>
            </a:extLst>
          </p:cNvPr>
          <p:cNvSpPr txBox="1"/>
          <p:nvPr/>
        </p:nvSpPr>
        <p:spPr>
          <a:xfrm>
            <a:off x="480239" y="4783943"/>
            <a:ext cx="204831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I recommend ASUS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Hardware to software</a:t>
            </a:r>
          </a:p>
        </p:txBody>
      </p:sp>
    </p:spTree>
    <p:extLst>
      <p:ext uri="{BB962C8B-B14F-4D97-AF65-F5344CB8AC3E}">
        <p14:creationId xmlns:p14="http://schemas.microsoft.com/office/powerpoint/2010/main" val="181646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 action="ppaction://hlinksldjump"/>
              </a:rPr>
              <a:t>How the modern internet works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How online experiment works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Basic concepts and structures of websites</a:t>
            </a:r>
            <a:endParaRPr lang="en-US" dirty="0"/>
          </a:p>
          <a:p>
            <a:pPr lvl="1"/>
            <a:r>
              <a:rPr lang="en-US" dirty="0"/>
              <a:t>HTML, CSS, </a:t>
            </a:r>
            <a:r>
              <a:rPr lang="en-US" dirty="0" err="1"/>
              <a:t>JavaScripts</a:t>
            </a:r>
            <a:r>
              <a:rPr lang="en-US" dirty="0"/>
              <a:t>, </a:t>
            </a:r>
            <a:r>
              <a:rPr lang="en-US" dirty="0" err="1"/>
              <a:t>JQuery</a:t>
            </a:r>
            <a:r>
              <a:rPr lang="en-US" dirty="0"/>
              <a:t>, PHP, ……</a:t>
            </a:r>
          </a:p>
          <a:p>
            <a:r>
              <a:rPr lang="en-US" dirty="0">
                <a:hlinkClick r:id="rId5" action="ppaction://hlinksldjump"/>
              </a:rPr>
              <a:t>Common problems and solutions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How to stay current?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Example code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Extra bit on personal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65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3F1-A7D0-41ED-B045-8C006BE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AFF3-E98B-4977-B8DD-9B582EC3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addresses?</a:t>
            </a:r>
          </a:p>
          <a:p>
            <a:r>
              <a:rPr lang="en-US" dirty="0"/>
              <a:t>Signals?</a:t>
            </a:r>
          </a:p>
          <a:p>
            <a:r>
              <a:rPr lang="en-US" dirty="0"/>
              <a:t>Hardware to software magic?</a:t>
            </a:r>
          </a:p>
          <a:p>
            <a:r>
              <a:rPr lang="en-US" dirty="0"/>
              <a:t>Websites?</a:t>
            </a:r>
          </a:p>
          <a:p>
            <a:r>
              <a:rPr lang="en-US" dirty="0"/>
              <a:t>Protocols? </a:t>
            </a:r>
          </a:p>
          <a:p>
            <a:r>
              <a:rPr lang="en-US" dirty="0"/>
              <a:t>WWW?</a:t>
            </a:r>
          </a:p>
          <a:p>
            <a:r>
              <a:rPr lang="en-US" dirty="0"/>
              <a:t>Email?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35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3F1-A7D0-41ED-B045-8C006BE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AFF3-E98B-4977-B8DD-9B582EC3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Signals?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Hardware to software magic?</a:t>
            </a:r>
          </a:p>
          <a:p>
            <a:r>
              <a:rPr lang="en-US" dirty="0"/>
              <a:t>Websites?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Protocols?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WWW?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Email?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19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3F1-A7D0-41ED-B045-8C006BE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 IP Addresses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AFF3-E98B-4977-B8DD-9B582EC3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156.33.241.5 (US Senate)</a:t>
            </a:r>
          </a:p>
          <a:p>
            <a:pPr lvl="1"/>
            <a:r>
              <a:rPr lang="en-US" dirty="0"/>
              <a:t>Google my IP or access your router’s page</a:t>
            </a:r>
          </a:p>
          <a:p>
            <a:pPr lvl="1"/>
            <a:r>
              <a:rPr lang="en-US" dirty="0"/>
              <a:t>Your address in the internet world</a:t>
            </a:r>
          </a:p>
          <a:p>
            <a:pPr lvl="1"/>
            <a:r>
              <a:rPr lang="en-US" dirty="0"/>
              <a:t>One public IP per local network</a:t>
            </a:r>
          </a:p>
          <a:p>
            <a:pPr lvl="1"/>
            <a:r>
              <a:rPr lang="en-US" dirty="0"/>
              <a:t>Publicly accessible</a:t>
            </a:r>
          </a:p>
          <a:p>
            <a:pPr lvl="1"/>
            <a:r>
              <a:rPr lang="en-US" dirty="0"/>
              <a:t>It is </a:t>
            </a:r>
            <a:r>
              <a:rPr lang="en-US" b="1" dirty="0"/>
              <a:t>NOT</a:t>
            </a:r>
            <a:r>
              <a:rPr lang="en-US" dirty="0"/>
              <a:t> fixed for most people: Tracking individual with IP is not very useful</a:t>
            </a:r>
          </a:p>
          <a:p>
            <a:r>
              <a:rPr lang="en-US" dirty="0">
                <a:noFill/>
              </a:rPr>
              <a:t>This is not the only way you can be identified online and often not the main way used by Ads (e.g., FB, Amazon, Google)</a:t>
            </a:r>
          </a:p>
          <a:p>
            <a:pPr lvl="1"/>
            <a:r>
              <a:rPr lang="en-US" dirty="0">
                <a:noFill/>
              </a:rPr>
              <a:t>Cookies</a:t>
            </a:r>
          </a:p>
          <a:p>
            <a:pPr lvl="1"/>
            <a:r>
              <a:rPr lang="en-US" dirty="0">
                <a:noFill/>
              </a:rPr>
              <a:t>Devices</a:t>
            </a:r>
          </a:p>
          <a:p>
            <a:pPr lvl="1"/>
            <a:r>
              <a:rPr lang="en-US" dirty="0">
                <a:noFill/>
              </a:rPr>
              <a:t>Common information (scary!)</a:t>
            </a:r>
          </a:p>
        </p:txBody>
      </p:sp>
    </p:spTree>
    <p:extLst>
      <p:ext uri="{BB962C8B-B14F-4D97-AF65-F5344CB8AC3E}">
        <p14:creationId xmlns:p14="http://schemas.microsoft.com/office/powerpoint/2010/main" val="3343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3F1-A7D0-41ED-B045-8C006BE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 IP Addresses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AFF3-E98B-4977-B8DD-9B582EC3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156.33.241.5 (US Senate)</a:t>
            </a:r>
          </a:p>
          <a:p>
            <a:pPr lvl="1"/>
            <a:r>
              <a:rPr lang="en-US" dirty="0"/>
              <a:t>Google my IP or access your router’s page</a:t>
            </a:r>
          </a:p>
          <a:p>
            <a:pPr lvl="1"/>
            <a:r>
              <a:rPr lang="en-US" dirty="0"/>
              <a:t>Your address in the internet world</a:t>
            </a:r>
          </a:p>
          <a:p>
            <a:pPr lvl="1"/>
            <a:r>
              <a:rPr lang="en-US" dirty="0"/>
              <a:t>One public IP per local network</a:t>
            </a:r>
          </a:p>
          <a:p>
            <a:pPr lvl="1"/>
            <a:r>
              <a:rPr lang="en-US" dirty="0"/>
              <a:t>Publicly accessible</a:t>
            </a:r>
          </a:p>
          <a:p>
            <a:pPr lvl="1"/>
            <a:r>
              <a:rPr lang="en-US" dirty="0"/>
              <a:t>It is </a:t>
            </a:r>
            <a:r>
              <a:rPr lang="en-US" b="1" dirty="0"/>
              <a:t>NOT</a:t>
            </a:r>
            <a:r>
              <a:rPr lang="en-US" dirty="0"/>
              <a:t> fixed for most people: Tracking individual with IP is not very useful</a:t>
            </a:r>
          </a:p>
          <a:p>
            <a:r>
              <a:rPr lang="en-US" b="1" dirty="0"/>
              <a:t>NOT</a:t>
            </a:r>
            <a:r>
              <a:rPr lang="en-US" dirty="0"/>
              <a:t> the main way you are identified online (e.g., FB, Amazon, Google)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Devices</a:t>
            </a:r>
          </a:p>
          <a:p>
            <a:pPr lvl="1"/>
            <a:r>
              <a:rPr lang="en-US" dirty="0"/>
              <a:t>Common information (scary!)</a:t>
            </a:r>
          </a:p>
        </p:txBody>
      </p:sp>
    </p:spTree>
    <p:extLst>
      <p:ext uri="{BB962C8B-B14F-4D97-AF65-F5344CB8AC3E}">
        <p14:creationId xmlns:p14="http://schemas.microsoft.com/office/powerpoint/2010/main" val="4005293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EA1F-AE4A-42FA-AA4F-9BB169F5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IP Addresses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B198D-59D0-4038-8CD4-3A462F55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58" y="1899641"/>
            <a:ext cx="4391638" cy="42773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4D7989-07F6-4C5D-9CE5-9AA44C196CAD}"/>
              </a:ext>
            </a:extLst>
          </p:cNvPr>
          <p:cNvSpPr/>
          <p:nvPr/>
        </p:nvSpPr>
        <p:spPr>
          <a:xfrm>
            <a:off x="6242538" y="5090746"/>
            <a:ext cx="1107831" cy="1582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54A9D4-07F5-4714-AE85-6E5FA7F5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6833"/>
            <a:ext cx="7886700" cy="4351338"/>
          </a:xfrm>
        </p:spPr>
        <p:txBody>
          <a:bodyPr/>
          <a:lstStyle/>
          <a:p>
            <a:r>
              <a:rPr lang="en-US" dirty="0"/>
              <a:t>Each device </a:t>
            </a:r>
            <a:br>
              <a:rPr lang="en-US" dirty="0"/>
            </a:br>
            <a:r>
              <a:rPr lang="en-US" dirty="0"/>
              <a:t>has one</a:t>
            </a:r>
          </a:p>
          <a:p>
            <a:r>
              <a:rPr lang="en-US" dirty="0"/>
              <a:t>They are</a:t>
            </a:r>
            <a:br>
              <a:rPr lang="en-US" dirty="0"/>
            </a:br>
            <a:r>
              <a:rPr lang="en-US" dirty="0"/>
              <a:t>managed by</a:t>
            </a:r>
            <a:br>
              <a:rPr lang="en-US" dirty="0"/>
            </a:br>
            <a:r>
              <a:rPr lang="en-US" dirty="0"/>
              <a:t>your router</a:t>
            </a:r>
          </a:p>
          <a:p>
            <a:r>
              <a:rPr lang="en-US" dirty="0"/>
              <a:t>They can be </a:t>
            </a:r>
            <a:br>
              <a:rPr lang="en-US" dirty="0"/>
            </a:br>
            <a:r>
              <a:rPr lang="en-US" dirty="0"/>
              <a:t>the same in </a:t>
            </a:r>
            <a:br>
              <a:rPr lang="en-US" dirty="0"/>
            </a:br>
            <a:r>
              <a:rPr lang="en-US" dirty="0"/>
              <a:t>in different</a:t>
            </a:r>
            <a:br>
              <a:rPr lang="en-US" dirty="0"/>
            </a:br>
            <a:r>
              <a:rPr lang="en-US" dirty="0"/>
              <a:t>local networks</a:t>
            </a:r>
          </a:p>
        </p:txBody>
      </p:sp>
    </p:spTree>
    <p:extLst>
      <p:ext uri="{BB962C8B-B14F-4D97-AF65-F5344CB8AC3E}">
        <p14:creationId xmlns:p14="http://schemas.microsoft.com/office/powerpoint/2010/main" val="3672977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EA1F-AE4A-42FA-AA4F-9BB169F5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3EC5B-CC49-4938-9F94-4DDF49A49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6833"/>
            <a:ext cx="7886700" cy="4351338"/>
          </a:xfrm>
        </p:spPr>
        <p:txBody>
          <a:bodyPr/>
          <a:lstStyle/>
          <a:p>
            <a:r>
              <a:rPr lang="en-US" dirty="0"/>
              <a:t>Each device </a:t>
            </a:r>
            <a:br>
              <a:rPr lang="en-US" dirty="0"/>
            </a:br>
            <a:r>
              <a:rPr lang="en-US" dirty="0"/>
              <a:t>has one</a:t>
            </a:r>
          </a:p>
          <a:p>
            <a:r>
              <a:rPr lang="en-US" dirty="0"/>
              <a:t>They are</a:t>
            </a:r>
            <a:br>
              <a:rPr lang="en-US" dirty="0"/>
            </a:br>
            <a:r>
              <a:rPr lang="en-US" dirty="0"/>
              <a:t>managed by</a:t>
            </a:r>
            <a:br>
              <a:rPr lang="en-US" dirty="0"/>
            </a:br>
            <a:r>
              <a:rPr lang="en-US" dirty="0"/>
              <a:t>your router</a:t>
            </a:r>
          </a:p>
          <a:p>
            <a:r>
              <a:rPr lang="en-US" dirty="0"/>
              <a:t>They can be </a:t>
            </a:r>
            <a:br>
              <a:rPr lang="en-US" dirty="0"/>
            </a:br>
            <a:r>
              <a:rPr lang="en-US" dirty="0"/>
              <a:t>the same in </a:t>
            </a:r>
            <a:br>
              <a:rPr lang="en-US" dirty="0"/>
            </a:br>
            <a:r>
              <a:rPr lang="en-US" dirty="0"/>
              <a:t>in different</a:t>
            </a:r>
            <a:br>
              <a:rPr lang="en-US" dirty="0"/>
            </a:br>
            <a:r>
              <a:rPr lang="en-US" dirty="0"/>
              <a:t>local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B198D-59D0-4038-8CD4-3A462F55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58" y="1899641"/>
            <a:ext cx="4391638" cy="42773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4D7989-07F6-4C5D-9CE5-9AA44C196CAD}"/>
              </a:ext>
            </a:extLst>
          </p:cNvPr>
          <p:cNvSpPr/>
          <p:nvPr/>
        </p:nvSpPr>
        <p:spPr>
          <a:xfrm>
            <a:off x="6242538" y="5090746"/>
            <a:ext cx="1107831" cy="1582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8F32EC-A45A-421D-97CF-C1A618E6084C}"/>
              </a:ext>
            </a:extLst>
          </p:cNvPr>
          <p:cNvCxnSpPr>
            <a:cxnSpLocks/>
          </p:cNvCxnSpPr>
          <p:nvPr/>
        </p:nvCxnSpPr>
        <p:spPr>
          <a:xfrm>
            <a:off x="4659923" y="4536831"/>
            <a:ext cx="1714500" cy="413239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23AA55-9D17-40F2-96EB-D2FA8A8443C0}"/>
              </a:ext>
            </a:extLst>
          </p:cNvPr>
          <p:cNvCxnSpPr>
            <a:cxnSpLocks/>
          </p:cNvCxnSpPr>
          <p:nvPr/>
        </p:nvCxnSpPr>
        <p:spPr>
          <a:xfrm>
            <a:off x="4659923" y="4536831"/>
            <a:ext cx="196361" cy="413239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6007B60-A3CD-4D81-B649-68306047AB56}"/>
              </a:ext>
            </a:extLst>
          </p:cNvPr>
          <p:cNvSpPr/>
          <p:nvPr/>
        </p:nvSpPr>
        <p:spPr>
          <a:xfrm>
            <a:off x="4572000" y="4961914"/>
            <a:ext cx="1107831" cy="1582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19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protocol version 4 address</a:t>
            </a:r>
          </a:p>
          <a:p>
            <a:r>
              <a:rPr lang="en-US" dirty="0"/>
              <a:t>Internet protocol version 6 address</a:t>
            </a:r>
          </a:p>
        </p:txBody>
      </p:sp>
    </p:spTree>
    <p:extLst>
      <p:ext uri="{BB962C8B-B14F-4D97-AF65-F5344CB8AC3E}">
        <p14:creationId xmlns:p14="http://schemas.microsoft.com/office/powerpoint/2010/main" val="2829072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2CE8A425-8461-49E4-B87E-1AE5486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3" y="2022610"/>
            <a:ext cx="914400" cy="914400"/>
          </a:xfrm>
          <a:prstGeom prst="rect">
            <a:avLst/>
          </a:prstGeom>
        </p:spPr>
      </p:pic>
      <p:pic>
        <p:nvPicPr>
          <p:cNvPr id="31" name="Graphic 30" descr="Computer">
            <a:extLst>
              <a:ext uri="{FF2B5EF4-FFF2-40B4-BE49-F238E27FC236}">
                <a16:creationId xmlns:a16="http://schemas.microsoft.com/office/drawing/2014/main" id="{FF400712-FBBF-44EB-9E5E-D8353A76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040" y="3006591"/>
            <a:ext cx="914400" cy="914400"/>
          </a:xfrm>
          <a:prstGeom prst="rect">
            <a:avLst/>
          </a:prstGeom>
        </p:spPr>
      </p:pic>
      <p:pic>
        <p:nvPicPr>
          <p:cNvPr id="32" name="Graphic 31" descr="Computer">
            <a:extLst>
              <a:ext uri="{FF2B5EF4-FFF2-40B4-BE49-F238E27FC236}">
                <a16:creationId xmlns:a16="http://schemas.microsoft.com/office/drawing/2014/main" id="{45E74744-762C-46FD-A3D6-0D92BCF45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6228" y="2118884"/>
            <a:ext cx="914400" cy="914400"/>
          </a:xfrm>
          <a:prstGeom prst="rect">
            <a:avLst/>
          </a:prstGeom>
        </p:spPr>
      </p:pic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2D1FD7DE-F88F-4020-B681-9A23937B0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4668" y="3324131"/>
            <a:ext cx="914400" cy="914400"/>
          </a:xfrm>
          <a:prstGeom prst="rect">
            <a:avLst/>
          </a:prstGeom>
        </p:spPr>
      </p:pic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A09115D1-F592-4DDA-9F67-9B3117CFF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0854" y="4322493"/>
            <a:ext cx="914400" cy="91440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A98455A9-AACB-4878-A934-71504AFE9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9068" y="2741534"/>
            <a:ext cx="914400" cy="914400"/>
          </a:xfrm>
          <a:prstGeom prst="rect">
            <a:avLst/>
          </a:prstGeom>
        </p:spPr>
      </p:pic>
      <p:pic>
        <p:nvPicPr>
          <p:cNvPr id="36" name="Graphic 35" descr="Computer">
            <a:extLst>
              <a:ext uri="{FF2B5EF4-FFF2-40B4-BE49-F238E27FC236}">
                <a16:creationId xmlns:a16="http://schemas.microsoft.com/office/drawing/2014/main" id="{6CCB8088-3A15-40C6-96F4-5B1CAB69D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563" y="4140733"/>
            <a:ext cx="914400" cy="914400"/>
          </a:xfrm>
          <a:prstGeom prst="rect">
            <a:avLst/>
          </a:prstGeom>
        </p:spPr>
      </p:pic>
      <p:pic>
        <p:nvPicPr>
          <p:cNvPr id="37" name="Graphic 36" descr="Computer">
            <a:extLst>
              <a:ext uri="{FF2B5EF4-FFF2-40B4-BE49-F238E27FC236}">
                <a16:creationId xmlns:a16="http://schemas.microsoft.com/office/drawing/2014/main" id="{3120D6F8-C7D6-48D1-9DA7-D9B916716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265" y="1129646"/>
            <a:ext cx="914400" cy="914400"/>
          </a:xfrm>
          <a:prstGeom prst="rect">
            <a:avLst/>
          </a:prstGeom>
        </p:spPr>
      </p:pic>
      <p:pic>
        <p:nvPicPr>
          <p:cNvPr id="38" name="Graphic 37" descr="Computer">
            <a:extLst>
              <a:ext uri="{FF2B5EF4-FFF2-40B4-BE49-F238E27FC236}">
                <a16:creationId xmlns:a16="http://schemas.microsoft.com/office/drawing/2014/main" id="{EEB4A795-DB8D-4C80-9A43-47D596EEA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5188" y="2730567"/>
            <a:ext cx="914400" cy="914400"/>
          </a:xfrm>
          <a:prstGeom prst="rect">
            <a:avLst/>
          </a:prstGeom>
        </p:spPr>
      </p:pic>
      <p:pic>
        <p:nvPicPr>
          <p:cNvPr id="39" name="Graphic 38" descr="Computer">
            <a:extLst>
              <a:ext uri="{FF2B5EF4-FFF2-40B4-BE49-F238E27FC236}">
                <a16:creationId xmlns:a16="http://schemas.microsoft.com/office/drawing/2014/main" id="{021324FC-EF67-48B3-BCB2-4194D8120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6040" y="3187767"/>
            <a:ext cx="914400" cy="914400"/>
          </a:xfrm>
          <a:prstGeom prst="rect">
            <a:avLst/>
          </a:prstGeom>
        </p:spPr>
      </p:pic>
      <p:pic>
        <p:nvPicPr>
          <p:cNvPr id="40" name="Graphic 39" descr="Computer">
            <a:extLst>
              <a:ext uri="{FF2B5EF4-FFF2-40B4-BE49-F238E27FC236}">
                <a16:creationId xmlns:a16="http://schemas.microsoft.com/office/drawing/2014/main" id="{92854511-7A42-4AC7-B077-DC8D83FA7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4686" y="2001311"/>
            <a:ext cx="914400" cy="914400"/>
          </a:xfrm>
          <a:prstGeom prst="rect">
            <a:avLst/>
          </a:prstGeom>
        </p:spPr>
      </p:pic>
      <p:pic>
        <p:nvPicPr>
          <p:cNvPr id="41" name="Graphic 40" descr="Computer">
            <a:extLst>
              <a:ext uri="{FF2B5EF4-FFF2-40B4-BE49-F238E27FC236}">
                <a16:creationId xmlns:a16="http://schemas.microsoft.com/office/drawing/2014/main" id="{0198C9DF-8161-4572-9824-3311B456B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3760" y="1289497"/>
            <a:ext cx="914400" cy="9144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0B0B35C7-930C-49B7-A61A-32FE16604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2182" y="1280954"/>
            <a:ext cx="914400" cy="914400"/>
          </a:xfrm>
          <a:prstGeom prst="rect">
            <a:avLst/>
          </a:prstGeom>
        </p:spPr>
      </p:pic>
      <p:pic>
        <p:nvPicPr>
          <p:cNvPr id="44" name="Graphic 43" descr="Computer">
            <a:extLst>
              <a:ext uri="{FF2B5EF4-FFF2-40B4-BE49-F238E27FC236}">
                <a16:creationId xmlns:a16="http://schemas.microsoft.com/office/drawing/2014/main" id="{6F8A67F6-B9F1-4548-9E5C-FD6E8DF2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334" y="3063654"/>
            <a:ext cx="914400" cy="914400"/>
          </a:xfrm>
          <a:prstGeom prst="rect">
            <a:avLst/>
          </a:prstGeom>
        </p:spPr>
      </p:pic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96B4151B-7E8E-4022-8D34-2D36A3F0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331" y="4197096"/>
            <a:ext cx="914400" cy="914400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539417EC-CF11-48BF-8C9E-E2DC327B3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6357" y="4920882"/>
            <a:ext cx="914400" cy="914400"/>
          </a:xfrm>
          <a:prstGeom prst="rect">
            <a:avLst/>
          </a:prstGeom>
        </p:spPr>
      </p:pic>
      <p:pic>
        <p:nvPicPr>
          <p:cNvPr id="47" name="Graphic 46" descr="Computer">
            <a:extLst>
              <a:ext uri="{FF2B5EF4-FFF2-40B4-BE49-F238E27FC236}">
                <a16:creationId xmlns:a16="http://schemas.microsoft.com/office/drawing/2014/main" id="{726E95C5-93BF-48CE-9971-D4C2E5081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296" y="5327878"/>
            <a:ext cx="914400" cy="914400"/>
          </a:xfrm>
          <a:prstGeom prst="rect">
            <a:avLst/>
          </a:prstGeom>
        </p:spPr>
      </p:pic>
      <p:pic>
        <p:nvPicPr>
          <p:cNvPr id="48" name="Graphic 47" descr="Computer">
            <a:extLst>
              <a:ext uri="{FF2B5EF4-FFF2-40B4-BE49-F238E27FC236}">
                <a16:creationId xmlns:a16="http://schemas.microsoft.com/office/drawing/2014/main" id="{B4321319-37DD-4935-B90E-EB789D72A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6728" y="5668929"/>
            <a:ext cx="914400" cy="914400"/>
          </a:xfrm>
          <a:prstGeom prst="rect">
            <a:avLst/>
          </a:prstGeom>
        </p:spPr>
      </p:pic>
      <p:pic>
        <p:nvPicPr>
          <p:cNvPr id="49" name="Graphic 48" descr="Computer">
            <a:extLst>
              <a:ext uri="{FF2B5EF4-FFF2-40B4-BE49-F238E27FC236}">
                <a16:creationId xmlns:a16="http://schemas.microsoft.com/office/drawing/2014/main" id="{D8677AE5-E139-4B76-9A4E-72F196F89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2992" y="4138904"/>
            <a:ext cx="914400" cy="9144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58D7432-F684-4C67-8F69-2CA3210D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2957" y="5111496"/>
            <a:ext cx="914400" cy="914400"/>
          </a:xfrm>
          <a:prstGeom prst="rect">
            <a:avLst/>
          </a:prstGeom>
        </p:spPr>
      </p:pic>
      <p:pic>
        <p:nvPicPr>
          <p:cNvPr id="51" name="Graphic 50" descr="Computer">
            <a:extLst>
              <a:ext uri="{FF2B5EF4-FFF2-40B4-BE49-F238E27FC236}">
                <a16:creationId xmlns:a16="http://schemas.microsoft.com/office/drawing/2014/main" id="{6A14C312-3B90-48B0-B51E-72961F1D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3138" y="5693696"/>
            <a:ext cx="914400" cy="914400"/>
          </a:xfrm>
          <a:prstGeom prst="rect">
            <a:avLst/>
          </a:prstGeom>
        </p:spPr>
      </p:pic>
      <p:pic>
        <p:nvPicPr>
          <p:cNvPr id="52" name="Graphic 51" descr="Computer">
            <a:extLst>
              <a:ext uri="{FF2B5EF4-FFF2-40B4-BE49-F238E27FC236}">
                <a16:creationId xmlns:a16="http://schemas.microsoft.com/office/drawing/2014/main" id="{B4B3C98A-9A8E-4946-A9CC-A27B5458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937" y="5145466"/>
            <a:ext cx="914400" cy="914400"/>
          </a:xfrm>
          <a:prstGeom prst="rect">
            <a:avLst/>
          </a:prstGeom>
        </p:spPr>
      </p:pic>
      <p:pic>
        <p:nvPicPr>
          <p:cNvPr id="53" name="Graphic 52" descr="Computer">
            <a:extLst>
              <a:ext uri="{FF2B5EF4-FFF2-40B4-BE49-F238E27FC236}">
                <a16:creationId xmlns:a16="http://schemas.microsoft.com/office/drawing/2014/main" id="{4761D0F9-8B17-4A92-93A0-BEF0E152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1" y="2339109"/>
            <a:ext cx="914400" cy="914400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FD42C350-49AF-457F-9DE8-339CD48CD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638" y="1233489"/>
            <a:ext cx="914400" cy="914400"/>
          </a:xfrm>
          <a:prstGeom prst="rect">
            <a:avLst/>
          </a:prstGeom>
        </p:spPr>
      </p:pic>
      <p:pic>
        <p:nvPicPr>
          <p:cNvPr id="55" name="Graphic 54" descr="Computer">
            <a:extLst>
              <a:ext uri="{FF2B5EF4-FFF2-40B4-BE49-F238E27FC236}">
                <a16:creationId xmlns:a16="http://schemas.microsoft.com/office/drawing/2014/main" id="{DD72C2C9-022D-4656-A498-213C3A56A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59" y="3597948"/>
            <a:ext cx="914400" cy="914400"/>
          </a:xfrm>
          <a:prstGeom prst="rect">
            <a:avLst/>
          </a:prstGeom>
        </p:spPr>
      </p:pic>
      <p:pic>
        <p:nvPicPr>
          <p:cNvPr id="56" name="Graphic 55" descr="Computer">
            <a:extLst>
              <a:ext uri="{FF2B5EF4-FFF2-40B4-BE49-F238E27FC236}">
                <a16:creationId xmlns:a16="http://schemas.microsoft.com/office/drawing/2014/main" id="{B01517AF-0672-4ED9-8753-C9845AAB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60" y="4779693"/>
            <a:ext cx="914400" cy="914400"/>
          </a:xfrm>
          <a:prstGeom prst="rect">
            <a:avLst/>
          </a:prstGeom>
        </p:spPr>
      </p:pic>
      <p:pic>
        <p:nvPicPr>
          <p:cNvPr id="57" name="Graphic 56" descr="Computer">
            <a:extLst>
              <a:ext uri="{FF2B5EF4-FFF2-40B4-BE49-F238E27FC236}">
                <a16:creationId xmlns:a16="http://schemas.microsoft.com/office/drawing/2014/main" id="{B10877CB-7485-44F2-A944-5C56F7B5A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365" y="6019221"/>
            <a:ext cx="914400" cy="914400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FB37F37F-C390-47BD-AD2A-ABA01D8A6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4818" y="5231819"/>
            <a:ext cx="914400" cy="914400"/>
          </a:xfrm>
          <a:prstGeom prst="rect">
            <a:avLst/>
          </a:prstGeom>
        </p:spPr>
      </p:pic>
      <p:pic>
        <p:nvPicPr>
          <p:cNvPr id="59" name="Graphic 58" descr="Computer">
            <a:extLst>
              <a:ext uri="{FF2B5EF4-FFF2-40B4-BE49-F238E27FC236}">
                <a16:creationId xmlns:a16="http://schemas.microsoft.com/office/drawing/2014/main" id="{4A1BBD0C-7933-4C5B-A71A-DC27C1075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7" y="5504238"/>
            <a:ext cx="914400" cy="914400"/>
          </a:xfrm>
          <a:prstGeom prst="rect">
            <a:avLst/>
          </a:prstGeom>
        </p:spPr>
      </p:pic>
      <p:pic>
        <p:nvPicPr>
          <p:cNvPr id="60" name="Graphic 59" descr="Computer">
            <a:extLst>
              <a:ext uri="{FF2B5EF4-FFF2-40B4-BE49-F238E27FC236}">
                <a16:creationId xmlns:a16="http://schemas.microsoft.com/office/drawing/2014/main" id="{A746A4DE-7E56-452C-BE96-F99642150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1492" y="470115"/>
            <a:ext cx="914400" cy="914400"/>
          </a:xfrm>
          <a:prstGeom prst="rect">
            <a:avLst/>
          </a:prstGeom>
        </p:spPr>
      </p:pic>
      <p:pic>
        <p:nvPicPr>
          <p:cNvPr id="61" name="Graphic 60" descr="Computer">
            <a:extLst>
              <a:ext uri="{FF2B5EF4-FFF2-40B4-BE49-F238E27FC236}">
                <a16:creationId xmlns:a16="http://schemas.microsoft.com/office/drawing/2014/main" id="{08323A95-B0BA-4461-97C2-742C2DE6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836" y="633454"/>
            <a:ext cx="914400" cy="914400"/>
          </a:xfrm>
          <a:prstGeom prst="rect">
            <a:avLst/>
          </a:prstGeom>
        </p:spPr>
      </p:pic>
      <p:pic>
        <p:nvPicPr>
          <p:cNvPr id="62" name="Graphic 61" descr="Computer">
            <a:extLst>
              <a:ext uri="{FF2B5EF4-FFF2-40B4-BE49-F238E27FC236}">
                <a16:creationId xmlns:a16="http://schemas.microsoft.com/office/drawing/2014/main" id="{3E26963F-A53D-47D0-B3ED-5608EDDF9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893" y="1304907"/>
            <a:ext cx="914400" cy="914400"/>
          </a:xfrm>
          <a:prstGeom prst="rect">
            <a:avLst/>
          </a:prstGeom>
        </p:spPr>
      </p:pic>
      <p:pic>
        <p:nvPicPr>
          <p:cNvPr id="63" name="Graphic 62" descr="Computer">
            <a:extLst>
              <a:ext uri="{FF2B5EF4-FFF2-40B4-BE49-F238E27FC236}">
                <a16:creationId xmlns:a16="http://schemas.microsoft.com/office/drawing/2014/main" id="{879B940C-4041-45E9-88AE-D7A18065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3048" y="2456682"/>
            <a:ext cx="914400" cy="914400"/>
          </a:xfrm>
          <a:prstGeom prst="rect">
            <a:avLst/>
          </a:prstGeom>
        </p:spPr>
      </p:pic>
      <p:pic>
        <p:nvPicPr>
          <p:cNvPr id="65" name="Graphic 64" descr="Computer">
            <a:extLst>
              <a:ext uri="{FF2B5EF4-FFF2-40B4-BE49-F238E27FC236}">
                <a16:creationId xmlns:a16="http://schemas.microsoft.com/office/drawing/2014/main" id="{E3BFCD0F-EB8A-4095-82A2-4C9ED9B82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3973" y="1700494"/>
            <a:ext cx="914400" cy="914400"/>
          </a:xfrm>
          <a:prstGeom prst="rect">
            <a:avLst/>
          </a:prstGeom>
        </p:spPr>
      </p:pic>
      <p:pic>
        <p:nvPicPr>
          <p:cNvPr id="66" name="Graphic 65" descr="Computer">
            <a:extLst>
              <a:ext uri="{FF2B5EF4-FFF2-40B4-BE49-F238E27FC236}">
                <a16:creationId xmlns:a16="http://schemas.microsoft.com/office/drawing/2014/main" id="{8F470EA2-C294-433F-8B32-450D05D3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8160" y="-79383"/>
            <a:ext cx="914400" cy="9144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E1F63B2C-FE50-4F24-8184-93958D815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333" y="-106615"/>
            <a:ext cx="914400" cy="914400"/>
          </a:xfrm>
          <a:prstGeom prst="rect">
            <a:avLst/>
          </a:prstGeom>
        </p:spPr>
      </p:pic>
      <p:pic>
        <p:nvPicPr>
          <p:cNvPr id="68" name="Graphic 67" descr="Computer">
            <a:extLst>
              <a:ext uri="{FF2B5EF4-FFF2-40B4-BE49-F238E27FC236}">
                <a16:creationId xmlns:a16="http://schemas.microsoft.com/office/drawing/2014/main" id="{F273D922-5BAA-4CCA-8EA0-8D6712501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0686" y="5897593"/>
            <a:ext cx="914400" cy="914400"/>
          </a:xfrm>
          <a:prstGeom prst="rect">
            <a:avLst/>
          </a:prstGeom>
        </p:spPr>
      </p:pic>
      <p:pic>
        <p:nvPicPr>
          <p:cNvPr id="69" name="Graphic 68" descr="Computer">
            <a:extLst>
              <a:ext uri="{FF2B5EF4-FFF2-40B4-BE49-F238E27FC236}">
                <a16:creationId xmlns:a16="http://schemas.microsoft.com/office/drawing/2014/main" id="{5A90BA3D-2F78-4E44-B920-96600818B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500" y="4542680"/>
            <a:ext cx="914400" cy="914400"/>
          </a:xfrm>
          <a:prstGeom prst="rect">
            <a:avLst/>
          </a:prstGeom>
        </p:spPr>
      </p:pic>
      <p:pic>
        <p:nvPicPr>
          <p:cNvPr id="70" name="Graphic 69" descr="Computer">
            <a:extLst>
              <a:ext uri="{FF2B5EF4-FFF2-40B4-BE49-F238E27FC236}">
                <a16:creationId xmlns:a16="http://schemas.microsoft.com/office/drawing/2014/main" id="{40DB89A6-A6BA-4408-AD1C-9EF40CD97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500" y="3608457"/>
            <a:ext cx="914400" cy="914400"/>
          </a:xfrm>
          <a:prstGeom prst="rect">
            <a:avLst/>
          </a:prstGeom>
        </p:spPr>
      </p:pic>
      <p:pic>
        <p:nvPicPr>
          <p:cNvPr id="71" name="Graphic 70" descr="World">
            <a:extLst>
              <a:ext uri="{FF2B5EF4-FFF2-40B4-BE49-F238E27FC236}">
                <a16:creationId xmlns:a16="http://schemas.microsoft.com/office/drawing/2014/main" id="{FACC5DD6-2E1D-411A-9668-0EA2A52A3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3915" y="4654296"/>
            <a:ext cx="914400" cy="914400"/>
          </a:xfrm>
          <a:prstGeom prst="rect">
            <a:avLst/>
          </a:prstGeom>
        </p:spPr>
      </p:pic>
      <p:pic>
        <p:nvPicPr>
          <p:cNvPr id="72" name="Graphic 71" descr="World">
            <a:extLst>
              <a:ext uri="{FF2B5EF4-FFF2-40B4-BE49-F238E27FC236}">
                <a16:creationId xmlns:a16="http://schemas.microsoft.com/office/drawing/2014/main" id="{FEE1E463-E21C-49D6-86C2-AAFD9ADCA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548" y="4683763"/>
            <a:ext cx="914400" cy="914400"/>
          </a:xfrm>
          <a:prstGeom prst="rect">
            <a:avLst/>
          </a:prstGeom>
        </p:spPr>
      </p:pic>
      <p:pic>
        <p:nvPicPr>
          <p:cNvPr id="73" name="Graphic 72" descr="Computer">
            <a:extLst>
              <a:ext uri="{FF2B5EF4-FFF2-40B4-BE49-F238E27FC236}">
                <a16:creationId xmlns:a16="http://schemas.microsoft.com/office/drawing/2014/main" id="{E6EB38CE-20C9-41C7-BF7F-BE75A3F5C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9108" y="5994437"/>
            <a:ext cx="914400" cy="914400"/>
          </a:xfrm>
          <a:prstGeom prst="rect">
            <a:avLst/>
          </a:prstGeom>
        </p:spPr>
      </p:pic>
      <p:pic>
        <p:nvPicPr>
          <p:cNvPr id="74" name="Graphic 73" descr="Computer">
            <a:extLst>
              <a:ext uri="{FF2B5EF4-FFF2-40B4-BE49-F238E27FC236}">
                <a16:creationId xmlns:a16="http://schemas.microsoft.com/office/drawing/2014/main" id="{2F8301A7-60AA-4599-A150-7DC5A1E6E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5211" y="-3779"/>
            <a:ext cx="914400" cy="914400"/>
          </a:xfrm>
          <a:prstGeom prst="rect">
            <a:avLst/>
          </a:prstGeom>
        </p:spPr>
      </p:pic>
      <p:pic>
        <p:nvPicPr>
          <p:cNvPr id="75" name="Graphic 74" descr="Computer">
            <a:extLst>
              <a:ext uri="{FF2B5EF4-FFF2-40B4-BE49-F238E27FC236}">
                <a16:creationId xmlns:a16="http://schemas.microsoft.com/office/drawing/2014/main" id="{966AF7AB-31D0-497D-AEF1-A9F64BFE2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49" y="-126044"/>
            <a:ext cx="914400" cy="914400"/>
          </a:xfrm>
          <a:prstGeom prst="rect">
            <a:avLst/>
          </a:prstGeom>
        </p:spPr>
      </p:pic>
      <p:pic>
        <p:nvPicPr>
          <p:cNvPr id="76" name="Graphic 75" descr="Computer">
            <a:extLst>
              <a:ext uri="{FF2B5EF4-FFF2-40B4-BE49-F238E27FC236}">
                <a16:creationId xmlns:a16="http://schemas.microsoft.com/office/drawing/2014/main" id="{BCF85D26-8C30-4CE8-AF83-0C66EE19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0" y="-17838"/>
            <a:ext cx="914400" cy="914400"/>
          </a:xfrm>
          <a:prstGeom prst="rect">
            <a:avLst/>
          </a:prstGeom>
        </p:spPr>
      </p:pic>
      <p:pic>
        <p:nvPicPr>
          <p:cNvPr id="77" name="Graphic 76" descr="Computer">
            <a:extLst>
              <a:ext uri="{FF2B5EF4-FFF2-40B4-BE49-F238E27FC236}">
                <a16:creationId xmlns:a16="http://schemas.microsoft.com/office/drawing/2014/main" id="{DBF805CF-02CE-489A-8DF4-009AD9E05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10" y="1478061"/>
            <a:ext cx="914400" cy="914400"/>
          </a:xfrm>
          <a:prstGeom prst="rect">
            <a:avLst/>
          </a:prstGeom>
        </p:spPr>
      </p:pic>
      <p:pic>
        <p:nvPicPr>
          <p:cNvPr id="78" name="Graphic 77" descr="Computer">
            <a:extLst>
              <a:ext uri="{FF2B5EF4-FFF2-40B4-BE49-F238E27FC236}">
                <a16:creationId xmlns:a16="http://schemas.microsoft.com/office/drawing/2014/main" id="{00A39161-074E-42F0-B4A7-9E7ACBD7F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2131" y="-64154"/>
            <a:ext cx="914400" cy="914400"/>
          </a:xfrm>
          <a:prstGeom prst="rect">
            <a:avLst/>
          </a:prstGeom>
        </p:spPr>
      </p:pic>
      <p:pic>
        <p:nvPicPr>
          <p:cNvPr id="80" name="Graphic 79" descr="World">
            <a:extLst>
              <a:ext uri="{FF2B5EF4-FFF2-40B4-BE49-F238E27FC236}">
                <a16:creationId xmlns:a16="http://schemas.microsoft.com/office/drawing/2014/main" id="{A33B6D12-16C5-422C-BCC8-71465AA8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7210" y="1965618"/>
            <a:ext cx="914400" cy="914400"/>
          </a:xfrm>
          <a:prstGeom prst="rect">
            <a:avLst/>
          </a:prstGeom>
        </p:spPr>
      </p:pic>
      <p:pic>
        <p:nvPicPr>
          <p:cNvPr id="81" name="Graphic 80" descr="World">
            <a:extLst>
              <a:ext uri="{FF2B5EF4-FFF2-40B4-BE49-F238E27FC236}">
                <a16:creationId xmlns:a16="http://schemas.microsoft.com/office/drawing/2014/main" id="{20C00B15-3A8E-4066-95BA-9AF283697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3846" y="1917771"/>
            <a:ext cx="914400" cy="914400"/>
          </a:xfrm>
          <a:prstGeom prst="rect">
            <a:avLst/>
          </a:prstGeom>
        </p:spPr>
      </p:pic>
      <p:pic>
        <p:nvPicPr>
          <p:cNvPr id="82" name="Graphic 81" descr="World">
            <a:extLst>
              <a:ext uri="{FF2B5EF4-FFF2-40B4-BE49-F238E27FC236}">
                <a16:creationId xmlns:a16="http://schemas.microsoft.com/office/drawing/2014/main" id="{A5DB4601-6BBA-41A9-B2CF-D4E5ECA13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0098" y="767726"/>
            <a:ext cx="914400" cy="914400"/>
          </a:xfrm>
          <a:prstGeom prst="rect">
            <a:avLst/>
          </a:prstGeom>
        </p:spPr>
      </p:pic>
      <p:pic>
        <p:nvPicPr>
          <p:cNvPr id="85" name="Graphic 84" descr="Computer">
            <a:extLst>
              <a:ext uri="{FF2B5EF4-FFF2-40B4-BE49-F238E27FC236}">
                <a16:creationId xmlns:a16="http://schemas.microsoft.com/office/drawing/2014/main" id="{5B5E0A6E-8DE6-487B-8C55-D1F8A41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7872" y="5994437"/>
            <a:ext cx="914400" cy="914400"/>
          </a:xfrm>
          <a:prstGeom prst="rect">
            <a:avLst/>
          </a:prstGeom>
        </p:spPr>
      </p:pic>
      <p:pic>
        <p:nvPicPr>
          <p:cNvPr id="86" name="Graphic 85" descr="Computer">
            <a:extLst>
              <a:ext uri="{FF2B5EF4-FFF2-40B4-BE49-F238E27FC236}">
                <a16:creationId xmlns:a16="http://schemas.microsoft.com/office/drawing/2014/main" id="{FEE4CD9A-D417-4B31-8939-69335F538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249" y="6059866"/>
            <a:ext cx="914400" cy="914400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409E7EDF-1186-4610-82F0-6D72761F8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0140" y="1331661"/>
            <a:ext cx="914400" cy="914400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B5F19838-BBCF-4DD1-B530-F946A4C42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359" y="2730567"/>
            <a:ext cx="914400" cy="914400"/>
          </a:xfrm>
          <a:prstGeom prst="rect">
            <a:avLst/>
          </a:prstGeom>
        </p:spPr>
      </p:pic>
      <p:pic>
        <p:nvPicPr>
          <p:cNvPr id="89" name="Graphic 88" descr="Computer">
            <a:extLst>
              <a:ext uri="{FF2B5EF4-FFF2-40B4-BE49-F238E27FC236}">
                <a16:creationId xmlns:a16="http://schemas.microsoft.com/office/drawing/2014/main" id="{EF03AFB8-5954-474C-888E-BDAF762DA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63" y="5233796"/>
            <a:ext cx="914400" cy="914400"/>
          </a:xfrm>
          <a:prstGeom prst="rect">
            <a:avLst/>
          </a:prstGeom>
        </p:spPr>
      </p:pic>
      <p:pic>
        <p:nvPicPr>
          <p:cNvPr id="90" name="Graphic 89" descr="Computer">
            <a:extLst>
              <a:ext uri="{FF2B5EF4-FFF2-40B4-BE49-F238E27FC236}">
                <a16:creationId xmlns:a16="http://schemas.microsoft.com/office/drawing/2014/main" id="{21FA3F4E-6FAB-4A27-813C-D9EEE380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144" y="-136888"/>
            <a:ext cx="914400" cy="914400"/>
          </a:xfrm>
          <a:prstGeom prst="rect">
            <a:avLst/>
          </a:prstGeom>
        </p:spPr>
      </p:pic>
      <p:pic>
        <p:nvPicPr>
          <p:cNvPr id="91" name="Graphic 90" descr="Computer">
            <a:extLst>
              <a:ext uri="{FF2B5EF4-FFF2-40B4-BE49-F238E27FC236}">
                <a16:creationId xmlns:a16="http://schemas.microsoft.com/office/drawing/2014/main" id="{FE4C5FB3-1479-4730-9C14-E28797EC4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820" y="-176036"/>
            <a:ext cx="914400" cy="914400"/>
          </a:xfrm>
          <a:prstGeom prst="rect">
            <a:avLst/>
          </a:prstGeom>
        </p:spPr>
      </p:pic>
      <p:pic>
        <p:nvPicPr>
          <p:cNvPr id="92" name="Graphic 91" descr="Computer">
            <a:extLst>
              <a:ext uri="{FF2B5EF4-FFF2-40B4-BE49-F238E27FC236}">
                <a16:creationId xmlns:a16="http://schemas.microsoft.com/office/drawing/2014/main" id="{9F09FD28-5E53-4D16-903D-049A53467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171" y="23490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6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City’s growing too big needing more addresses than 4 set of numbers</a:t>
            </a:r>
          </a:p>
          <a:p>
            <a:pPr lvl="1"/>
            <a:r>
              <a:rPr lang="en-US" dirty="0"/>
              <a:t>About 30 years ago people realized this</a:t>
            </a:r>
          </a:p>
          <a:p>
            <a:pPr lvl="1"/>
            <a:r>
              <a:rPr lang="en-US" dirty="0">
                <a:noFill/>
              </a:rPr>
              <a:t>That’s when IPv4 started being used</a:t>
            </a:r>
          </a:p>
          <a:p>
            <a:pPr lvl="1"/>
            <a:r>
              <a:rPr lang="en-US" dirty="0">
                <a:noFill/>
              </a:rPr>
              <a:t>You thought people would be smarter than that</a:t>
            </a:r>
          </a:p>
          <a:p>
            <a:pPr lvl="1"/>
            <a:r>
              <a:rPr lang="en-US" dirty="0">
                <a:noFill/>
              </a:rPr>
              <a:t>But collaboration (protocol) is hard and expensive</a:t>
            </a:r>
          </a:p>
          <a:p>
            <a:r>
              <a:rPr lang="en-US" dirty="0">
                <a:noFill/>
              </a:rPr>
              <a:t>Now IPv4 and IPv6 mostly coexist (~30%)</a:t>
            </a:r>
          </a:p>
          <a:p>
            <a:pPr lvl="1"/>
            <a:r>
              <a:rPr lang="en-US" dirty="0">
                <a:noFill/>
              </a:rPr>
              <a:t>Gradually shifting to IPv6 </a:t>
            </a:r>
            <a:br>
              <a:rPr lang="en-US" dirty="0">
                <a:noFill/>
              </a:rPr>
            </a:br>
            <a:r>
              <a:rPr lang="en-US" dirty="0">
                <a:noFill/>
              </a:rPr>
              <a:t>(hard/software, network……Everything needs changes)</a:t>
            </a:r>
          </a:p>
        </p:txBody>
      </p:sp>
    </p:spTree>
    <p:extLst>
      <p:ext uri="{BB962C8B-B14F-4D97-AF65-F5344CB8AC3E}">
        <p14:creationId xmlns:p14="http://schemas.microsoft.com/office/powerpoint/2010/main" val="605806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City’s growing too big needing more addresses than 4 set of numbers</a:t>
            </a:r>
          </a:p>
          <a:p>
            <a:pPr lvl="1"/>
            <a:r>
              <a:rPr lang="en-US" dirty="0"/>
              <a:t>About 30 years ago people realized this</a:t>
            </a:r>
          </a:p>
          <a:p>
            <a:pPr lvl="1"/>
            <a:r>
              <a:rPr lang="en-US" dirty="0"/>
              <a:t>That’s when IPv4 started being used</a:t>
            </a:r>
          </a:p>
          <a:p>
            <a:pPr lvl="1"/>
            <a:r>
              <a:rPr lang="en-US" dirty="0">
                <a:noFill/>
              </a:rPr>
              <a:t>You thought people would be smarter than that</a:t>
            </a:r>
          </a:p>
          <a:p>
            <a:pPr lvl="1"/>
            <a:r>
              <a:rPr lang="en-US" dirty="0">
                <a:noFill/>
              </a:rPr>
              <a:t>But collaboration (protocol) is hard and expensive</a:t>
            </a:r>
          </a:p>
          <a:p>
            <a:r>
              <a:rPr lang="en-US" dirty="0">
                <a:noFill/>
              </a:rPr>
              <a:t>Now IPv4 and IPv6 mostly coexist (~30%)</a:t>
            </a:r>
          </a:p>
          <a:p>
            <a:pPr lvl="1"/>
            <a:r>
              <a:rPr lang="en-US" dirty="0">
                <a:noFill/>
              </a:rPr>
              <a:t>Gradually shifting to IPv6 </a:t>
            </a:r>
            <a:br>
              <a:rPr lang="en-US" dirty="0">
                <a:noFill/>
              </a:rPr>
            </a:br>
            <a:r>
              <a:rPr lang="en-US" dirty="0">
                <a:noFill/>
              </a:rPr>
              <a:t>(hard/software, network……Everything needs changes)</a:t>
            </a:r>
          </a:p>
        </p:txBody>
      </p:sp>
    </p:spTree>
    <p:extLst>
      <p:ext uri="{BB962C8B-B14F-4D97-AF65-F5344CB8AC3E}">
        <p14:creationId xmlns:p14="http://schemas.microsoft.com/office/powerpoint/2010/main" val="189880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DA96-85C9-4645-AE58-4367302A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thoughts……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2F28-C8F6-4FC3-A8E1-E6B112502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Rethink your timeline and devote more time for programming</a:t>
            </a:r>
            <a:endParaRPr lang="en-US" dirty="0"/>
          </a:p>
          <a:p>
            <a:r>
              <a:rPr lang="en-US" strike="sngStrike" dirty="0"/>
              <a:t>Converting code directly to online experiments</a:t>
            </a:r>
          </a:p>
          <a:p>
            <a:r>
              <a:rPr lang="en-US" dirty="0"/>
              <a:t>Learning JavaScript now is a must</a:t>
            </a:r>
          </a:p>
          <a:p>
            <a:pPr lvl="1"/>
            <a:r>
              <a:rPr lang="en-US" dirty="0"/>
              <a:t>Not dependent on any services (especially new ones)</a:t>
            </a:r>
          </a:p>
          <a:p>
            <a:pPr lvl="1"/>
            <a:r>
              <a:rPr lang="en-US" dirty="0"/>
              <a:t>Eternally useful for experiments &amp; websites</a:t>
            </a:r>
          </a:p>
          <a:p>
            <a:pPr lvl="1"/>
            <a:r>
              <a:rPr lang="en-US" dirty="0"/>
              <a:t>Slower is faster</a:t>
            </a:r>
          </a:p>
        </p:txBody>
      </p:sp>
    </p:spTree>
    <p:extLst>
      <p:ext uri="{BB962C8B-B14F-4D97-AF65-F5344CB8AC3E}">
        <p14:creationId xmlns:p14="http://schemas.microsoft.com/office/powerpoint/2010/main" val="334936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City’s growing too big needing more addresses than 4 set of numbers</a:t>
            </a:r>
          </a:p>
          <a:p>
            <a:pPr lvl="1"/>
            <a:r>
              <a:rPr lang="en-US" dirty="0"/>
              <a:t>About 30 years ago people realized this</a:t>
            </a:r>
          </a:p>
          <a:p>
            <a:pPr lvl="1"/>
            <a:r>
              <a:rPr lang="en-US" dirty="0"/>
              <a:t>That’s when IPv4 started being used</a:t>
            </a:r>
          </a:p>
          <a:p>
            <a:pPr lvl="1"/>
            <a:r>
              <a:rPr lang="en-US" dirty="0"/>
              <a:t>You thought people would be smarter than that</a:t>
            </a:r>
          </a:p>
          <a:p>
            <a:pPr lvl="1"/>
            <a:r>
              <a:rPr lang="en-US" dirty="0">
                <a:noFill/>
              </a:rPr>
              <a:t>But collaboration (protocol) is hard and expensive</a:t>
            </a:r>
          </a:p>
          <a:p>
            <a:r>
              <a:rPr lang="en-US" dirty="0">
                <a:noFill/>
              </a:rPr>
              <a:t>Now IPv4 and IPv6 mostly coexist (~30%)</a:t>
            </a:r>
          </a:p>
          <a:p>
            <a:pPr lvl="1"/>
            <a:r>
              <a:rPr lang="en-US" dirty="0">
                <a:noFill/>
              </a:rPr>
              <a:t>Gradually shifting to IPv6 </a:t>
            </a:r>
            <a:br>
              <a:rPr lang="en-US" dirty="0">
                <a:noFill/>
              </a:rPr>
            </a:br>
            <a:r>
              <a:rPr lang="en-US" dirty="0">
                <a:noFill/>
              </a:rPr>
              <a:t>(hard/software, network……Everything needs changes)</a:t>
            </a:r>
          </a:p>
        </p:txBody>
      </p:sp>
    </p:spTree>
    <p:extLst>
      <p:ext uri="{BB962C8B-B14F-4D97-AF65-F5344CB8AC3E}">
        <p14:creationId xmlns:p14="http://schemas.microsoft.com/office/powerpoint/2010/main" val="2858395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City’s growing too big needing more addresses than 4 set of numbers</a:t>
            </a:r>
          </a:p>
          <a:p>
            <a:pPr lvl="1"/>
            <a:r>
              <a:rPr lang="en-US" dirty="0"/>
              <a:t>About 30 years ago people realized this</a:t>
            </a:r>
          </a:p>
          <a:p>
            <a:pPr lvl="1"/>
            <a:r>
              <a:rPr lang="en-US" dirty="0"/>
              <a:t>That’s when IPv4 started being used</a:t>
            </a:r>
          </a:p>
          <a:p>
            <a:pPr lvl="1"/>
            <a:r>
              <a:rPr lang="en-US" dirty="0"/>
              <a:t>You thought people would be smarter than that</a:t>
            </a:r>
          </a:p>
          <a:p>
            <a:pPr lvl="1"/>
            <a:r>
              <a:rPr lang="en-US" dirty="0"/>
              <a:t>But collaboration (protocol) is hard and expensive</a:t>
            </a:r>
          </a:p>
          <a:p>
            <a:r>
              <a:rPr lang="en-US" dirty="0">
                <a:noFill/>
              </a:rPr>
              <a:t>Now IPv4 and IPv6 mostly coexist (~30%)</a:t>
            </a:r>
          </a:p>
          <a:p>
            <a:pPr lvl="1"/>
            <a:r>
              <a:rPr lang="en-US" dirty="0">
                <a:noFill/>
              </a:rPr>
              <a:t>Gradually shifting to IPv6 </a:t>
            </a:r>
            <a:br>
              <a:rPr lang="en-US" dirty="0">
                <a:noFill/>
              </a:rPr>
            </a:br>
            <a:r>
              <a:rPr lang="en-US" dirty="0">
                <a:noFill/>
              </a:rPr>
              <a:t>(hard/software, network……Everything needs changes)</a:t>
            </a:r>
          </a:p>
        </p:txBody>
      </p:sp>
    </p:spTree>
    <p:extLst>
      <p:ext uri="{BB962C8B-B14F-4D97-AF65-F5344CB8AC3E}">
        <p14:creationId xmlns:p14="http://schemas.microsoft.com/office/powerpoint/2010/main" val="3980677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City’s growing too big needing more addresses than 4 set of numbers</a:t>
            </a:r>
          </a:p>
          <a:p>
            <a:pPr lvl="1"/>
            <a:r>
              <a:rPr lang="en-US" dirty="0"/>
              <a:t>About 30 years ago people realized this</a:t>
            </a:r>
          </a:p>
          <a:p>
            <a:pPr lvl="1"/>
            <a:r>
              <a:rPr lang="en-US" dirty="0"/>
              <a:t>That’s when IPv4 started being used</a:t>
            </a:r>
          </a:p>
          <a:p>
            <a:pPr lvl="1"/>
            <a:r>
              <a:rPr lang="en-US" dirty="0"/>
              <a:t>You thought people would be smarter than that</a:t>
            </a:r>
          </a:p>
          <a:p>
            <a:pPr lvl="1"/>
            <a:r>
              <a:rPr lang="en-US" dirty="0"/>
              <a:t>But collaboration (protocol) is hard and expensive</a:t>
            </a:r>
          </a:p>
          <a:p>
            <a:r>
              <a:rPr lang="en-US" dirty="0"/>
              <a:t>Now IPv4 and IPv6 mostly coexist (~30%)</a:t>
            </a:r>
          </a:p>
          <a:p>
            <a:pPr lvl="1"/>
            <a:r>
              <a:rPr lang="en-US" dirty="0"/>
              <a:t>Gradually shifting to IPv6 </a:t>
            </a:r>
            <a:br>
              <a:rPr lang="en-US" dirty="0"/>
            </a:br>
            <a:r>
              <a:rPr lang="en-US" dirty="0"/>
              <a:t>(hard/software, network……Everything needs changes)</a:t>
            </a:r>
          </a:p>
        </p:txBody>
      </p:sp>
    </p:spTree>
    <p:extLst>
      <p:ext uri="{BB962C8B-B14F-4D97-AF65-F5344CB8AC3E}">
        <p14:creationId xmlns:p14="http://schemas.microsoft.com/office/powerpoint/2010/main" val="405016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5ECD-1ADA-4B4A-B16C-17D29F68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of how to write a letter</a:t>
            </a:r>
          </a:p>
          <a:p>
            <a:pPr lvl="1"/>
            <a:r>
              <a:rPr lang="en-US" dirty="0"/>
              <a:t>E.g., Envelops, names, addresses, stamps, etc.</a:t>
            </a:r>
          </a:p>
          <a:p>
            <a:r>
              <a:rPr lang="en-US" dirty="0"/>
              <a:t>With additional information for the translators on the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21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Stack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2C2F00-4E41-4B70-BE7A-11F792788A34}"/>
              </a:ext>
            </a:extLst>
          </p:cNvPr>
          <p:cNvGrpSpPr/>
          <p:nvPr/>
        </p:nvGrpSpPr>
        <p:grpSpPr>
          <a:xfrm>
            <a:off x="1780693" y="1690689"/>
            <a:ext cx="5582614" cy="4802185"/>
            <a:chOff x="374174" y="1690689"/>
            <a:chExt cx="5582614" cy="4802185"/>
          </a:xfrm>
        </p:grpSpPr>
        <p:pic>
          <p:nvPicPr>
            <p:cNvPr id="7" name="Graphic 6" descr="Processor">
              <a:extLst>
                <a:ext uri="{FF2B5EF4-FFF2-40B4-BE49-F238E27FC236}">
                  <a16:creationId xmlns:a16="http://schemas.microsoft.com/office/drawing/2014/main" id="{BF7784E5-D695-4F49-A963-751B28B12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6296" y="557847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aptop">
              <a:extLst>
                <a:ext uri="{FF2B5EF4-FFF2-40B4-BE49-F238E27FC236}">
                  <a16:creationId xmlns:a16="http://schemas.microsoft.com/office/drawing/2014/main" id="{619195F3-295C-432E-8664-EC60678C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6296" y="4420456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Browser window">
              <a:extLst>
                <a:ext uri="{FF2B5EF4-FFF2-40B4-BE49-F238E27FC236}">
                  <a16:creationId xmlns:a16="http://schemas.microsoft.com/office/drawing/2014/main" id="{4C1998C7-0B1F-45AD-BEA8-5E65C9009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6296" y="32611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ACF88F11-9DF4-4EC0-8F49-41C3B467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26296" y="1690689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Subtitles">
              <a:extLst>
                <a:ext uri="{FF2B5EF4-FFF2-40B4-BE49-F238E27FC236}">
                  <a16:creationId xmlns:a16="http://schemas.microsoft.com/office/drawing/2014/main" id="{E2559699-AB14-4DB6-AEF5-7B07BBEF3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10204" y="1690689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Envelope">
              <a:extLst>
                <a:ext uri="{FF2B5EF4-FFF2-40B4-BE49-F238E27FC236}">
                  <a16:creationId xmlns:a16="http://schemas.microsoft.com/office/drawing/2014/main" id="{E4AB5C84-0526-425B-82F6-E5F889EA0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42388" y="1690689"/>
              <a:ext cx="914400" cy="914400"/>
            </a:xfrm>
            <a:prstGeom prst="rect">
              <a:avLst/>
            </a:prstGeom>
          </p:spPr>
        </p:pic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F856FD90-D8A6-420A-96C1-BB336A8CF473}"/>
                </a:ext>
              </a:extLst>
            </p:cNvPr>
            <p:cNvSpPr/>
            <p:nvPr/>
          </p:nvSpPr>
          <p:spPr>
            <a:xfrm rot="10800000">
              <a:off x="5068763" y="4699245"/>
              <a:ext cx="484457" cy="1470880"/>
            </a:xfrm>
            <a:prstGeom prst="curvedRightArrow">
              <a:avLst>
                <a:gd name="adj1" fmla="val 28688"/>
                <a:gd name="adj2" fmla="val 73755"/>
                <a:gd name="adj3" fmla="val 231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58AEBE57-5E21-4309-8B5A-4357800187FF}"/>
                </a:ext>
              </a:extLst>
            </p:cNvPr>
            <p:cNvSpPr/>
            <p:nvPr/>
          </p:nvSpPr>
          <p:spPr>
            <a:xfrm rot="10800000" flipH="1">
              <a:off x="3267404" y="3440114"/>
              <a:ext cx="484457" cy="1470880"/>
            </a:xfrm>
            <a:prstGeom prst="curvedRightArrow">
              <a:avLst>
                <a:gd name="adj1" fmla="val 28688"/>
                <a:gd name="adj2" fmla="val 73755"/>
                <a:gd name="adj3" fmla="val 231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6B73FB73-1299-43C3-BF47-D09683637397}"/>
                </a:ext>
              </a:extLst>
            </p:cNvPr>
            <p:cNvSpPr/>
            <p:nvPr/>
          </p:nvSpPr>
          <p:spPr>
            <a:xfrm rot="18900000">
              <a:off x="3810454" y="2522026"/>
              <a:ext cx="316523" cy="856652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C4A4E4D-C012-4ADC-A24B-0C696F1BD73D}"/>
                </a:ext>
              </a:extLst>
            </p:cNvPr>
            <p:cNvSpPr/>
            <p:nvPr/>
          </p:nvSpPr>
          <p:spPr>
            <a:xfrm rot="2700000">
              <a:off x="4640015" y="2527311"/>
              <a:ext cx="316523" cy="856652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79420D08-350C-4FB0-8626-9BB1DC7E074A}"/>
                </a:ext>
              </a:extLst>
            </p:cNvPr>
            <p:cNvSpPr/>
            <p:nvPr/>
          </p:nvSpPr>
          <p:spPr>
            <a:xfrm>
              <a:off x="4225234" y="2605088"/>
              <a:ext cx="316523" cy="656065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4784C2-474D-4E7A-A59E-821D19105856}"/>
                </a:ext>
              </a:extLst>
            </p:cNvPr>
            <p:cNvSpPr txBox="1"/>
            <p:nvPr/>
          </p:nvSpPr>
          <p:spPr>
            <a:xfrm>
              <a:off x="374174" y="5851008"/>
              <a:ext cx="332116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Electrical </a:t>
              </a:r>
              <a:r>
                <a:rPr lang="en-US" b="1" dirty="0"/>
                <a:t>Signals</a:t>
              </a:r>
              <a:r>
                <a:rPr lang="en-US" dirty="0"/>
                <a:t> to Digital Signals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FFD7B1-27AE-4FD1-AA72-8015BEC58CBC}"/>
                </a:ext>
              </a:extLst>
            </p:cNvPr>
            <p:cNvSpPr txBox="1"/>
            <p:nvPr/>
          </p:nvSpPr>
          <p:spPr>
            <a:xfrm>
              <a:off x="802112" y="4726328"/>
              <a:ext cx="246529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Which </a:t>
              </a:r>
              <a:r>
                <a:rPr lang="en-US" b="1" dirty="0"/>
                <a:t>device</a:t>
              </a:r>
              <a:r>
                <a:rPr lang="en-US" dirty="0"/>
                <a:t> to talk to?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C4A344-BD82-4ECD-8AA5-C73E9CF9B496}"/>
                </a:ext>
              </a:extLst>
            </p:cNvPr>
            <p:cNvSpPr txBox="1"/>
            <p:nvPr/>
          </p:nvSpPr>
          <p:spPr>
            <a:xfrm>
              <a:off x="927374" y="3533688"/>
              <a:ext cx="221477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Which </a:t>
              </a:r>
              <a:r>
                <a:rPr lang="en-US" b="1" dirty="0"/>
                <a:t>app</a:t>
              </a:r>
              <a:r>
                <a:rPr lang="en-US" dirty="0"/>
                <a:t> to talk to?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8C3434-8F43-4B5A-96FF-7D820C468273}"/>
                </a:ext>
              </a:extLst>
            </p:cNvPr>
            <p:cNvSpPr txBox="1"/>
            <p:nvPr/>
          </p:nvSpPr>
          <p:spPr>
            <a:xfrm>
              <a:off x="1013445" y="1963223"/>
              <a:ext cx="17046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dirty="0"/>
                <a:t>In what</a:t>
              </a:r>
              <a:r>
                <a:rPr lang="en-US" dirty="0"/>
                <a:t> </a:t>
              </a:r>
              <a:r>
                <a:rPr lang="en-US" b="1" dirty="0"/>
                <a:t>format</a:t>
              </a:r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287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Stack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9DD86-9B45-4D2F-BCE2-0175F7F3F8F3}"/>
              </a:ext>
            </a:extLst>
          </p:cNvPr>
          <p:cNvGrpSpPr/>
          <p:nvPr/>
        </p:nvGrpSpPr>
        <p:grpSpPr>
          <a:xfrm>
            <a:off x="1780693" y="1690689"/>
            <a:ext cx="5582614" cy="4802185"/>
            <a:chOff x="374174" y="1690689"/>
            <a:chExt cx="5582614" cy="4802185"/>
          </a:xfrm>
        </p:grpSpPr>
        <p:pic>
          <p:nvPicPr>
            <p:cNvPr id="7" name="Graphic 6" descr="Processor">
              <a:extLst>
                <a:ext uri="{FF2B5EF4-FFF2-40B4-BE49-F238E27FC236}">
                  <a16:creationId xmlns:a16="http://schemas.microsoft.com/office/drawing/2014/main" id="{BF7784E5-D695-4F49-A963-751B28B12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6296" y="557847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aptop">
              <a:extLst>
                <a:ext uri="{FF2B5EF4-FFF2-40B4-BE49-F238E27FC236}">
                  <a16:creationId xmlns:a16="http://schemas.microsoft.com/office/drawing/2014/main" id="{619195F3-295C-432E-8664-EC60678C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6296" y="4420456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Browser window">
              <a:extLst>
                <a:ext uri="{FF2B5EF4-FFF2-40B4-BE49-F238E27FC236}">
                  <a16:creationId xmlns:a16="http://schemas.microsoft.com/office/drawing/2014/main" id="{4C1998C7-0B1F-45AD-BEA8-5E65C9009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6296" y="32611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ACF88F11-9DF4-4EC0-8F49-41C3B467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26296" y="1690689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Subtitles">
              <a:extLst>
                <a:ext uri="{FF2B5EF4-FFF2-40B4-BE49-F238E27FC236}">
                  <a16:creationId xmlns:a16="http://schemas.microsoft.com/office/drawing/2014/main" id="{E2559699-AB14-4DB6-AEF5-7B07BBEF3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10204" y="1690689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Envelope">
              <a:extLst>
                <a:ext uri="{FF2B5EF4-FFF2-40B4-BE49-F238E27FC236}">
                  <a16:creationId xmlns:a16="http://schemas.microsoft.com/office/drawing/2014/main" id="{E4AB5C84-0526-425B-82F6-E5F889EA0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42388" y="1690689"/>
              <a:ext cx="914400" cy="914400"/>
            </a:xfrm>
            <a:prstGeom prst="rect">
              <a:avLst/>
            </a:prstGeom>
          </p:spPr>
        </p:pic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F856FD90-D8A6-420A-96C1-BB336A8CF473}"/>
                </a:ext>
              </a:extLst>
            </p:cNvPr>
            <p:cNvSpPr/>
            <p:nvPr/>
          </p:nvSpPr>
          <p:spPr>
            <a:xfrm rot="10800000" flipV="1">
              <a:off x="5068763" y="4699245"/>
              <a:ext cx="484457" cy="1470880"/>
            </a:xfrm>
            <a:prstGeom prst="curvedRightArrow">
              <a:avLst>
                <a:gd name="adj1" fmla="val 28688"/>
                <a:gd name="adj2" fmla="val 73755"/>
                <a:gd name="adj3" fmla="val 231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58AEBE57-5E21-4309-8B5A-4357800187FF}"/>
                </a:ext>
              </a:extLst>
            </p:cNvPr>
            <p:cNvSpPr/>
            <p:nvPr/>
          </p:nvSpPr>
          <p:spPr>
            <a:xfrm rot="10800000" flipH="1" flipV="1">
              <a:off x="3267404" y="3440114"/>
              <a:ext cx="484457" cy="1470880"/>
            </a:xfrm>
            <a:prstGeom prst="curvedRightArrow">
              <a:avLst>
                <a:gd name="adj1" fmla="val 28688"/>
                <a:gd name="adj2" fmla="val 73755"/>
                <a:gd name="adj3" fmla="val 231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6B73FB73-1299-43C3-BF47-D09683637397}"/>
                </a:ext>
              </a:extLst>
            </p:cNvPr>
            <p:cNvSpPr/>
            <p:nvPr/>
          </p:nvSpPr>
          <p:spPr>
            <a:xfrm rot="8100000">
              <a:off x="3810454" y="2522026"/>
              <a:ext cx="316523" cy="856652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C4A4E4D-C012-4ADC-A24B-0C696F1BD73D}"/>
                </a:ext>
              </a:extLst>
            </p:cNvPr>
            <p:cNvSpPr/>
            <p:nvPr/>
          </p:nvSpPr>
          <p:spPr>
            <a:xfrm rot="13500000">
              <a:off x="4640015" y="2527311"/>
              <a:ext cx="316523" cy="856652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79420D08-350C-4FB0-8626-9BB1DC7E074A}"/>
                </a:ext>
              </a:extLst>
            </p:cNvPr>
            <p:cNvSpPr/>
            <p:nvPr/>
          </p:nvSpPr>
          <p:spPr>
            <a:xfrm rot="10800000">
              <a:off x="4225234" y="2605088"/>
              <a:ext cx="316523" cy="656065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4784C2-474D-4E7A-A59E-821D19105856}"/>
                </a:ext>
              </a:extLst>
            </p:cNvPr>
            <p:cNvSpPr txBox="1"/>
            <p:nvPr/>
          </p:nvSpPr>
          <p:spPr>
            <a:xfrm>
              <a:off x="374174" y="5851008"/>
              <a:ext cx="332116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Electrical </a:t>
              </a:r>
              <a:r>
                <a:rPr lang="en-US" b="1" dirty="0"/>
                <a:t>Signals</a:t>
              </a:r>
              <a:r>
                <a:rPr lang="en-US" dirty="0"/>
                <a:t> to Digital Signals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FFD7B1-27AE-4FD1-AA72-8015BEC58CBC}"/>
                </a:ext>
              </a:extLst>
            </p:cNvPr>
            <p:cNvSpPr txBox="1"/>
            <p:nvPr/>
          </p:nvSpPr>
          <p:spPr>
            <a:xfrm>
              <a:off x="802112" y="4726328"/>
              <a:ext cx="246529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Which </a:t>
              </a:r>
              <a:r>
                <a:rPr lang="en-US" b="1" dirty="0"/>
                <a:t>device</a:t>
              </a:r>
              <a:r>
                <a:rPr lang="en-US" dirty="0"/>
                <a:t> to talk to?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C4A344-BD82-4ECD-8AA5-C73E9CF9B496}"/>
                </a:ext>
              </a:extLst>
            </p:cNvPr>
            <p:cNvSpPr txBox="1"/>
            <p:nvPr/>
          </p:nvSpPr>
          <p:spPr>
            <a:xfrm>
              <a:off x="927374" y="3533688"/>
              <a:ext cx="221477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Which </a:t>
              </a:r>
              <a:r>
                <a:rPr lang="en-US" b="1" dirty="0"/>
                <a:t>app</a:t>
              </a:r>
              <a:r>
                <a:rPr lang="en-US" dirty="0"/>
                <a:t> to talk to?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8C3434-8F43-4B5A-96FF-7D820C468273}"/>
                </a:ext>
              </a:extLst>
            </p:cNvPr>
            <p:cNvSpPr txBox="1"/>
            <p:nvPr/>
          </p:nvSpPr>
          <p:spPr>
            <a:xfrm>
              <a:off x="1013445" y="1963223"/>
              <a:ext cx="17046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dirty="0"/>
                <a:t>In what</a:t>
              </a:r>
              <a:r>
                <a:rPr lang="en-US" dirty="0"/>
                <a:t> </a:t>
              </a:r>
              <a:r>
                <a:rPr lang="en-US" b="1" dirty="0"/>
                <a:t>format</a:t>
              </a:r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763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8DE1-0CFB-4CD8-9F7D-54C416DE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Protocol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517A-88C0-47F7-8A6F-12451D1A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Application Protocols Layer</a:t>
            </a:r>
            <a:endParaRPr lang="en-US" dirty="0"/>
          </a:p>
          <a:p>
            <a:pPr lvl="1"/>
            <a:r>
              <a:rPr lang="en-US" dirty="0"/>
              <a:t>Protocols specific to applications such as WWW, e-mail, FTP, etc.</a:t>
            </a:r>
          </a:p>
          <a:p>
            <a:r>
              <a:rPr lang="en-US" b="1" dirty="0"/>
              <a:t>Transmission Control Protocol Layer (TCP)</a:t>
            </a:r>
          </a:p>
          <a:p>
            <a:pPr lvl="1"/>
            <a:r>
              <a:rPr lang="en-US" dirty="0"/>
              <a:t>TCP directs packets to a specific application on a computer using a port number</a:t>
            </a:r>
          </a:p>
          <a:p>
            <a:r>
              <a:rPr lang="en-US" b="1" dirty="0"/>
              <a:t>Internet Protocol Layer (IP)</a:t>
            </a:r>
          </a:p>
          <a:p>
            <a:pPr lvl="1"/>
            <a:r>
              <a:rPr lang="en-US" dirty="0"/>
              <a:t>IP directs packets to a specific computer using an IP address</a:t>
            </a:r>
          </a:p>
          <a:p>
            <a:r>
              <a:rPr lang="en-US" b="1" dirty="0"/>
              <a:t>Hardware Layer</a:t>
            </a:r>
          </a:p>
          <a:p>
            <a:pPr lvl="1"/>
            <a:r>
              <a:rPr lang="en-US" dirty="0"/>
              <a:t>Converts binary packet data to network signals and back (e.g., modem)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3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AA1-3536-4C0E-86D0-50924876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Protocol Stack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86E522-20D4-4F8B-AED1-E4C170664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59" y="2734041"/>
            <a:ext cx="7238881" cy="262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95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168F-EA84-4E9E-8F1B-F2C3A3B4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(The Letters!)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F919EF-BAE7-42BE-804C-B084E117F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1" y="2832343"/>
            <a:ext cx="7946318" cy="20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838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20FF-5327-4856-BB7D-B036455D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C4B-56A4-4707-96EE-FABEF939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(Hypertext Transfer Protocol)</a:t>
            </a:r>
          </a:p>
          <a:p>
            <a:r>
              <a:rPr lang="en-US" dirty="0"/>
              <a:t>HTTPS (Hypertext Transfer Protocol Secure)</a:t>
            </a:r>
          </a:p>
        </p:txBody>
      </p:sp>
    </p:spTree>
    <p:extLst>
      <p:ext uri="{BB962C8B-B14F-4D97-AF65-F5344CB8AC3E}">
        <p14:creationId xmlns:p14="http://schemas.microsoft.com/office/powerpoint/2010/main" val="5893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EE0A-8CC3-4142-A3C7-C4F4D5D1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conversion</a:t>
            </a:r>
            <a:br>
              <a:rPr lang="en-US" dirty="0"/>
            </a:br>
            <a:r>
              <a:rPr lang="en-US" dirty="0"/>
              <a:t>(If you insist)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5F81-D56E-4C12-B85E-7EE5CFA7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Psychopy</a:t>
            </a:r>
            <a:r>
              <a:rPr lang="en-US" dirty="0"/>
              <a:t> </a:t>
            </a:r>
            <a:r>
              <a:rPr lang="en-US" b="1" dirty="0"/>
              <a:t>Builder</a:t>
            </a:r>
            <a:r>
              <a:rPr lang="en-US" dirty="0"/>
              <a:t> to </a:t>
            </a:r>
            <a:r>
              <a:rPr lang="en-US" dirty="0" err="1"/>
              <a:t>PsychoJS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https://www.psychopy.org/online/index.html</a:t>
            </a:r>
            <a:endParaRPr lang="en-US" dirty="0"/>
          </a:p>
          <a:p>
            <a:r>
              <a:rPr lang="en-US" dirty="0" err="1"/>
              <a:t>Psychopy</a:t>
            </a:r>
            <a:r>
              <a:rPr lang="en-US" dirty="0"/>
              <a:t> to executables</a:t>
            </a:r>
          </a:p>
          <a:p>
            <a:pPr lvl="1"/>
            <a:r>
              <a:rPr lang="en-US" dirty="0">
                <a:hlinkClick r:id="rId3"/>
              </a:rPr>
              <a:t>https://www.psychopy.org/recipes/appFromScript.html</a:t>
            </a:r>
            <a:endParaRPr lang="en-US" dirty="0"/>
          </a:p>
          <a:p>
            <a:r>
              <a:rPr lang="en-US" dirty="0" err="1"/>
              <a:t>Matlab</a:t>
            </a:r>
            <a:r>
              <a:rPr lang="en-US" dirty="0"/>
              <a:t> base code to JavaScript</a:t>
            </a:r>
          </a:p>
          <a:p>
            <a:pPr lvl="1"/>
            <a:r>
              <a:rPr lang="en-US" dirty="0">
                <a:hlinkClick r:id="rId4"/>
              </a:rPr>
              <a:t>https://www.mathworks.com/matlabcentral/fileexchange/69973-generate-javascript-using-matlab-coder</a:t>
            </a:r>
            <a:endParaRPr lang="en-US" dirty="0"/>
          </a:p>
          <a:p>
            <a:pPr lvl="1"/>
            <a:r>
              <a:rPr lang="en-US" dirty="0"/>
              <a:t>NOT for </a:t>
            </a:r>
            <a:r>
              <a:rPr lang="en-US" dirty="0" err="1"/>
              <a:t>Psychtoolbox</a:t>
            </a:r>
            <a:endParaRPr lang="en-US" dirty="0"/>
          </a:p>
          <a:p>
            <a:r>
              <a:rPr lang="en-US" dirty="0" err="1"/>
              <a:t>Psychtoolbox</a:t>
            </a:r>
            <a:r>
              <a:rPr lang="en-US" dirty="0"/>
              <a:t> to executables (Maybe)</a:t>
            </a:r>
          </a:p>
          <a:p>
            <a:pPr lvl="1"/>
            <a:r>
              <a:rPr lang="en-US" dirty="0">
                <a:hlinkClick r:id="rId5"/>
              </a:rPr>
              <a:t>https://www.mathworks.com/products/matlab-coder.html</a:t>
            </a:r>
            <a:endParaRPr lang="en-US" dirty="0"/>
          </a:p>
          <a:p>
            <a:pPr lvl="1"/>
            <a:r>
              <a:rPr lang="en-US" altLang="zh-TW" dirty="0" err="1"/>
              <a:t>Youtube</a:t>
            </a:r>
            <a:r>
              <a:rPr lang="en-US" altLang="zh-TW" dirty="0"/>
              <a:t> tutorial: </a:t>
            </a:r>
            <a:r>
              <a:rPr lang="en-US" dirty="0">
                <a:hlinkClick r:id="rId6"/>
              </a:rPr>
              <a:t>https://www.youtube.com/watch?v=FZWwqFgzO9w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788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20FF-5327-4856-BB7D-B036455D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C4B-56A4-4707-96EE-FABEF939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(Hypertext Transfer Protocol)</a:t>
            </a:r>
          </a:p>
          <a:p>
            <a:r>
              <a:rPr lang="en-US" dirty="0">
                <a:solidFill>
                  <a:srgbClr val="FF0000"/>
                </a:solidFill>
              </a:rPr>
              <a:t>HTTPS (Hypertext Transfer Protocol Secure)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A83118-22AB-4D81-8C9E-68C5D6293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1" y="3711573"/>
            <a:ext cx="7946318" cy="201417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CB6EF69-A564-4FA0-B097-FAC6C6544F6F}"/>
              </a:ext>
            </a:extLst>
          </p:cNvPr>
          <p:cNvSpPr/>
          <p:nvPr/>
        </p:nvSpPr>
        <p:spPr>
          <a:xfrm>
            <a:off x="4677508" y="4352192"/>
            <a:ext cx="3683977" cy="7825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99FD1-74E6-4913-9B48-F6E92FD3C90D}"/>
              </a:ext>
            </a:extLst>
          </p:cNvPr>
          <p:cNvSpPr txBox="1"/>
          <p:nvPr/>
        </p:nvSpPr>
        <p:spPr>
          <a:xfrm>
            <a:off x="5865246" y="3684559"/>
            <a:ext cx="13085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27299662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20FF-5327-4856-BB7D-B036455D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C4B-56A4-4707-96EE-FABEF939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(Hypertext Transfer Protocol)</a:t>
            </a:r>
          </a:p>
          <a:p>
            <a:r>
              <a:rPr lang="en-US" dirty="0">
                <a:solidFill>
                  <a:srgbClr val="FF0000"/>
                </a:solidFill>
              </a:rPr>
              <a:t>HTTPS (Hypertext Transfer Protocol Secure)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A83118-22AB-4D81-8C9E-68C5D6293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1" y="3711573"/>
            <a:ext cx="7946318" cy="201417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CB6EF69-A564-4FA0-B097-FAC6C6544F6F}"/>
              </a:ext>
            </a:extLst>
          </p:cNvPr>
          <p:cNvSpPr/>
          <p:nvPr/>
        </p:nvSpPr>
        <p:spPr>
          <a:xfrm>
            <a:off x="4677508" y="4352192"/>
            <a:ext cx="3683977" cy="7825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99FD1-74E6-4913-9B48-F6E92FD3C90D}"/>
              </a:ext>
            </a:extLst>
          </p:cNvPr>
          <p:cNvSpPr txBox="1"/>
          <p:nvPr/>
        </p:nvSpPr>
        <p:spPr>
          <a:xfrm>
            <a:off x="5865246" y="3684559"/>
            <a:ext cx="13085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Encryption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28F04-2E7D-4E41-A73B-68E4BC58DE11}"/>
              </a:ext>
            </a:extLst>
          </p:cNvPr>
          <p:cNvSpPr txBox="1"/>
          <p:nvPr/>
        </p:nvSpPr>
        <p:spPr>
          <a:xfrm>
            <a:off x="5594050" y="5094401"/>
            <a:ext cx="1850891" cy="16312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Subdomains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URL parameters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Cookies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Requests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Page content</a:t>
            </a:r>
          </a:p>
        </p:txBody>
      </p:sp>
    </p:spTree>
    <p:extLst>
      <p:ext uri="{BB962C8B-B14F-4D97-AF65-F5344CB8AC3E}">
        <p14:creationId xmlns:p14="http://schemas.microsoft.com/office/powerpoint/2010/main" val="196283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3736-1BEC-49E1-8F61-86A9033C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</p:spTree>
    <p:extLst>
      <p:ext uri="{BB962C8B-B14F-4D97-AF65-F5344CB8AC3E}">
        <p14:creationId xmlns:p14="http://schemas.microsoft.com/office/powerpoint/2010/main" val="18942912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3736-1BEC-49E1-8F61-86A9033C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7684AFB-DB45-4EDF-A4BF-3DA8F81E0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" y="1980597"/>
            <a:ext cx="1849315" cy="1849315"/>
          </a:xfrm>
          <a:prstGeom prst="rect">
            <a:avLst/>
          </a:prstGeom>
        </p:spPr>
      </p:pic>
      <p:pic>
        <p:nvPicPr>
          <p:cNvPr id="2050" name="Picture 2" descr="Image result for CSS icons">
            <a:extLst>
              <a:ext uri="{FF2B5EF4-FFF2-40B4-BE49-F238E27FC236}">
                <a16:creationId xmlns:a16="http://schemas.microsoft.com/office/drawing/2014/main" id="{9FE4879C-08F7-4C7A-B0BC-64932DD5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26" y="1980467"/>
            <a:ext cx="1320633" cy="184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avascript icons">
            <a:extLst>
              <a:ext uri="{FF2B5EF4-FFF2-40B4-BE49-F238E27FC236}">
                <a16:creationId xmlns:a16="http://schemas.microsoft.com/office/drawing/2014/main" id="{B812D6D4-EEF2-43F9-AE50-D43DEC532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3714917" y="1980467"/>
            <a:ext cx="1432570" cy="18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A3B47C65-33DD-43AD-95AB-AB559086309A}"/>
              </a:ext>
            </a:extLst>
          </p:cNvPr>
          <p:cNvSpPr/>
          <p:nvPr/>
        </p:nvSpPr>
        <p:spPr>
          <a:xfrm>
            <a:off x="5524500" y="2711154"/>
            <a:ext cx="541428" cy="541428"/>
          </a:xfrm>
          <a:prstGeom prst="plus">
            <a:avLst>
              <a:gd name="adj" fmla="val 426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pic>
        <p:nvPicPr>
          <p:cNvPr id="11" name="Graphic 10" descr="Music">
            <a:extLst>
              <a:ext uri="{FF2B5EF4-FFF2-40B4-BE49-F238E27FC236}">
                <a16:creationId xmlns:a16="http://schemas.microsoft.com/office/drawing/2014/main" id="{02A1939D-EA5E-464E-A6B4-E3B4AFE52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9116" y="3088837"/>
            <a:ext cx="914400" cy="914400"/>
          </a:xfrm>
          <a:prstGeom prst="rect">
            <a:avLst/>
          </a:prstGeom>
        </p:spPr>
      </p:pic>
      <p:pic>
        <p:nvPicPr>
          <p:cNvPr id="13" name="Graphic 12" descr="Film strip">
            <a:extLst>
              <a:ext uri="{FF2B5EF4-FFF2-40B4-BE49-F238E27FC236}">
                <a16:creationId xmlns:a16="http://schemas.microsoft.com/office/drawing/2014/main" id="{E98EBA33-3B27-404E-9177-914F2380F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9249" y="1980467"/>
            <a:ext cx="914400" cy="914400"/>
          </a:xfrm>
          <a:prstGeom prst="rect">
            <a:avLst/>
          </a:prstGeom>
        </p:spPr>
      </p:pic>
      <p:pic>
        <p:nvPicPr>
          <p:cNvPr id="15" name="Graphic 14" descr="Image">
            <a:extLst>
              <a:ext uri="{FF2B5EF4-FFF2-40B4-BE49-F238E27FC236}">
                <a16:creationId xmlns:a16="http://schemas.microsoft.com/office/drawing/2014/main" id="{B909049B-035A-47BF-BC1A-3CA08DFC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4549" y="304194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5B047C-B063-4E21-9DB9-1E6C0A670DF9}"/>
              </a:ext>
            </a:extLst>
          </p:cNvPr>
          <p:cNvSpPr txBox="1"/>
          <p:nvPr/>
        </p:nvSpPr>
        <p:spPr>
          <a:xfrm>
            <a:off x="2114367" y="4119560"/>
            <a:ext cx="14499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Text files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3522C-66E4-4D5E-9ADF-5F1EB4ED0D02}"/>
              </a:ext>
            </a:extLst>
          </p:cNvPr>
          <p:cNvSpPr txBox="1"/>
          <p:nvPr/>
        </p:nvSpPr>
        <p:spPr>
          <a:xfrm>
            <a:off x="6443419" y="4119560"/>
            <a:ext cx="17860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Media 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9935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3736-1BEC-49E1-8F61-86A9033C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Websites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7684AFB-DB45-4EDF-A4BF-3DA8F81E0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" y="1980597"/>
            <a:ext cx="1849315" cy="1849315"/>
          </a:xfrm>
          <a:prstGeom prst="rect">
            <a:avLst/>
          </a:prstGeom>
        </p:spPr>
      </p:pic>
      <p:pic>
        <p:nvPicPr>
          <p:cNvPr id="2050" name="Picture 2" descr="Image result for CSS icons">
            <a:extLst>
              <a:ext uri="{FF2B5EF4-FFF2-40B4-BE49-F238E27FC236}">
                <a16:creationId xmlns:a16="http://schemas.microsoft.com/office/drawing/2014/main" id="{9FE4879C-08F7-4C7A-B0BC-64932DD5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26" y="1980467"/>
            <a:ext cx="1320633" cy="184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avascript icons">
            <a:extLst>
              <a:ext uri="{FF2B5EF4-FFF2-40B4-BE49-F238E27FC236}">
                <a16:creationId xmlns:a16="http://schemas.microsoft.com/office/drawing/2014/main" id="{B812D6D4-EEF2-43F9-AE50-D43DEC532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3714917" y="1980467"/>
            <a:ext cx="1432570" cy="18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A3B47C65-33DD-43AD-95AB-AB559086309A}"/>
              </a:ext>
            </a:extLst>
          </p:cNvPr>
          <p:cNvSpPr/>
          <p:nvPr/>
        </p:nvSpPr>
        <p:spPr>
          <a:xfrm>
            <a:off x="5524500" y="2711154"/>
            <a:ext cx="541428" cy="541428"/>
          </a:xfrm>
          <a:prstGeom prst="plus">
            <a:avLst>
              <a:gd name="adj" fmla="val 426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pic>
        <p:nvPicPr>
          <p:cNvPr id="11" name="Graphic 10" descr="Music">
            <a:extLst>
              <a:ext uri="{FF2B5EF4-FFF2-40B4-BE49-F238E27FC236}">
                <a16:creationId xmlns:a16="http://schemas.microsoft.com/office/drawing/2014/main" id="{02A1939D-EA5E-464E-A6B4-E3B4AFE52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9116" y="3088837"/>
            <a:ext cx="914400" cy="914400"/>
          </a:xfrm>
          <a:prstGeom prst="rect">
            <a:avLst/>
          </a:prstGeom>
        </p:spPr>
      </p:pic>
      <p:pic>
        <p:nvPicPr>
          <p:cNvPr id="13" name="Graphic 12" descr="Film strip">
            <a:extLst>
              <a:ext uri="{FF2B5EF4-FFF2-40B4-BE49-F238E27FC236}">
                <a16:creationId xmlns:a16="http://schemas.microsoft.com/office/drawing/2014/main" id="{E98EBA33-3B27-404E-9177-914F2380F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9249" y="1980467"/>
            <a:ext cx="914400" cy="914400"/>
          </a:xfrm>
          <a:prstGeom prst="rect">
            <a:avLst/>
          </a:prstGeom>
        </p:spPr>
      </p:pic>
      <p:pic>
        <p:nvPicPr>
          <p:cNvPr id="15" name="Graphic 14" descr="Image">
            <a:extLst>
              <a:ext uri="{FF2B5EF4-FFF2-40B4-BE49-F238E27FC236}">
                <a16:creationId xmlns:a16="http://schemas.microsoft.com/office/drawing/2014/main" id="{B909049B-035A-47BF-BC1A-3CA08DFC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4549" y="304194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5B047C-B063-4E21-9DB9-1E6C0A670DF9}"/>
              </a:ext>
            </a:extLst>
          </p:cNvPr>
          <p:cNvSpPr txBox="1"/>
          <p:nvPr/>
        </p:nvSpPr>
        <p:spPr>
          <a:xfrm>
            <a:off x="2114367" y="4119560"/>
            <a:ext cx="14499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Text files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3522C-66E4-4D5E-9ADF-5F1EB4ED0D02}"/>
              </a:ext>
            </a:extLst>
          </p:cNvPr>
          <p:cNvSpPr txBox="1"/>
          <p:nvPr/>
        </p:nvSpPr>
        <p:spPr>
          <a:xfrm>
            <a:off x="6443419" y="4119560"/>
            <a:ext cx="17860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Media files</a:t>
            </a:r>
            <a:endParaRPr lang="en-US" sz="2800" dirty="0"/>
          </a:p>
        </p:txBody>
      </p:sp>
      <p:pic>
        <p:nvPicPr>
          <p:cNvPr id="4" name="Graphic 3" descr="Gingerbread cookie">
            <a:extLst>
              <a:ext uri="{FF2B5EF4-FFF2-40B4-BE49-F238E27FC236}">
                <a16:creationId xmlns:a16="http://schemas.microsoft.com/office/drawing/2014/main" id="{109BDD24-FCC0-4F78-94F4-B79F551232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5270" y="4838773"/>
            <a:ext cx="914400" cy="914400"/>
          </a:xfrm>
          <a:prstGeom prst="rect">
            <a:avLst/>
          </a:prstGeom>
        </p:spPr>
      </p:pic>
      <p:pic>
        <p:nvPicPr>
          <p:cNvPr id="7" name="Graphic 6" descr="Fortune cookie">
            <a:extLst>
              <a:ext uri="{FF2B5EF4-FFF2-40B4-BE49-F238E27FC236}">
                <a16:creationId xmlns:a16="http://schemas.microsoft.com/office/drawing/2014/main" id="{28FFE575-955D-4C26-9369-5AF0D17D66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9019" y="4838773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E28F56-90EC-46D2-8DF9-F51D9C9F2CFB}"/>
              </a:ext>
            </a:extLst>
          </p:cNvPr>
          <p:cNvSpPr txBox="1"/>
          <p:nvPr/>
        </p:nvSpPr>
        <p:spPr>
          <a:xfrm>
            <a:off x="4865507" y="5882841"/>
            <a:ext cx="131799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Cookies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669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3736-1BEC-49E1-8F61-86A9033C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7684AFB-DB45-4EDF-A4BF-3DA8F81E0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" y="1980597"/>
            <a:ext cx="1849315" cy="1849315"/>
          </a:xfrm>
          <a:prstGeom prst="rect">
            <a:avLst/>
          </a:prstGeom>
        </p:spPr>
      </p:pic>
      <p:pic>
        <p:nvPicPr>
          <p:cNvPr id="2050" name="Picture 2" descr="Image result for CSS icons">
            <a:extLst>
              <a:ext uri="{FF2B5EF4-FFF2-40B4-BE49-F238E27FC236}">
                <a16:creationId xmlns:a16="http://schemas.microsoft.com/office/drawing/2014/main" id="{9FE4879C-08F7-4C7A-B0BC-64932DD5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26" y="1980467"/>
            <a:ext cx="1320633" cy="184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avascript icons">
            <a:extLst>
              <a:ext uri="{FF2B5EF4-FFF2-40B4-BE49-F238E27FC236}">
                <a16:creationId xmlns:a16="http://schemas.microsoft.com/office/drawing/2014/main" id="{B812D6D4-EEF2-43F9-AE50-D43DEC532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3714917" y="1980467"/>
            <a:ext cx="1432570" cy="18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75D5AD-CAC1-4DEA-94F3-73B52B407604}"/>
              </a:ext>
            </a:extLst>
          </p:cNvPr>
          <p:cNvSpPr/>
          <p:nvPr/>
        </p:nvSpPr>
        <p:spPr>
          <a:xfrm>
            <a:off x="1095375" y="5204399"/>
            <a:ext cx="69532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Web Servers serve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Browsers receive and interpret them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A3B47C65-33DD-43AD-95AB-AB559086309A}"/>
              </a:ext>
            </a:extLst>
          </p:cNvPr>
          <p:cNvSpPr/>
          <p:nvPr/>
        </p:nvSpPr>
        <p:spPr>
          <a:xfrm>
            <a:off x="5524500" y="2711154"/>
            <a:ext cx="541428" cy="541428"/>
          </a:xfrm>
          <a:prstGeom prst="plus">
            <a:avLst>
              <a:gd name="adj" fmla="val 426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pic>
        <p:nvPicPr>
          <p:cNvPr id="11" name="Graphic 10" descr="Music">
            <a:extLst>
              <a:ext uri="{FF2B5EF4-FFF2-40B4-BE49-F238E27FC236}">
                <a16:creationId xmlns:a16="http://schemas.microsoft.com/office/drawing/2014/main" id="{02A1939D-EA5E-464E-A6B4-E3B4AFE52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9116" y="3088837"/>
            <a:ext cx="914400" cy="914400"/>
          </a:xfrm>
          <a:prstGeom prst="rect">
            <a:avLst/>
          </a:prstGeom>
        </p:spPr>
      </p:pic>
      <p:pic>
        <p:nvPicPr>
          <p:cNvPr id="13" name="Graphic 12" descr="Film strip">
            <a:extLst>
              <a:ext uri="{FF2B5EF4-FFF2-40B4-BE49-F238E27FC236}">
                <a16:creationId xmlns:a16="http://schemas.microsoft.com/office/drawing/2014/main" id="{E98EBA33-3B27-404E-9177-914F2380F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9249" y="1980467"/>
            <a:ext cx="914400" cy="914400"/>
          </a:xfrm>
          <a:prstGeom prst="rect">
            <a:avLst/>
          </a:prstGeom>
        </p:spPr>
      </p:pic>
      <p:pic>
        <p:nvPicPr>
          <p:cNvPr id="15" name="Graphic 14" descr="Image">
            <a:extLst>
              <a:ext uri="{FF2B5EF4-FFF2-40B4-BE49-F238E27FC236}">
                <a16:creationId xmlns:a16="http://schemas.microsoft.com/office/drawing/2014/main" id="{B909049B-035A-47BF-BC1A-3CA08DFC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4549" y="304194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5B047C-B063-4E21-9DB9-1E6C0A670DF9}"/>
              </a:ext>
            </a:extLst>
          </p:cNvPr>
          <p:cNvSpPr txBox="1"/>
          <p:nvPr/>
        </p:nvSpPr>
        <p:spPr>
          <a:xfrm>
            <a:off x="2114367" y="4119560"/>
            <a:ext cx="14499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Text files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3522C-66E4-4D5E-9ADF-5F1EB4ED0D02}"/>
              </a:ext>
            </a:extLst>
          </p:cNvPr>
          <p:cNvSpPr txBox="1"/>
          <p:nvPr/>
        </p:nvSpPr>
        <p:spPr>
          <a:xfrm>
            <a:off x="6443419" y="4119560"/>
            <a:ext cx="17860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Media 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17271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70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0EC6DF-0A20-4CD8-AA98-BC8D70D09B93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4277295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A2FE02-2F7A-48E9-B311-9F360221191A}"/>
              </a:ext>
            </a:extLst>
          </p:cNvPr>
          <p:cNvSpPr/>
          <p:nvPr/>
        </p:nvSpPr>
        <p:spPr>
          <a:xfrm>
            <a:off x="904875" y="5029173"/>
            <a:ext cx="59873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For World Wide Web (WWW)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HTTP</a:t>
            </a:r>
            <a:r>
              <a:rPr lang="en-US" sz="2800" dirty="0"/>
              <a:t> &amp; </a:t>
            </a:r>
            <a:r>
              <a:rPr lang="en-US" sz="2800" dirty="0">
                <a:solidFill>
                  <a:schemeClr val="accent1"/>
                </a:solidFill>
              </a:rPr>
              <a:t>HTTPS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5FF0D-F697-484B-B827-F894CC41F094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16254757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3EDA962-7830-42A9-858C-1BCBD3BE1770}"/>
              </a:ext>
            </a:extLst>
          </p:cNvPr>
          <p:cNvSpPr/>
          <p:nvPr/>
        </p:nvSpPr>
        <p:spPr>
          <a:xfrm>
            <a:off x="5086350" y="5048578"/>
            <a:ext cx="3324225" cy="1714500"/>
          </a:xfrm>
          <a:prstGeom prst="wedgeEllipseCallout">
            <a:avLst>
              <a:gd name="adj1" fmla="val 8104"/>
              <a:gd name="adj2" fmla="val -636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Here’s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1</a:t>
            </a:r>
            <a:r>
              <a:rPr lang="en-US" altLang="zh-TW" sz="2400" dirty="0">
                <a:latin typeface="Century Gothic" panose="020B0502020202020204" pitchFamily="34" charset="0"/>
              </a:rPr>
              <a:t>56.33.241.5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google.com Please!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2146D-9CBE-4F76-878A-429AE30C2801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44877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4A38-E023-4196-BFF9-ED645812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7070-D524-4DD0-A275-26A7F5CA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Qualtrics (account purchased by labs)</a:t>
            </a:r>
          </a:p>
          <a:p>
            <a:r>
              <a:rPr lang="en-US" dirty="0"/>
              <a:t>Gorilla: </a:t>
            </a:r>
            <a:r>
              <a:rPr lang="en-US" dirty="0">
                <a:hlinkClick r:id="rId2"/>
              </a:rPr>
              <a:t>https://gorilla.sc/</a:t>
            </a:r>
            <a:endParaRPr lang="en-US" dirty="0"/>
          </a:p>
          <a:p>
            <a:r>
              <a:rPr lang="en-US" dirty="0"/>
              <a:t>p5.js: </a:t>
            </a:r>
            <a:r>
              <a:rPr lang="en-US" dirty="0">
                <a:hlinkClick r:id="rId3"/>
              </a:rPr>
              <a:t>https://p5js.org/</a:t>
            </a:r>
            <a:endParaRPr lang="en-US" dirty="0"/>
          </a:p>
          <a:p>
            <a:r>
              <a:rPr lang="en-US" dirty="0" err="1"/>
              <a:t>Labvanced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https://www.labvanced.com/</a:t>
            </a:r>
            <a:endParaRPr lang="en-US" dirty="0"/>
          </a:p>
          <a:p>
            <a:r>
              <a:rPr lang="en-US" dirty="0" err="1"/>
              <a:t>jsPsych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https://www.jspsych.org/</a:t>
            </a:r>
            <a:endParaRPr lang="en-US" dirty="0"/>
          </a:p>
          <a:p>
            <a:r>
              <a:rPr lang="en-US" dirty="0"/>
              <a:t>lab.js: </a:t>
            </a:r>
            <a:r>
              <a:rPr lang="en-US" dirty="0">
                <a:hlinkClick r:id="rId6"/>
              </a:rPr>
              <a:t>https://lab.js.org/</a:t>
            </a:r>
            <a:endParaRPr lang="en-US" dirty="0"/>
          </a:p>
          <a:p>
            <a:r>
              <a:rPr lang="en-US" dirty="0"/>
              <a:t>Testable: </a:t>
            </a:r>
            <a:r>
              <a:rPr lang="en-US" dirty="0">
                <a:hlinkClick r:id="rId7"/>
              </a:rPr>
              <a:t>https://www.testable.org/</a:t>
            </a:r>
            <a:endParaRPr lang="en-US" dirty="0"/>
          </a:p>
          <a:p>
            <a:r>
              <a:rPr lang="en-US" dirty="0" err="1"/>
              <a:t>PsyToolkit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https://www.psytoolkit.org/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980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3EDA962-7830-42A9-858C-1BCBD3BE1770}"/>
              </a:ext>
            </a:extLst>
          </p:cNvPr>
          <p:cNvSpPr/>
          <p:nvPr/>
        </p:nvSpPr>
        <p:spPr>
          <a:xfrm>
            <a:off x="5086350" y="5048578"/>
            <a:ext cx="3324225" cy="1714500"/>
          </a:xfrm>
          <a:prstGeom prst="wedgeEllipseCallout">
            <a:avLst>
              <a:gd name="adj1" fmla="val 8104"/>
              <a:gd name="adj2" fmla="val -636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Here’s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1</a:t>
            </a:r>
            <a:r>
              <a:rPr lang="en-US" altLang="zh-TW" sz="2400" dirty="0">
                <a:latin typeface="Century Gothic" panose="020B0502020202020204" pitchFamily="34" charset="0"/>
              </a:rPr>
              <a:t>56.33.241.5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google.com Please!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2146D-9CBE-4F76-878A-429AE30C2801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Responses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C64B0DD-C181-4356-81C1-728CA464B400}"/>
              </a:ext>
            </a:extLst>
          </p:cNvPr>
          <p:cNvSpPr/>
          <p:nvPr/>
        </p:nvSpPr>
        <p:spPr>
          <a:xfrm>
            <a:off x="257172" y="4667250"/>
            <a:ext cx="4631964" cy="1993527"/>
          </a:xfrm>
          <a:prstGeom prst="wedgeEllipseCallout">
            <a:avLst>
              <a:gd name="adj1" fmla="val -23389"/>
              <a:gd name="adj2" fmla="val -56104"/>
            </a:avLst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>
                <a:solidFill>
                  <a:schemeClr val="bg1"/>
                </a:solidFill>
              </a:ln>
              <a:latin typeface="Century Gothic" panose="020B0502020202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B971F655-8835-4BF0-A884-CE4EFFD48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" y="5048328"/>
            <a:ext cx="682159" cy="682159"/>
          </a:xfrm>
          <a:prstGeom prst="rect">
            <a:avLst/>
          </a:prstGeom>
        </p:spPr>
      </p:pic>
      <p:pic>
        <p:nvPicPr>
          <p:cNvPr id="12" name="Picture 2" descr="Image result for CSS icons">
            <a:extLst>
              <a:ext uri="{FF2B5EF4-FFF2-40B4-BE49-F238E27FC236}">
                <a16:creationId xmlns:a16="http://schemas.microsoft.com/office/drawing/2014/main" id="{CF32C6BE-59E6-4DDA-8B05-259DC24E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28" y="5048328"/>
            <a:ext cx="487144" cy="68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javascript icons">
            <a:extLst>
              <a:ext uri="{FF2B5EF4-FFF2-40B4-BE49-F238E27FC236}">
                <a16:creationId xmlns:a16="http://schemas.microsoft.com/office/drawing/2014/main" id="{98656EE3-2489-4597-A904-896DD896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2121836" y="5046812"/>
            <a:ext cx="528434" cy="6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Music">
            <a:extLst>
              <a:ext uri="{FF2B5EF4-FFF2-40B4-BE49-F238E27FC236}">
                <a16:creationId xmlns:a16="http://schemas.microsoft.com/office/drawing/2014/main" id="{5C5CE6AE-8EAF-410E-BE07-22EFC03AD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1483" y="5852388"/>
            <a:ext cx="443738" cy="443738"/>
          </a:xfrm>
          <a:prstGeom prst="rect">
            <a:avLst/>
          </a:prstGeom>
        </p:spPr>
      </p:pic>
      <p:pic>
        <p:nvPicPr>
          <p:cNvPr id="15" name="Graphic 14" descr="Film strip">
            <a:extLst>
              <a:ext uri="{FF2B5EF4-FFF2-40B4-BE49-F238E27FC236}">
                <a16:creationId xmlns:a16="http://schemas.microsoft.com/office/drawing/2014/main" id="{26DB0A2C-F0EF-4726-A921-2111696879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0585" y="5852388"/>
            <a:ext cx="443738" cy="443738"/>
          </a:xfrm>
          <a:prstGeom prst="rect">
            <a:avLst/>
          </a:prstGeom>
        </p:spPr>
      </p:pic>
      <p:pic>
        <p:nvPicPr>
          <p:cNvPr id="16" name="Graphic 15" descr="Image">
            <a:extLst>
              <a:ext uri="{FF2B5EF4-FFF2-40B4-BE49-F238E27FC236}">
                <a16:creationId xmlns:a16="http://schemas.microsoft.com/office/drawing/2014/main" id="{B775AE43-6560-4456-BAA9-C13A2566E4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6811" y="5852388"/>
            <a:ext cx="443738" cy="443738"/>
          </a:xfrm>
          <a:prstGeom prst="rect">
            <a:avLst/>
          </a:prstGeom>
        </p:spPr>
      </p:pic>
      <p:pic>
        <p:nvPicPr>
          <p:cNvPr id="17" name="Graphic 16" descr="Gingerbread cookie">
            <a:extLst>
              <a:ext uri="{FF2B5EF4-FFF2-40B4-BE49-F238E27FC236}">
                <a16:creationId xmlns:a16="http://schemas.microsoft.com/office/drawing/2014/main" id="{F4E44758-B8F1-4C58-936D-4FD33BBC6F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71388" y="5158962"/>
            <a:ext cx="529012" cy="529012"/>
          </a:xfrm>
          <a:prstGeom prst="rect">
            <a:avLst/>
          </a:prstGeom>
        </p:spPr>
      </p:pic>
      <p:pic>
        <p:nvPicPr>
          <p:cNvPr id="18" name="Graphic 17" descr="Fortune cookie">
            <a:extLst>
              <a:ext uri="{FF2B5EF4-FFF2-40B4-BE49-F238E27FC236}">
                <a16:creationId xmlns:a16="http://schemas.microsoft.com/office/drawing/2014/main" id="{04FBAA24-3716-45F2-A327-0DE9EA7280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8319" y="5813579"/>
            <a:ext cx="529012" cy="52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2170A-3665-4246-85FE-EEC149CFA932}"/>
              </a:ext>
            </a:extLst>
          </p:cNvPr>
          <p:cNvSpPr txBox="1"/>
          <p:nvPr/>
        </p:nvSpPr>
        <p:spPr>
          <a:xfrm>
            <a:off x="3111550" y="5545821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Here you go!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9E381-FB2E-4FA3-9B64-93908162FBD0}"/>
              </a:ext>
            </a:extLst>
          </p:cNvPr>
          <p:cNvSpPr txBox="1"/>
          <p:nvPr/>
        </p:nvSpPr>
        <p:spPr>
          <a:xfrm>
            <a:off x="641215" y="2378750"/>
            <a:ext cx="19319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Google’s server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(Not really……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it’s complicated)</a:t>
            </a:r>
          </a:p>
        </p:txBody>
      </p:sp>
    </p:spTree>
    <p:extLst>
      <p:ext uri="{BB962C8B-B14F-4D97-AF65-F5344CB8AC3E}">
        <p14:creationId xmlns:p14="http://schemas.microsoft.com/office/powerpoint/2010/main" val="35805438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3EDA962-7830-42A9-858C-1BCBD3BE1770}"/>
              </a:ext>
            </a:extLst>
          </p:cNvPr>
          <p:cNvSpPr/>
          <p:nvPr/>
        </p:nvSpPr>
        <p:spPr>
          <a:xfrm>
            <a:off x="5086350" y="5048578"/>
            <a:ext cx="3324225" cy="1714500"/>
          </a:xfrm>
          <a:prstGeom prst="wedgeEllipseCallout">
            <a:avLst>
              <a:gd name="adj1" fmla="val 8104"/>
              <a:gd name="adj2" fmla="val -636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Here’s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1</a:t>
            </a:r>
            <a:r>
              <a:rPr lang="en-US" altLang="zh-TW" sz="2400" dirty="0">
                <a:latin typeface="Century Gothic" panose="020B0502020202020204" pitchFamily="34" charset="0"/>
              </a:rPr>
              <a:t>56.33.241.5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google.com </a:t>
            </a:r>
            <a:r>
              <a:rPr lang="en-US" sz="2400" dirty="0">
                <a:latin typeface="Century Gothic" panose="020B0502020202020204" pitchFamily="34" charset="0"/>
              </a:rPr>
              <a:t>Please!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2146D-9CBE-4F76-878A-429AE30C2801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Responses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C64B0DD-C181-4356-81C1-728CA464B400}"/>
              </a:ext>
            </a:extLst>
          </p:cNvPr>
          <p:cNvSpPr/>
          <p:nvPr/>
        </p:nvSpPr>
        <p:spPr>
          <a:xfrm>
            <a:off x="257172" y="4667250"/>
            <a:ext cx="4631964" cy="1993527"/>
          </a:xfrm>
          <a:prstGeom prst="wedgeEllipseCallout">
            <a:avLst>
              <a:gd name="adj1" fmla="val -23389"/>
              <a:gd name="adj2" fmla="val -56104"/>
            </a:avLst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>
                <a:solidFill>
                  <a:schemeClr val="bg1"/>
                </a:solidFill>
              </a:ln>
              <a:latin typeface="Century Gothic" panose="020B0502020202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B971F655-8835-4BF0-A884-CE4EFFD48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" y="5048328"/>
            <a:ext cx="682159" cy="682159"/>
          </a:xfrm>
          <a:prstGeom prst="rect">
            <a:avLst/>
          </a:prstGeom>
        </p:spPr>
      </p:pic>
      <p:pic>
        <p:nvPicPr>
          <p:cNvPr id="12" name="Picture 2" descr="Image result for CSS icons">
            <a:extLst>
              <a:ext uri="{FF2B5EF4-FFF2-40B4-BE49-F238E27FC236}">
                <a16:creationId xmlns:a16="http://schemas.microsoft.com/office/drawing/2014/main" id="{CF32C6BE-59E6-4DDA-8B05-259DC24E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28" y="5048328"/>
            <a:ext cx="487144" cy="68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javascript icons">
            <a:extLst>
              <a:ext uri="{FF2B5EF4-FFF2-40B4-BE49-F238E27FC236}">
                <a16:creationId xmlns:a16="http://schemas.microsoft.com/office/drawing/2014/main" id="{98656EE3-2489-4597-A904-896DD896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2121836" y="5046812"/>
            <a:ext cx="528434" cy="6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Music">
            <a:extLst>
              <a:ext uri="{FF2B5EF4-FFF2-40B4-BE49-F238E27FC236}">
                <a16:creationId xmlns:a16="http://schemas.microsoft.com/office/drawing/2014/main" id="{5C5CE6AE-8EAF-410E-BE07-22EFC03AD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1483" y="5852388"/>
            <a:ext cx="443738" cy="443738"/>
          </a:xfrm>
          <a:prstGeom prst="rect">
            <a:avLst/>
          </a:prstGeom>
        </p:spPr>
      </p:pic>
      <p:pic>
        <p:nvPicPr>
          <p:cNvPr id="15" name="Graphic 14" descr="Film strip">
            <a:extLst>
              <a:ext uri="{FF2B5EF4-FFF2-40B4-BE49-F238E27FC236}">
                <a16:creationId xmlns:a16="http://schemas.microsoft.com/office/drawing/2014/main" id="{26DB0A2C-F0EF-4726-A921-2111696879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0585" y="5852388"/>
            <a:ext cx="443738" cy="443738"/>
          </a:xfrm>
          <a:prstGeom prst="rect">
            <a:avLst/>
          </a:prstGeom>
        </p:spPr>
      </p:pic>
      <p:pic>
        <p:nvPicPr>
          <p:cNvPr id="16" name="Graphic 15" descr="Image">
            <a:extLst>
              <a:ext uri="{FF2B5EF4-FFF2-40B4-BE49-F238E27FC236}">
                <a16:creationId xmlns:a16="http://schemas.microsoft.com/office/drawing/2014/main" id="{B775AE43-6560-4456-BAA9-C13A2566E4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6811" y="5852388"/>
            <a:ext cx="443738" cy="443738"/>
          </a:xfrm>
          <a:prstGeom prst="rect">
            <a:avLst/>
          </a:prstGeom>
        </p:spPr>
      </p:pic>
      <p:pic>
        <p:nvPicPr>
          <p:cNvPr id="17" name="Graphic 16" descr="Gingerbread cookie">
            <a:extLst>
              <a:ext uri="{FF2B5EF4-FFF2-40B4-BE49-F238E27FC236}">
                <a16:creationId xmlns:a16="http://schemas.microsoft.com/office/drawing/2014/main" id="{F4E44758-B8F1-4C58-936D-4FD33BBC6F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71388" y="5158962"/>
            <a:ext cx="529012" cy="529012"/>
          </a:xfrm>
          <a:prstGeom prst="rect">
            <a:avLst/>
          </a:prstGeom>
        </p:spPr>
      </p:pic>
      <p:pic>
        <p:nvPicPr>
          <p:cNvPr id="18" name="Graphic 17" descr="Fortune cookie">
            <a:extLst>
              <a:ext uri="{FF2B5EF4-FFF2-40B4-BE49-F238E27FC236}">
                <a16:creationId xmlns:a16="http://schemas.microsoft.com/office/drawing/2014/main" id="{04FBAA24-3716-45F2-A327-0DE9EA7280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8319" y="5813579"/>
            <a:ext cx="529012" cy="52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2170A-3665-4246-85FE-EEC149CFA932}"/>
              </a:ext>
            </a:extLst>
          </p:cNvPr>
          <p:cNvSpPr txBox="1"/>
          <p:nvPr/>
        </p:nvSpPr>
        <p:spPr>
          <a:xfrm>
            <a:off x="3111550" y="5545821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Here you go!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909E60-663D-43A1-89C0-68C73B8319F4}"/>
              </a:ext>
            </a:extLst>
          </p:cNvPr>
          <p:cNvSpPr/>
          <p:nvPr/>
        </p:nvSpPr>
        <p:spPr>
          <a:xfrm>
            <a:off x="5532234" y="5915152"/>
            <a:ext cx="2384946" cy="4274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07858D-856D-415B-8C48-57086BD3C9D3}"/>
              </a:ext>
            </a:extLst>
          </p:cNvPr>
          <p:cNvSpPr txBox="1"/>
          <p:nvPr/>
        </p:nvSpPr>
        <p:spPr>
          <a:xfrm>
            <a:off x="3047562" y="4302954"/>
            <a:ext cx="2850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But where are those?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A9D75-2C5C-4285-AB69-A6FD2EA89E15}"/>
              </a:ext>
            </a:extLst>
          </p:cNvPr>
          <p:cNvSpPr txBox="1"/>
          <p:nvPr/>
        </p:nvSpPr>
        <p:spPr>
          <a:xfrm>
            <a:off x="641215" y="2378750"/>
            <a:ext cx="19319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Google’s server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(Not really……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it’s complicated)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200D7A4B-61E1-434E-A445-A07E1517A786}"/>
              </a:ext>
            </a:extLst>
          </p:cNvPr>
          <p:cNvSpPr/>
          <p:nvPr/>
        </p:nvSpPr>
        <p:spPr>
          <a:xfrm rot="18900000">
            <a:off x="2819182" y="2506593"/>
            <a:ext cx="715840" cy="1937381"/>
          </a:xfrm>
          <a:prstGeom prst="upArrow">
            <a:avLst>
              <a:gd name="adj1" fmla="val 22222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FBBBB08-BAC3-47BA-9BF5-6093F6209A12}"/>
              </a:ext>
            </a:extLst>
          </p:cNvPr>
          <p:cNvSpPr/>
          <p:nvPr/>
        </p:nvSpPr>
        <p:spPr>
          <a:xfrm rot="8100000">
            <a:off x="4793155" y="4593982"/>
            <a:ext cx="715840" cy="1541594"/>
          </a:xfrm>
          <a:prstGeom prst="upArrow">
            <a:avLst>
              <a:gd name="adj1" fmla="val 22222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48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72F4-AAE9-4B7B-956A-5C1A4F69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65126"/>
            <a:ext cx="8159262" cy="1325563"/>
          </a:xfrm>
        </p:spPr>
        <p:txBody>
          <a:bodyPr/>
          <a:lstStyle/>
          <a:p>
            <a:r>
              <a:rPr lang="en-US" dirty="0"/>
              <a:t>Domain Names (Hostnames)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EED0-3EF7-40FF-A14F-CD6A2635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Readable unique addresses</a:t>
            </a:r>
          </a:p>
          <a:p>
            <a:pPr lvl="1"/>
            <a:r>
              <a:rPr lang="en-US" dirty="0"/>
              <a:t>harvard.edu</a:t>
            </a:r>
          </a:p>
          <a:p>
            <a:pPr lvl="1"/>
            <a:r>
              <a:rPr lang="en-US" dirty="0"/>
              <a:t>google.com</a:t>
            </a:r>
          </a:p>
          <a:p>
            <a:pPr lvl="1"/>
            <a:r>
              <a:rPr lang="en-US" dirty="0" err="1"/>
              <a:t>ycc.vision</a:t>
            </a:r>
            <a:endParaRPr lang="en-US" dirty="0"/>
          </a:p>
          <a:p>
            <a:pPr lvl="1"/>
            <a:r>
              <a:rPr lang="en-US" dirty="0"/>
              <a:t>They cost a small amount of annual fee</a:t>
            </a:r>
          </a:p>
          <a:p>
            <a:pPr lvl="1"/>
            <a:r>
              <a:rPr lang="en-US" dirty="0"/>
              <a:t>Google just released many creative ones</a:t>
            </a:r>
          </a:p>
          <a:p>
            <a:r>
              <a:rPr lang="en-US" dirty="0">
                <a:noFill/>
              </a:rPr>
              <a:t>Translated to IP address by Domain Name System (DNS) servers</a:t>
            </a:r>
          </a:p>
          <a:p>
            <a:pPr lvl="1"/>
            <a:r>
              <a:rPr lang="en-US" dirty="0">
                <a:noFill/>
              </a:rPr>
              <a:t>Your ISP configured your modem already to closer DNS servers</a:t>
            </a:r>
          </a:p>
          <a:p>
            <a:pPr lvl="1"/>
            <a:r>
              <a:rPr lang="en-US" dirty="0">
                <a:noFill/>
              </a:rPr>
              <a:t>You can pick your own still (Security warning)</a:t>
            </a:r>
          </a:p>
        </p:txBody>
      </p:sp>
    </p:spTree>
    <p:extLst>
      <p:ext uri="{BB962C8B-B14F-4D97-AF65-F5344CB8AC3E}">
        <p14:creationId xmlns:p14="http://schemas.microsoft.com/office/powerpoint/2010/main" val="1342505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72F4-AAE9-4B7B-956A-5C1A4F69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65126"/>
            <a:ext cx="8159262" cy="1325563"/>
          </a:xfrm>
        </p:spPr>
        <p:txBody>
          <a:bodyPr/>
          <a:lstStyle/>
          <a:p>
            <a:r>
              <a:rPr lang="en-US" dirty="0"/>
              <a:t>Domain Names (Hostnames)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EED0-3EF7-40FF-A14F-CD6A2635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Readable unique addresses</a:t>
            </a:r>
          </a:p>
          <a:p>
            <a:pPr lvl="1"/>
            <a:r>
              <a:rPr lang="en-US" dirty="0"/>
              <a:t>harvard.edu</a:t>
            </a:r>
          </a:p>
          <a:p>
            <a:pPr lvl="1"/>
            <a:r>
              <a:rPr lang="en-US" dirty="0"/>
              <a:t>google.com</a:t>
            </a:r>
          </a:p>
          <a:p>
            <a:pPr lvl="1"/>
            <a:r>
              <a:rPr lang="en-US" dirty="0" err="1"/>
              <a:t>ycc.vision</a:t>
            </a:r>
            <a:endParaRPr lang="en-US" dirty="0"/>
          </a:p>
          <a:p>
            <a:pPr lvl="1"/>
            <a:r>
              <a:rPr lang="en-US" dirty="0"/>
              <a:t>They cost a small amount of annual fee</a:t>
            </a:r>
          </a:p>
          <a:p>
            <a:pPr lvl="1"/>
            <a:r>
              <a:rPr lang="en-US" dirty="0"/>
              <a:t>Google just released many creative ones</a:t>
            </a:r>
          </a:p>
          <a:p>
            <a:r>
              <a:rPr lang="en-US" dirty="0"/>
              <a:t>Translated to IP address by Domain Name System (DNS) servers</a:t>
            </a:r>
          </a:p>
          <a:p>
            <a:pPr lvl="1"/>
            <a:r>
              <a:rPr lang="en-US" dirty="0"/>
              <a:t>Your ISP configured your modem already to closer DNS servers</a:t>
            </a:r>
          </a:p>
          <a:p>
            <a:pPr lvl="1"/>
            <a:r>
              <a:rPr lang="en-US" dirty="0"/>
              <a:t>You can pick your own still (Security warning)</a:t>
            </a:r>
          </a:p>
        </p:txBody>
      </p:sp>
    </p:spTree>
    <p:extLst>
      <p:ext uri="{BB962C8B-B14F-4D97-AF65-F5344CB8AC3E}">
        <p14:creationId xmlns:p14="http://schemas.microsoft.com/office/powerpoint/2010/main" val="20973380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3EDA962-7830-42A9-858C-1BCBD3BE1770}"/>
              </a:ext>
            </a:extLst>
          </p:cNvPr>
          <p:cNvSpPr/>
          <p:nvPr/>
        </p:nvSpPr>
        <p:spPr>
          <a:xfrm>
            <a:off x="5086350" y="5048578"/>
            <a:ext cx="3324225" cy="1714500"/>
          </a:xfrm>
          <a:prstGeom prst="wedgeEllipseCallout">
            <a:avLst>
              <a:gd name="adj1" fmla="val 8104"/>
              <a:gd name="adj2" fmla="val -636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Here’s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1</a:t>
            </a:r>
            <a:r>
              <a:rPr lang="en-US" altLang="zh-TW" sz="2400" dirty="0">
                <a:latin typeface="Century Gothic" panose="020B0502020202020204" pitchFamily="34" charset="0"/>
              </a:rPr>
              <a:t>56.33.241.5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google.com Please!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C64B0DD-C181-4356-81C1-728CA464B400}"/>
              </a:ext>
            </a:extLst>
          </p:cNvPr>
          <p:cNvSpPr/>
          <p:nvPr/>
        </p:nvSpPr>
        <p:spPr>
          <a:xfrm>
            <a:off x="257172" y="4667250"/>
            <a:ext cx="4631964" cy="1993527"/>
          </a:xfrm>
          <a:prstGeom prst="wedgeEllipseCallout">
            <a:avLst>
              <a:gd name="adj1" fmla="val -23389"/>
              <a:gd name="adj2" fmla="val -56104"/>
            </a:avLst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>
                <a:solidFill>
                  <a:schemeClr val="bg1"/>
                </a:solidFill>
              </a:ln>
              <a:latin typeface="Century Gothic" panose="020B0502020202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B971F655-8835-4BF0-A884-CE4EFFD48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" y="5048328"/>
            <a:ext cx="682159" cy="682159"/>
          </a:xfrm>
          <a:prstGeom prst="rect">
            <a:avLst/>
          </a:prstGeom>
        </p:spPr>
      </p:pic>
      <p:pic>
        <p:nvPicPr>
          <p:cNvPr id="12" name="Picture 2" descr="Image result for CSS icons">
            <a:extLst>
              <a:ext uri="{FF2B5EF4-FFF2-40B4-BE49-F238E27FC236}">
                <a16:creationId xmlns:a16="http://schemas.microsoft.com/office/drawing/2014/main" id="{CF32C6BE-59E6-4DDA-8B05-259DC24E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28" y="5048328"/>
            <a:ext cx="487144" cy="68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javascript icons">
            <a:extLst>
              <a:ext uri="{FF2B5EF4-FFF2-40B4-BE49-F238E27FC236}">
                <a16:creationId xmlns:a16="http://schemas.microsoft.com/office/drawing/2014/main" id="{98656EE3-2489-4597-A904-896DD896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2121836" y="5046812"/>
            <a:ext cx="528434" cy="6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Music">
            <a:extLst>
              <a:ext uri="{FF2B5EF4-FFF2-40B4-BE49-F238E27FC236}">
                <a16:creationId xmlns:a16="http://schemas.microsoft.com/office/drawing/2014/main" id="{5C5CE6AE-8EAF-410E-BE07-22EFC03AD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1483" y="5852388"/>
            <a:ext cx="443738" cy="443738"/>
          </a:xfrm>
          <a:prstGeom prst="rect">
            <a:avLst/>
          </a:prstGeom>
        </p:spPr>
      </p:pic>
      <p:pic>
        <p:nvPicPr>
          <p:cNvPr id="15" name="Graphic 14" descr="Film strip">
            <a:extLst>
              <a:ext uri="{FF2B5EF4-FFF2-40B4-BE49-F238E27FC236}">
                <a16:creationId xmlns:a16="http://schemas.microsoft.com/office/drawing/2014/main" id="{26DB0A2C-F0EF-4726-A921-2111696879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0585" y="5852388"/>
            <a:ext cx="443738" cy="443738"/>
          </a:xfrm>
          <a:prstGeom prst="rect">
            <a:avLst/>
          </a:prstGeom>
        </p:spPr>
      </p:pic>
      <p:pic>
        <p:nvPicPr>
          <p:cNvPr id="16" name="Graphic 15" descr="Image">
            <a:extLst>
              <a:ext uri="{FF2B5EF4-FFF2-40B4-BE49-F238E27FC236}">
                <a16:creationId xmlns:a16="http://schemas.microsoft.com/office/drawing/2014/main" id="{B775AE43-6560-4456-BAA9-C13A2566E4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6811" y="5852388"/>
            <a:ext cx="443738" cy="443738"/>
          </a:xfrm>
          <a:prstGeom prst="rect">
            <a:avLst/>
          </a:prstGeom>
        </p:spPr>
      </p:pic>
      <p:pic>
        <p:nvPicPr>
          <p:cNvPr id="17" name="Graphic 16" descr="Gingerbread cookie">
            <a:extLst>
              <a:ext uri="{FF2B5EF4-FFF2-40B4-BE49-F238E27FC236}">
                <a16:creationId xmlns:a16="http://schemas.microsoft.com/office/drawing/2014/main" id="{F4E44758-B8F1-4C58-936D-4FD33BBC6F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71388" y="5158962"/>
            <a:ext cx="529012" cy="529012"/>
          </a:xfrm>
          <a:prstGeom prst="rect">
            <a:avLst/>
          </a:prstGeom>
        </p:spPr>
      </p:pic>
      <p:pic>
        <p:nvPicPr>
          <p:cNvPr id="18" name="Graphic 17" descr="Fortune cookie">
            <a:extLst>
              <a:ext uri="{FF2B5EF4-FFF2-40B4-BE49-F238E27FC236}">
                <a16:creationId xmlns:a16="http://schemas.microsoft.com/office/drawing/2014/main" id="{04FBAA24-3716-45F2-A327-0DE9EA7280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8319" y="5813579"/>
            <a:ext cx="529012" cy="52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2170A-3665-4246-85FE-EEC149CFA932}"/>
              </a:ext>
            </a:extLst>
          </p:cNvPr>
          <p:cNvSpPr txBox="1"/>
          <p:nvPr/>
        </p:nvSpPr>
        <p:spPr>
          <a:xfrm>
            <a:off x="3111550" y="5545821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Here you go!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77044-3F0C-477B-9A83-450F41C793E8}"/>
              </a:ext>
            </a:extLst>
          </p:cNvPr>
          <p:cNvSpPr txBox="1"/>
          <p:nvPr/>
        </p:nvSpPr>
        <p:spPr>
          <a:xfrm>
            <a:off x="260680" y="2280904"/>
            <a:ext cx="3812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How does server respond?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(Who’s reading the request?)</a:t>
            </a:r>
          </a:p>
        </p:txBody>
      </p:sp>
    </p:spTree>
    <p:extLst>
      <p:ext uri="{BB962C8B-B14F-4D97-AF65-F5344CB8AC3E}">
        <p14:creationId xmlns:p14="http://schemas.microsoft.com/office/powerpoint/2010/main" val="19449656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5EE5-AF3D-4A48-99DD-B67D8501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Backend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973C23E-AA17-468D-A528-C83A592A2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t="6109" r="9600" b="6167"/>
          <a:stretch/>
        </p:blipFill>
        <p:spPr>
          <a:xfrm>
            <a:off x="628650" y="1502429"/>
            <a:ext cx="3116874" cy="4441169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F176B4-BB07-4C39-A3D1-6340CBF0F7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5"/>
          <a:stretch/>
        </p:blipFill>
        <p:spPr>
          <a:xfrm>
            <a:off x="3965330" y="2028246"/>
            <a:ext cx="4879732" cy="338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429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, computer&#10;&#10;Description automatically generated">
            <a:extLst>
              <a:ext uri="{FF2B5EF4-FFF2-40B4-BE49-F238E27FC236}">
                <a16:creationId xmlns:a16="http://schemas.microsoft.com/office/drawing/2014/main" id="{6D9138EE-262E-4F10-BBD9-BCAC6C76F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36" y="3128440"/>
            <a:ext cx="3221971" cy="241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74855-7037-4AAA-9B5C-08EDF82C6F23}"/>
              </a:ext>
            </a:extLst>
          </p:cNvPr>
          <p:cNvSpPr txBox="1"/>
          <p:nvPr/>
        </p:nvSpPr>
        <p:spPr>
          <a:xfrm>
            <a:off x="6002237" y="596708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Frontend</a:t>
            </a:r>
            <a:endParaRPr lang="en-US" dirty="0"/>
          </a:p>
        </p:txBody>
      </p:sp>
      <p:pic>
        <p:nvPicPr>
          <p:cNvPr id="19" name="Graphic 18" descr="Laptop">
            <a:extLst>
              <a:ext uri="{FF2B5EF4-FFF2-40B4-BE49-F238E27FC236}">
                <a16:creationId xmlns:a16="http://schemas.microsoft.com/office/drawing/2014/main" id="{9242840D-A42A-4908-9F00-07D796516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2402" y="771842"/>
            <a:ext cx="1859637" cy="18596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3B8741-2F99-4FCD-B71F-051216F16B9F}"/>
              </a:ext>
            </a:extLst>
          </p:cNvPr>
          <p:cNvSpPr txBox="1"/>
          <p:nvPr/>
        </p:nvSpPr>
        <p:spPr>
          <a:xfrm>
            <a:off x="5773810" y="365815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15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, computer&#10;&#10;Description automatically generated">
            <a:extLst>
              <a:ext uri="{FF2B5EF4-FFF2-40B4-BE49-F238E27FC236}">
                <a16:creationId xmlns:a16="http://schemas.microsoft.com/office/drawing/2014/main" id="{6D9138EE-262E-4F10-BBD9-BCAC6C76F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36" y="3128440"/>
            <a:ext cx="3221971" cy="241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74855-7037-4AAA-9B5C-08EDF82C6F23}"/>
              </a:ext>
            </a:extLst>
          </p:cNvPr>
          <p:cNvSpPr txBox="1"/>
          <p:nvPr/>
        </p:nvSpPr>
        <p:spPr>
          <a:xfrm>
            <a:off x="6002237" y="596708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Frontend</a:t>
            </a:r>
            <a:endParaRPr lang="en-US" dirty="0"/>
          </a:p>
        </p:txBody>
      </p:sp>
      <p:pic>
        <p:nvPicPr>
          <p:cNvPr id="3074" name="Picture 2" descr="data:image/png;base64,iVBORw0KGgoAAAANSUhEUgAAAOAAAADgCAMAAAAt85rTAAAAilBMVEV/vUL///96uzm22ZSLw1d9vD/m8tt8vD13uTJ2uS7Y68b9/vx6uzf7/fn3+/P7/fiIwVHw9+mSxmHg7tSs04uDv0e+3KN0uCmcy3Dv9+ep0YPG4a3o896WyGfe7c/S57+62p6iznvM5LaczG2hzneu047G4K+22JfU6MHZ68qTx12w1oq73JzR6Lt/XpliAAAL30lEQVR4nO1dCZOiOhDGQBvQyCmIKCiKF+78/7/3YI63HB1hZkDDFl9t1U7VjJDPpM90OpI0YsSIESNGjBgxYsSIESNGjBgxYsSIESNGjOABKCEUXj2KngBU1dJYluNUVf9FktQMrpNPXAOTvno8HYNKJ2dSgHOS/iWKwJLZfFLCfJawf2WdAnPf9EkN+pv7T1AEal7q7D5wUYavbYgpT3n8JpOp7JJXj/BXADVxFnx+k8nCGbIogmruEOGriOLOVIdJMRO+TRO7D2zMIYoiMS/bdvwmk61sDk0UQQucOULFmM0wmZw7gTakScyED+UxcRLXTRzsN8ZsOKIIxD5jsze3fI0CUM230F+fbTIIipnwWdgcrb0vm0dcb439hXUZgCgCuaNLcLEJ/84PkHCDTeLEWQo+iaC6uGGPfChFDxT8CP0eHFdgUQSwD9io51NfrQVHVPWn6CwebBCUIjM9VPi2HkNjP8o81FJansmePfYWoHBChU/f2FzNQewN6so5JxAtHAbNjlDhu9mPQncq2TPsU4vIFsrw84Rv4RybxgnqEVdLIokisze48MltVhoFmSOKqRiiyB+g3XKAzOZoJ5m+XhQ7WWL8JR6+2CpmSuKGjuy7SgK09CdKqm90qeYpLHEz4/HNTM/gGer1Dw115iigPvh2jzsKPSOLerp2tfiu3rHu6vUMnrNsRL9yljNnPTKw5978p/o2ebiDR+z334Y7WbgVYQujFG71DV7Auu4kYCWmjIui5z5nEql2XPeacoBMOaMvWB+1/ilSiZM0unaYNMozxqgoRn7PVjETvjfszYuo47QfaAFq+PVDr6JIOJZq2kPilrdrk1nZvgw/XQW48Hm9pN6Bmh4uisGqj3UKHOHT33pLE2VWEds5zayRL3X+SqocMOEzIr9Pfx+Yjxp+46B0PIlUQd3O6alv20TdEyqK224ZUhN9i/yEfa9MFGWUYZeVKIDx0w/SczZngUlnRBQds8O3e7XHL2bH5+09Azte66Lodfd8u5YyeXbmktJ6OGzZXX3DbF9dnfLzS7EyUayu031XWTet/GR9o72iMgKYVkmQ6FpHT3ZLT90dX5auZGG5asPt5numSeGZ2/iVWS4qxUV7nHRDkNz/PtLwX5xtZn5Bnd67cbtJwdBOlRdvGIBSMMmy2AQBaAaSIfuvbSZuIASBMo2Ztp8EwX25vAexb5tEYy1iWQEIvs/J+7zgf5qTc2PPsSxd1413ZD/oluUc7oqmksdz+XqCbizLl8tFluU75ixSUGLMs/zEIlqG7iMP/uUEi38cqdXfUvDPTRVs+uxi8h2JlxNUr4WxVj0NEu7QjcAqHI9bJ/t6gsU99zJBWO0bq0c/Md/GnCydwASpjeZ0eDjg/ry4BCFBM4583FLsVcISJEkr6SsiwrSwqASBoqn4x5itBkMQpAdnC/jw6p69oAQJkqO2tk50+0LkbLHDMceaohGTINhV674+XOJQcYGpOQi4ShhcDjUxnbnDIEgqh3u2gSKRcgCRhRbEtZeVL0KPqxSEJAhmaT9/sV9xwgYgq7isjHbVKRSTYFgctXF5NCzml8ylHlbeJyRBGhTHPHucKqJxSRKXFQ5CEmTFIz560DAqUtqgv1UiEiEJqsV6NqspOQGsqGnmFWMvJEGtaOXXjdnaYhavlvsUk2BxSpoJSqy4Riu2XnyCVnNiVSsu6XgABNWiGdT9xlGRZeHvK8ldIQmyUg1hpDQNC9KpYRiL7N/CWKcDkMGypzZ3ArVhdwrsYPmJcAh2kPqTEoypbGoqe5DNBsrLrQpJsDSoTyxml8TOwgnSPmtff5YoBCXpXCOYQ3d2m33g2yZVWdsuLGISpA8SMnoW+N523v1oMo01sxSToER3XIIfmBv55oQXK5r2SDaFJfiNnEzGMjQpdyoFJShR5RtZQ+PmBQqnBE5UghJLWrcNyKFPNzZqLIUlKFEbPYfwgOMB6zcjLkEJ1EBHT5LwsawH/wITzM/ubPDDMlzs0mpiVGiCEhBlufvWHoxTfZ/YBHOKbhrjZ7pwRENIWVSGSJmmpveDY+m68bBd0Ds25QB5AAQ/xkmYRkw/+HO+3Zzp+oH2MfySGA6F4MdgKWWMgZke49P+fHXwDe7dcAl+Iq94IkRyFTv2EFu5LdW9DpHgFyCXTi25ViZyfirSEJFgJm+faHPsiKpppVBoI/gMgnnyPiG3qmDNXJ6SrSztMAlIUNrNv7A4tCumJafidlSpGEE8gpAWRrRtVygPblHZbBWxCRZHZCXtppAVn1JKjQpI0CwWOD3c/Cw8pZjiWNtCE5RKy+3Q7pWlkj7Bl6jEioPV2wlh6UsRXMlIrFQj49VqSBHQsGgnRDcTNCnabaPNoSD6p/CJiVf8hIAEJVpKqDnNTXDKKbjFUnRXjZUP5znh4/w1UKXkyJRfKSLB8tmn/KC4wu+fAqzaGvFQinhFJFi2au9POftErXveWTShmvtKByV9AAEvDWuhrG4dApusVpqmvZfjZf+vNDfxnFpsvxM5ZfGVMCIXTkpCX0+jKLrNbs7WwtMzeiX5KyZBcN9wgo0wqnVRYhLMFD/avKuZ3776fEEJStT91pmCL3i1lg6iEsw0JN4k6RGMGMkci0owY4j3bOBi7mCnTcUlmHk06aHt0Z4M6z3arUJkghKVQrzcog5jo+A79UITzHOCmjzVG4RxoTsB4dVCCU4wfxpLLzdnzTkIM7ec695+0HxLfIK5P81MP9ifd9HU+n82F/rWmZ29U2JyJ+/jwwMgKL1vuxBwTSW1w/DoZwhDW1FMqfnaqV4IFkqMF3FDoWA7gp+DzUE/8P5z81iAxQW39t5NU4ZSsaB1etz16zsEvw/iLovBsN8NQZBKaiAKHk1inwSz6buVNHBXvbm0cohtzCi/E1d/BIGRSlsgq6N2KxKrXZy0SXnKoC+CQJXaET25q8YhSMuj9Z5zELxUgN4dQeLua6UZ685aHkmwr0fkUYBO4qrobnZFEEhQjyfn+874VbazPrHAbmkpZdCMbgjmN8ggjg96hvmn4MSrm7Rqu1gxgbbtQgkAKPWmZxmcjvodfYLD0NorJUEnQVGNX9vsQzSAmXu09svpuucgNfGe4dOA/NU2rNwM4M+vtRxlAVq+p2+673sG0hHv+u7Empr39KFsVel89ltHA9T0hjelPnbfflPKG6hyWodP3uTk6AfVKf5l96BM+NBk43ya9NJANQdx/3wjr7L53bsUXPimPAvcCYBVq3T40ONffM9UlXHhO6c9d+UDCNFbWuq4/fwllHc5w6wf4au9fdsixWnZP51AoCF6jmSxTZ/QSDwHhUuzKF5+aCOApHjjoOnleR0/80E0HPT4qZEHzpen79OnXosGFL+C7wuznzmK3OV/bdj37gGgumhj6hzG5kfD4Smw/AaZV7TEBO14wEzVYvowqcF9HM8ETeWn3xfyBUrDy60yKP16+tGVL1lIiwpf5s+/8tZFIGZ4P/wfbK93sv2wcx8PXDfwjbNH8TxAfkJgRcw0VdyVhtROtACVcOEzbqkw1y22TNyiH1VDVPjmmSy//mqwhwDWQttkwoffIFMJpsUDqObmDzRQpGq8RYXPe7nwNYBKdt4nZ3F/FHtnwjfMa4eBMv/rTsIo4PmQQI4H/Ea3QOzbaoFJQaGRqD5LUceUSGfOXWd9hrQdgJnndVkrWvv6riatHP8oCJ/gl7cTLI1pLctpPirFqN9izB5v8IoAig/9Gv8VRaA+fmPkrWl/VQgQe4ffCfV1aWm2hvE7P5eCC98XqJTgQesy76JNtAANGozMqx7A9H2Aanj/kXVgmjF6RNk4P+kGma5AOMswwg37LRHq5uQ24CkSlPXySVcLdovK7Rdc6H/M4QhfGYSdGvseWJuBCV8ZzHzc/F2/vfqu5N8CaHzl84vur7xBpiNQN+bs1xjBE+5OewKAMCwPbnlkqLqlDpbuqtnFHd7SaKigrFTpMs9C2uELXxnUTf7fkX5LBmnYGwBU1czkfk9MTf0ndAsGoITfE27EiBEjRowYMWLEiBEjRowYMWLEiBEjRowYIUn/AfHnzibS71m8AAAAAElFTkSuQmCC">
            <a:extLst>
              <a:ext uri="{FF2B5EF4-FFF2-40B4-BE49-F238E27FC236}">
                <a16:creationId xmlns:a16="http://schemas.microsoft.com/office/drawing/2014/main" id="{563D0CFD-F3BB-41AA-B34B-D2758672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70" y="2748761"/>
            <a:ext cx="1159729" cy="115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A502193-4C27-4340-BBCD-79AE4A6DE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3" y="4140072"/>
            <a:ext cx="1045210" cy="1471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CD23D3-042F-4026-BEEB-25C9FC0A4F20}"/>
              </a:ext>
            </a:extLst>
          </p:cNvPr>
          <p:cNvSpPr txBox="1"/>
          <p:nvPr/>
        </p:nvSpPr>
        <p:spPr>
          <a:xfrm>
            <a:off x="1486648" y="596708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Backend</a:t>
            </a:r>
            <a:endParaRPr lang="en-US" dirty="0"/>
          </a:p>
        </p:txBody>
      </p: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BC135A62-491A-48FB-8F7A-59B04F541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8415" y="771842"/>
            <a:ext cx="1859637" cy="1859637"/>
          </a:xfrm>
          <a:prstGeom prst="rect">
            <a:avLst/>
          </a:prstGeom>
        </p:spPr>
      </p:pic>
      <p:pic>
        <p:nvPicPr>
          <p:cNvPr id="19" name="Graphic 18" descr="Laptop">
            <a:extLst>
              <a:ext uri="{FF2B5EF4-FFF2-40B4-BE49-F238E27FC236}">
                <a16:creationId xmlns:a16="http://schemas.microsoft.com/office/drawing/2014/main" id="{9242840D-A42A-4908-9F00-07D796516D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2402" y="771842"/>
            <a:ext cx="1859637" cy="18596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2C322E-D8E6-44F3-8F80-46E12EEC5381}"/>
              </a:ext>
            </a:extLst>
          </p:cNvPr>
          <p:cNvSpPr txBox="1"/>
          <p:nvPr/>
        </p:nvSpPr>
        <p:spPr>
          <a:xfrm>
            <a:off x="1700647" y="37201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3B8741-2F99-4FCD-B71F-051216F16B9F}"/>
              </a:ext>
            </a:extLst>
          </p:cNvPr>
          <p:cNvSpPr txBox="1"/>
          <p:nvPr/>
        </p:nvSpPr>
        <p:spPr>
          <a:xfrm>
            <a:off x="5773810" y="365815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B2DD12-8E8B-40AA-8641-AE5DE3EAE2D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738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a:image/png;base64,iVBORw0KGgoAAAANSUhEUgAAAOAAAADgCAMAAAAt85rTAAAAilBMVEV/vUL///96uzm22ZSLw1d9vD/m8tt8vD13uTJ2uS7Y68b9/vx6uzf7/fn3+/P7/fiIwVHw9+mSxmHg7tSs04uDv0e+3KN0uCmcy3Dv9+ep0YPG4a3o896WyGfe7c/S57+62p6iznvM5LaczG2hzneu047G4K+22JfU6MHZ68qTx12w1oq73JzR6Lt/XpliAAAL30lEQVR4nO1dCZOiOhDGQBvQyCmIKCiKF+78/7/3YI63HB1hZkDDFl9t1U7VjJDPpM90OpI0YsSIESNGjBgxYsSIESNGjBgxYsSIESNGjOABKCEUXj2KngBU1dJYluNUVf9FktQMrpNPXAOTvno8HYNKJ2dSgHOS/iWKwJLZfFLCfJawf2WdAnPf9EkN+pv7T1AEal7q7D5wUYavbYgpT3n8JpOp7JJXj/BXADVxFnx+k8nCGbIogmruEOGriOLOVIdJMRO+TRO7D2zMIYoiMS/bdvwmk61sDk0UQQucOULFmM0wmZw7gTakScyED+UxcRLXTRzsN8ZsOKIIxD5jsze3fI0CUM230F+fbTIIipnwWdgcrb0vm0dcb439hXUZgCgCuaNLcLEJ/84PkHCDTeLEWQo+iaC6uGGPfChFDxT8CP0eHFdgUQSwD9io51NfrQVHVPWn6CwebBCUIjM9VPi2HkNjP8o81FJansmePfYWoHBChU/f2FzNQewN6so5JxAtHAbNjlDhu9mPQncq2TPsU4vIFsrw84Rv4RybxgnqEVdLIokisze48MltVhoFmSOKqRiiyB+g3XKAzOZoJ5m+XhQ7WWL8JR6+2CpmSuKGjuy7SgK09CdKqm90qeYpLHEz4/HNTM/gGer1Dw115iigPvh2jzsKPSOLerp2tfiu3rHu6vUMnrNsRL9yljNnPTKw5978p/o2ebiDR+z334Y7WbgVYQujFG71DV7Auu4kYCWmjIui5z5nEql2XPeacoBMOaMvWB+1/ilSiZM0unaYNMozxqgoRn7PVjETvjfszYuo47QfaAFq+PVDr6JIOJZq2kPilrdrk1nZvgw/XQW48Hm9pN6Bmh4uisGqj3UKHOHT33pLE2VWEds5zayRL3X+SqocMOEzIr9Pfx+Yjxp+46B0PIlUQd3O6alv20TdEyqK224ZUhN9i/yEfa9MFGWUYZeVKIDx0w/SczZngUlnRBQds8O3e7XHL2bH5+09Azte66Lodfd8u5YyeXbmktJ6OGzZXX3DbF9dnfLzS7EyUayu031XWTet/GR9o72iMgKYVkmQ6FpHT3ZLT90dX5auZGG5asPt5numSeGZ2/iVWS4qxUV7nHRDkNz/PtLwX5xtZn5Bnd67cbtJwdBOlRdvGIBSMMmy2AQBaAaSIfuvbSZuIASBMo2Ztp8EwX25vAexb5tEYy1iWQEIvs/J+7zgf5qTc2PPsSxd1413ZD/oluUc7oqmksdz+XqCbizLl8tFluU75ixSUGLMs/zEIlqG7iMP/uUEi38cqdXfUvDPTRVs+uxi8h2JlxNUr4WxVj0NEu7QjcAqHI9bJ/t6gsU99zJBWO0bq0c/Md/GnCydwASpjeZ0eDjg/ry4BCFBM4583FLsVcISJEkr6SsiwrSwqASBoqn4x5itBkMQpAdnC/jw6p69oAQJkqO2tk50+0LkbLHDMceaohGTINhV674+XOJQcYGpOQi4ShhcDjUxnbnDIEgqh3u2gSKRcgCRhRbEtZeVL0KPqxSEJAhmaT9/sV9xwgYgq7isjHbVKRSTYFgctXF5NCzml8ylHlbeJyRBGhTHPHucKqJxSRKXFQ5CEmTFIz560DAqUtqgv1UiEiEJqsV6NqspOQGsqGnmFWMvJEGtaOXXjdnaYhavlvsUk2BxSpoJSqy4Riu2XnyCVnNiVSsu6XgABNWiGdT9xlGRZeHvK8ldIQmyUg1hpDQNC9KpYRiL7N/CWKcDkMGypzZ3ArVhdwrsYPmJcAh2kPqTEoypbGoqe5DNBsrLrQpJsDSoTyxml8TOwgnSPmtff5YoBCXpXCOYQ3d2m33g2yZVWdsuLGISpA8SMnoW+N523v1oMo01sxSToER3XIIfmBv55oQXK5r2SDaFJfiNnEzGMjQpdyoFJShR5RtZQ+PmBQqnBE5UghJLWrcNyKFPNzZqLIUlKFEbPYfwgOMB6zcjLkEJ1EBHT5LwsawH/wITzM/ubPDDMlzs0mpiVGiCEhBlufvWHoxTfZ/YBHOKbhrjZ7pwRENIWVSGSJmmpveDY+m68bBd0Ds25QB5AAQ/xkmYRkw/+HO+3Zzp+oH2MfySGA6F4MdgKWWMgZke49P+fHXwDe7dcAl+Iq94IkRyFTv2EFu5LdW9DpHgFyCXTi25ViZyfirSEJFgJm+faHPsiKpppVBoI/gMgnnyPiG3qmDNXJ6SrSztMAlIUNrNv7A4tCumJafidlSpGEE8gpAWRrRtVygPblHZbBWxCRZHZCXtppAVn1JKjQpI0CwWOD3c/Cw8pZjiWNtCE5RKy+3Q7pWlkj7Bl6jEioPV2wlh6UsRXMlIrFQj49VqSBHQsGgnRDcTNCnabaPNoSD6p/CJiVf8hIAEJVpKqDnNTXDKKbjFUnRXjZUP5znh4/w1UKXkyJRfKSLB8tmn/KC4wu+fAqzaGvFQinhFJFi2au9POftErXveWTShmvtKByV9AAEvDWuhrG4dApusVpqmvZfjZf+vNDfxnFpsvxM5ZfGVMCIXTkpCX0+jKLrNbs7WwtMzeiX5KyZBcN9wgo0wqnVRYhLMFD/avKuZ3776fEEJStT91pmCL3i1lg6iEsw0JN4k6RGMGMkci0owY4j3bOBi7mCnTcUlmHk06aHt0Z4M6z3arUJkghKVQrzcog5jo+A79UITzHOCmjzVG4RxoTsB4dVCCU4wfxpLLzdnzTkIM7ec695+0HxLfIK5P81MP9ifd9HU+n82F/rWmZ29U2JyJ+/jwwMgKL1vuxBwTSW1w/DoZwhDW1FMqfnaqV4IFkqMF3FDoWA7gp+DzUE/8P5z81iAxQW39t5NU4ZSsaB1etz16zsEvw/iLovBsN8NQZBKaiAKHk1inwSz6buVNHBXvbm0cohtzCi/E1d/BIGRSlsgq6N2KxKrXZy0SXnKoC+CQJXaET25q8YhSMuj9Z5zELxUgN4dQeLua6UZ685aHkmwr0fkUYBO4qrobnZFEEhQjyfn+874VbazPrHAbmkpZdCMbgjmN8ggjg96hvmn4MSrm7Rqu1gxgbbtQgkAKPWmZxmcjvodfYLD0NorJUEnQVGNX9vsQzSAmXu09svpuucgNfGe4dOA/NU2rNwM4M+vtRxlAVq+p2+673sG0hHv+u7Empr39KFsVel89ltHA9T0hjelPnbfflPKG6hyWodP3uTk6AfVKf5l96BM+NBk43ya9NJANQdx/3wjr7L53bsUXPimPAvcCYBVq3T40ONffM9UlXHhO6c9d+UDCNFbWuq4/fwllHc5w6wf4au9fdsixWnZP51AoCF6jmSxTZ/QSDwHhUuzKF5+aCOApHjjoOnleR0/80E0HPT4qZEHzpen79OnXosGFL+C7wuznzmK3OV/bdj37gGgumhj6hzG5kfD4Smw/AaZV7TEBO14wEzVYvowqcF9HM8ETeWn3xfyBUrDy60yKP16+tGVL1lIiwpf5s+/8tZFIGZ4P/wfbK93sv2wcx8PXDfwjbNH8TxAfkJgRcw0VdyVhtROtACVcOEzbqkw1y22TNyiH1VDVPjmmSy//mqwhwDWQttkwoffIFMJpsUDqObmDzRQpGq8RYXPe7nwNYBKdt4nZ3F/FHtnwjfMa4eBMv/rTsIo4PmQQI4H/Ea3QOzbaoFJQaGRqD5LUceUSGfOXWd9hrQdgJnndVkrWvv6riatHP8oCJ/gl7cTLI1pLctpPirFqN9izB5v8IoAig/9Gv8VRaA+fmPkrWl/VQgQe4ffCfV1aWm2hvE7P5eCC98XqJTgQesy76JNtAANGozMqx7A9H2Aanj/kXVgmjF6RNk4P+kGma5AOMswwg37LRHq5uQ24CkSlPXySVcLdovK7Rdc6H/M4QhfGYSdGvseWJuBCV8ZzHzc/F2/vfqu5N8CaHzl84vur7xBpiNQN+bs1xjBE+5OewKAMCwPbnlkqLqlDpbuqtnFHd7SaKigrFTpMs9C2uELXxnUTf7fkX5LBmnYGwBU1czkfk9MTf0ndAsGoITfE27EiBEjRowYMWLEiBEjRowYMWLEiBEjRowYIUn/AfHnzibS71m8AAAAAElFTkSuQmCC">
            <a:extLst>
              <a:ext uri="{FF2B5EF4-FFF2-40B4-BE49-F238E27FC236}">
                <a16:creationId xmlns:a16="http://schemas.microsoft.com/office/drawing/2014/main" id="{563D0CFD-F3BB-41AA-B34B-D2758672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70" y="2748761"/>
            <a:ext cx="1159729" cy="115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A502193-4C27-4340-BBCD-79AE4A6DE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3" y="4140072"/>
            <a:ext cx="1045210" cy="1471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CD23D3-042F-4026-BEEB-25C9FC0A4F20}"/>
              </a:ext>
            </a:extLst>
          </p:cNvPr>
          <p:cNvSpPr txBox="1"/>
          <p:nvPr/>
        </p:nvSpPr>
        <p:spPr>
          <a:xfrm>
            <a:off x="1486648" y="596708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Backend</a:t>
            </a:r>
            <a:endParaRPr lang="en-US" dirty="0"/>
          </a:p>
        </p:txBody>
      </p: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BC135A62-491A-48FB-8F7A-59B04F541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8415" y="771842"/>
            <a:ext cx="1859637" cy="18596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2C322E-D8E6-44F3-8F80-46E12EEC5381}"/>
              </a:ext>
            </a:extLst>
          </p:cNvPr>
          <p:cNvSpPr txBox="1"/>
          <p:nvPr/>
        </p:nvSpPr>
        <p:spPr>
          <a:xfrm>
            <a:off x="1700647" y="37201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7C711-E104-4F08-A9B9-3C480A5310D2}"/>
              </a:ext>
            </a:extLst>
          </p:cNvPr>
          <p:cNvSpPr txBox="1"/>
          <p:nvPr/>
        </p:nvSpPr>
        <p:spPr>
          <a:xfrm>
            <a:off x="4035224" y="1574441"/>
            <a:ext cx="475162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accent2"/>
                </a:solidFill>
              </a:rPr>
              <a:t>Server-Side Languages</a:t>
            </a:r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2800" dirty="0"/>
              <a:t>Manage requests</a:t>
            </a:r>
          </a:p>
          <a:p>
            <a:pPr algn="ctr"/>
            <a:r>
              <a:rPr lang="en-US" altLang="zh-TW" sz="2800" dirty="0"/>
              <a:t>Produce Responses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A3A348-F62A-48BA-A37D-9BF5EC917B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1011C0-261A-439B-81FF-B4B150A08B3B}"/>
              </a:ext>
            </a:extLst>
          </p:cNvPr>
          <p:cNvSpPr txBox="1"/>
          <p:nvPr/>
        </p:nvSpPr>
        <p:spPr>
          <a:xfrm>
            <a:off x="5213435" y="3592204"/>
            <a:ext cx="2395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PHP, NodeJS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Python, MySQL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03509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a:image/png;base64,iVBORw0KGgoAAAANSUhEUgAAAOAAAADgCAMAAAAt85rTAAAAilBMVEV/vUL///96uzm22ZSLw1d9vD/m8tt8vD13uTJ2uS7Y68b9/vx6uzf7/fn3+/P7/fiIwVHw9+mSxmHg7tSs04uDv0e+3KN0uCmcy3Dv9+ep0YPG4a3o896WyGfe7c/S57+62p6iznvM5LaczG2hzneu047G4K+22JfU6MHZ68qTx12w1oq73JzR6Lt/XpliAAAL30lEQVR4nO1dCZOiOhDGQBvQyCmIKCiKF+78/7/3YI63HB1hZkDDFl9t1U7VjJDPpM90OpI0YsSIESNGjBgxYsSIESNGjBgxYsSIESNGjOABKCEUXj2KngBU1dJYluNUVf9FktQMrpNPXAOTvno8HYNKJ2dSgHOS/iWKwJLZfFLCfJawf2WdAnPf9EkN+pv7T1AEal7q7D5wUYavbYgpT3n8JpOp7JJXj/BXADVxFnx+k8nCGbIogmruEOGriOLOVIdJMRO+TRO7D2zMIYoiMS/bdvwmk61sDk0UQQucOULFmM0wmZw7gTakScyED+UxcRLXTRzsN8ZsOKIIxD5jsze3fI0CUM230F+fbTIIipnwWdgcrb0vm0dcb439hXUZgCgCuaNLcLEJ/84PkHCDTeLEWQo+iaC6uGGPfChFDxT8CP0eHFdgUQSwD9io51NfrQVHVPWn6CwebBCUIjM9VPi2HkNjP8o81FJansmePfYWoHBChU/f2FzNQewN6so5JxAtHAbNjlDhu9mPQncq2TPsU4vIFsrw84Rv4RybxgnqEVdLIokisze48MltVhoFmSOKqRiiyB+g3XKAzOZoJ5m+XhQ7WWL8JR6+2CpmSuKGjuy7SgK09CdKqm90qeYpLHEz4/HNTM/gGer1Dw115iigPvh2jzsKPSOLerp2tfiu3rHu6vUMnrNsRL9yljNnPTKw5978p/o2ebiDR+z334Y7WbgVYQujFG71DV7Auu4kYCWmjIui5z5nEql2XPeacoBMOaMvWB+1/ilSiZM0unaYNMozxqgoRn7PVjETvjfszYuo47QfaAFq+PVDr6JIOJZq2kPilrdrk1nZvgw/XQW48Hm9pN6Bmh4uisGqj3UKHOHT33pLE2VWEds5zayRL3X+SqocMOEzIr9Pfx+Yjxp+46B0PIlUQd3O6alv20TdEyqK224ZUhN9i/yEfa9MFGWUYZeVKIDx0w/SczZngUlnRBQds8O3e7XHL2bH5+09Azte66Lodfd8u5YyeXbmktJ6OGzZXX3DbF9dnfLzS7EyUayu031XWTet/GR9o72iMgKYVkmQ6FpHT3ZLT90dX5auZGG5asPt5numSeGZ2/iVWS4qxUV7nHRDkNz/PtLwX5xtZn5Bnd67cbtJwdBOlRdvGIBSMMmy2AQBaAaSIfuvbSZuIASBMo2Ztp8EwX25vAexb5tEYy1iWQEIvs/J+7zgf5qTc2PPsSxd1413ZD/oluUc7oqmksdz+XqCbizLl8tFluU75ixSUGLMs/zEIlqG7iMP/uUEi38cqdXfUvDPTRVs+uxi8h2JlxNUr4WxVj0NEu7QjcAqHI9bJ/t6gsU99zJBWO0bq0c/Md/GnCydwASpjeZ0eDjg/ry4BCFBM4583FLsVcISJEkr6SsiwrSwqASBoqn4x5itBkMQpAdnC/jw6p69oAQJkqO2tk50+0LkbLHDMceaohGTINhV674+XOJQcYGpOQi4ShhcDjUxnbnDIEgqh3u2gSKRcgCRhRbEtZeVL0KPqxSEJAhmaT9/sV9xwgYgq7isjHbVKRSTYFgctXF5NCzml8ylHlbeJyRBGhTHPHucKqJxSRKXFQ5CEmTFIz560DAqUtqgv1UiEiEJqsV6NqspOQGsqGnmFWMvJEGtaOXXjdnaYhavlvsUk2BxSpoJSqy4Riu2XnyCVnNiVSsu6XgABNWiGdT9xlGRZeHvK8ldIQmyUg1hpDQNC9KpYRiL7N/CWKcDkMGypzZ3ArVhdwrsYPmJcAh2kPqTEoypbGoqe5DNBsrLrQpJsDSoTyxml8TOwgnSPmtff5YoBCXpXCOYQ3d2m33g2yZVWdsuLGISpA8SMnoW+N523v1oMo01sxSToER3XIIfmBv55oQXK5r2SDaFJfiNnEzGMjQpdyoFJShR5RtZQ+PmBQqnBE5UghJLWrcNyKFPNzZqLIUlKFEbPYfwgOMB6zcjLkEJ1EBHT5LwsawH/wITzM/ubPDDMlzs0mpiVGiCEhBlufvWHoxTfZ/YBHOKbhrjZ7pwRENIWVSGSJmmpveDY+m68bBd0Ds25QB5AAQ/xkmYRkw/+HO+3Zzp+oH2MfySGA6F4MdgKWWMgZke49P+fHXwDe7dcAl+Iq94IkRyFTv2EFu5LdW9DpHgFyCXTi25ViZyfirSEJFgJm+faHPsiKpppVBoI/gMgnnyPiG3qmDNXJ6SrSztMAlIUNrNv7A4tCumJafidlSpGEE8gpAWRrRtVygPblHZbBWxCRZHZCXtppAVn1JKjQpI0CwWOD3c/Cw8pZjiWNtCE5RKy+3Q7pWlkj7Bl6jEioPV2wlh6UsRXMlIrFQj49VqSBHQsGgnRDcTNCnabaPNoSD6p/CJiVf8hIAEJVpKqDnNTXDKKbjFUnRXjZUP5znh4/w1UKXkyJRfKSLB8tmn/KC4wu+fAqzaGvFQinhFJFi2au9POftErXveWTShmvtKByV9AAEvDWuhrG4dApusVpqmvZfjZf+vNDfxnFpsvxM5ZfGVMCIXTkpCX0+jKLrNbs7WwtMzeiX5KyZBcN9wgo0wqnVRYhLMFD/avKuZ3776fEEJStT91pmCL3i1lg6iEsw0JN4k6RGMGMkci0owY4j3bOBi7mCnTcUlmHk06aHt0Z4M6z3arUJkghKVQrzcog5jo+A79UITzHOCmjzVG4RxoTsB4dVCCU4wfxpLLzdnzTkIM7ec695+0HxLfIK5P81MP9ifd9HU+n82F/rWmZ29U2JyJ+/jwwMgKL1vuxBwTSW1w/DoZwhDW1FMqfnaqV4IFkqMF3FDoWA7gp+DzUE/8P5z81iAxQW39t5NU4ZSsaB1etz16zsEvw/iLovBsN8NQZBKaiAKHk1inwSz6buVNHBXvbm0cohtzCi/E1d/BIGRSlsgq6N2KxKrXZy0SXnKoC+CQJXaET25q8YhSMuj9Z5zELxUgN4dQeLua6UZ685aHkmwr0fkUYBO4qrobnZFEEhQjyfn+874VbazPrHAbmkpZdCMbgjmN8ggjg96hvmn4MSrm7Rqu1gxgbbtQgkAKPWmZxmcjvodfYLD0NorJUEnQVGNX9vsQzSAmXu09svpuucgNfGe4dOA/NU2rNwM4M+vtRxlAVq+p2+673sG0hHv+u7Empr39KFsVel89ltHA9T0hjelPnbfflPKG6hyWodP3uTk6AfVKf5l96BM+NBk43ya9NJANQdx/3wjr7L53bsUXPimPAvcCYBVq3T40ONffM9UlXHhO6c9d+UDCNFbWuq4/fwllHc5w6wf4au9fdsixWnZP51AoCF6jmSxTZ/QSDwHhUuzKF5+aCOApHjjoOnleR0/80E0HPT4qZEHzpen79OnXosGFL+C7wuznzmK3OV/bdj37gGgumhj6hzG5kfD4Smw/AaZV7TEBO14wEzVYvowqcF9HM8ETeWn3xfyBUrDy60yKP16+tGVL1lIiwpf5s+/8tZFIGZ4P/wfbK93sv2wcx8PXDfwjbNH8TxAfkJgRcw0VdyVhtROtACVcOEzbqkw1y22TNyiH1VDVPjmmSy//mqwhwDWQttkwoffIFMJpsUDqObmDzRQpGq8RYXPe7nwNYBKdt4nZ3F/FHtnwjfMa4eBMv/rTsIo4PmQQI4H/Ea3QOzbaoFJQaGRqD5LUceUSGfOXWd9hrQdgJnndVkrWvv6riatHP8oCJ/gl7cTLI1pLctpPirFqN9izB5v8IoAig/9Gv8VRaA+fmPkrWl/VQgQe4ffCfV1aWm2hvE7P5eCC98XqJTgQesy76JNtAANGozMqx7A9H2Aanj/kXVgmjF6RNk4P+kGma5AOMswwg37LRHq5uQ24CkSlPXySVcLdovK7Rdc6H/M4QhfGYSdGvseWJuBCV8ZzHzc/F2/vfqu5N8CaHzl84vur7xBpiNQN+bs1xjBE+5OewKAMCwPbnlkqLqlDpbuqtnFHd7SaKigrFTpMs9C2uELXxnUTf7fkX5LBmnYGwBU1czkfk9MTf0ndAsGoITfE27EiBEjRowYMWLEiBEjRowYMWLEiBEjRowYIUn/AfHnzibS71m8AAAAAElFTkSuQmCC">
            <a:extLst>
              <a:ext uri="{FF2B5EF4-FFF2-40B4-BE49-F238E27FC236}">
                <a16:creationId xmlns:a16="http://schemas.microsoft.com/office/drawing/2014/main" id="{563D0CFD-F3BB-41AA-B34B-D2758672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70" y="2748761"/>
            <a:ext cx="1159729" cy="115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A502193-4C27-4340-BBCD-79AE4A6DE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3" y="4140072"/>
            <a:ext cx="1045210" cy="1471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CD23D3-042F-4026-BEEB-25C9FC0A4F20}"/>
              </a:ext>
            </a:extLst>
          </p:cNvPr>
          <p:cNvSpPr txBox="1"/>
          <p:nvPr/>
        </p:nvSpPr>
        <p:spPr>
          <a:xfrm>
            <a:off x="1486648" y="596708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Backend</a:t>
            </a:r>
            <a:endParaRPr lang="en-US" dirty="0"/>
          </a:p>
        </p:txBody>
      </p: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BC135A62-491A-48FB-8F7A-59B04F541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8415" y="771842"/>
            <a:ext cx="1859637" cy="18596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2C322E-D8E6-44F3-8F80-46E12EEC5381}"/>
              </a:ext>
            </a:extLst>
          </p:cNvPr>
          <p:cNvSpPr txBox="1"/>
          <p:nvPr/>
        </p:nvSpPr>
        <p:spPr>
          <a:xfrm>
            <a:off x="1700647" y="37201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7C711-E104-4F08-A9B9-3C480A5310D2}"/>
              </a:ext>
            </a:extLst>
          </p:cNvPr>
          <p:cNvSpPr txBox="1"/>
          <p:nvPr/>
        </p:nvSpPr>
        <p:spPr>
          <a:xfrm>
            <a:off x="4035224" y="1574441"/>
            <a:ext cx="475162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accent2"/>
                </a:solidFill>
              </a:rPr>
              <a:t>Server-Side Languages</a:t>
            </a:r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2800" dirty="0"/>
              <a:t>Manage requests</a:t>
            </a:r>
          </a:p>
          <a:p>
            <a:pPr algn="ctr"/>
            <a:r>
              <a:rPr lang="en-US" altLang="zh-TW" sz="2800" dirty="0"/>
              <a:t>Produce Responses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A3A348-F62A-48BA-A37D-9BF5EC917B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1011C0-261A-439B-81FF-B4B150A08B3B}"/>
              </a:ext>
            </a:extLst>
          </p:cNvPr>
          <p:cNvSpPr txBox="1"/>
          <p:nvPr/>
        </p:nvSpPr>
        <p:spPr>
          <a:xfrm>
            <a:off x="5213435" y="3592204"/>
            <a:ext cx="2395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PHP, NodeJS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Python, MySQL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0C663-3A9F-4C1E-A288-F257AE9705A8}"/>
              </a:ext>
            </a:extLst>
          </p:cNvPr>
          <p:cNvSpPr txBox="1"/>
          <p:nvPr/>
        </p:nvSpPr>
        <p:spPr>
          <a:xfrm>
            <a:off x="3886145" y="5002644"/>
            <a:ext cx="5049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Do I always need these?</a:t>
            </a:r>
          </a:p>
        </p:txBody>
      </p:sp>
    </p:spTree>
    <p:extLst>
      <p:ext uri="{BB962C8B-B14F-4D97-AF65-F5344CB8AC3E}">
        <p14:creationId xmlns:p14="http://schemas.microsoft.com/office/powerpoint/2010/main" val="265895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4A38-E023-4196-BFF9-ED645812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7070-D524-4DD0-A275-26A7F5CA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Qualtrics (account purchased by labs)</a:t>
            </a:r>
          </a:p>
          <a:p>
            <a:r>
              <a:rPr lang="en-US" b="1" dirty="0"/>
              <a:t>Gorilla: </a:t>
            </a:r>
            <a:r>
              <a:rPr lang="en-US" b="1" dirty="0">
                <a:hlinkClick r:id="rId2"/>
              </a:rPr>
              <a:t>https://gorilla.sc/</a:t>
            </a:r>
            <a:endParaRPr lang="en-US" b="1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p5.js: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https://p5js.org/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Labvanced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https://www.labvanced.com/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jsPsych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https://www.jspsych.org/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lab.js: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https://lab.js.org/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Testable: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https://www.testable.org/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PsyToolkit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https://www.psytoolkit.org/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D3EDC-EC8C-48B4-91BF-54B8E2228CBA}"/>
              </a:ext>
            </a:extLst>
          </p:cNvPr>
          <p:cNvSpPr/>
          <p:nvPr/>
        </p:nvSpPr>
        <p:spPr>
          <a:xfrm>
            <a:off x="5301762" y="2211797"/>
            <a:ext cx="378069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Anwyl</a:t>
            </a:r>
            <a:r>
              <a:rPr lang="en-US" sz="1400" dirty="0"/>
              <a:t>-Irvine, A. L., </a:t>
            </a:r>
            <a:r>
              <a:rPr lang="en-US" sz="1400" dirty="0" err="1"/>
              <a:t>Massonnié</a:t>
            </a:r>
            <a:r>
              <a:rPr lang="en-US" sz="1400" dirty="0"/>
              <a:t>, J., </a:t>
            </a:r>
            <a:r>
              <a:rPr lang="en-US" sz="1400" dirty="0" err="1"/>
              <a:t>Flitton</a:t>
            </a:r>
            <a:r>
              <a:rPr lang="en-US" sz="1400" dirty="0"/>
              <a:t>, A., Kirkham, N., &amp; </a:t>
            </a:r>
            <a:r>
              <a:rPr lang="en-US" sz="1400" dirty="0" err="1"/>
              <a:t>Evershed</a:t>
            </a:r>
            <a:r>
              <a:rPr lang="en-US" sz="1400" dirty="0"/>
              <a:t>, J. K. (2020). Gorilla in our midst: An online behavioral experiment builder. Behavior research methods, 52, 388-407.</a:t>
            </a:r>
          </a:p>
        </p:txBody>
      </p:sp>
    </p:spTree>
    <p:extLst>
      <p:ext uri="{BB962C8B-B14F-4D97-AF65-F5344CB8AC3E}">
        <p14:creationId xmlns:p14="http://schemas.microsoft.com/office/powerpoint/2010/main" val="31615182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ED7-7268-4F4D-93C2-4271668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vs. Dynamic Websites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3298-38FD-42DE-AEEF-0F04ACA0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of updating websites</a:t>
            </a:r>
          </a:p>
          <a:p>
            <a:pPr lvl="1"/>
            <a:r>
              <a:rPr lang="en-US" dirty="0"/>
              <a:t>Modify the code directly</a:t>
            </a:r>
          </a:p>
          <a:p>
            <a:pPr lvl="1"/>
            <a:r>
              <a:rPr lang="en-US" dirty="0"/>
              <a:t>Posting using forms (e.g., comments and blogs)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604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ED7-7268-4F4D-93C2-4271668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vs. Dynamic Websites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3298-38FD-42DE-AEEF-0F04ACA0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of updating websites</a:t>
            </a:r>
          </a:p>
          <a:p>
            <a:pPr lvl="1"/>
            <a:r>
              <a:rPr lang="en-US" dirty="0"/>
              <a:t>Modify the code directly</a:t>
            </a:r>
          </a:p>
          <a:p>
            <a:pPr lvl="1"/>
            <a:r>
              <a:rPr lang="en-US" dirty="0"/>
              <a:t>Posting using forms (e.g., comments and blogs)</a:t>
            </a:r>
          </a:p>
          <a:p>
            <a:endParaRPr lang="en-US" dirty="0"/>
          </a:p>
          <a:p>
            <a:r>
              <a:rPr lang="en-US" dirty="0"/>
              <a:t>Fundamentally different structures</a:t>
            </a:r>
          </a:p>
          <a:p>
            <a:pPr lvl="1"/>
            <a:r>
              <a:rPr lang="en-US" b="1" dirty="0"/>
              <a:t>Static</a:t>
            </a:r>
            <a:r>
              <a:rPr lang="en-US" dirty="0"/>
              <a:t>: Display the same content</a:t>
            </a:r>
          </a:p>
          <a:p>
            <a:pPr lvl="1"/>
            <a:r>
              <a:rPr lang="en-US" b="1" dirty="0"/>
              <a:t>Dynamic</a:t>
            </a:r>
            <a:r>
              <a:rPr lang="en-US" dirty="0"/>
              <a:t>: Requests change the website permanently by triggering server-side scripts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689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ED7-7268-4F4D-93C2-4271668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vs. Dynamic Websites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3298-38FD-42DE-AEEF-0F04ACA0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of updating websites</a:t>
            </a:r>
          </a:p>
          <a:p>
            <a:pPr lvl="1"/>
            <a:r>
              <a:rPr lang="en-US" dirty="0"/>
              <a:t>Modify the code directly</a:t>
            </a:r>
          </a:p>
          <a:p>
            <a:pPr lvl="1"/>
            <a:r>
              <a:rPr lang="en-US" dirty="0"/>
              <a:t>Posting using forms (e.g., comments and blogs)</a:t>
            </a:r>
          </a:p>
          <a:p>
            <a:r>
              <a:rPr lang="en-US" dirty="0"/>
              <a:t>Fundamentally different structures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Static</a:t>
            </a:r>
            <a:r>
              <a:rPr lang="en-US" dirty="0">
                <a:solidFill>
                  <a:schemeClr val="accent2"/>
                </a:solidFill>
              </a:rPr>
              <a:t>: Display the same content (e.g., personal website)</a:t>
            </a:r>
          </a:p>
          <a:p>
            <a:pPr lvl="1"/>
            <a:r>
              <a:rPr lang="en-US" b="1" dirty="0"/>
              <a:t>Dynamic</a:t>
            </a:r>
            <a:r>
              <a:rPr lang="en-US" dirty="0"/>
              <a:t>: Requests change the website permanently by triggering server-side scripts (e.g., saving data from experiments)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3AABF-0529-49F0-BF70-8340AA8C3A8A}"/>
              </a:ext>
            </a:extLst>
          </p:cNvPr>
          <p:cNvSpPr txBox="1"/>
          <p:nvPr/>
        </p:nvSpPr>
        <p:spPr>
          <a:xfrm>
            <a:off x="978708" y="5480902"/>
            <a:ext cx="7186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Many free services available to host static sites!</a:t>
            </a:r>
          </a:p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(e.g., </a:t>
            </a:r>
            <a:r>
              <a:rPr lang="en-US" altLang="zh-TW" sz="2400" dirty="0" err="1">
                <a:solidFill>
                  <a:schemeClr val="accent2"/>
                </a:solidFill>
              </a:rPr>
              <a:t>Github</a:t>
            </a:r>
            <a:r>
              <a:rPr lang="en-US" altLang="zh-TW" sz="2400" dirty="0">
                <a:solidFill>
                  <a:schemeClr val="accent2"/>
                </a:solidFill>
              </a:rPr>
              <a:t>)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72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/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JavaScripts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662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5F46-223B-4685-97BD-749A2B33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FC2F-CC7A-4B4B-8DD0-B974AEC3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experiments</a:t>
            </a:r>
          </a:p>
          <a:p>
            <a:r>
              <a:rPr lang="en-US" dirty="0"/>
              <a:t>Hosting websites</a:t>
            </a:r>
          </a:p>
          <a:p>
            <a:r>
              <a:rPr lang="en-US" dirty="0"/>
              <a:t>Rendering experiments</a:t>
            </a:r>
          </a:p>
          <a:p>
            <a:r>
              <a:rPr lang="en-US" dirty="0"/>
              <a:t>Receiving and storing data</a:t>
            </a:r>
          </a:p>
          <a:p>
            <a:r>
              <a:rPr lang="en-US" dirty="0"/>
              <a:t>Recruiting subjects</a:t>
            </a:r>
          </a:p>
          <a:p>
            <a:endParaRPr lang="en-US" dirty="0"/>
          </a:p>
          <a:p>
            <a:r>
              <a:rPr lang="en-US" sz="1900" dirty="0"/>
              <a:t>Sauter, M., </a:t>
            </a:r>
            <a:r>
              <a:rPr lang="en-US" sz="1900" dirty="0" err="1"/>
              <a:t>Draschkow</a:t>
            </a:r>
            <a:r>
              <a:rPr lang="en-US" sz="1900" dirty="0"/>
              <a:t>, D., Mack, W. (2020). Building, hosting and recruiting: A brief introduction to running behavioral experiments online. Brain Sciences, 10:251, 1-11.</a:t>
            </a:r>
          </a:p>
          <a:p>
            <a:pPr lvl="1"/>
            <a:r>
              <a:rPr lang="en-US" sz="1700" dirty="0"/>
              <a:t>Table 1 (p.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219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21D-F5AF-4155-8DA8-157480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experiments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B94035-1BB3-41DF-896E-465111BCB328}"/>
              </a:ext>
            </a:extLst>
          </p:cNvPr>
          <p:cNvGrpSpPr/>
          <p:nvPr/>
        </p:nvGrpSpPr>
        <p:grpSpPr>
          <a:xfrm>
            <a:off x="3251447" y="3128334"/>
            <a:ext cx="2641105" cy="1269546"/>
            <a:chOff x="589458" y="2432850"/>
            <a:chExt cx="2641105" cy="1269546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31F65DE6-2238-41EF-9471-82D33A55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85" y="2454598"/>
              <a:ext cx="682159" cy="682159"/>
            </a:xfrm>
            <a:prstGeom prst="rect">
              <a:avLst/>
            </a:prstGeom>
          </p:spPr>
        </p:pic>
        <p:pic>
          <p:nvPicPr>
            <p:cNvPr id="5" name="Picture 2" descr="Image result for CSS icons">
              <a:extLst>
                <a:ext uri="{FF2B5EF4-FFF2-40B4-BE49-F238E27FC236}">
                  <a16:creationId xmlns:a16="http://schemas.microsoft.com/office/drawing/2014/main" id="{25DA22BB-9CB9-47DB-8957-1EB279382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521" y="2454598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javascript icons">
              <a:extLst>
                <a:ext uri="{FF2B5EF4-FFF2-40B4-BE49-F238E27FC236}">
                  <a16:creationId xmlns:a16="http://schemas.microsoft.com/office/drawing/2014/main" id="{CEE07FFD-6A90-4EBC-8439-CB48546C4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2702129" y="2453082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usic">
              <a:extLst>
                <a:ext uri="{FF2B5EF4-FFF2-40B4-BE49-F238E27FC236}">
                  <a16:creationId xmlns:a16="http://schemas.microsoft.com/office/drawing/2014/main" id="{B88F2CE5-886E-4A2E-B3E1-5E9FE28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61776" y="3258658"/>
              <a:ext cx="443738" cy="443738"/>
            </a:xfrm>
            <a:prstGeom prst="rect">
              <a:avLst/>
            </a:prstGeom>
          </p:spPr>
        </p:pic>
        <p:pic>
          <p:nvPicPr>
            <p:cNvPr id="8" name="Graphic 7" descr="Film strip">
              <a:extLst>
                <a:ext uri="{FF2B5EF4-FFF2-40B4-BE49-F238E27FC236}">
                  <a16:creationId xmlns:a16="http://schemas.microsoft.com/office/drawing/2014/main" id="{320AE867-51A6-4E61-8537-0920304B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10878" y="3258658"/>
              <a:ext cx="443738" cy="443738"/>
            </a:xfrm>
            <a:prstGeom prst="rect">
              <a:avLst/>
            </a:prstGeom>
          </p:spPr>
        </p:pic>
        <p:pic>
          <p:nvPicPr>
            <p:cNvPr id="9" name="Graphic 8" descr="Image">
              <a:extLst>
                <a:ext uri="{FF2B5EF4-FFF2-40B4-BE49-F238E27FC236}">
                  <a16:creationId xmlns:a16="http://schemas.microsoft.com/office/drawing/2014/main" id="{76C4380E-CD0F-49F0-9DAA-A49F326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47104" y="3258658"/>
              <a:ext cx="443738" cy="443738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614BACC-C289-4E72-9164-9FDE179D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58" y="2432850"/>
              <a:ext cx="889424" cy="125196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EDCEE-EC98-4FE1-9889-94AF16F4F486}"/>
              </a:ext>
            </a:extLst>
          </p:cNvPr>
          <p:cNvSpPr/>
          <p:nvPr/>
        </p:nvSpPr>
        <p:spPr>
          <a:xfrm>
            <a:off x="3191607" y="3015759"/>
            <a:ext cx="991684" cy="14260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B99B-1AC1-41C6-AF99-4077F617E10E}"/>
              </a:ext>
            </a:extLst>
          </p:cNvPr>
          <p:cNvSpPr/>
          <p:nvPr/>
        </p:nvSpPr>
        <p:spPr>
          <a:xfrm>
            <a:off x="4212767" y="3015759"/>
            <a:ext cx="1695664" cy="142608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7FDE9-AB7C-4643-AF59-65A799965343}"/>
              </a:ext>
            </a:extLst>
          </p:cNvPr>
          <p:cNvSpPr txBox="1"/>
          <p:nvPr/>
        </p:nvSpPr>
        <p:spPr>
          <a:xfrm>
            <a:off x="3101284" y="26371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Backend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80547-FA9C-422C-996E-DE76ADC8308E}"/>
              </a:ext>
            </a:extLst>
          </p:cNvPr>
          <p:cNvSpPr txBox="1"/>
          <p:nvPr/>
        </p:nvSpPr>
        <p:spPr>
          <a:xfrm>
            <a:off x="4466811" y="26324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4778126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21D-F5AF-4155-8DA8-157480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experiments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B94035-1BB3-41DF-896E-465111BCB328}"/>
              </a:ext>
            </a:extLst>
          </p:cNvPr>
          <p:cNvGrpSpPr/>
          <p:nvPr/>
        </p:nvGrpSpPr>
        <p:grpSpPr>
          <a:xfrm>
            <a:off x="3251447" y="3128334"/>
            <a:ext cx="2641105" cy="1269546"/>
            <a:chOff x="589458" y="2432850"/>
            <a:chExt cx="2641105" cy="1269546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31F65DE6-2238-41EF-9471-82D33A55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85" y="2454598"/>
              <a:ext cx="682159" cy="682159"/>
            </a:xfrm>
            <a:prstGeom prst="rect">
              <a:avLst/>
            </a:prstGeom>
          </p:spPr>
        </p:pic>
        <p:pic>
          <p:nvPicPr>
            <p:cNvPr id="5" name="Picture 2" descr="Image result for CSS icons">
              <a:extLst>
                <a:ext uri="{FF2B5EF4-FFF2-40B4-BE49-F238E27FC236}">
                  <a16:creationId xmlns:a16="http://schemas.microsoft.com/office/drawing/2014/main" id="{25DA22BB-9CB9-47DB-8957-1EB279382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521" y="2454598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javascript icons">
              <a:extLst>
                <a:ext uri="{FF2B5EF4-FFF2-40B4-BE49-F238E27FC236}">
                  <a16:creationId xmlns:a16="http://schemas.microsoft.com/office/drawing/2014/main" id="{CEE07FFD-6A90-4EBC-8439-CB48546C4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2702129" y="2453082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usic">
              <a:extLst>
                <a:ext uri="{FF2B5EF4-FFF2-40B4-BE49-F238E27FC236}">
                  <a16:creationId xmlns:a16="http://schemas.microsoft.com/office/drawing/2014/main" id="{B88F2CE5-886E-4A2E-B3E1-5E9FE28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61776" y="3258658"/>
              <a:ext cx="443738" cy="443738"/>
            </a:xfrm>
            <a:prstGeom prst="rect">
              <a:avLst/>
            </a:prstGeom>
          </p:spPr>
        </p:pic>
        <p:pic>
          <p:nvPicPr>
            <p:cNvPr id="8" name="Graphic 7" descr="Film strip">
              <a:extLst>
                <a:ext uri="{FF2B5EF4-FFF2-40B4-BE49-F238E27FC236}">
                  <a16:creationId xmlns:a16="http://schemas.microsoft.com/office/drawing/2014/main" id="{320AE867-51A6-4E61-8537-0920304B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10878" y="3258658"/>
              <a:ext cx="443738" cy="443738"/>
            </a:xfrm>
            <a:prstGeom prst="rect">
              <a:avLst/>
            </a:prstGeom>
          </p:spPr>
        </p:pic>
        <p:pic>
          <p:nvPicPr>
            <p:cNvPr id="9" name="Graphic 8" descr="Image">
              <a:extLst>
                <a:ext uri="{FF2B5EF4-FFF2-40B4-BE49-F238E27FC236}">
                  <a16:creationId xmlns:a16="http://schemas.microsoft.com/office/drawing/2014/main" id="{76C4380E-CD0F-49F0-9DAA-A49F326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47104" y="3258658"/>
              <a:ext cx="443738" cy="443738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614BACC-C289-4E72-9164-9FDE179D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58" y="2432850"/>
              <a:ext cx="889424" cy="125196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EDCEE-EC98-4FE1-9889-94AF16F4F486}"/>
              </a:ext>
            </a:extLst>
          </p:cNvPr>
          <p:cNvSpPr/>
          <p:nvPr/>
        </p:nvSpPr>
        <p:spPr>
          <a:xfrm>
            <a:off x="3191607" y="3015759"/>
            <a:ext cx="991684" cy="14260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B99B-1AC1-41C6-AF99-4077F617E10E}"/>
              </a:ext>
            </a:extLst>
          </p:cNvPr>
          <p:cNvSpPr/>
          <p:nvPr/>
        </p:nvSpPr>
        <p:spPr>
          <a:xfrm>
            <a:off x="4212767" y="3015759"/>
            <a:ext cx="1695664" cy="142608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7FDE9-AB7C-4643-AF59-65A799965343}"/>
              </a:ext>
            </a:extLst>
          </p:cNvPr>
          <p:cNvSpPr txBox="1"/>
          <p:nvPr/>
        </p:nvSpPr>
        <p:spPr>
          <a:xfrm>
            <a:off x="3101284" y="26371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Backend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80547-FA9C-422C-996E-DE76ADC8308E}"/>
              </a:ext>
            </a:extLst>
          </p:cNvPr>
          <p:cNvSpPr txBox="1"/>
          <p:nvPr/>
        </p:nvSpPr>
        <p:spPr>
          <a:xfrm>
            <a:off x="4466811" y="26324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157D65A-09AF-4857-8D40-0490C94F079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2" r="16573"/>
          <a:stretch/>
        </p:blipFill>
        <p:spPr>
          <a:xfrm>
            <a:off x="1535780" y="2269113"/>
            <a:ext cx="1055077" cy="1096046"/>
          </a:xfrm>
          <a:prstGeom prst="rect">
            <a:avLst/>
          </a:prstGeom>
        </p:spPr>
      </p:pic>
      <p:pic>
        <p:nvPicPr>
          <p:cNvPr id="2050" name="Picture 2" descr="Gorilla Experiment Builder - Home | Facebook">
            <a:extLst>
              <a:ext uri="{FF2B5EF4-FFF2-40B4-BE49-F238E27FC236}">
                <a16:creationId xmlns:a16="http://schemas.microsoft.com/office/drawing/2014/main" id="{AA764C45-ABD5-4A69-BD4D-252834780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174" y="2269113"/>
            <a:ext cx="1096046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45EF4F-6479-48F1-BA97-67635075102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44646" y="4894494"/>
            <a:ext cx="991684" cy="4958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8E42A0-3D18-4626-8B5F-1AA2E80FD3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7292" y="4949839"/>
            <a:ext cx="1276528" cy="400106"/>
          </a:xfrm>
          <a:prstGeom prst="rect">
            <a:avLst/>
          </a:prstGeom>
        </p:spPr>
      </p:pic>
      <p:pic>
        <p:nvPicPr>
          <p:cNvPr id="2052" name="Picture 4" descr="jsPsych">
            <a:extLst>
              <a:ext uri="{FF2B5EF4-FFF2-40B4-BE49-F238E27FC236}">
                <a16:creationId xmlns:a16="http://schemas.microsoft.com/office/drawing/2014/main" id="{0674612A-8911-4716-BD3E-BB1D09790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7" r="20219"/>
          <a:stretch/>
        </p:blipFill>
        <p:spPr bwMode="auto">
          <a:xfrm>
            <a:off x="1513881" y="3609476"/>
            <a:ext cx="1081204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76991F-DC13-4E03-8D79-4C334B2B11F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7" r="25288"/>
          <a:stretch/>
        </p:blipFill>
        <p:spPr>
          <a:xfrm>
            <a:off x="6548917" y="3609476"/>
            <a:ext cx="1041846" cy="1096046"/>
          </a:xfrm>
          <a:prstGeom prst="rect">
            <a:avLst/>
          </a:prstGeom>
        </p:spPr>
      </p:pic>
      <p:pic>
        <p:nvPicPr>
          <p:cNvPr id="2054" name="Picture 6" descr="Testable (@tstbl) | Twitter">
            <a:extLst>
              <a:ext uri="{FF2B5EF4-FFF2-40B4-BE49-F238E27FC236}">
                <a16:creationId xmlns:a16="http://schemas.microsoft.com/office/drawing/2014/main" id="{FE73FC64-2D7D-420A-A755-1E23D7127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784" y="4833600"/>
            <a:ext cx="1580054" cy="58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63C9718-7415-4145-9A31-A73A7720135A}"/>
              </a:ext>
            </a:extLst>
          </p:cNvPr>
          <p:cNvSpPr/>
          <p:nvPr/>
        </p:nvSpPr>
        <p:spPr>
          <a:xfrm>
            <a:off x="1077404" y="1943096"/>
            <a:ext cx="6983065" cy="3939145"/>
          </a:xfrm>
          <a:custGeom>
            <a:avLst/>
            <a:gdLst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334608 w 7821629"/>
              <a:gd name="connsiteY72" fmla="*/ 2883877 h 4730262"/>
              <a:gd name="connsiteX73" fmla="*/ 4448908 w 7821629"/>
              <a:gd name="connsiteY73" fmla="*/ 2919046 h 4730262"/>
              <a:gd name="connsiteX74" fmla="*/ 4501662 w 7821629"/>
              <a:gd name="connsiteY74" fmla="*/ 2936631 h 4730262"/>
              <a:gd name="connsiteX75" fmla="*/ 4572000 w 7821629"/>
              <a:gd name="connsiteY75" fmla="*/ 2971800 h 4730262"/>
              <a:gd name="connsiteX76" fmla="*/ 4598377 w 7821629"/>
              <a:gd name="connsiteY76" fmla="*/ 2989385 h 4730262"/>
              <a:gd name="connsiteX77" fmla="*/ 4633546 w 7821629"/>
              <a:gd name="connsiteY77" fmla="*/ 2998177 h 4730262"/>
              <a:gd name="connsiteX78" fmla="*/ 4659923 w 7821629"/>
              <a:gd name="connsiteY78" fmla="*/ 3024554 h 4730262"/>
              <a:gd name="connsiteX79" fmla="*/ 4791808 w 7821629"/>
              <a:gd name="connsiteY79" fmla="*/ 3059723 h 4730262"/>
              <a:gd name="connsiteX80" fmla="*/ 4967654 w 7821629"/>
              <a:gd name="connsiteY80" fmla="*/ 3050931 h 4730262"/>
              <a:gd name="connsiteX81" fmla="*/ 5020408 w 7821629"/>
              <a:gd name="connsiteY81" fmla="*/ 3042139 h 4730262"/>
              <a:gd name="connsiteX82" fmla="*/ 5117123 w 7821629"/>
              <a:gd name="connsiteY82" fmla="*/ 3033346 h 4730262"/>
              <a:gd name="connsiteX83" fmla="*/ 5231423 w 7821629"/>
              <a:gd name="connsiteY83" fmla="*/ 2998177 h 4730262"/>
              <a:gd name="connsiteX84" fmla="*/ 5266593 w 7821629"/>
              <a:gd name="connsiteY84" fmla="*/ 2945423 h 4730262"/>
              <a:gd name="connsiteX85" fmla="*/ 5345723 w 7821629"/>
              <a:gd name="connsiteY85" fmla="*/ 2857500 h 4730262"/>
              <a:gd name="connsiteX86" fmla="*/ 5380893 w 7821629"/>
              <a:gd name="connsiteY86" fmla="*/ 2822331 h 4730262"/>
              <a:gd name="connsiteX87" fmla="*/ 5407270 w 7821629"/>
              <a:gd name="connsiteY87" fmla="*/ 2778369 h 4730262"/>
              <a:gd name="connsiteX88" fmla="*/ 5433646 w 7821629"/>
              <a:gd name="connsiteY88" fmla="*/ 2743200 h 4730262"/>
              <a:gd name="connsiteX89" fmla="*/ 5486400 w 7821629"/>
              <a:gd name="connsiteY89" fmla="*/ 2576146 h 4730262"/>
              <a:gd name="connsiteX90" fmla="*/ 5503985 w 7821629"/>
              <a:gd name="connsiteY90" fmla="*/ 2532185 h 4730262"/>
              <a:gd name="connsiteX91" fmla="*/ 5539154 w 7821629"/>
              <a:gd name="connsiteY91" fmla="*/ 2400300 h 4730262"/>
              <a:gd name="connsiteX92" fmla="*/ 5530362 w 7821629"/>
              <a:gd name="connsiteY92" fmla="*/ 1802423 h 4730262"/>
              <a:gd name="connsiteX93" fmla="*/ 5512777 w 7821629"/>
              <a:gd name="connsiteY93" fmla="*/ 1714500 h 4730262"/>
              <a:gd name="connsiteX94" fmla="*/ 5495193 w 7821629"/>
              <a:gd name="connsiteY94" fmla="*/ 1617785 h 4730262"/>
              <a:gd name="connsiteX95" fmla="*/ 5477608 w 7821629"/>
              <a:gd name="connsiteY95" fmla="*/ 1459523 h 4730262"/>
              <a:gd name="connsiteX96" fmla="*/ 5521570 w 7821629"/>
              <a:gd name="connsiteY96" fmla="*/ 896816 h 4730262"/>
              <a:gd name="connsiteX97" fmla="*/ 5750170 w 7821629"/>
              <a:gd name="connsiteY97" fmla="*/ 439616 h 4730262"/>
              <a:gd name="connsiteX98" fmla="*/ 5961185 w 7821629"/>
              <a:gd name="connsiteY98" fmla="*/ 281354 h 4730262"/>
              <a:gd name="connsiteX99" fmla="*/ 6110654 w 7821629"/>
              <a:gd name="connsiteY99" fmla="*/ 211016 h 4730262"/>
              <a:gd name="connsiteX100" fmla="*/ 6295293 w 7821629"/>
              <a:gd name="connsiteY100" fmla="*/ 105508 h 4730262"/>
              <a:gd name="connsiteX101" fmla="*/ 6682154 w 7821629"/>
              <a:gd name="connsiteY101" fmla="*/ 0 h 4730262"/>
              <a:gd name="connsiteX102" fmla="*/ 7033846 w 7821629"/>
              <a:gd name="connsiteY102" fmla="*/ 26377 h 4730262"/>
              <a:gd name="connsiteX103" fmla="*/ 7121770 w 7821629"/>
              <a:gd name="connsiteY103" fmla="*/ 79131 h 4730262"/>
              <a:gd name="connsiteX104" fmla="*/ 7376746 w 7821629"/>
              <a:gd name="connsiteY104" fmla="*/ 465992 h 4730262"/>
              <a:gd name="connsiteX105" fmla="*/ 7570177 w 7821629"/>
              <a:gd name="connsiteY105" fmla="*/ 1011116 h 4730262"/>
              <a:gd name="connsiteX106" fmla="*/ 7666893 w 7821629"/>
              <a:gd name="connsiteY106" fmla="*/ 1459523 h 4730262"/>
              <a:gd name="connsiteX107" fmla="*/ 7728439 w 7821629"/>
              <a:gd name="connsiteY107" fmla="*/ 1670539 h 4730262"/>
              <a:gd name="connsiteX108" fmla="*/ 7781193 w 7821629"/>
              <a:gd name="connsiteY108" fmla="*/ 2039816 h 4730262"/>
              <a:gd name="connsiteX109" fmla="*/ 7807570 w 7821629"/>
              <a:gd name="connsiteY109" fmla="*/ 2198077 h 4730262"/>
              <a:gd name="connsiteX110" fmla="*/ 7798777 w 7821629"/>
              <a:gd name="connsiteY110" fmla="*/ 2822331 h 4730262"/>
              <a:gd name="connsiteX111" fmla="*/ 7658100 w 7821629"/>
              <a:gd name="connsiteY111" fmla="*/ 3147646 h 4730262"/>
              <a:gd name="connsiteX112" fmla="*/ 7587762 w 7821629"/>
              <a:gd name="connsiteY112" fmla="*/ 3253154 h 4730262"/>
              <a:gd name="connsiteX113" fmla="*/ 7499839 w 7821629"/>
              <a:gd name="connsiteY113" fmla="*/ 3358662 h 4730262"/>
              <a:gd name="connsiteX114" fmla="*/ 7385539 w 7821629"/>
              <a:gd name="connsiteY114" fmla="*/ 3552092 h 4730262"/>
              <a:gd name="connsiteX115" fmla="*/ 7165731 w 7821629"/>
              <a:gd name="connsiteY115" fmla="*/ 3842239 h 4730262"/>
              <a:gd name="connsiteX116" fmla="*/ 7077808 w 7821629"/>
              <a:gd name="connsiteY116" fmla="*/ 3965331 h 4730262"/>
              <a:gd name="connsiteX117" fmla="*/ 6875585 w 7821629"/>
              <a:gd name="connsiteY117" fmla="*/ 4229100 h 4730262"/>
              <a:gd name="connsiteX118" fmla="*/ 6717323 w 7821629"/>
              <a:gd name="connsiteY118" fmla="*/ 4273062 h 4730262"/>
              <a:gd name="connsiteX119" fmla="*/ 6515100 w 7821629"/>
              <a:gd name="connsiteY119" fmla="*/ 4299439 h 4730262"/>
              <a:gd name="connsiteX120" fmla="*/ 6409593 w 7821629"/>
              <a:gd name="connsiteY120" fmla="*/ 4325816 h 4730262"/>
              <a:gd name="connsiteX121" fmla="*/ 6251331 w 7821629"/>
              <a:gd name="connsiteY121" fmla="*/ 4360985 h 4730262"/>
              <a:gd name="connsiteX122" fmla="*/ 6066693 w 7821629"/>
              <a:gd name="connsiteY122" fmla="*/ 4413739 h 4730262"/>
              <a:gd name="connsiteX123" fmla="*/ 5794131 w 7821629"/>
              <a:gd name="connsiteY123" fmla="*/ 4475285 h 4730262"/>
              <a:gd name="connsiteX124" fmla="*/ 5688623 w 7821629"/>
              <a:gd name="connsiteY124" fmla="*/ 4510454 h 4730262"/>
              <a:gd name="connsiteX125" fmla="*/ 5451231 w 7821629"/>
              <a:gd name="connsiteY125" fmla="*/ 4563208 h 4730262"/>
              <a:gd name="connsiteX126" fmla="*/ 5328139 w 7821629"/>
              <a:gd name="connsiteY126" fmla="*/ 4598377 h 4730262"/>
              <a:gd name="connsiteX127" fmla="*/ 5222631 w 7821629"/>
              <a:gd name="connsiteY127" fmla="*/ 4624754 h 4730262"/>
              <a:gd name="connsiteX128" fmla="*/ 4985239 w 7821629"/>
              <a:gd name="connsiteY128" fmla="*/ 4695092 h 4730262"/>
              <a:gd name="connsiteX129" fmla="*/ 4721470 w 7821629"/>
              <a:gd name="connsiteY129" fmla="*/ 4730262 h 4730262"/>
              <a:gd name="connsiteX130" fmla="*/ 4255477 w 7821629"/>
              <a:gd name="connsiteY130" fmla="*/ 4703885 h 4730262"/>
              <a:gd name="connsiteX131" fmla="*/ 3815862 w 7821629"/>
              <a:gd name="connsiteY131" fmla="*/ 4695092 h 4730262"/>
              <a:gd name="connsiteX132" fmla="*/ 3508131 w 7821629"/>
              <a:gd name="connsiteY132" fmla="*/ 4659923 h 4730262"/>
              <a:gd name="connsiteX133" fmla="*/ 3420208 w 7821629"/>
              <a:gd name="connsiteY133" fmla="*/ 4651131 h 4730262"/>
              <a:gd name="connsiteX134" fmla="*/ 3341077 w 7821629"/>
              <a:gd name="connsiteY134" fmla="*/ 4642339 h 4730262"/>
              <a:gd name="connsiteX135" fmla="*/ 3182816 w 7821629"/>
              <a:gd name="connsiteY135" fmla="*/ 4633546 h 4730262"/>
              <a:gd name="connsiteX136" fmla="*/ 2963008 w 7821629"/>
              <a:gd name="connsiteY136" fmla="*/ 4615962 h 4730262"/>
              <a:gd name="connsiteX137" fmla="*/ 2822331 w 7821629"/>
              <a:gd name="connsiteY137" fmla="*/ 4598377 h 4730262"/>
              <a:gd name="connsiteX138" fmla="*/ 2628900 w 7821629"/>
              <a:gd name="connsiteY138" fmla="*/ 4572000 h 4730262"/>
              <a:gd name="connsiteX139" fmla="*/ 2497016 w 7821629"/>
              <a:gd name="connsiteY139" fmla="*/ 4554416 h 4730262"/>
              <a:gd name="connsiteX140" fmla="*/ 2338754 w 7821629"/>
              <a:gd name="connsiteY140" fmla="*/ 4536831 h 4730262"/>
              <a:gd name="connsiteX141" fmla="*/ 2198077 w 7821629"/>
              <a:gd name="connsiteY141" fmla="*/ 4519246 h 4730262"/>
              <a:gd name="connsiteX142" fmla="*/ 2118946 w 7821629"/>
              <a:gd name="connsiteY142" fmla="*/ 4510454 h 4730262"/>
              <a:gd name="connsiteX143" fmla="*/ 2066193 w 7821629"/>
              <a:gd name="connsiteY143" fmla="*/ 4501662 h 4730262"/>
              <a:gd name="connsiteX144" fmla="*/ 1943100 w 7821629"/>
              <a:gd name="connsiteY144" fmla="*/ 4484077 h 4730262"/>
              <a:gd name="connsiteX145" fmla="*/ 1890346 w 7821629"/>
              <a:gd name="connsiteY145" fmla="*/ 4475285 h 4730262"/>
              <a:gd name="connsiteX146" fmla="*/ 1846385 w 7821629"/>
              <a:gd name="connsiteY146" fmla="*/ 4466492 h 4730262"/>
              <a:gd name="connsiteX147" fmla="*/ 1740877 w 7821629"/>
              <a:gd name="connsiteY147" fmla="*/ 4448908 h 4730262"/>
              <a:gd name="connsiteX148" fmla="*/ 1591408 w 7821629"/>
              <a:gd name="connsiteY148" fmla="*/ 4413739 h 4730262"/>
              <a:gd name="connsiteX149" fmla="*/ 1485900 w 7821629"/>
              <a:gd name="connsiteY149" fmla="*/ 4387362 h 4730262"/>
              <a:gd name="connsiteX150" fmla="*/ 1345223 w 7821629"/>
              <a:gd name="connsiteY150" fmla="*/ 4352192 h 4730262"/>
              <a:gd name="connsiteX151" fmla="*/ 1178170 w 7821629"/>
              <a:gd name="connsiteY151" fmla="*/ 4334608 h 4730262"/>
              <a:gd name="connsiteX152" fmla="*/ 1019908 w 7821629"/>
              <a:gd name="connsiteY152" fmla="*/ 4273062 h 4730262"/>
              <a:gd name="connsiteX153" fmla="*/ 940777 w 7821629"/>
              <a:gd name="connsiteY153" fmla="*/ 4246685 h 4730262"/>
              <a:gd name="connsiteX154" fmla="*/ 870439 w 7821629"/>
              <a:gd name="connsiteY154" fmla="*/ 4220308 h 4730262"/>
              <a:gd name="connsiteX155" fmla="*/ 817685 w 7821629"/>
              <a:gd name="connsiteY155" fmla="*/ 4202723 h 4730262"/>
              <a:gd name="connsiteX156" fmla="*/ 764931 w 7821629"/>
              <a:gd name="connsiteY156" fmla="*/ 4176346 h 4730262"/>
              <a:gd name="connsiteX157" fmla="*/ 720970 w 7821629"/>
              <a:gd name="connsiteY157" fmla="*/ 4158762 h 4730262"/>
              <a:gd name="connsiteX158" fmla="*/ 553916 w 7821629"/>
              <a:gd name="connsiteY158" fmla="*/ 4026877 h 4730262"/>
              <a:gd name="connsiteX159" fmla="*/ 518746 w 7821629"/>
              <a:gd name="connsiteY159" fmla="*/ 4000500 h 4730262"/>
              <a:gd name="connsiteX160" fmla="*/ 457200 w 7821629"/>
              <a:gd name="connsiteY160" fmla="*/ 3938954 h 4730262"/>
              <a:gd name="connsiteX161" fmla="*/ 422031 w 7821629"/>
              <a:gd name="connsiteY161" fmla="*/ 3903785 h 4730262"/>
              <a:gd name="connsiteX162" fmla="*/ 404446 w 7821629"/>
              <a:gd name="connsiteY162" fmla="*/ 3877408 h 4730262"/>
              <a:gd name="connsiteX163" fmla="*/ 369277 w 7821629"/>
              <a:gd name="connsiteY163" fmla="*/ 3842239 h 4730262"/>
              <a:gd name="connsiteX164" fmla="*/ 351693 w 7821629"/>
              <a:gd name="connsiteY164" fmla="*/ 3815862 h 4730262"/>
              <a:gd name="connsiteX165" fmla="*/ 298939 w 7821629"/>
              <a:gd name="connsiteY165" fmla="*/ 3745523 h 4730262"/>
              <a:gd name="connsiteX166" fmla="*/ 246185 w 7821629"/>
              <a:gd name="connsiteY166" fmla="*/ 3648808 h 4730262"/>
              <a:gd name="connsiteX167" fmla="*/ 228600 w 7821629"/>
              <a:gd name="connsiteY167" fmla="*/ 3604846 h 4730262"/>
              <a:gd name="connsiteX168" fmla="*/ 149470 w 7821629"/>
              <a:gd name="connsiteY168" fmla="*/ 3455377 h 4730262"/>
              <a:gd name="connsiteX169" fmla="*/ 114300 w 7821629"/>
              <a:gd name="connsiteY169" fmla="*/ 3349869 h 4730262"/>
              <a:gd name="connsiteX170" fmla="*/ 96716 w 7821629"/>
              <a:gd name="connsiteY170" fmla="*/ 3297116 h 4730262"/>
              <a:gd name="connsiteX171" fmla="*/ 87923 w 7821629"/>
              <a:gd name="connsiteY171" fmla="*/ 3253154 h 4730262"/>
              <a:gd name="connsiteX172" fmla="*/ 61546 w 7821629"/>
              <a:gd name="connsiteY172" fmla="*/ 3112477 h 4730262"/>
              <a:gd name="connsiteX173" fmla="*/ 52754 w 7821629"/>
              <a:gd name="connsiteY173" fmla="*/ 3024554 h 4730262"/>
              <a:gd name="connsiteX174" fmla="*/ 35170 w 7821629"/>
              <a:gd name="connsiteY174" fmla="*/ 2936631 h 4730262"/>
              <a:gd name="connsiteX175" fmla="*/ 26377 w 7821629"/>
              <a:gd name="connsiteY175" fmla="*/ 2866292 h 4730262"/>
              <a:gd name="connsiteX176" fmla="*/ 17585 w 7821629"/>
              <a:gd name="connsiteY176" fmla="*/ 2751992 h 4730262"/>
              <a:gd name="connsiteX177" fmla="*/ 8793 w 7821629"/>
              <a:gd name="connsiteY177" fmla="*/ 2725616 h 4730262"/>
              <a:gd name="connsiteX178" fmla="*/ 0 w 7821629"/>
              <a:gd name="connsiteY178" fmla="*/ 2690446 h 4730262"/>
              <a:gd name="connsiteX179" fmla="*/ 8793 w 7821629"/>
              <a:gd name="connsiteY179" fmla="*/ 2294792 h 4730262"/>
              <a:gd name="connsiteX180" fmla="*/ 35170 w 7821629"/>
              <a:gd name="connsiteY180" fmla="*/ 2215662 h 4730262"/>
              <a:gd name="connsiteX181" fmla="*/ 52754 w 7821629"/>
              <a:gd name="connsiteY181" fmla="*/ 2162908 h 4730262"/>
              <a:gd name="connsiteX182" fmla="*/ 70339 w 7821629"/>
              <a:gd name="connsiteY182" fmla="*/ 2118946 h 4730262"/>
              <a:gd name="connsiteX183" fmla="*/ 87923 w 7821629"/>
              <a:gd name="connsiteY183" fmla="*/ 2066192 h 4730262"/>
              <a:gd name="connsiteX184" fmla="*/ 96716 w 7821629"/>
              <a:gd name="connsiteY184" fmla="*/ 2039816 h 4730262"/>
              <a:gd name="connsiteX185" fmla="*/ 105508 w 7821629"/>
              <a:gd name="connsiteY185" fmla="*/ 2004646 h 4730262"/>
              <a:gd name="connsiteX186" fmla="*/ 123093 w 7821629"/>
              <a:gd name="connsiteY186" fmla="*/ 1978269 h 4730262"/>
              <a:gd name="connsiteX187" fmla="*/ 149470 w 7821629"/>
              <a:gd name="connsiteY187" fmla="*/ 1890346 h 4730262"/>
              <a:gd name="connsiteX188" fmla="*/ 167054 w 7821629"/>
              <a:gd name="connsiteY188" fmla="*/ 1863969 h 4730262"/>
              <a:gd name="connsiteX189" fmla="*/ 175846 w 7821629"/>
              <a:gd name="connsiteY189" fmla="*/ 1820008 h 4730262"/>
              <a:gd name="connsiteX190" fmla="*/ 184639 w 7821629"/>
              <a:gd name="connsiteY19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501662 w 7821629"/>
              <a:gd name="connsiteY72" fmla="*/ 2936631 h 4730262"/>
              <a:gd name="connsiteX73" fmla="*/ 4572000 w 7821629"/>
              <a:gd name="connsiteY73" fmla="*/ 2971800 h 4730262"/>
              <a:gd name="connsiteX74" fmla="*/ 4598377 w 7821629"/>
              <a:gd name="connsiteY74" fmla="*/ 2989385 h 4730262"/>
              <a:gd name="connsiteX75" fmla="*/ 4633546 w 7821629"/>
              <a:gd name="connsiteY75" fmla="*/ 2998177 h 4730262"/>
              <a:gd name="connsiteX76" fmla="*/ 4659923 w 7821629"/>
              <a:gd name="connsiteY76" fmla="*/ 3024554 h 4730262"/>
              <a:gd name="connsiteX77" fmla="*/ 4791808 w 7821629"/>
              <a:gd name="connsiteY77" fmla="*/ 3059723 h 4730262"/>
              <a:gd name="connsiteX78" fmla="*/ 4967654 w 7821629"/>
              <a:gd name="connsiteY78" fmla="*/ 3050931 h 4730262"/>
              <a:gd name="connsiteX79" fmla="*/ 5020408 w 7821629"/>
              <a:gd name="connsiteY79" fmla="*/ 3042139 h 4730262"/>
              <a:gd name="connsiteX80" fmla="*/ 5117123 w 7821629"/>
              <a:gd name="connsiteY80" fmla="*/ 3033346 h 4730262"/>
              <a:gd name="connsiteX81" fmla="*/ 5231423 w 7821629"/>
              <a:gd name="connsiteY81" fmla="*/ 2998177 h 4730262"/>
              <a:gd name="connsiteX82" fmla="*/ 5266593 w 7821629"/>
              <a:gd name="connsiteY82" fmla="*/ 2945423 h 4730262"/>
              <a:gd name="connsiteX83" fmla="*/ 5345723 w 7821629"/>
              <a:gd name="connsiteY83" fmla="*/ 2857500 h 4730262"/>
              <a:gd name="connsiteX84" fmla="*/ 5380893 w 7821629"/>
              <a:gd name="connsiteY84" fmla="*/ 2822331 h 4730262"/>
              <a:gd name="connsiteX85" fmla="*/ 5407270 w 7821629"/>
              <a:gd name="connsiteY85" fmla="*/ 2778369 h 4730262"/>
              <a:gd name="connsiteX86" fmla="*/ 5433646 w 7821629"/>
              <a:gd name="connsiteY86" fmla="*/ 2743200 h 4730262"/>
              <a:gd name="connsiteX87" fmla="*/ 5486400 w 7821629"/>
              <a:gd name="connsiteY87" fmla="*/ 2576146 h 4730262"/>
              <a:gd name="connsiteX88" fmla="*/ 5503985 w 7821629"/>
              <a:gd name="connsiteY88" fmla="*/ 2532185 h 4730262"/>
              <a:gd name="connsiteX89" fmla="*/ 5539154 w 7821629"/>
              <a:gd name="connsiteY89" fmla="*/ 2400300 h 4730262"/>
              <a:gd name="connsiteX90" fmla="*/ 5530362 w 7821629"/>
              <a:gd name="connsiteY90" fmla="*/ 1802423 h 4730262"/>
              <a:gd name="connsiteX91" fmla="*/ 5512777 w 7821629"/>
              <a:gd name="connsiteY91" fmla="*/ 1714500 h 4730262"/>
              <a:gd name="connsiteX92" fmla="*/ 5495193 w 7821629"/>
              <a:gd name="connsiteY92" fmla="*/ 1617785 h 4730262"/>
              <a:gd name="connsiteX93" fmla="*/ 5477608 w 7821629"/>
              <a:gd name="connsiteY93" fmla="*/ 1459523 h 4730262"/>
              <a:gd name="connsiteX94" fmla="*/ 5521570 w 7821629"/>
              <a:gd name="connsiteY94" fmla="*/ 896816 h 4730262"/>
              <a:gd name="connsiteX95" fmla="*/ 5750170 w 7821629"/>
              <a:gd name="connsiteY95" fmla="*/ 439616 h 4730262"/>
              <a:gd name="connsiteX96" fmla="*/ 5961185 w 7821629"/>
              <a:gd name="connsiteY96" fmla="*/ 281354 h 4730262"/>
              <a:gd name="connsiteX97" fmla="*/ 6110654 w 7821629"/>
              <a:gd name="connsiteY97" fmla="*/ 211016 h 4730262"/>
              <a:gd name="connsiteX98" fmla="*/ 6295293 w 7821629"/>
              <a:gd name="connsiteY98" fmla="*/ 105508 h 4730262"/>
              <a:gd name="connsiteX99" fmla="*/ 6682154 w 7821629"/>
              <a:gd name="connsiteY99" fmla="*/ 0 h 4730262"/>
              <a:gd name="connsiteX100" fmla="*/ 7033846 w 7821629"/>
              <a:gd name="connsiteY100" fmla="*/ 26377 h 4730262"/>
              <a:gd name="connsiteX101" fmla="*/ 7121770 w 7821629"/>
              <a:gd name="connsiteY101" fmla="*/ 79131 h 4730262"/>
              <a:gd name="connsiteX102" fmla="*/ 7376746 w 7821629"/>
              <a:gd name="connsiteY102" fmla="*/ 465992 h 4730262"/>
              <a:gd name="connsiteX103" fmla="*/ 7570177 w 7821629"/>
              <a:gd name="connsiteY103" fmla="*/ 1011116 h 4730262"/>
              <a:gd name="connsiteX104" fmla="*/ 7666893 w 7821629"/>
              <a:gd name="connsiteY104" fmla="*/ 1459523 h 4730262"/>
              <a:gd name="connsiteX105" fmla="*/ 7728439 w 7821629"/>
              <a:gd name="connsiteY105" fmla="*/ 1670539 h 4730262"/>
              <a:gd name="connsiteX106" fmla="*/ 7781193 w 7821629"/>
              <a:gd name="connsiteY106" fmla="*/ 2039816 h 4730262"/>
              <a:gd name="connsiteX107" fmla="*/ 7807570 w 7821629"/>
              <a:gd name="connsiteY107" fmla="*/ 2198077 h 4730262"/>
              <a:gd name="connsiteX108" fmla="*/ 7798777 w 7821629"/>
              <a:gd name="connsiteY108" fmla="*/ 2822331 h 4730262"/>
              <a:gd name="connsiteX109" fmla="*/ 7658100 w 7821629"/>
              <a:gd name="connsiteY109" fmla="*/ 3147646 h 4730262"/>
              <a:gd name="connsiteX110" fmla="*/ 7587762 w 7821629"/>
              <a:gd name="connsiteY110" fmla="*/ 3253154 h 4730262"/>
              <a:gd name="connsiteX111" fmla="*/ 7499839 w 7821629"/>
              <a:gd name="connsiteY111" fmla="*/ 3358662 h 4730262"/>
              <a:gd name="connsiteX112" fmla="*/ 7385539 w 7821629"/>
              <a:gd name="connsiteY112" fmla="*/ 3552092 h 4730262"/>
              <a:gd name="connsiteX113" fmla="*/ 7165731 w 7821629"/>
              <a:gd name="connsiteY113" fmla="*/ 3842239 h 4730262"/>
              <a:gd name="connsiteX114" fmla="*/ 7077808 w 7821629"/>
              <a:gd name="connsiteY114" fmla="*/ 3965331 h 4730262"/>
              <a:gd name="connsiteX115" fmla="*/ 6875585 w 7821629"/>
              <a:gd name="connsiteY115" fmla="*/ 4229100 h 4730262"/>
              <a:gd name="connsiteX116" fmla="*/ 6717323 w 7821629"/>
              <a:gd name="connsiteY116" fmla="*/ 4273062 h 4730262"/>
              <a:gd name="connsiteX117" fmla="*/ 6515100 w 7821629"/>
              <a:gd name="connsiteY117" fmla="*/ 4299439 h 4730262"/>
              <a:gd name="connsiteX118" fmla="*/ 6409593 w 7821629"/>
              <a:gd name="connsiteY118" fmla="*/ 4325816 h 4730262"/>
              <a:gd name="connsiteX119" fmla="*/ 6251331 w 7821629"/>
              <a:gd name="connsiteY119" fmla="*/ 4360985 h 4730262"/>
              <a:gd name="connsiteX120" fmla="*/ 6066693 w 7821629"/>
              <a:gd name="connsiteY120" fmla="*/ 4413739 h 4730262"/>
              <a:gd name="connsiteX121" fmla="*/ 5794131 w 7821629"/>
              <a:gd name="connsiteY121" fmla="*/ 4475285 h 4730262"/>
              <a:gd name="connsiteX122" fmla="*/ 5688623 w 7821629"/>
              <a:gd name="connsiteY122" fmla="*/ 4510454 h 4730262"/>
              <a:gd name="connsiteX123" fmla="*/ 5451231 w 7821629"/>
              <a:gd name="connsiteY123" fmla="*/ 4563208 h 4730262"/>
              <a:gd name="connsiteX124" fmla="*/ 5328139 w 7821629"/>
              <a:gd name="connsiteY124" fmla="*/ 4598377 h 4730262"/>
              <a:gd name="connsiteX125" fmla="*/ 5222631 w 7821629"/>
              <a:gd name="connsiteY125" fmla="*/ 4624754 h 4730262"/>
              <a:gd name="connsiteX126" fmla="*/ 4985239 w 7821629"/>
              <a:gd name="connsiteY126" fmla="*/ 4695092 h 4730262"/>
              <a:gd name="connsiteX127" fmla="*/ 4721470 w 7821629"/>
              <a:gd name="connsiteY127" fmla="*/ 4730262 h 4730262"/>
              <a:gd name="connsiteX128" fmla="*/ 4255477 w 7821629"/>
              <a:gd name="connsiteY128" fmla="*/ 4703885 h 4730262"/>
              <a:gd name="connsiteX129" fmla="*/ 3815862 w 7821629"/>
              <a:gd name="connsiteY129" fmla="*/ 4695092 h 4730262"/>
              <a:gd name="connsiteX130" fmla="*/ 3508131 w 7821629"/>
              <a:gd name="connsiteY130" fmla="*/ 4659923 h 4730262"/>
              <a:gd name="connsiteX131" fmla="*/ 3420208 w 7821629"/>
              <a:gd name="connsiteY131" fmla="*/ 4651131 h 4730262"/>
              <a:gd name="connsiteX132" fmla="*/ 3341077 w 7821629"/>
              <a:gd name="connsiteY132" fmla="*/ 4642339 h 4730262"/>
              <a:gd name="connsiteX133" fmla="*/ 3182816 w 7821629"/>
              <a:gd name="connsiteY133" fmla="*/ 4633546 h 4730262"/>
              <a:gd name="connsiteX134" fmla="*/ 2963008 w 7821629"/>
              <a:gd name="connsiteY134" fmla="*/ 4615962 h 4730262"/>
              <a:gd name="connsiteX135" fmla="*/ 2822331 w 7821629"/>
              <a:gd name="connsiteY135" fmla="*/ 4598377 h 4730262"/>
              <a:gd name="connsiteX136" fmla="*/ 2628900 w 7821629"/>
              <a:gd name="connsiteY136" fmla="*/ 4572000 h 4730262"/>
              <a:gd name="connsiteX137" fmla="*/ 2497016 w 7821629"/>
              <a:gd name="connsiteY137" fmla="*/ 4554416 h 4730262"/>
              <a:gd name="connsiteX138" fmla="*/ 2338754 w 7821629"/>
              <a:gd name="connsiteY138" fmla="*/ 4536831 h 4730262"/>
              <a:gd name="connsiteX139" fmla="*/ 2198077 w 7821629"/>
              <a:gd name="connsiteY139" fmla="*/ 4519246 h 4730262"/>
              <a:gd name="connsiteX140" fmla="*/ 2118946 w 7821629"/>
              <a:gd name="connsiteY140" fmla="*/ 4510454 h 4730262"/>
              <a:gd name="connsiteX141" fmla="*/ 2066193 w 7821629"/>
              <a:gd name="connsiteY141" fmla="*/ 4501662 h 4730262"/>
              <a:gd name="connsiteX142" fmla="*/ 1943100 w 7821629"/>
              <a:gd name="connsiteY142" fmla="*/ 4484077 h 4730262"/>
              <a:gd name="connsiteX143" fmla="*/ 1890346 w 7821629"/>
              <a:gd name="connsiteY143" fmla="*/ 4475285 h 4730262"/>
              <a:gd name="connsiteX144" fmla="*/ 1846385 w 7821629"/>
              <a:gd name="connsiteY144" fmla="*/ 4466492 h 4730262"/>
              <a:gd name="connsiteX145" fmla="*/ 1740877 w 7821629"/>
              <a:gd name="connsiteY145" fmla="*/ 4448908 h 4730262"/>
              <a:gd name="connsiteX146" fmla="*/ 1591408 w 7821629"/>
              <a:gd name="connsiteY146" fmla="*/ 4413739 h 4730262"/>
              <a:gd name="connsiteX147" fmla="*/ 1485900 w 7821629"/>
              <a:gd name="connsiteY147" fmla="*/ 4387362 h 4730262"/>
              <a:gd name="connsiteX148" fmla="*/ 1345223 w 7821629"/>
              <a:gd name="connsiteY148" fmla="*/ 4352192 h 4730262"/>
              <a:gd name="connsiteX149" fmla="*/ 1178170 w 7821629"/>
              <a:gd name="connsiteY149" fmla="*/ 4334608 h 4730262"/>
              <a:gd name="connsiteX150" fmla="*/ 1019908 w 7821629"/>
              <a:gd name="connsiteY150" fmla="*/ 4273062 h 4730262"/>
              <a:gd name="connsiteX151" fmla="*/ 940777 w 7821629"/>
              <a:gd name="connsiteY151" fmla="*/ 4246685 h 4730262"/>
              <a:gd name="connsiteX152" fmla="*/ 870439 w 7821629"/>
              <a:gd name="connsiteY152" fmla="*/ 4220308 h 4730262"/>
              <a:gd name="connsiteX153" fmla="*/ 817685 w 7821629"/>
              <a:gd name="connsiteY153" fmla="*/ 4202723 h 4730262"/>
              <a:gd name="connsiteX154" fmla="*/ 764931 w 7821629"/>
              <a:gd name="connsiteY154" fmla="*/ 4176346 h 4730262"/>
              <a:gd name="connsiteX155" fmla="*/ 720970 w 7821629"/>
              <a:gd name="connsiteY155" fmla="*/ 4158762 h 4730262"/>
              <a:gd name="connsiteX156" fmla="*/ 553916 w 7821629"/>
              <a:gd name="connsiteY156" fmla="*/ 4026877 h 4730262"/>
              <a:gd name="connsiteX157" fmla="*/ 518746 w 7821629"/>
              <a:gd name="connsiteY157" fmla="*/ 4000500 h 4730262"/>
              <a:gd name="connsiteX158" fmla="*/ 457200 w 7821629"/>
              <a:gd name="connsiteY158" fmla="*/ 3938954 h 4730262"/>
              <a:gd name="connsiteX159" fmla="*/ 422031 w 7821629"/>
              <a:gd name="connsiteY159" fmla="*/ 3903785 h 4730262"/>
              <a:gd name="connsiteX160" fmla="*/ 404446 w 7821629"/>
              <a:gd name="connsiteY160" fmla="*/ 3877408 h 4730262"/>
              <a:gd name="connsiteX161" fmla="*/ 369277 w 7821629"/>
              <a:gd name="connsiteY161" fmla="*/ 3842239 h 4730262"/>
              <a:gd name="connsiteX162" fmla="*/ 351693 w 7821629"/>
              <a:gd name="connsiteY162" fmla="*/ 3815862 h 4730262"/>
              <a:gd name="connsiteX163" fmla="*/ 298939 w 7821629"/>
              <a:gd name="connsiteY163" fmla="*/ 3745523 h 4730262"/>
              <a:gd name="connsiteX164" fmla="*/ 246185 w 7821629"/>
              <a:gd name="connsiteY164" fmla="*/ 3648808 h 4730262"/>
              <a:gd name="connsiteX165" fmla="*/ 228600 w 7821629"/>
              <a:gd name="connsiteY165" fmla="*/ 3604846 h 4730262"/>
              <a:gd name="connsiteX166" fmla="*/ 149470 w 7821629"/>
              <a:gd name="connsiteY166" fmla="*/ 3455377 h 4730262"/>
              <a:gd name="connsiteX167" fmla="*/ 114300 w 7821629"/>
              <a:gd name="connsiteY167" fmla="*/ 3349869 h 4730262"/>
              <a:gd name="connsiteX168" fmla="*/ 96716 w 7821629"/>
              <a:gd name="connsiteY168" fmla="*/ 3297116 h 4730262"/>
              <a:gd name="connsiteX169" fmla="*/ 87923 w 7821629"/>
              <a:gd name="connsiteY169" fmla="*/ 3253154 h 4730262"/>
              <a:gd name="connsiteX170" fmla="*/ 61546 w 7821629"/>
              <a:gd name="connsiteY170" fmla="*/ 3112477 h 4730262"/>
              <a:gd name="connsiteX171" fmla="*/ 52754 w 7821629"/>
              <a:gd name="connsiteY171" fmla="*/ 3024554 h 4730262"/>
              <a:gd name="connsiteX172" fmla="*/ 35170 w 7821629"/>
              <a:gd name="connsiteY172" fmla="*/ 2936631 h 4730262"/>
              <a:gd name="connsiteX173" fmla="*/ 26377 w 7821629"/>
              <a:gd name="connsiteY173" fmla="*/ 2866292 h 4730262"/>
              <a:gd name="connsiteX174" fmla="*/ 17585 w 7821629"/>
              <a:gd name="connsiteY174" fmla="*/ 2751992 h 4730262"/>
              <a:gd name="connsiteX175" fmla="*/ 8793 w 7821629"/>
              <a:gd name="connsiteY175" fmla="*/ 2725616 h 4730262"/>
              <a:gd name="connsiteX176" fmla="*/ 0 w 7821629"/>
              <a:gd name="connsiteY176" fmla="*/ 2690446 h 4730262"/>
              <a:gd name="connsiteX177" fmla="*/ 8793 w 7821629"/>
              <a:gd name="connsiteY177" fmla="*/ 2294792 h 4730262"/>
              <a:gd name="connsiteX178" fmla="*/ 35170 w 7821629"/>
              <a:gd name="connsiteY178" fmla="*/ 2215662 h 4730262"/>
              <a:gd name="connsiteX179" fmla="*/ 52754 w 7821629"/>
              <a:gd name="connsiteY179" fmla="*/ 2162908 h 4730262"/>
              <a:gd name="connsiteX180" fmla="*/ 70339 w 7821629"/>
              <a:gd name="connsiteY180" fmla="*/ 2118946 h 4730262"/>
              <a:gd name="connsiteX181" fmla="*/ 87923 w 7821629"/>
              <a:gd name="connsiteY181" fmla="*/ 2066192 h 4730262"/>
              <a:gd name="connsiteX182" fmla="*/ 96716 w 7821629"/>
              <a:gd name="connsiteY182" fmla="*/ 2039816 h 4730262"/>
              <a:gd name="connsiteX183" fmla="*/ 105508 w 7821629"/>
              <a:gd name="connsiteY183" fmla="*/ 2004646 h 4730262"/>
              <a:gd name="connsiteX184" fmla="*/ 123093 w 7821629"/>
              <a:gd name="connsiteY184" fmla="*/ 1978269 h 4730262"/>
              <a:gd name="connsiteX185" fmla="*/ 149470 w 7821629"/>
              <a:gd name="connsiteY185" fmla="*/ 1890346 h 4730262"/>
              <a:gd name="connsiteX186" fmla="*/ 167054 w 7821629"/>
              <a:gd name="connsiteY186" fmla="*/ 1863969 h 4730262"/>
              <a:gd name="connsiteX187" fmla="*/ 175846 w 7821629"/>
              <a:gd name="connsiteY187" fmla="*/ 1820008 h 4730262"/>
              <a:gd name="connsiteX188" fmla="*/ 184639 w 7821629"/>
              <a:gd name="connsiteY18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501662 w 7821629"/>
              <a:gd name="connsiteY71" fmla="*/ 2936631 h 4730262"/>
              <a:gd name="connsiteX72" fmla="*/ 4572000 w 7821629"/>
              <a:gd name="connsiteY72" fmla="*/ 2971800 h 4730262"/>
              <a:gd name="connsiteX73" fmla="*/ 4598377 w 7821629"/>
              <a:gd name="connsiteY73" fmla="*/ 2989385 h 4730262"/>
              <a:gd name="connsiteX74" fmla="*/ 4633546 w 7821629"/>
              <a:gd name="connsiteY74" fmla="*/ 2998177 h 4730262"/>
              <a:gd name="connsiteX75" fmla="*/ 4659923 w 7821629"/>
              <a:gd name="connsiteY75" fmla="*/ 3024554 h 4730262"/>
              <a:gd name="connsiteX76" fmla="*/ 4791808 w 7821629"/>
              <a:gd name="connsiteY76" fmla="*/ 3059723 h 4730262"/>
              <a:gd name="connsiteX77" fmla="*/ 4967654 w 7821629"/>
              <a:gd name="connsiteY77" fmla="*/ 3050931 h 4730262"/>
              <a:gd name="connsiteX78" fmla="*/ 5020408 w 7821629"/>
              <a:gd name="connsiteY78" fmla="*/ 3042139 h 4730262"/>
              <a:gd name="connsiteX79" fmla="*/ 5117123 w 7821629"/>
              <a:gd name="connsiteY79" fmla="*/ 3033346 h 4730262"/>
              <a:gd name="connsiteX80" fmla="*/ 5231423 w 7821629"/>
              <a:gd name="connsiteY80" fmla="*/ 2998177 h 4730262"/>
              <a:gd name="connsiteX81" fmla="*/ 5266593 w 7821629"/>
              <a:gd name="connsiteY81" fmla="*/ 2945423 h 4730262"/>
              <a:gd name="connsiteX82" fmla="*/ 5345723 w 7821629"/>
              <a:gd name="connsiteY82" fmla="*/ 2857500 h 4730262"/>
              <a:gd name="connsiteX83" fmla="*/ 5380893 w 7821629"/>
              <a:gd name="connsiteY83" fmla="*/ 2822331 h 4730262"/>
              <a:gd name="connsiteX84" fmla="*/ 5407270 w 7821629"/>
              <a:gd name="connsiteY84" fmla="*/ 2778369 h 4730262"/>
              <a:gd name="connsiteX85" fmla="*/ 5433646 w 7821629"/>
              <a:gd name="connsiteY85" fmla="*/ 2743200 h 4730262"/>
              <a:gd name="connsiteX86" fmla="*/ 5486400 w 7821629"/>
              <a:gd name="connsiteY86" fmla="*/ 2576146 h 4730262"/>
              <a:gd name="connsiteX87" fmla="*/ 5503985 w 7821629"/>
              <a:gd name="connsiteY87" fmla="*/ 2532185 h 4730262"/>
              <a:gd name="connsiteX88" fmla="*/ 5539154 w 7821629"/>
              <a:gd name="connsiteY88" fmla="*/ 2400300 h 4730262"/>
              <a:gd name="connsiteX89" fmla="*/ 5530362 w 7821629"/>
              <a:gd name="connsiteY89" fmla="*/ 1802423 h 4730262"/>
              <a:gd name="connsiteX90" fmla="*/ 5512777 w 7821629"/>
              <a:gd name="connsiteY90" fmla="*/ 1714500 h 4730262"/>
              <a:gd name="connsiteX91" fmla="*/ 5495193 w 7821629"/>
              <a:gd name="connsiteY91" fmla="*/ 1617785 h 4730262"/>
              <a:gd name="connsiteX92" fmla="*/ 5477608 w 7821629"/>
              <a:gd name="connsiteY92" fmla="*/ 1459523 h 4730262"/>
              <a:gd name="connsiteX93" fmla="*/ 5521570 w 7821629"/>
              <a:gd name="connsiteY93" fmla="*/ 896816 h 4730262"/>
              <a:gd name="connsiteX94" fmla="*/ 5750170 w 7821629"/>
              <a:gd name="connsiteY94" fmla="*/ 439616 h 4730262"/>
              <a:gd name="connsiteX95" fmla="*/ 5961185 w 7821629"/>
              <a:gd name="connsiteY95" fmla="*/ 281354 h 4730262"/>
              <a:gd name="connsiteX96" fmla="*/ 6110654 w 7821629"/>
              <a:gd name="connsiteY96" fmla="*/ 211016 h 4730262"/>
              <a:gd name="connsiteX97" fmla="*/ 6295293 w 7821629"/>
              <a:gd name="connsiteY97" fmla="*/ 105508 h 4730262"/>
              <a:gd name="connsiteX98" fmla="*/ 6682154 w 7821629"/>
              <a:gd name="connsiteY98" fmla="*/ 0 h 4730262"/>
              <a:gd name="connsiteX99" fmla="*/ 7033846 w 7821629"/>
              <a:gd name="connsiteY99" fmla="*/ 26377 h 4730262"/>
              <a:gd name="connsiteX100" fmla="*/ 7121770 w 7821629"/>
              <a:gd name="connsiteY100" fmla="*/ 79131 h 4730262"/>
              <a:gd name="connsiteX101" fmla="*/ 7376746 w 7821629"/>
              <a:gd name="connsiteY101" fmla="*/ 465992 h 4730262"/>
              <a:gd name="connsiteX102" fmla="*/ 7570177 w 7821629"/>
              <a:gd name="connsiteY102" fmla="*/ 1011116 h 4730262"/>
              <a:gd name="connsiteX103" fmla="*/ 7666893 w 7821629"/>
              <a:gd name="connsiteY103" fmla="*/ 1459523 h 4730262"/>
              <a:gd name="connsiteX104" fmla="*/ 7728439 w 7821629"/>
              <a:gd name="connsiteY104" fmla="*/ 1670539 h 4730262"/>
              <a:gd name="connsiteX105" fmla="*/ 7781193 w 7821629"/>
              <a:gd name="connsiteY105" fmla="*/ 2039816 h 4730262"/>
              <a:gd name="connsiteX106" fmla="*/ 7807570 w 7821629"/>
              <a:gd name="connsiteY106" fmla="*/ 2198077 h 4730262"/>
              <a:gd name="connsiteX107" fmla="*/ 7798777 w 7821629"/>
              <a:gd name="connsiteY107" fmla="*/ 2822331 h 4730262"/>
              <a:gd name="connsiteX108" fmla="*/ 7658100 w 7821629"/>
              <a:gd name="connsiteY108" fmla="*/ 3147646 h 4730262"/>
              <a:gd name="connsiteX109" fmla="*/ 7587762 w 7821629"/>
              <a:gd name="connsiteY109" fmla="*/ 3253154 h 4730262"/>
              <a:gd name="connsiteX110" fmla="*/ 7499839 w 7821629"/>
              <a:gd name="connsiteY110" fmla="*/ 3358662 h 4730262"/>
              <a:gd name="connsiteX111" fmla="*/ 7385539 w 7821629"/>
              <a:gd name="connsiteY111" fmla="*/ 3552092 h 4730262"/>
              <a:gd name="connsiteX112" fmla="*/ 7165731 w 7821629"/>
              <a:gd name="connsiteY112" fmla="*/ 3842239 h 4730262"/>
              <a:gd name="connsiteX113" fmla="*/ 7077808 w 7821629"/>
              <a:gd name="connsiteY113" fmla="*/ 3965331 h 4730262"/>
              <a:gd name="connsiteX114" fmla="*/ 6875585 w 7821629"/>
              <a:gd name="connsiteY114" fmla="*/ 4229100 h 4730262"/>
              <a:gd name="connsiteX115" fmla="*/ 6717323 w 7821629"/>
              <a:gd name="connsiteY115" fmla="*/ 4273062 h 4730262"/>
              <a:gd name="connsiteX116" fmla="*/ 6515100 w 7821629"/>
              <a:gd name="connsiteY116" fmla="*/ 4299439 h 4730262"/>
              <a:gd name="connsiteX117" fmla="*/ 6409593 w 7821629"/>
              <a:gd name="connsiteY117" fmla="*/ 4325816 h 4730262"/>
              <a:gd name="connsiteX118" fmla="*/ 6251331 w 7821629"/>
              <a:gd name="connsiteY118" fmla="*/ 4360985 h 4730262"/>
              <a:gd name="connsiteX119" fmla="*/ 6066693 w 7821629"/>
              <a:gd name="connsiteY119" fmla="*/ 4413739 h 4730262"/>
              <a:gd name="connsiteX120" fmla="*/ 5794131 w 7821629"/>
              <a:gd name="connsiteY120" fmla="*/ 4475285 h 4730262"/>
              <a:gd name="connsiteX121" fmla="*/ 5688623 w 7821629"/>
              <a:gd name="connsiteY121" fmla="*/ 4510454 h 4730262"/>
              <a:gd name="connsiteX122" fmla="*/ 5451231 w 7821629"/>
              <a:gd name="connsiteY122" fmla="*/ 4563208 h 4730262"/>
              <a:gd name="connsiteX123" fmla="*/ 5328139 w 7821629"/>
              <a:gd name="connsiteY123" fmla="*/ 4598377 h 4730262"/>
              <a:gd name="connsiteX124" fmla="*/ 5222631 w 7821629"/>
              <a:gd name="connsiteY124" fmla="*/ 4624754 h 4730262"/>
              <a:gd name="connsiteX125" fmla="*/ 4985239 w 7821629"/>
              <a:gd name="connsiteY125" fmla="*/ 4695092 h 4730262"/>
              <a:gd name="connsiteX126" fmla="*/ 4721470 w 7821629"/>
              <a:gd name="connsiteY126" fmla="*/ 4730262 h 4730262"/>
              <a:gd name="connsiteX127" fmla="*/ 4255477 w 7821629"/>
              <a:gd name="connsiteY127" fmla="*/ 4703885 h 4730262"/>
              <a:gd name="connsiteX128" fmla="*/ 3815862 w 7821629"/>
              <a:gd name="connsiteY128" fmla="*/ 4695092 h 4730262"/>
              <a:gd name="connsiteX129" fmla="*/ 3508131 w 7821629"/>
              <a:gd name="connsiteY129" fmla="*/ 4659923 h 4730262"/>
              <a:gd name="connsiteX130" fmla="*/ 3420208 w 7821629"/>
              <a:gd name="connsiteY130" fmla="*/ 4651131 h 4730262"/>
              <a:gd name="connsiteX131" fmla="*/ 3341077 w 7821629"/>
              <a:gd name="connsiteY131" fmla="*/ 4642339 h 4730262"/>
              <a:gd name="connsiteX132" fmla="*/ 3182816 w 7821629"/>
              <a:gd name="connsiteY132" fmla="*/ 4633546 h 4730262"/>
              <a:gd name="connsiteX133" fmla="*/ 2963008 w 7821629"/>
              <a:gd name="connsiteY133" fmla="*/ 4615962 h 4730262"/>
              <a:gd name="connsiteX134" fmla="*/ 2822331 w 7821629"/>
              <a:gd name="connsiteY134" fmla="*/ 4598377 h 4730262"/>
              <a:gd name="connsiteX135" fmla="*/ 2628900 w 7821629"/>
              <a:gd name="connsiteY135" fmla="*/ 4572000 h 4730262"/>
              <a:gd name="connsiteX136" fmla="*/ 2497016 w 7821629"/>
              <a:gd name="connsiteY136" fmla="*/ 4554416 h 4730262"/>
              <a:gd name="connsiteX137" fmla="*/ 2338754 w 7821629"/>
              <a:gd name="connsiteY137" fmla="*/ 4536831 h 4730262"/>
              <a:gd name="connsiteX138" fmla="*/ 2198077 w 7821629"/>
              <a:gd name="connsiteY138" fmla="*/ 4519246 h 4730262"/>
              <a:gd name="connsiteX139" fmla="*/ 2118946 w 7821629"/>
              <a:gd name="connsiteY139" fmla="*/ 4510454 h 4730262"/>
              <a:gd name="connsiteX140" fmla="*/ 2066193 w 7821629"/>
              <a:gd name="connsiteY140" fmla="*/ 4501662 h 4730262"/>
              <a:gd name="connsiteX141" fmla="*/ 1943100 w 7821629"/>
              <a:gd name="connsiteY141" fmla="*/ 4484077 h 4730262"/>
              <a:gd name="connsiteX142" fmla="*/ 1890346 w 7821629"/>
              <a:gd name="connsiteY142" fmla="*/ 4475285 h 4730262"/>
              <a:gd name="connsiteX143" fmla="*/ 1846385 w 7821629"/>
              <a:gd name="connsiteY143" fmla="*/ 4466492 h 4730262"/>
              <a:gd name="connsiteX144" fmla="*/ 1740877 w 7821629"/>
              <a:gd name="connsiteY144" fmla="*/ 4448908 h 4730262"/>
              <a:gd name="connsiteX145" fmla="*/ 1591408 w 7821629"/>
              <a:gd name="connsiteY145" fmla="*/ 4413739 h 4730262"/>
              <a:gd name="connsiteX146" fmla="*/ 1485900 w 7821629"/>
              <a:gd name="connsiteY146" fmla="*/ 4387362 h 4730262"/>
              <a:gd name="connsiteX147" fmla="*/ 1345223 w 7821629"/>
              <a:gd name="connsiteY147" fmla="*/ 4352192 h 4730262"/>
              <a:gd name="connsiteX148" fmla="*/ 1178170 w 7821629"/>
              <a:gd name="connsiteY148" fmla="*/ 4334608 h 4730262"/>
              <a:gd name="connsiteX149" fmla="*/ 1019908 w 7821629"/>
              <a:gd name="connsiteY149" fmla="*/ 4273062 h 4730262"/>
              <a:gd name="connsiteX150" fmla="*/ 940777 w 7821629"/>
              <a:gd name="connsiteY150" fmla="*/ 4246685 h 4730262"/>
              <a:gd name="connsiteX151" fmla="*/ 870439 w 7821629"/>
              <a:gd name="connsiteY151" fmla="*/ 4220308 h 4730262"/>
              <a:gd name="connsiteX152" fmla="*/ 817685 w 7821629"/>
              <a:gd name="connsiteY152" fmla="*/ 4202723 h 4730262"/>
              <a:gd name="connsiteX153" fmla="*/ 764931 w 7821629"/>
              <a:gd name="connsiteY153" fmla="*/ 4176346 h 4730262"/>
              <a:gd name="connsiteX154" fmla="*/ 720970 w 7821629"/>
              <a:gd name="connsiteY154" fmla="*/ 4158762 h 4730262"/>
              <a:gd name="connsiteX155" fmla="*/ 553916 w 7821629"/>
              <a:gd name="connsiteY155" fmla="*/ 4026877 h 4730262"/>
              <a:gd name="connsiteX156" fmla="*/ 518746 w 7821629"/>
              <a:gd name="connsiteY156" fmla="*/ 4000500 h 4730262"/>
              <a:gd name="connsiteX157" fmla="*/ 457200 w 7821629"/>
              <a:gd name="connsiteY157" fmla="*/ 3938954 h 4730262"/>
              <a:gd name="connsiteX158" fmla="*/ 422031 w 7821629"/>
              <a:gd name="connsiteY158" fmla="*/ 3903785 h 4730262"/>
              <a:gd name="connsiteX159" fmla="*/ 404446 w 7821629"/>
              <a:gd name="connsiteY159" fmla="*/ 3877408 h 4730262"/>
              <a:gd name="connsiteX160" fmla="*/ 369277 w 7821629"/>
              <a:gd name="connsiteY160" fmla="*/ 3842239 h 4730262"/>
              <a:gd name="connsiteX161" fmla="*/ 351693 w 7821629"/>
              <a:gd name="connsiteY161" fmla="*/ 3815862 h 4730262"/>
              <a:gd name="connsiteX162" fmla="*/ 298939 w 7821629"/>
              <a:gd name="connsiteY162" fmla="*/ 3745523 h 4730262"/>
              <a:gd name="connsiteX163" fmla="*/ 246185 w 7821629"/>
              <a:gd name="connsiteY163" fmla="*/ 3648808 h 4730262"/>
              <a:gd name="connsiteX164" fmla="*/ 228600 w 7821629"/>
              <a:gd name="connsiteY164" fmla="*/ 3604846 h 4730262"/>
              <a:gd name="connsiteX165" fmla="*/ 149470 w 7821629"/>
              <a:gd name="connsiteY165" fmla="*/ 3455377 h 4730262"/>
              <a:gd name="connsiteX166" fmla="*/ 114300 w 7821629"/>
              <a:gd name="connsiteY166" fmla="*/ 3349869 h 4730262"/>
              <a:gd name="connsiteX167" fmla="*/ 96716 w 7821629"/>
              <a:gd name="connsiteY167" fmla="*/ 3297116 h 4730262"/>
              <a:gd name="connsiteX168" fmla="*/ 87923 w 7821629"/>
              <a:gd name="connsiteY168" fmla="*/ 3253154 h 4730262"/>
              <a:gd name="connsiteX169" fmla="*/ 61546 w 7821629"/>
              <a:gd name="connsiteY169" fmla="*/ 3112477 h 4730262"/>
              <a:gd name="connsiteX170" fmla="*/ 52754 w 7821629"/>
              <a:gd name="connsiteY170" fmla="*/ 3024554 h 4730262"/>
              <a:gd name="connsiteX171" fmla="*/ 35170 w 7821629"/>
              <a:gd name="connsiteY171" fmla="*/ 2936631 h 4730262"/>
              <a:gd name="connsiteX172" fmla="*/ 26377 w 7821629"/>
              <a:gd name="connsiteY172" fmla="*/ 2866292 h 4730262"/>
              <a:gd name="connsiteX173" fmla="*/ 17585 w 7821629"/>
              <a:gd name="connsiteY173" fmla="*/ 2751992 h 4730262"/>
              <a:gd name="connsiteX174" fmla="*/ 8793 w 7821629"/>
              <a:gd name="connsiteY174" fmla="*/ 2725616 h 4730262"/>
              <a:gd name="connsiteX175" fmla="*/ 0 w 7821629"/>
              <a:gd name="connsiteY175" fmla="*/ 2690446 h 4730262"/>
              <a:gd name="connsiteX176" fmla="*/ 8793 w 7821629"/>
              <a:gd name="connsiteY176" fmla="*/ 2294792 h 4730262"/>
              <a:gd name="connsiteX177" fmla="*/ 35170 w 7821629"/>
              <a:gd name="connsiteY177" fmla="*/ 2215662 h 4730262"/>
              <a:gd name="connsiteX178" fmla="*/ 52754 w 7821629"/>
              <a:gd name="connsiteY178" fmla="*/ 2162908 h 4730262"/>
              <a:gd name="connsiteX179" fmla="*/ 70339 w 7821629"/>
              <a:gd name="connsiteY179" fmla="*/ 2118946 h 4730262"/>
              <a:gd name="connsiteX180" fmla="*/ 87923 w 7821629"/>
              <a:gd name="connsiteY180" fmla="*/ 2066192 h 4730262"/>
              <a:gd name="connsiteX181" fmla="*/ 96716 w 7821629"/>
              <a:gd name="connsiteY181" fmla="*/ 2039816 h 4730262"/>
              <a:gd name="connsiteX182" fmla="*/ 105508 w 7821629"/>
              <a:gd name="connsiteY182" fmla="*/ 2004646 h 4730262"/>
              <a:gd name="connsiteX183" fmla="*/ 123093 w 7821629"/>
              <a:gd name="connsiteY183" fmla="*/ 1978269 h 4730262"/>
              <a:gd name="connsiteX184" fmla="*/ 149470 w 7821629"/>
              <a:gd name="connsiteY184" fmla="*/ 1890346 h 4730262"/>
              <a:gd name="connsiteX185" fmla="*/ 167054 w 7821629"/>
              <a:gd name="connsiteY185" fmla="*/ 1863969 h 4730262"/>
              <a:gd name="connsiteX186" fmla="*/ 175846 w 7821629"/>
              <a:gd name="connsiteY186" fmla="*/ 1820008 h 4730262"/>
              <a:gd name="connsiteX187" fmla="*/ 184639 w 7821629"/>
              <a:gd name="connsiteY18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501662 w 7821629"/>
              <a:gd name="connsiteY70" fmla="*/ 2936631 h 4730262"/>
              <a:gd name="connsiteX71" fmla="*/ 4572000 w 7821629"/>
              <a:gd name="connsiteY71" fmla="*/ 2971800 h 4730262"/>
              <a:gd name="connsiteX72" fmla="*/ 4598377 w 7821629"/>
              <a:gd name="connsiteY72" fmla="*/ 2989385 h 4730262"/>
              <a:gd name="connsiteX73" fmla="*/ 4633546 w 7821629"/>
              <a:gd name="connsiteY73" fmla="*/ 2998177 h 4730262"/>
              <a:gd name="connsiteX74" fmla="*/ 4659923 w 7821629"/>
              <a:gd name="connsiteY74" fmla="*/ 3024554 h 4730262"/>
              <a:gd name="connsiteX75" fmla="*/ 4791808 w 7821629"/>
              <a:gd name="connsiteY75" fmla="*/ 3059723 h 4730262"/>
              <a:gd name="connsiteX76" fmla="*/ 4967654 w 7821629"/>
              <a:gd name="connsiteY76" fmla="*/ 3050931 h 4730262"/>
              <a:gd name="connsiteX77" fmla="*/ 5020408 w 7821629"/>
              <a:gd name="connsiteY77" fmla="*/ 3042139 h 4730262"/>
              <a:gd name="connsiteX78" fmla="*/ 5117123 w 7821629"/>
              <a:gd name="connsiteY78" fmla="*/ 3033346 h 4730262"/>
              <a:gd name="connsiteX79" fmla="*/ 5231423 w 7821629"/>
              <a:gd name="connsiteY79" fmla="*/ 2998177 h 4730262"/>
              <a:gd name="connsiteX80" fmla="*/ 5266593 w 7821629"/>
              <a:gd name="connsiteY80" fmla="*/ 2945423 h 4730262"/>
              <a:gd name="connsiteX81" fmla="*/ 5345723 w 7821629"/>
              <a:gd name="connsiteY81" fmla="*/ 2857500 h 4730262"/>
              <a:gd name="connsiteX82" fmla="*/ 5380893 w 7821629"/>
              <a:gd name="connsiteY82" fmla="*/ 2822331 h 4730262"/>
              <a:gd name="connsiteX83" fmla="*/ 5407270 w 7821629"/>
              <a:gd name="connsiteY83" fmla="*/ 2778369 h 4730262"/>
              <a:gd name="connsiteX84" fmla="*/ 5433646 w 7821629"/>
              <a:gd name="connsiteY84" fmla="*/ 2743200 h 4730262"/>
              <a:gd name="connsiteX85" fmla="*/ 5486400 w 7821629"/>
              <a:gd name="connsiteY85" fmla="*/ 2576146 h 4730262"/>
              <a:gd name="connsiteX86" fmla="*/ 5503985 w 7821629"/>
              <a:gd name="connsiteY86" fmla="*/ 2532185 h 4730262"/>
              <a:gd name="connsiteX87" fmla="*/ 5539154 w 7821629"/>
              <a:gd name="connsiteY87" fmla="*/ 2400300 h 4730262"/>
              <a:gd name="connsiteX88" fmla="*/ 5530362 w 7821629"/>
              <a:gd name="connsiteY88" fmla="*/ 1802423 h 4730262"/>
              <a:gd name="connsiteX89" fmla="*/ 5512777 w 7821629"/>
              <a:gd name="connsiteY89" fmla="*/ 1714500 h 4730262"/>
              <a:gd name="connsiteX90" fmla="*/ 5495193 w 7821629"/>
              <a:gd name="connsiteY90" fmla="*/ 1617785 h 4730262"/>
              <a:gd name="connsiteX91" fmla="*/ 5477608 w 7821629"/>
              <a:gd name="connsiteY91" fmla="*/ 1459523 h 4730262"/>
              <a:gd name="connsiteX92" fmla="*/ 5521570 w 7821629"/>
              <a:gd name="connsiteY92" fmla="*/ 896816 h 4730262"/>
              <a:gd name="connsiteX93" fmla="*/ 5750170 w 7821629"/>
              <a:gd name="connsiteY93" fmla="*/ 439616 h 4730262"/>
              <a:gd name="connsiteX94" fmla="*/ 5961185 w 7821629"/>
              <a:gd name="connsiteY94" fmla="*/ 281354 h 4730262"/>
              <a:gd name="connsiteX95" fmla="*/ 6110654 w 7821629"/>
              <a:gd name="connsiteY95" fmla="*/ 211016 h 4730262"/>
              <a:gd name="connsiteX96" fmla="*/ 6295293 w 7821629"/>
              <a:gd name="connsiteY96" fmla="*/ 105508 h 4730262"/>
              <a:gd name="connsiteX97" fmla="*/ 6682154 w 7821629"/>
              <a:gd name="connsiteY97" fmla="*/ 0 h 4730262"/>
              <a:gd name="connsiteX98" fmla="*/ 7033846 w 7821629"/>
              <a:gd name="connsiteY98" fmla="*/ 26377 h 4730262"/>
              <a:gd name="connsiteX99" fmla="*/ 7121770 w 7821629"/>
              <a:gd name="connsiteY99" fmla="*/ 79131 h 4730262"/>
              <a:gd name="connsiteX100" fmla="*/ 7376746 w 7821629"/>
              <a:gd name="connsiteY100" fmla="*/ 465992 h 4730262"/>
              <a:gd name="connsiteX101" fmla="*/ 7570177 w 7821629"/>
              <a:gd name="connsiteY101" fmla="*/ 1011116 h 4730262"/>
              <a:gd name="connsiteX102" fmla="*/ 7666893 w 7821629"/>
              <a:gd name="connsiteY102" fmla="*/ 1459523 h 4730262"/>
              <a:gd name="connsiteX103" fmla="*/ 7728439 w 7821629"/>
              <a:gd name="connsiteY103" fmla="*/ 1670539 h 4730262"/>
              <a:gd name="connsiteX104" fmla="*/ 7781193 w 7821629"/>
              <a:gd name="connsiteY104" fmla="*/ 2039816 h 4730262"/>
              <a:gd name="connsiteX105" fmla="*/ 7807570 w 7821629"/>
              <a:gd name="connsiteY105" fmla="*/ 2198077 h 4730262"/>
              <a:gd name="connsiteX106" fmla="*/ 7798777 w 7821629"/>
              <a:gd name="connsiteY106" fmla="*/ 2822331 h 4730262"/>
              <a:gd name="connsiteX107" fmla="*/ 7658100 w 7821629"/>
              <a:gd name="connsiteY107" fmla="*/ 3147646 h 4730262"/>
              <a:gd name="connsiteX108" fmla="*/ 7587762 w 7821629"/>
              <a:gd name="connsiteY108" fmla="*/ 3253154 h 4730262"/>
              <a:gd name="connsiteX109" fmla="*/ 7499839 w 7821629"/>
              <a:gd name="connsiteY109" fmla="*/ 3358662 h 4730262"/>
              <a:gd name="connsiteX110" fmla="*/ 7385539 w 7821629"/>
              <a:gd name="connsiteY110" fmla="*/ 3552092 h 4730262"/>
              <a:gd name="connsiteX111" fmla="*/ 7165731 w 7821629"/>
              <a:gd name="connsiteY111" fmla="*/ 3842239 h 4730262"/>
              <a:gd name="connsiteX112" fmla="*/ 7077808 w 7821629"/>
              <a:gd name="connsiteY112" fmla="*/ 3965331 h 4730262"/>
              <a:gd name="connsiteX113" fmla="*/ 6875585 w 7821629"/>
              <a:gd name="connsiteY113" fmla="*/ 4229100 h 4730262"/>
              <a:gd name="connsiteX114" fmla="*/ 6717323 w 7821629"/>
              <a:gd name="connsiteY114" fmla="*/ 4273062 h 4730262"/>
              <a:gd name="connsiteX115" fmla="*/ 6515100 w 7821629"/>
              <a:gd name="connsiteY115" fmla="*/ 4299439 h 4730262"/>
              <a:gd name="connsiteX116" fmla="*/ 6409593 w 7821629"/>
              <a:gd name="connsiteY116" fmla="*/ 4325816 h 4730262"/>
              <a:gd name="connsiteX117" fmla="*/ 6251331 w 7821629"/>
              <a:gd name="connsiteY117" fmla="*/ 4360985 h 4730262"/>
              <a:gd name="connsiteX118" fmla="*/ 6066693 w 7821629"/>
              <a:gd name="connsiteY118" fmla="*/ 4413739 h 4730262"/>
              <a:gd name="connsiteX119" fmla="*/ 5794131 w 7821629"/>
              <a:gd name="connsiteY119" fmla="*/ 4475285 h 4730262"/>
              <a:gd name="connsiteX120" fmla="*/ 5688623 w 7821629"/>
              <a:gd name="connsiteY120" fmla="*/ 4510454 h 4730262"/>
              <a:gd name="connsiteX121" fmla="*/ 5451231 w 7821629"/>
              <a:gd name="connsiteY121" fmla="*/ 4563208 h 4730262"/>
              <a:gd name="connsiteX122" fmla="*/ 5328139 w 7821629"/>
              <a:gd name="connsiteY122" fmla="*/ 4598377 h 4730262"/>
              <a:gd name="connsiteX123" fmla="*/ 5222631 w 7821629"/>
              <a:gd name="connsiteY123" fmla="*/ 4624754 h 4730262"/>
              <a:gd name="connsiteX124" fmla="*/ 4985239 w 7821629"/>
              <a:gd name="connsiteY124" fmla="*/ 4695092 h 4730262"/>
              <a:gd name="connsiteX125" fmla="*/ 4721470 w 7821629"/>
              <a:gd name="connsiteY125" fmla="*/ 4730262 h 4730262"/>
              <a:gd name="connsiteX126" fmla="*/ 4255477 w 7821629"/>
              <a:gd name="connsiteY126" fmla="*/ 4703885 h 4730262"/>
              <a:gd name="connsiteX127" fmla="*/ 3815862 w 7821629"/>
              <a:gd name="connsiteY127" fmla="*/ 4695092 h 4730262"/>
              <a:gd name="connsiteX128" fmla="*/ 3508131 w 7821629"/>
              <a:gd name="connsiteY128" fmla="*/ 4659923 h 4730262"/>
              <a:gd name="connsiteX129" fmla="*/ 3420208 w 7821629"/>
              <a:gd name="connsiteY129" fmla="*/ 4651131 h 4730262"/>
              <a:gd name="connsiteX130" fmla="*/ 3341077 w 7821629"/>
              <a:gd name="connsiteY130" fmla="*/ 4642339 h 4730262"/>
              <a:gd name="connsiteX131" fmla="*/ 3182816 w 7821629"/>
              <a:gd name="connsiteY131" fmla="*/ 4633546 h 4730262"/>
              <a:gd name="connsiteX132" fmla="*/ 2963008 w 7821629"/>
              <a:gd name="connsiteY132" fmla="*/ 4615962 h 4730262"/>
              <a:gd name="connsiteX133" fmla="*/ 2822331 w 7821629"/>
              <a:gd name="connsiteY133" fmla="*/ 4598377 h 4730262"/>
              <a:gd name="connsiteX134" fmla="*/ 2628900 w 7821629"/>
              <a:gd name="connsiteY134" fmla="*/ 4572000 h 4730262"/>
              <a:gd name="connsiteX135" fmla="*/ 2497016 w 7821629"/>
              <a:gd name="connsiteY135" fmla="*/ 4554416 h 4730262"/>
              <a:gd name="connsiteX136" fmla="*/ 2338754 w 7821629"/>
              <a:gd name="connsiteY136" fmla="*/ 4536831 h 4730262"/>
              <a:gd name="connsiteX137" fmla="*/ 2198077 w 7821629"/>
              <a:gd name="connsiteY137" fmla="*/ 4519246 h 4730262"/>
              <a:gd name="connsiteX138" fmla="*/ 2118946 w 7821629"/>
              <a:gd name="connsiteY138" fmla="*/ 4510454 h 4730262"/>
              <a:gd name="connsiteX139" fmla="*/ 2066193 w 7821629"/>
              <a:gd name="connsiteY139" fmla="*/ 4501662 h 4730262"/>
              <a:gd name="connsiteX140" fmla="*/ 1943100 w 7821629"/>
              <a:gd name="connsiteY140" fmla="*/ 4484077 h 4730262"/>
              <a:gd name="connsiteX141" fmla="*/ 1890346 w 7821629"/>
              <a:gd name="connsiteY141" fmla="*/ 4475285 h 4730262"/>
              <a:gd name="connsiteX142" fmla="*/ 1846385 w 7821629"/>
              <a:gd name="connsiteY142" fmla="*/ 4466492 h 4730262"/>
              <a:gd name="connsiteX143" fmla="*/ 1740877 w 7821629"/>
              <a:gd name="connsiteY143" fmla="*/ 4448908 h 4730262"/>
              <a:gd name="connsiteX144" fmla="*/ 1591408 w 7821629"/>
              <a:gd name="connsiteY144" fmla="*/ 4413739 h 4730262"/>
              <a:gd name="connsiteX145" fmla="*/ 1485900 w 7821629"/>
              <a:gd name="connsiteY145" fmla="*/ 4387362 h 4730262"/>
              <a:gd name="connsiteX146" fmla="*/ 1345223 w 7821629"/>
              <a:gd name="connsiteY146" fmla="*/ 4352192 h 4730262"/>
              <a:gd name="connsiteX147" fmla="*/ 1178170 w 7821629"/>
              <a:gd name="connsiteY147" fmla="*/ 4334608 h 4730262"/>
              <a:gd name="connsiteX148" fmla="*/ 1019908 w 7821629"/>
              <a:gd name="connsiteY148" fmla="*/ 4273062 h 4730262"/>
              <a:gd name="connsiteX149" fmla="*/ 940777 w 7821629"/>
              <a:gd name="connsiteY149" fmla="*/ 4246685 h 4730262"/>
              <a:gd name="connsiteX150" fmla="*/ 870439 w 7821629"/>
              <a:gd name="connsiteY150" fmla="*/ 4220308 h 4730262"/>
              <a:gd name="connsiteX151" fmla="*/ 817685 w 7821629"/>
              <a:gd name="connsiteY151" fmla="*/ 4202723 h 4730262"/>
              <a:gd name="connsiteX152" fmla="*/ 764931 w 7821629"/>
              <a:gd name="connsiteY152" fmla="*/ 4176346 h 4730262"/>
              <a:gd name="connsiteX153" fmla="*/ 720970 w 7821629"/>
              <a:gd name="connsiteY153" fmla="*/ 4158762 h 4730262"/>
              <a:gd name="connsiteX154" fmla="*/ 553916 w 7821629"/>
              <a:gd name="connsiteY154" fmla="*/ 4026877 h 4730262"/>
              <a:gd name="connsiteX155" fmla="*/ 518746 w 7821629"/>
              <a:gd name="connsiteY155" fmla="*/ 4000500 h 4730262"/>
              <a:gd name="connsiteX156" fmla="*/ 457200 w 7821629"/>
              <a:gd name="connsiteY156" fmla="*/ 3938954 h 4730262"/>
              <a:gd name="connsiteX157" fmla="*/ 422031 w 7821629"/>
              <a:gd name="connsiteY157" fmla="*/ 3903785 h 4730262"/>
              <a:gd name="connsiteX158" fmla="*/ 404446 w 7821629"/>
              <a:gd name="connsiteY158" fmla="*/ 3877408 h 4730262"/>
              <a:gd name="connsiteX159" fmla="*/ 369277 w 7821629"/>
              <a:gd name="connsiteY159" fmla="*/ 3842239 h 4730262"/>
              <a:gd name="connsiteX160" fmla="*/ 351693 w 7821629"/>
              <a:gd name="connsiteY160" fmla="*/ 3815862 h 4730262"/>
              <a:gd name="connsiteX161" fmla="*/ 298939 w 7821629"/>
              <a:gd name="connsiteY161" fmla="*/ 3745523 h 4730262"/>
              <a:gd name="connsiteX162" fmla="*/ 246185 w 7821629"/>
              <a:gd name="connsiteY162" fmla="*/ 3648808 h 4730262"/>
              <a:gd name="connsiteX163" fmla="*/ 228600 w 7821629"/>
              <a:gd name="connsiteY163" fmla="*/ 3604846 h 4730262"/>
              <a:gd name="connsiteX164" fmla="*/ 149470 w 7821629"/>
              <a:gd name="connsiteY164" fmla="*/ 3455377 h 4730262"/>
              <a:gd name="connsiteX165" fmla="*/ 114300 w 7821629"/>
              <a:gd name="connsiteY165" fmla="*/ 3349869 h 4730262"/>
              <a:gd name="connsiteX166" fmla="*/ 96716 w 7821629"/>
              <a:gd name="connsiteY166" fmla="*/ 3297116 h 4730262"/>
              <a:gd name="connsiteX167" fmla="*/ 87923 w 7821629"/>
              <a:gd name="connsiteY167" fmla="*/ 3253154 h 4730262"/>
              <a:gd name="connsiteX168" fmla="*/ 61546 w 7821629"/>
              <a:gd name="connsiteY168" fmla="*/ 3112477 h 4730262"/>
              <a:gd name="connsiteX169" fmla="*/ 52754 w 7821629"/>
              <a:gd name="connsiteY169" fmla="*/ 3024554 h 4730262"/>
              <a:gd name="connsiteX170" fmla="*/ 35170 w 7821629"/>
              <a:gd name="connsiteY170" fmla="*/ 2936631 h 4730262"/>
              <a:gd name="connsiteX171" fmla="*/ 26377 w 7821629"/>
              <a:gd name="connsiteY171" fmla="*/ 2866292 h 4730262"/>
              <a:gd name="connsiteX172" fmla="*/ 17585 w 7821629"/>
              <a:gd name="connsiteY172" fmla="*/ 2751992 h 4730262"/>
              <a:gd name="connsiteX173" fmla="*/ 8793 w 7821629"/>
              <a:gd name="connsiteY173" fmla="*/ 2725616 h 4730262"/>
              <a:gd name="connsiteX174" fmla="*/ 0 w 7821629"/>
              <a:gd name="connsiteY174" fmla="*/ 2690446 h 4730262"/>
              <a:gd name="connsiteX175" fmla="*/ 8793 w 7821629"/>
              <a:gd name="connsiteY175" fmla="*/ 2294792 h 4730262"/>
              <a:gd name="connsiteX176" fmla="*/ 35170 w 7821629"/>
              <a:gd name="connsiteY176" fmla="*/ 2215662 h 4730262"/>
              <a:gd name="connsiteX177" fmla="*/ 52754 w 7821629"/>
              <a:gd name="connsiteY177" fmla="*/ 2162908 h 4730262"/>
              <a:gd name="connsiteX178" fmla="*/ 70339 w 7821629"/>
              <a:gd name="connsiteY178" fmla="*/ 2118946 h 4730262"/>
              <a:gd name="connsiteX179" fmla="*/ 87923 w 7821629"/>
              <a:gd name="connsiteY179" fmla="*/ 2066192 h 4730262"/>
              <a:gd name="connsiteX180" fmla="*/ 96716 w 7821629"/>
              <a:gd name="connsiteY180" fmla="*/ 2039816 h 4730262"/>
              <a:gd name="connsiteX181" fmla="*/ 105508 w 7821629"/>
              <a:gd name="connsiteY181" fmla="*/ 2004646 h 4730262"/>
              <a:gd name="connsiteX182" fmla="*/ 123093 w 7821629"/>
              <a:gd name="connsiteY182" fmla="*/ 1978269 h 4730262"/>
              <a:gd name="connsiteX183" fmla="*/ 149470 w 7821629"/>
              <a:gd name="connsiteY183" fmla="*/ 1890346 h 4730262"/>
              <a:gd name="connsiteX184" fmla="*/ 167054 w 7821629"/>
              <a:gd name="connsiteY184" fmla="*/ 1863969 h 4730262"/>
              <a:gd name="connsiteX185" fmla="*/ 175846 w 7821629"/>
              <a:gd name="connsiteY185" fmla="*/ 1820008 h 4730262"/>
              <a:gd name="connsiteX186" fmla="*/ 184639 w 7821629"/>
              <a:gd name="connsiteY18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501662 w 7821629"/>
              <a:gd name="connsiteY69" fmla="*/ 2936631 h 4730262"/>
              <a:gd name="connsiteX70" fmla="*/ 4572000 w 7821629"/>
              <a:gd name="connsiteY70" fmla="*/ 2971800 h 4730262"/>
              <a:gd name="connsiteX71" fmla="*/ 4598377 w 7821629"/>
              <a:gd name="connsiteY71" fmla="*/ 2989385 h 4730262"/>
              <a:gd name="connsiteX72" fmla="*/ 4633546 w 7821629"/>
              <a:gd name="connsiteY72" fmla="*/ 2998177 h 4730262"/>
              <a:gd name="connsiteX73" fmla="*/ 4659923 w 7821629"/>
              <a:gd name="connsiteY73" fmla="*/ 3024554 h 4730262"/>
              <a:gd name="connsiteX74" fmla="*/ 4791808 w 7821629"/>
              <a:gd name="connsiteY74" fmla="*/ 3059723 h 4730262"/>
              <a:gd name="connsiteX75" fmla="*/ 4967654 w 7821629"/>
              <a:gd name="connsiteY75" fmla="*/ 3050931 h 4730262"/>
              <a:gd name="connsiteX76" fmla="*/ 5020408 w 7821629"/>
              <a:gd name="connsiteY76" fmla="*/ 3042139 h 4730262"/>
              <a:gd name="connsiteX77" fmla="*/ 5117123 w 7821629"/>
              <a:gd name="connsiteY77" fmla="*/ 3033346 h 4730262"/>
              <a:gd name="connsiteX78" fmla="*/ 5231423 w 7821629"/>
              <a:gd name="connsiteY78" fmla="*/ 2998177 h 4730262"/>
              <a:gd name="connsiteX79" fmla="*/ 5266593 w 7821629"/>
              <a:gd name="connsiteY79" fmla="*/ 2945423 h 4730262"/>
              <a:gd name="connsiteX80" fmla="*/ 5345723 w 7821629"/>
              <a:gd name="connsiteY80" fmla="*/ 2857500 h 4730262"/>
              <a:gd name="connsiteX81" fmla="*/ 5380893 w 7821629"/>
              <a:gd name="connsiteY81" fmla="*/ 2822331 h 4730262"/>
              <a:gd name="connsiteX82" fmla="*/ 5407270 w 7821629"/>
              <a:gd name="connsiteY82" fmla="*/ 2778369 h 4730262"/>
              <a:gd name="connsiteX83" fmla="*/ 5433646 w 7821629"/>
              <a:gd name="connsiteY83" fmla="*/ 2743200 h 4730262"/>
              <a:gd name="connsiteX84" fmla="*/ 5486400 w 7821629"/>
              <a:gd name="connsiteY84" fmla="*/ 2576146 h 4730262"/>
              <a:gd name="connsiteX85" fmla="*/ 5503985 w 7821629"/>
              <a:gd name="connsiteY85" fmla="*/ 2532185 h 4730262"/>
              <a:gd name="connsiteX86" fmla="*/ 5539154 w 7821629"/>
              <a:gd name="connsiteY86" fmla="*/ 2400300 h 4730262"/>
              <a:gd name="connsiteX87" fmla="*/ 5530362 w 7821629"/>
              <a:gd name="connsiteY87" fmla="*/ 1802423 h 4730262"/>
              <a:gd name="connsiteX88" fmla="*/ 5512777 w 7821629"/>
              <a:gd name="connsiteY88" fmla="*/ 1714500 h 4730262"/>
              <a:gd name="connsiteX89" fmla="*/ 5495193 w 7821629"/>
              <a:gd name="connsiteY89" fmla="*/ 1617785 h 4730262"/>
              <a:gd name="connsiteX90" fmla="*/ 5477608 w 7821629"/>
              <a:gd name="connsiteY90" fmla="*/ 1459523 h 4730262"/>
              <a:gd name="connsiteX91" fmla="*/ 5521570 w 7821629"/>
              <a:gd name="connsiteY91" fmla="*/ 896816 h 4730262"/>
              <a:gd name="connsiteX92" fmla="*/ 5750170 w 7821629"/>
              <a:gd name="connsiteY92" fmla="*/ 439616 h 4730262"/>
              <a:gd name="connsiteX93" fmla="*/ 5961185 w 7821629"/>
              <a:gd name="connsiteY93" fmla="*/ 281354 h 4730262"/>
              <a:gd name="connsiteX94" fmla="*/ 6110654 w 7821629"/>
              <a:gd name="connsiteY94" fmla="*/ 211016 h 4730262"/>
              <a:gd name="connsiteX95" fmla="*/ 6295293 w 7821629"/>
              <a:gd name="connsiteY95" fmla="*/ 105508 h 4730262"/>
              <a:gd name="connsiteX96" fmla="*/ 6682154 w 7821629"/>
              <a:gd name="connsiteY96" fmla="*/ 0 h 4730262"/>
              <a:gd name="connsiteX97" fmla="*/ 7033846 w 7821629"/>
              <a:gd name="connsiteY97" fmla="*/ 26377 h 4730262"/>
              <a:gd name="connsiteX98" fmla="*/ 7121770 w 7821629"/>
              <a:gd name="connsiteY98" fmla="*/ 79131 h 4730262"/>
              <a:gd name="connsiteX99" fmla="*/ 7376746 w 7821629"/>
              <a:gd name="connsiteY99" fmla="*/ 465992 h 4730262"/>
              <a:gd name="connsiteX100" fmla="*/ 7570177 w 7821629"/>
              <a:gd name="connsiteY100" fmla="*/ 1011116 h 4730262"/>
              <a:gd name="connsiteX101" fmla="*/ 7666893 w 7821629"/>
              <a:gd name="connsiteY101" fmla="*/ 1459523 h 4730262"/>
              <a:gd name="connsiteX102" fmla="*/ 7728439 w 7821629"/>
              <a:gd name="connsiteY102" fmla="*/ 1670539 h 4730262"/>
              <a:gd name="connsiteX103" fmla="*/ 7781193 w 7821629"/>
              <a:gd name="connsiteY103" fmla="*/ 2039816 h 4730262"/>
              <a:gd name="connsiteX104" fmla="*/ 7807570 w 7821629"/>
              <a:gd name="connsiteY104" fmla="*/ 2198077 h 4730262"/>
              <a:gd name="connsiteX105" fmla="*/ 7798777 w 7821629"/>
              <a:gd name="connsiteY105" fmla="*/ 2822331 h 4730262"/>
              <a:gd name="connsiteX106" fmla="*/ 7658100 w 7821629"/>
              <a:gd name="connsiteY106" fmla="*/ 3147646 h 4730262"/>
              <a:gd name="connsiteX107" fmla="*/ 7587762 w 7821629"/>
              <a:gd name="connsiteY107" fmla="*/ 3253154 h 4730262"/>
              <a:gd name="connsiteX108" fmla="*/ 7499839 w 7821629"/>
              <a:gd name="connsiteY108" fmla="*/ 3358662 h 4730262"/>
              <a:gd name="connsiteX109" fmla="*/ 7385539 w 7821629"/>
              <a:gd name="connsiteY109" fmla="*/ 3552092 h 4730262"/>
              <a:gd name="connsiteX110" fmla="*/ 7165731 w 7821629"/>
              <a:gd name="connsiteY110" fmla="*/ 3842239 h 4730262"/>
              <a:gd name="connsiteX111" fmla="*/ 7077808 w 7821629"/>
              <a:gd name="connsiteY111" fmla="*/ 3965331 h 4730262"/>
              <a:gd name="connsiteX112" fmla="*/ 6875585 w 7821629"/>
              <a:gd name="connsiteY112" fmla="*/ 4229100 h 4730262"/>
              <a:gd name="connsiteX113" fmla="*/ 6717323 w 7821629"/>
              <a:gd name="connsiteY113" fmla="*/ 4273062 h 4730262"/>
              <a:gd name="connsiteX114" fmla="*/ 6515100 w 7821629"/>
              <a:gd name="connsiteY114" fmla="*/ 4299439 h 4730262"/>
              <a:gd name="connsiteX115" fmla="*/ 6409593 w 7821629"/>
              <a:gd name="connsiteY115" fmla="*/ 4325816 h 4730262"/>
              <a:gd name="connsiteX116" fmla="*/ 6251331 w 7821629"/>
              <a:gd name="connsiteY116" fmla="*/ 4360985 h 4730262"/>
              <a:gd name="connsiteX117" fmla="*/ 6066693 w 7821629"/>
              <a:gd name="connsiteY117" fmla="*/ 4413739 h 4730262"/>
              <a:gd name="connsiteX118" fmla="*/ 5794131 w 7821629"/>
              <a:gd name="connsiteY118" fmla="*/ 4475285 h 4730262"/>
              <a:gd name="connsiteX119" fmla="*/ 5688623 w 7821629"/>
              <a:gd name="connsiteY119" fmla="*/ 4510454 h 4730262"/>
              <a:gd name="connsiteX120" fmla="*/ 5451231 w 7821629"/>
              <a:gd name="connsiteY120" fmla="*/ 4563208 h 4730262"/>
              <a:gd name="connsiteX121" fmla="*/ 5328139 w 7821629"/>
              <a:gd name="connsiteY121" fmla="*/ 4598377 h 4730262"/>
              <a:gd name="connsiteX122" fmla="*/ 5222631 w 7821629"/>
              <a:gd name="connsiteY122" fmla="*/ 4624754 h 4730262"/>
              <a:gd name="connsiteX123" fmla="*/ 4985239 w 7821629"/>
              <a:gd name="connsiteY123" fmla="*/ 4695092 h 4730262"/>
              <a:gd name="connsiteX124" fmla="*/ 4721470 w 7821629"/>
              <a:gd name="connsiteY124" fmla="*/ 4730262 h 4730262"/>
              <a:gd name="connsiteX125" fmla="*/ 4255477 w 7821629"/>
              <a:gd name="connsiteY125" fmla="*/ 4703885 h 4730262"/>
              <a:gd name="connsiteX126" fmla="*/ 3815862 w 7821629"/>
              <a:gd name="connsiteY126" fmla="*/ 4695092 h 4730262"/>
              <a:gd name="connsiteX127" fmla="*/ 3508131 w 7821629"/>
              <a:gd name="connsiteY127" fmla="*/ 4659923 h 4730262"/>
              <a:gd name="connsiteX128" fmla="*/ 3420208 w 7821629"/>
              <a:gd name="connsiteY128" fmla="*/ 4651131 h 4730262"/>
              <a:gd name="connsiteX129" fmla="*/ 3341077 w 7821629"/>
              <a:gd name="connsiteY129" fmla="*/ 4642339 h 4730262"/>
              <a:gd name="connsiteX130" fmla="*/ 3182816 w 7821629"/>
              <a:gd name="connsiteY130" fmla="*/ 4633546 h 4730262"/>
              <a:gd name="connsiteX131" fmla="*/ 2963008 w 7821629"/>
              <a:gd name="connsiteY131" fmla="*/ 4615962 h 4730262"/>
              <a:gd name="connsiteX132" fmla="*/ 2822331 w 7821629"/>
              <a:gd name="connsiteY132" fmla="*/ 4598377 h 4730262"/>
              <a:gd name="connsiteX133" fmla="*/ 2628900 w 7821629"/>
              <a:gd name="connsiteY133" fmla="*/ 4572000 h 4730262"/>
              <a:gd name="connsiteX134" fmla="*/ 2497016 w 7821629"/>
              <a:gd name="connsiteY134" fmla="*/ 4554416 h 4730262"/>
              <a:gd name="connsiteX135" fmla="*/ 2338754 w 7821629"/>
              <a:gd name="connsiteY135" fmla="*/ 4536831 h 4730262"/>
              <a:gd name="connsiteX136" fmla="*/ 2198077 w 7821629"/>
              <a:gd name="connsiteY136" fmla="*/ 4519246 h 4730262"/>
              <a:gd name="connsiteX137" fmla="*/ 2118946 w 7821629"/>
              <a:gd name="connsiteY137" fmla="*/ 4510454 h 4730262"/>
              <a:gd name="connsiteX138" fmla="*/ 2066193 w 7821629"/>
              <a:gd name="connsiteY138" fmla="*/ 4501662 h 4730262"/>
              <a:gd name="connsiteX139" fmla="*/ 1943100 w 7821629"/>
              <a:gd name="connsiteY139" fmla="*/ 4484077 h 4730262"/>
              <a:gd name="connsiteX140" fmla="*/ 1890346 w 7821629"/>
              <a:gd name="connsiteY140" fmla="*/ 4475285 h 4730262"/>
              <a:gd name="connsiteX141" fmla="*/ 1846385 w 7821629"/>
              <a:gd name="connsiteY141" fmla="*/ 4466492 h 4730262"/>
              <a:gd name="connsiteX142" fmla="*/ 1740877 w 7821629"/>
              <a:gd name="connsiteY142" fmla="*/ 4448908 h 4730262"/>
              <a:gd name="connsiteX143" fmla="*/ 1591408 w 7821629"/>
              <a:gd name="connsiteY143" fmla="*/ 4413739 h 4730262"/>
              <a:gd name="connsiteX144" fmla="*/ 1485900 w 7821629"/>
              <a:gd name="connsiteY144" fmla="*/ 4387362 h 4730262"/>
              <a:gd name="connsiteX145" fmla="*/ 1345223 w 7821629"/>
              <a:gd name="connsiteY145" fmla="*/ 4352192 h 4730262"/>
              <a:gd name="connsiteX146" fmla="*/ 1178170 w 7821629"/>
              <a:gd name="connsiteY146" fmla="*/ 4334608 h 4730262"/>
              <a:gd name="connsiteX147" fmla="*/ 1019908 w 7821629"/>
              <a:gd name="connsiteY147" fmla="*/ 4273062 h 4730262"/>
              <a:gd name="connsiteX148" fmla="*/ 940777 w 7821629"/>
              <a:gd name="connsiteY148" fmla="*/ 4246685 h 4730262"/>
              <a:gd name="connsiteX149" fmla="*/ 870439 w 7821629"/>
              <a:gd name="connsiteY149" fmla="*/ 4220308 h 4730262"/>
              <a:gd name="connsiteX150" fmla="*/ 817685 w 7821629"/>
              <a:gd name="connsiteY150" fmla="*/ 4202723 h 4730262"/>
              <a:gd name="connsiteX151" fmla="*/ 764931 w 7821629"/>
              <a:gd name="connsiteY151" fmla="*/ 4176346 h 4730262"/>
              <a:gd name="connsiteX152" fmla="*/ 720970 w 7821629"/>
              <a:gd name="connsiteY152" fmla="*/ 4158762 h 4730262"/>
              <a:gd name="connsiteX153" fmla="*/ 553916 w 7821629"/>
              <a:gd name="connsiteY153" fmla="*/ 4026877 h 4730262"/>
              <a:gd name="connsiteX154" fmla="*/ 518746 w 7821629"/>
              <a:gd name="connsiteY154" fmla="*/ 4000500 h 4730262"/>
              <a:gd name="connsiteX155" fmla="*/ 457200 w 7821629"/>
              <a:gd name="connsiteY155" fmla="*/ 3938954 h 4730262"/>
              <a:gd name="connsiteX156" fmla="*/ 422031 w 7821629"/>
              <a:gd name="connsiteY156" fmla="*/ 3903785 h 4730262"/>
              <a:gd name="connsiteX157" fmla="*/ 404446 w 7821629"/>
              <a:gd name="connsiteY157" fmla="*/ 3877408 h 4730262"/>
              <a:gd name="connsiteX158" fmla="*/ 369277 w 7821629"/>
              <a:gd name="connsiteY158" fmla="*/ 3842239 h 4730262"/>
              <a:gd name="connsiteX159" fmla="*/ 351693 w 7821629"/>
              <a:gd name="connsiteY159" fmla="*/ 3815862 h 4730262"/>
              <a:gd name="connsiteX160" fmla="*/ 298939 w 7821629"/>
              <a:gd name="connsiteY160" fmla="*/ 3745523 h 4730262"/>
              <a:gd name="connsiteX161" fmla="*/ 246185 w 7821629"/>
              <a:gd name="connsiteY161" fmla="*/ 3648808 h 4730262"/>
              <a:gd name="connsiteX162" fmla="*/ 228600 w 7821629"/>
              <a:gd name="connsiteY162" fmla="*/ 3604846 h 4730262"/>
              <a:gd name="connsiteX163" fmla="*/ 149470 w 7821629"/>
              <a:gd name="connsiteY163" fmla="*/ 3455377 h 4730262"/>
              <a:gd name="connsiteX164" fmla="*/ 114300 w 7821629"/>
              <a:gd name="connsiteY164" fmla="*/ 3349869 h 4730262"/>
              <a:gd name="connsiteX165" fmla="*/ 96716 w 7821629"/>
              <a:gd name="connsiteY165" fmla="*/ 3297116 h 4730262"/>
              <a:gd name="connsiteX166" fmla="*/ 87923 w 7821629"/>
              <a:gd name="connsiteY166" fmla="*/ 3253154 h 4730262"/>
              <a:gd name="connsiteX167" fmla="*/ 61546 w 7821629"/>
              <a:gd name="connsiteY167" fmla="*/ 3112477 h 4730262"/>
              <a:gd name="connsiteX168" fmla="*/ 52754 w 7821629"/>
              <a:gd name="connsiteY168" fmla="*/ 3024554 h 4730262"/>
              <a:gd name="connsiteX169" fmla="*/ 35170 w 7821629"/>
              <a:gd name="connsiteY169" fmla="*/ 2936631 h 4730262"/>
              <a:gd name="connsiteX170" fmla="*/ 26377 w 7821629"/>
              <a:gd name="connsiteY170" fmla="*/ 2866292 h 4730262"/>
              <a:gd name="connsiteX171" fmla="*/ 17585 w 7821629"/>
              <a:gd name="connsiteY171" fmla="*/ 2751992 h 4730262"/>
              <a:gd name="connsiteX172" fmla="*/ 8793 w 7821629"/>
              <a:gd name="connsiteY172" fmla="*/ 2725616 h 4730262"/>
              <a:gd name="connsiteX173" fmla="*/ 0 w 7821629"/>
              <a:gd name="connsiteY173" fmla="*/ 2690446 h 4730262"/>
              <a:gd name="connsiteX174" fmla="*/ 8793 w 7821629"/>
              <a:gd name="connsiteY174" fmla="*/ 2294792 h 4730262"/>
              <a:gd name="connsiteX175" fmla="*/ 35170 w 7821629"/>
              <a:gd name="connsiteY175" fmla="*/ 2215662 h 4730262"/>
              <a:gd name="connsiteX176" fmla="*/ 52754 w 7821629"/>
              <a:gd name="connsiteY176" fmla="*/ 2162908 h 4730262"/>
              <a:gd name="connsiteX177" fmla="*/ 70339 w 7821629"/>
              <a:gd name="connsiteY177" fmla="*/ 2118946 h 4730262"/>
              <a:gd name="connsiteX178" fmla="*/ 87923 w 7821629"/>
              <a:gd name="connsiteY178" fmla="*/ 2066192 h 4730262"/>
              <a:gd name="connsiteX179" fmla="*/ 96716 w 7821629"/>
              <a:gd name="connsiteY179" fmla="*/ 2039816 h 4730262"/>
              <a:gd name="connsiteX180" fmla="*/ 105508 w 7821629"/>
              <a:gd name="connsiteY180" fmla="*/ 2004646 h 4730262"/>
              <a:gd name="connsiteX181" fmla="*/ 123093 w 7821629"/>
              <a:gd name="connsiteY181" fmla="*/ 1978269 h 4730262"/>
              <a:gd name="connsiteX182" fmla="*/ 149470 w 7821629"/>
              <a:gd name="connsiteY182" fmla="*/ 1890346 h 4730262"/>
              <a:gd name="connsiteX183" fmla="*/ 167054 w 7821629"/>
              <a:gd name="connsiteY183" fmla="*/ 1863969 h 4730262"/>
              <a:gd name="connsiteX184" fmla="*/ 175846 w 7821629"/>
              <a:gd name="connsiteY184" fmla="*/ 1820008 h 4730262"/>
              <a:gd name="connsiteX185" fmla="*/ 184639 w 7821629"/>
              <a:gd name="connsiteY18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501662 w 7821629"/>
              <a:gd name="connsiteY68" fmla="*/ 2936631 h 4730262"/>
              <a:gd name="connsiteX69" fmla="*/ 4572000 w 7821629"/>
              <a:gd name="connsiteY69" fmla="*/ 2971800 h 4730262"/>
              <a:gd name="connsiteX70" fmla="*/ 4598377 w 7821629"/>
              <a:gd name="connsiteY70" fmla="*/ 2989385 h 4730262"/>
              <a:gd name="connsiteX71" fmla="*/ 4633546 w 7821629"/>
              <a:gd name="connsiteY71" fmla="*/ 2998177 h 4730262"/>
              <a:gd name="connsiteX72" fmla="*/ 4659923 w 7821629"/>
              <a:gd name="connsiteY72" fmla="*/ 3024554 h 4730262"/>
              <a:gd name="connsiteX73" fmla="*/ 4791808 w 7821629"/>
              <a:gd name="connsiteY73" fmla="*/ 3059723 h 4730262"/>
              <a:gd name="connsiteX74" fmla="*/ 4967654 w 7821629"/>
              <a:gd name="connsiteY74" fmla="*/ 3050931 h 4730262"/>
              <a:gd name="connsiteX75" fmla="*/ 5020408 w 7821629"/>
              <a:gd name="connsiteY75" fmla="*/ 3042139 h 4730262"/>
              <a:gd name="connsiteX76" fmla="*/ 5117123 w 7821629"/>
              <a:gd name="connsiteY76" fmla="*/ 3033346 h 4730262"/>
              <a:gd name="connsiteX77" fmla="*/ 5231423 w 7821629"/>
              <a:gd name="connsiteY77" fmla="*/ 2998177 h 4730262"/>
              <a:gd name="connsiteX78" fmla="*/ 5266593 w 7821629"/>
              <a:gd name="connsiteY78" fmla="*/ 2945423 h 4730262"/>
              <a:gd name="connsiteX79" fmla="*/ 5345723 w 7821629"/>
              <a:gd name="connsiteY79" fmla="*/ 2857500 h 4730262"/>
              <a:gd name="connsiteX80" fmla="*/ 5380893 w 7821629"/>
              <a:gd name="connsiteY80" fmla="*/ 2822331 h 4730262"/>
              <a:gd name="connsiteX81" fmla="*/ 5407270 w 7821629"/>
              <a:gd name="connsiteY81" fmla="*/ 2778369 h 4730262"/>
              <a:gd name="connsiteX82" fmla="*/ 5433646 w 7821629"/>
              <a:gd name="connsiteY82" fmla="*/ 2743200 h 4730262"/>
              <a:gd name="connsiteX83" fmla="*/ 5486400 w 7821629"/>
              <a:gd name="connsiteY83" fmla="*/ 2576146 h 4730262"/>
              <a:gd name="connsiteX84" fmla="*/ 5503985 w 7821629"/>
              <a:gd name="connsiteY84" fmla="*/ 2532185 h 4730262"/>
              <a:gd name="connsiteX85" fmla="*/ 5539154 w 7821629"/>
              <a:gd name="connsiteY85" fmla="*/ 2400300 h 4730262"/>
              <a:gd name="connsiteX86" fmla="*/ 5530362 w 7821629"/>
              <a:gd name="connsiteY86" fmla="*/ 1802423 h 4730262"/>
              <a:gd name="connsiteX87" fmla="*/ 5512777 w 7821629"/>
              <a:gd name="connsiteY87" fmla="*/ 1714500 h 4730262"/>
              <a:gd name="connsiteX88" fmla="*/ 5495193 w 7821629"/>
              <a:gd name="connsiteY88" fmla="*/ 1617785 h 4730262"/>
              <a:gd name="connsiteX89" fmla="*/ 5477608 w 7821629"/>
              <a:gd name="connsiteY89" fmla="*/ 1459523 h 4730262"/>
              <a:gd name="connsiteX90" fmla="*/ 5521570 w 7821629"/>
              <a:gd name="connsiteY90" fmla="*/ 896816 h 4730262"/>
              <a:gd name="connsiteX91" fmla="*/ 5750170 w 7821629"/>
              <a:gd name="connsiteY91" fmla="*/ 439616 h 4730262"/>
              <a:gd name="connsiteX92" fmla="*/ 5961185 w 7821629"/>
              <a:gd name="connsiteY92" fmla="*/ 281354 h 4730262"/>
              <a:gd name="connsiteX93" fmla="*/ 6110654 w 7821629"/>
              <a:gd name="connsiteY93" fmla="*/ 211016 h 4730262"/>
              <a:gd name="connsiteX94" fmla="*/ 6295293 w 7821629"/>
              <a:gd name="connsiteY94" fmla="*/ 105508 h 4730262"/>
              <a:gd name="connsiteX95" fmla="*/ 6682154 w 7821629"/>
              <a:gd name="connsiteY95" fmla="*/ 0 h 4730262"/>
              <a:gd name="connsiteX96" fmla="*/ 7033846 w 7821629"/>
              <a:gd name="connsiteY96" fmla="*/ 26377 h 4730262"/>
              <a:gd name="connsiteX97" fmla="*/ 7121770 w 7821629"/>
              <a:gd name="connsiteY97" fmla="*/ 79131 h 4730262"/>
              <a:gd name="connsiteX98" fmla="*/ 7376746 w 7821629"/>
              <a:gd name="connsiteY98" fmla="*/ 465992 h 4730262"/>
              <a:gd name="connsiteX99" fmla="*/ 7570177 w 7821629"/>
              <a:gd name="connsiteY99" fmla="*/ 1011116 h 4730262"/>
              <a:gd name="connsiteX100" fmla="*/ 7666893 w 7821629"/>
              <a:gd name="connsiteY100" fmla="*/ 1459523 h 4730262"/>
              <a:gd name="connsiteX101" fmla="*/ 7728439 w 7821629"/>
              <a:gd name="connsiteY101" fmla="*/ 1670539 h 4730262"/>
              <a:gd name="connsiteX102" fmla="*/ 7781193 w 7821629"/>
              <a:gd name="connsiteY102" fmla="*/ 2039816 h 4730262"/>
              <a:gd name="connsiteX103" fmla="*/ 7807570 w 7821629"/>
              <a:gd name="connsiteY103" fmla="*/ 2198077 h 4730262"/>
              <a:gd name="connsiteX104" fmla="*/ 7798777 w 7821629"/>
              <a:gd name="connsiteY104" fmla="*/ 2822331 h 4730262"/>
              <a:gd name="connsiteX105" fmla="*/ 7658100 w 7821629"/>
              <a:gd name="connsiteY105" fmla="*/ 3147646 h 4730262"/>
              <a:gd name="connsiteX106" fmla="*/ 7587762 w 7821629"/>
              <a:gd name="connsiteY106" fmla="*/ 3253154 h 4730262"/>
              <a:gd name="connsiteX107" fmla="*/ 7499839 w 7821629"/>
              <a:gd name="connsiteY107" fmla="*/ 3358662 h 4730262"/>
              <a:gd name="connsiteX108" fmla="*/ 7385539 w 7821629"/>
              <a:gd name="connsiteY108" fmla="*/ 3552092 h 4730262"/>
              <a:gd name="connsiteX109" fmla="*/ 7165731 w 7821629"/>
              <a:gd name="connsiteY109" fmla="*/ 3842239 h 4730262"/>
              <a:gd name="connsiteX110" fmla="*/ 7077808 w 7821629"/>
              <a:gd name="connsiteY110" fmla="*/ 3965331 h 4730262"/>
              <a:gd name="connsiteX111" fmla="*/ 6875585 w 7821629"/>
              <a:gd name="connsiteY111" fmla="*/ 4229100 h 4730262"/>
              <a:gd name="connsiteX112" fmla="*/ 6717323 w 7821629"/>
              <a:gd name="connsiteY112" fmla="*/ 4273062 h 4730262"/>
              <a:gd name="connsiteX113" fmla="*/ 6515100 w 7821629"/>
              <a:gd name="connsiteY113" fmla="*/ 4299439 h 4730262"/>
              <a:gd name="connsiteX114" fmla="*/ 6409593 w 7821629"/>
              <a:gd name="connsiteY114" fmla="*/ 4325816 h 4730262"/>
              <a:gd name="connsiteX115" fmla="*/ 6251331 w 7821629"/>
              <a:gd name="connsiteY115" fmla="*/ 4360985 h 4730262"/>
              <a:gd name="connsiteX116" fmla="*/ 6066693 w 7821629"/>
              <a:gd name="connsiteY116" fmla="*/ 4413739 h 4730262"/>
              <a:gd name="connsiteX117" fmla="*/ 5794131 w 7821629"/>
              <a:gd name="connsiteY117" fmla="*/ 4475285 h 4730262"/>
              <a:gd name="connsiteX118" fmla="*/ 5688623 w 7821629"/>
              <a:gd name="connsiteY118" fmla="*/ 4510454 h 4730262"/>
              <a:gd name="connsiteX119" fmla="*/ 5451231 w 7821629"/>
              <a:gd name="connsiteY119" fmla="*/ 4563208 h 4730262"/>
              <a:gd name="connsiteX120" fmla="*/ 5328139 w 7821629"/>
              <a:gd name="connsiteY120" fmla="*/ 4598377 h 4730262"/>
              <a:gd name="connsiteX121" fmla="*/ 5222631 w 7821629"/>
              <a:gd name="connsiteY121" fmla="*/ 4624754 h 4730262"/>
              <a:gd name="connsiteX122" fmla="*/ 4985239 w 7821629"/>
              <a:gd name="connsiteY122" fmla="*/ 4695092 h 4730262"/>
              <a:gd name="connsiteX123" fmla="*/ 4721470 w 7821629"/>
              <a:gd name="connsiteY123" fmla="*/ 4730262 h 4730262"/>
              <a:gd name="connsiteX124" fmla="*/ 4255477 w 7821629"/>
              <a:gd name="connsiteY124" fmla="*/ 4703885 h 4730262"/>
              <a:gd name="connsiteX125" fmla="*/ 3815862 w 7821629"/>
              <a:gd name="connsiteY125" fmla="*/ 4695092 h 4730262"/>
              <a:gd name="connsiteX126" fmla="*/ 3508131 w 7821629"/>
              <a:gd name="connsiteY126" fmla="*/ 4659923 h 4730262"/>
              <a:gd name="connsiteX127" fmla="*/ 3420208 w 7821629"/>
              <a:gd name="connsiteY127" fmla="*/ 4651131 h 4730262"/>
              <a:gd name="connsiteX128" fmla="*/ 3341077 w 7821629"/>
              <a:gd name="connsiteY128" fmla="*/ 4642339 h 4730262"/>
              <a:gd name="connsiteX129" fmla="*/ 3182816 w 7821629"/>
              <a:gd name="connsiteY129" fmla="*/ 4633546 h 4730262"/>
              <a:gd name="connsiteX130" fmla="*/ 2963008 w 7821629"/>
              <a:gd name="connsiteY130" fmla="*/ 4615962 h 4730262"/>
              <a:gd name="connsiteX131" fmla="*/ 2822331 w 7821629"/>
              <a:gd name="connsiteY131" fmla="*/ 4598377 h 4730262"/>
              <a:gd name="connsiteX132" fmla="*/ 2628900 w 7821629"/>
              <a:gd name="connsiteY132" fmla="*/ 4572000 h 4730262"/>
              <a:gd name="connsiteX133" fmla="*/ 2497016 w 7821629"/>
              <a:gd name="connsiteY133" fmla="*/ 4554416 h 4730262"/>
              <a:gd name="connsiteX134" fmla="*/ 2338754 w 7821629"/>
              <a:gd name="connsiteY134" fmla="*/ 4536831 h 4730262"/>
              <a:gd name="connsiteX135" fmla="*/ 2198077 w 7821629"/>
              <a:gd name="connsiteY135" fmla="*/ 4519246 h 4730262"/>
              <a:gd name="connsiteX136" fmla="*/ 2118946 w 7821629"/>
              <a:gd name="connsiteY136" fmla="*/ 4510454 h 4730262"/>
              <a:gd name="connsiteX137" fmla="*/ 2066193 w 7821629"/>
              <a:gd name="connsiteY137" fmla="*/ 4501662 h 4730262"/>
              <a:gd name="connsiteX138" fmla="*/ 1943100 w 7821629"/>
              <a:gd name="connsiteY138" fmla="*/ 4484077 h 4730262"/>
              <a:gd name="connsiteX139" fmla="*/ 1890346 w 7821629"/>
              <a:gd name="connsiteY139" fmla="*/ 4475285 h 4730262"/>
              <a:gd name="connsiteX140" fmla="*/ 1846385 w 7821629"/>
              <a:gd name="connsiteY140" fmla="*/ 4466492 h 4730262"/>
              <a:gd name="connsiteX141" fmla="*/ 1740877 w 7821629"/>
              <a:gd name="connsiteY141" fmla="*/ 4448908 h 4730262"/>
              <a:gd name="connsiteX142" fmla="*/ 1591408 w 7821629"/>
              <a:gd name="connsiteY142" fmla="*/ 4413739 h 4730262"/>
              <a:gd name="connsiteX143" fmla="*/ 1485900 w 7821629"/>
              <a:gd name="connsiteY143" fmla="*/ 4387362 h 4730262"/>
              <a:gd name="connsiteX144" fmla="*/ 1345223 w 7821629"/>
              <a:gd name="connsiteY144" fmla="*/ 4352192 h 4730262"/>
              <a:gd name="connsiteX145" fmla="*/ 1178170 w 7821629"/>
              <a:gd name="connsiteY145" fmla="*/ 4334608 h 4730262"/>
              <a:gd name="connsiteX146" fmla="*/ 1019908 w 7821629"/>
              <a:gd name="connsiteY146" fmla="*/ 4273062 h 4730262"/>
              <a:gd name="connsiteX147" fmla="*/ 940777 w 7821629"/>
              <a:gd name="connsiteY147" fmla="*/ 4246685 h 4730262"/>
              <a:gd name="connsiteX148" fmla="*/ 870439 w 7821629"/>
              <a:gd name="connsiteY148" fmla="*/ 4220308 h 4730262"/>
              <a:gd name="connsiteX149" fmla="*/ 817685 w 7821629"/>
              <a:gd name="connsiteY149" fmla="*/ 4202723 h 4730262"/>
              <a:gd name="connsiteX150" fmla="*/ 764931 w 7821629"/>
              <a:gd name="connsiteY150" fmla="*/ 4176346 h 4730262"/>
              <a:gd name="connsiteX151" fmla="*/ 720970 w 7821629"/>
              <a:gd name="connsiteY151" fmla="*/ 4158762 h 4730262"/>
              <a:gd name="connsiteX152" fmla="*/ 553916 w 7821629"/>
              <a:gd name="connsiteY152" fmla="*/ 4026877 h 4730262"/>
              <a:gd name="connsiteX153" fmla="*/ 518746 w 7821629"/>
              <a:gd name="connsiteY153" fmla="*/ 4000500 h 4730262"/>
              <a:gd name="connsiteX154" fmla="*/ 457200 w 7821629"/>
              <a:gd name="connsiteY154" fmla="*/ 3938954 h 4730262"/>
              <a:gd name="connsiteX155" fmla="*/ 422031 w 7821629"/>
              <a:gd name="connsiteY155" fmla="*/ 3903785 h 4730262"/>
              <a:gd name="connsiteX156" fmla="*/ 404446 w 7821629"/>
              <a:gd name="connsiteY156" fmla="*/ 3877408 h 4730262"/>
              <a:gd name="connsiteX157" fmla="*/ 369277 w 7821629"/>
              <a:gd name="connsiteY157" fmla="*/ 3842239 h 4730262"/>
              <a:gd name="connsiteX158" fmla="*/ 351693 w 7821629"/>
              <a:gd name="connsiteY158" fmla="*/ 3815862 h 4730262"/>
              <a:gd name="connsiteX159" fmla="*/ 298939 w 7821629"/>
              <a:gd name="connsiteY159" fmla="*/ 3745523 h 4730262"/>
              <a:gd name="connsiteX160" fmla="*/ 246185 w 7821629"/>
              <a:gd name="connsiteY160" fmla="*/ 3648808 h 4730262"/>
              <a:gd name="connsiteX161" fmla="*/ 228600 w 7821629"/>
              <a:gd name="connsiteY161" fmla="*/ 3604846 h 4730262"/>
              <a:gd name="connsiteX162" fmla="*/ 149470 w 7821629"/>
              <a:gd name="connsiteY162" fmla="*/ 3455377 h 4730262"/>
              <a:gd name="connsiteX163" fmla="*/ 114300 w 7821629"/>
              <a:gd name="connsiteY163" fmla="*/ 3349869 h 4730262"/>
              <a:gd name="connsiteX164" fmla="*/ 96716 w 7821629"/>
              <a:gd name="connsiteY164" fmla="*/ 3297116 h 4730262"/>
              <a:gd name="connsiteX165" fmla="*/ 87923 w 7821629"/>
              <a:gd name="connsiteY165" fmla="*/ 3253154 h 4730262"/>
              <a:gd name="connsiteX166" fmla="*/ 61546 w 7821629"/>
              <a:gd name="connsiteY166" fmla="*/ 3112477 h 4730262"/>
              <a:gd name="connsiteX167" fmla="*/ 52754 w 7821629"/>
              <a:gd name="connsiteY167" fmla="*/ 3024554 h 4730262"/>
              <a:gd name="connsiteX168" fmla="*/ 35170 w 7821629"/>
              <a:gd name="connsiteY168" fmla="*/ 2936631 h 4730262"/>
              <a:gd name="connsiteX169" fmla="*/ 26377 w 7821629"/>
              <a:gd name="connsiteY169" fmla="*/ 2866292 h 4730262"/>
              <a:gd name="connsiteX170" fmla="*/ 17585 w 7821629"/>
              <a:gd name="connsiteY170" fmla="*/ 2751992 h 4730262"/>
              <a:gd name="connsiteX171" fmla="*/ 8793 w 7821629"/>
              <a:gd name="connsiteY171" fmla="*/ 2725616 h 4730262"/>
              <a:gd name="connsiteX172" fmla="*/ 0 w 7821629"/>
              <a:gd name="connsiteY172" fmla="*/ 2690446 h 4730262"/>
              <a:gd name="connsiteX173" fmla="*/ 8793 w 7821629"/>
              <a:gd name="connsiteY173" fmla="*/ 2294792 h 4730262"/>
              <a:gd name="connsiteX174" fmla="*/ 35170 w 7821629"/>
              <a:gd name="connsiteY174" fmla="*/ 2215662 h 4730262"/>
              <a:gd name="connsiteX175" fmla="*/ 52754 w 7821629"/>
              <a:gd name="connsiteY175" fmla="*/ 2162908 h 4730262"/>
              <a:gd name="connsiteX176" fmla="*/ 70339 w 7821629"/>
              <a:gd name="connsiteY176" fmla="*/ 2118946 h 4730262"/>
              <a:gd name="connsiteX177" fmla="*/ 87923 w 7821629"/>
              <a:gd name="connsiteY177" fmla="*/ 2066192 h 4730262"/>
              <a:gd name="connsiteX178" fmla="*/ 96716 w 7821629"/>
              <a:gd name="connsiteY178" fmla="*/ 2039816 h 4730262"/>
              <a:gd name="connsiteX179" fmla="*/ 105508 w 7821629"/>
              <a:gd name="connsiteY179" fmla="*/ 2004646 h 4730262"/>
              <a:gd name="connsiteX180" fmla="*/ 123093 w 7821629"/>
              <a:gd name="connsiteY180" fmla="*/ 1978269 h 4730262"/>
              <a:gd name="connsiteX181" fmla="*/ 149470 w 7821629"/>
              <a:gd name="connsiteY181" fmla="*/ 1890346 h 4730262"/>
              <a:gd name="connsiteX182" fmla="*/ 167054 w 7821629"/>
              <a:gd name="connsiteY182" fmla="*/ 1863969 h 4730262"/>
              <a:gd name="connsiteX183" fmla="*/ 175846 w 7821629"/>
              <a:gd name="connsiteY183" fmla="*/ 1820008 h 4730262"/>
              <a:gd name="connsiteX184" fmla="*/ 184639 w 7821629"/>
              <a:gd name="connsiteY18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01662 w 7821629"/>
              <a:gd name="connsiteY67" fmla="*/ 2936631 h 4730262"/>
              <a:gd name="connsiteX68" fmla="*/ 4572000 w 7821629"/>
              <a:gd name="connsiteY68" fmla="*/ 2971800 h 4730262"/>
              <a:gd name="connsiteX69" fmla="*/ 4598377 w 7821629"/>
              <a:gd name="connsiteY69" fmla="*/ 2989385 h 4730262"/>
              <a:gd name="connsiteX70" fmla="*/ 4633546 w 7821629"/>
              <a:gd name="connsiteY70" fmla="*/ 2998177 h 4730262"/>
              <a:gd name="connsiteX71" fmla="*/ 4659923 w 7821629"/>
              <a:gd name="connsiteY71" fmla="*/ 3024554 h 4730262"/>
              <a:gd name="connsiteX72" fmla="*/ 4791808 w 7821629"/>
              <a:gd name="connsiteY72" fmla="*/ 3059723 h 4730262"/>
              <a:gd name="connsiteX73" fmla="*/ 4967654 w 7821629"/>
              <a:gd name="connsiteY73" fmla="*/ 3050931 h 4730262"/>
              <a:gd name="connsiteX74" fmla="*/ 5020408 w 7821629"/>
              <a:gd name="connsiteY74" fmla="*/ 3042139 h 4730262"/>
              <a:gd name="connsiteX75" fmla="*/ 5117123 w 7821629"/>
              <a:gd name="connsiteY75" fmla="*/ 3033346 h 4730262"/>
              <a:gd name="connsiteX76" fmla="*/ 5231423 w 7821629"/>
              <a:gd name="connsiteY76" fmla="*/ 2998177 h 4730262"/>
              <a:gd name="connsiteX77" fmla="*/ 5266593 w 7821629"/>
              <a:gd name="connsiteY77" fmla="*/ 2945423 h 4730262"/>
              <a:gd name="connsiteX78" fmla="*/ 5345723 w 7821629"/>
              <a:gd name="connsiteY78" fmla="*/ 2857500 h 4730262"/>
              <a:gd name="connsiteX79" fmla="*/ 5380893 w 7821629"/>
              <a:gd name="connsiteY79" fmla="*/ 2822331 h 4730262"/>
              <a:gd name="connsiteX80" fmla="*/ 5407270 w 7821629"/>
              <a:gd name="connsiteY80" fmla="*/ 2778369 h 4730262"/>
              <a:gd name="connsiteX81" fmla="*/ 5433646 w 7821629"/>
              <a:gd name="connsiteY81" fmla="*/ 2743200 h 4730262"/>
              <a:gd name="connsiteX82" fmla="*/ 5486400 w 7821629"/>
              <a:gd name="connsiteY82" fmla="*/ 2576146 h 4730262"/>
              <a:gd name="connsiteX83" fmla="*/ 5503985 w 7821629"/>
              <a:gd name="connsiteY83" fmla="*/ 2532185 h 4730262"/>
              <a:gd name="connsiteX84" fmla="*/ 5539154 w 7821629"/>
              <a:gd name="connsiteY84" fmla="*/ 2400300 h 4730262"/>
              <a:gd name="connsiteX85" fmla="*/ 5530362 w 7821629"/>
              <a:gd name="connsiteY85" fmla="*/ 1802423 h 4730262"/>
              <a:gd name="connsiteX86" fmla="*/ 5512777 w 7821629"/>
              <a:gd name="connsiteY86" fmla="*/ 1714500 h 4730262"/>
              <a:gd name="connsiteX87" fmla="*/ 5495193 w 7821629"/>
              <a:gd name="connsiteY87" fmla="*/ 1617785 h 4730262"/>
              <a:gd name="connsiteX88" fmla="*/ 5477608 w 7821629"/>
              <a:gd name="connsiteY88" fmla="*/ 1459523 h 4730262"/>
              <a:gd name="connsiteX89" fmla="*/ 5521570 w 7821629"/>
              <a:gd name="connsiteY89" fmla="*/ 896816 h 4730262"/>
              <a:gd name="connsiteX90" fmla="*/ 5750170 w 7821629"/>
              <a:gd name="connsiteY90" fmla="*/ 439616 h 4730262"/>
              <a:gd name="connsiteX91" fmla="*/ 5961185 w 7821629"/>
              <a:gd name="connsiteY91" fmla="*/ 281354 h 4730262"/>
              <a:gd name="connsiteX92" fmla="*/ 6110654 w 7821629"/>
              <a:gd name="connsiteY92" fmla="*/ 211016 h 4730262"/>
              <a:gd name="connsiteX93" fmla="*/ 6295293 w 7821629"/>
              <a:gd name="connsiteY93" fmla="*/ 105508 h 4730262"/>
              <a:gd name="connsiteX94" fmla="*/ 6682154 w 7821629"/>
              <a:gd name="connsiteY94" fmla="*/ 0 h 4730262"/>
              <a:gd name="connsiteX95" fmla="*/ 7033846 w 7821629"/>
              <a:gd name="connsiteY95" fmla="*/ 26377 h 4730262"/>
              <a:gd name="connsiteX96" fmla="*/ 7121770 w 7821629"/>
              <a:gd name="connsiteY96" fmla="*/ 79131 h 4730262"/>
              <a:gd name="connsiteX97" fmla="*/ 7376746 w 7821629"/>
              <a:gd name="connsiteY97" fmla="*/ 465992 h 4730262"/>
              <a:gd name="connsiteX98" fmla="*/ 7570177 w 7821629"/>
              <a:gd name="connsiteY98" fmla="*/ 1011116 h 4730262"/>
              <a:gd name="connsiteX99" fmla="*/ 7666893 w 7821629"/>
              <a:gd name="connsiteY99" fmla="*/ 1459523 h 4730262"/>
              <a:gd name="connsiteX100" fmla="*/ 7728439 w 7821629"/>
              <a:gd name="connsiteY100" fmla="*/ 1670539 h 4730262"/>
              <a:gd name="connsiteX101" fmla="*/ 7781193 w 7821629"/>
              <a:gd name="connsiteY101" fmla="*/ 2039816 h 4730262"/>
              <a:gd name="connsiteX102" fmla="*/ 7807570 w 7821629"/>
              <a:gd name="connsiteY102" fmla="*/ 2198077 h 4730262"/>
              <a:gd name="connsiteX103" fmla="*/ 7798777 w 7821629"/>
              <a:gd name="connsiteY103" fmla="*/ 2822331 h 4730262"/>
              <a:gd name="connsiteX104" fmla="*/ 7658100 w 7821629"/>
              <a:gd name="connsiteY104" fmla="*/ 3147646 h 4730262"/>
              <a:gd name="connsiteX105" fmla="*/ 7587762 w 7821629"/>
              <a:gd name="connsiteY105" fmla="*/ 3253154 h 4730262"/>
              <a:gd name="connsiteX106" fmla="*/ 7499839 w 7821629"/>
              <a:gd name="connsiteY106" fmla="*/ 3358662 h 4730262"/>
              <a:gd name="connsiteX107" fmla="*/ 7385539 w 7821629"/>
              <a:gd name="connsiteY107" fmla="*/ 3552092 h 4730262"/>
              <a:gd name="connsiteX108" fmla="*/ 7165731 w 7821629"/>
              <a:gd name="connsiteY108" fmla="*/ 3842239 h 4730262"/>
              <a:gd name="connsiteX109" fmla="*/ 7077808 w 7821629"/>
              <a:gd name="connsiteY109" fmla="*/ 3965331 h 4730262"/>
              <a:gd name="connsiteX110" fmla="*/ 6875585 w 7821629"/>
              <a:gd name="connsiteY110" fmla="*/ 4229100 h 4730262"/>
              <a:gd name="connsiteX111" fmla="*/ 6717323 w 7821629"/>
              <a:gd name="connsiteY111" fmla="*/ 4273062 h 4730262"/>
              <a:gd name="connsiteX112" fmla="*/ 6515100 w 7821629"/>
              <a:gd name="connsiteY112" fmla="*/ 4299439 h 4730262"/>
              <a:gd name="connsiteX113" fmla="*/ 6409593 w 7821629"/>
              <a:gd name="connsiteY113" fmla="*/ 4325816 h 4730262"/>
              <a:gd name="connsiteX114" fmla="*/ 6251331 w 7821629"/>
              <a:gd name="connsiteY114" fmla="*/ 4360985 h 4730262"/>
              <a:gd name="connsiteX115" fmla="*/ 6066693 w 7821629"/>
              <a:gd name="connsiteY115" fmla="*/ 4413739 h 4730262"/>
              <a:gd name="connsiteX116" fmla="*/ 5794131 w 7821629"/>
              <a:gd name="connsiteY116" fmla="*/ 4475285 h 4730262"/>
              <a:gd name="connsiteX117" fmla="*/ 5688623 w 7821629"/>
              <a:gd name="connsiteY117" fmla="*/ 4510454 h 4730262"/>
              <a:gd name="connsiteX118" fmla="*/ 5451231 w 7821629"/>
              <a:gd name="connsiteY118" fmla="*/ 4563208 h 4730262"/>
              <a:gd name="connsiteX119" fmla="*/ 5328139 w 7821629"/>
              <a:gd name="connsiteY119" fmla="*/ 4598377 h 4730262"/>
              <a:gd name="connsiteX120" fmla="*/ 5222631 w 7821629"/>
              <a:gd name="connsiteY120" fmla="*/ 4624754 h 4730262"/>
              <a:gd name="connsiteX121" fmla="*/ 4985239 w 7821629"/>
              <a:gd name="connsiteY121" fmla="*/ 4695092 h 4730262"/>
              <a:gd name="connsiteX122" fmla="*/ 4721470 w 7821629"/>
              <a:gd name="connsiteY122" fmla="*/ 4730262 h 4730262"/>
              <a:gd name="connsiteX123" fmla="*/ 4255477 w 7821629"/>
              <a:gd name="connsiteY123" fmla="*/ 4703885 h 4730262"/>
              <a:gd name="connsiteX124" fmla="*/ 3815862 w 7821629"/>
              <a:gd name="connsiteY124" fmla="*/ 4695092 h 4730262"/>
              <a:gd name="connsiteX125" fmla="*/ 3508131 w 7821629"/>
              <a:gd name="connsiteY125" fmla="*/ 4659923 h 4730262"/>
              <a:gd name="connsiteX126" fmla="*/ 3420208 w 7821629"/>
              <a:gd name="connsiteY126" fmla="*/ 4651131 h 4730262"/>
              <a:gd name="connsiteX127" fmla="*/ 3341077 w 7821629"/>
              <a:gd name="connsiteY127" fmla="*/ 4642339 h 4730262"/>
              <a:gd name="connsiteX128" fmla="*/ 3182816 w 7821629"/>
              <a:gd name="connsiteY128" fmla="*/ 4633546 h 4730262"/>
              <a:gd name="connsiteX129" fmla="*/ 2963008 w 7821629"/>
              <a:gd name="connsiteY129" fmla="*/ 4615962 h 4730262"/>
              <a:gd name="connsiteX130" fmla="*/ 2822331 w 7821629"/>
              <a:gd name="connsiteY130" fmla="*/ 4598377 h 4730262"/>
              <a:gd name="connsiteX131" fmla="*/ 2628900 w 7821629"/>
              <a:gd name="connsiteY131" fmla="*/ 4572000 h 4730262"/>
              <a:gd name="connsiteX132" fmla="*/ 2497016 w 7821629"/>
              <a:gd name="connsiteY132" fmla="*/ 4554416 h 4730262"/>
              <a:gd name="connsiteX133" fmla="*/ 2338754 w 7821629"/>
              <a:gd name="connsiteY133" fmla="*/ 4536831 h 4730262"/>
              <a:gd name="connsiteX134" fmla="*/ 2198077 w 7821629"/>
              <a:gd name="connsiteY134" fmla="*/ 4519246 h 4730262"/>
              <a:gd name="connsiteX135" fmla="*/ 2118946 w 7821629"/>
              <a:gd name="connsiteY135" fmla="*/ 4510454 h 4730262"/>
              <a:gd name="connsiteX136" fmla="*/ 2066193 w 7821629"/>
              <a:gd name="connsiteY136" fmla="*/ 4501662 h 4730262"/>
              <a:gd name="connsiteX137" fmla="*/ 1943100 w 7821629"/>
              <a:gd name="connsiteY137" fmla="*/ 4484077 h 4730262"/>
              <a:gd name="connsiteX138" fmla="*/ 1890346 w 7821629"/>
              <a:gd name="connsiteY138" fmla="*/ 4475285 h 4730262"/>
              <a:gd name="connsiteX139" fmla="*/ 1846385 w 7821629"/>
              <a:gd name="connsiteY139" fmla="*/ 4466492 h 4730262"/>
              <a:gd name="connsiteX140" fmla="*/ 1740877 w 7821629"/>
              <a:gd name="connsiteY140" fmla="*/ 4448908 h 4730262"/>
              <a:gd name="connsiteX141" fmla="*/ 1591408 w 7821629"/>
              <a:gd name="connsiteY141" fmla="*/ 4413739 h 4730262"/>
              <a:gd name="connsiteX142" fmla="*/ 1485900 w 7821629"/>
              <a:gd name="connsiteY142" fmla="*/ 4387362 h 4730262"/>
              <a:gd name="connsiteX143" fmla="*/ 1345223 w 7821629"/>
              <a:gd name="connsiteY143" fmla="*/ 4352192 h 4730262"/>
              <a:gd name="connsiteX144" fmla="*/ 1178170 w 7821629"/>
              <a:gd name="connsiteY144" fmla="*/ 4334608 h 4730262"/>
              <a:gd name="connsiteX145" fmla="*/ 1019908 w 7821629"/>
              <a:gd name="connsiteY145" fmla="*/ 4273062 h 4730262"/>
              <a:gd name="connsiteX146" fmla="*/ 940777 w 7821629"/>
              <a:gd name="connsiteY146" fmla="*/ 4246685 h 4730262"/>
              <a:gd name="connsiteX147" fmla="*/ 870439 w 7821629"/>
              <a:gd name="connsiteY147" fmla="*/ 4220308 h 4730262"/>
              <a:gd name="connsiteX148" fmla="*/ 817685 w 7821629"/>
              <a:gd name="connsiteY148" fmla="*/ 4202723 h 4730262"/>
              <a:gd name="connsiteX149" fmla="*/ 764931 w 7821629"/>
              <a:gd name="connsiteY149" fmla="*/ 4176346 h 4730262"/>
              <a:gd name="connsiteX150" fmla="*/ 720970 w 7821629"/>
              <a:gd name="connsiteY150" fmla="*/ 4158762 h 4730262"/>
              <a:gd name="connsiteX151" fmla="*/ 553916 w 7821629"/>
              <a:gd name="connsiteY151" fmla="*/ 4026877 h 4730262"/>
              <a:gd name="connsiteX152" fmla="*/ 518746 w 7821629"/>
              <a:gd name="connsiteY152" fmla="*/ 4000500 h 4730262"/>
              <a:gd name="connsiteX153" fmla="*/ 457200 w 7821629"/>
              <a:gd name="connsiteY153" fmla="*/ 3938954 h 4730262"/>
              <a:gd name="connsiteX154" fmla="*/ 422031 w 7821629"/>
              <a:gd name="connsiteY154" fmla="*/ 3903785 h 4730262"/>
              <a:gd name="connsiteX155" fmla="*/ 404446 w 7821629"/>
              <a:gd name="connsiteY155" fmla="*/ 3877408 h 4730262"/>
              <a:gd name="connsiteX156" fmla="*/ 369277 w 7821629"/>
              <a:gd name="connsiteY156" fmla="*/ 3842239 h 4730262"/>
              <a:gd name="connsiteX157" fmla="*/ 351693 w 7821629"/>
              <a:gd name="connsiteY157" fmla="*/ 3815862 h 4730262"/>
              <a:gd name="connsiteX158" fmla="*/ 298939 w 7821629"/>
              <a:gd name="connsiteY158" fmla="*/ 3745523 h 4730262"/>
              <a:gd name="connsiteX159" fmla="*/ 246185 w 7821629"/>
              <a:gd name="connsiteY159" fmla="*/ 3648808 h 4730262"/>
              <a:gd name="connsiteX160" fmla="*/ 228600 w 7821629"/>
              <a:gd name="connsiteY160" fmla="*/ 3604846 h 4730262"/>
              <a:gd name="connsiteX161" fmla="*/ 149470 w 7821629"/>
              <a:gd name="connsiteY161" fmla="*/ 3455377 h 4730262"/>
              <a:gd name="connsiteX162" fmla="*/ 114300 w 7821629"/>
              <a:gd name="connsiteY162" fmla="*/ 3349869 h 4730262"/>
              <a:gd name="connsiteX163" fmla="*/ 96716 w 7821629"/>
              <a:gd name="connsiteY163" fmla="*/ 3297116 h 4730262"/>
              <a:gd name="connsiteX164" fmla="*/ 87923 w 7821629"/>
              <a:gd name="connsiteY164" fmla="*/ 3253154 h 4730262"/>
              <a:gd name="connsiteX165" fmla="*/ 61546 w 7821629"/>
              <a:gd name="connsiteY165" fmla="*/ 3112477 h 4730262"/>
              <a:gd name="connsiteX166" fmla="*/ 52754 w 7821629"/>
              <a:gd name="connsiteY166" fmla="*/ 3024554 h 4730262"/>
              <a:gd name="connsiteX167" fmla="*/ 35170 w 7821629"/>
              <a:gd name="connsiteY167" fmla="*/ 2936631 h 4730262"/>
              <a:gd name="connsiteX168" fmla="*/ 26377 w 7821629"/>
              <a:gd name="connsiteY168" fmla="*/ 2866292 h 4730262"/>
              <a:gd name="connsiteX169" fmla="*/ 17585 w 7821629"/>
              <a:gd name="connsiteY169" fmla="*/ 2751992 h 4730262"/>
              <a:gd name="connsiteX170" fmla="*/ 8793 w 7821629"/>
              <a:gd name="connsiteY170" fmla="*/ 2725616 h 4730262"/>
              <a:gd name="connsiteX171" fmla="*/ 0 w 7821629"/>
              <a:gd name="connsiteY171" fmla="*/ 2690446 h 4730262"/>
              <a:gd name="connsiteX172" fmla="*/ 8793 w 7821629"/>
              <a:gd name="connsiteY172" fmla="*/ 2294792 h 4730262"/>
              <a:gd name="connsiteX173" fmla="*/ 35170 w 7821629"/>
              <a:gd name="connsiteY173" fmla="*/ 2215662 h 4730262"/>
              <a:gd name="connsiteX174" fmla="*/ 52754 w 7821629"/>
              <a:gd name="connsiteY174" fmla="*/ 2162908 h 4730262"/>
              <a:gd name="connsiteX175" fmla="*/ 70339 w 7821629"/>
              <a:gd name="connsiteY175" fmla="*/ 2118946 h 4730262"/>
              <a:gd name="connsiteX176" fmla="*/ 87923 w 7821629"/>
              <a:gd name="connsiteY176" fmla="*/ 2066192 h 4730262"/>
              <a:gd name="connsiteX177" fmla="*/ 96716 w 7821629"/>
              <a:gd name="connsiteY177" fmla="*/ 2039816 h 4730262"/>
              <a:gd name="connsiteX178" fmla="*/ 105508 w 7821629"/>
              <a:gd name="connsiteY178" fmla="*/ 2004646 h 4730262"/>
              <a:gd name="connsiteX179" fmla="*/ 123093 w 7821629"/>
              <a:gd name="connsiteY179" fmla="*/ 1978269 h 4730262"/>
              <a:gd name="connsiteX180" fmla="*/ 149470 w 7821629"/>
              <a:gd name="connsiteY180" fmla="*/ 1890346 h 4730262"/>
              <a:gd name="connsiteX181" fmla="*/ 167054 w 7821629"/>
              <a:gd name="connsiteY181" fmla="*/ 1863969 h 4730262"/>
              <a:gd name="connsiteX182" fmla="*/ 175846 w 7821629"/>
              <a:gd name="connsiteY182" fmla="*/ 1820008 h 4730262"/>
              <a:gd name="connsiteX183" fmla="*/ 184639 w 7821629"/>
              <a:gd name="connsiteY18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598377 w 7821629"/>
              <a:gd name="connsiteY68" fmla="*/ 2989385 h 4730262"/>
              <a:gd name="connsiteX69" fmla="*/ 4633546 w 7821629"/>
              <a:gd name="connsiteY69" fmla="*/ 2998177 h 4730262"/>
              <a:gd name="connsiteX70" fmla="*/ 4659923 w 7821629"/>
              <a:gd name="connsiteY70" fmla="*/ 3024554 h 4730262"/>
              <a:gd name="connsiteX71" fmla="*/ 4791808 w 7821629"/>
              <a:gd name="connsiteY71" fmla="*/ 3059723 h 4730262"/>
              <a:gd name="connsiteX72" fmla="*/ 4967654 w 7821629"/>
              <a:gd name="connsiteY72" fmla="*/ 3050931 h 4730262"/>
              <a:gd name="connsiteX73" fmla="*/ 5020408 w 7821629"/>
              <a:gd name="connsiteY73" fmla="*/ 3042139 h 4730262"/>
              <a:gd name="connsiteX74" fmla="*/ 5117123 w 7821629"/>
              <a:gd name="connsiteY74" fmla="*/ 3033346 h 4730262"/>
              <a:gd name="connsiteX75" fmla="*/ 5231423 w 7821629"/>
              <a:gd name="connsiteY75" fmla="*/ 2998177 h 4730262"/>
              <a:gd name="connsiteX76" fmla="*/ 5266593 w 7821629"/>
              <a:gd name="connsiteY76" fmla="*/ 2945423 h 4730262"/>
              <a:gd name="connsiteX77" fmla="*/ 5345723 w 7821629"/>
              <a:gd name="connsiteY77" fmla="*/ 2857500 h 4730262"/>
              <a:gd name="connsiteX78" fmla="*/ 5380893 w 7821629"/>
              <a:gd name="connsiteY78" fmla="*/ 2822331 h 4730262"/>
              <a:gd name="connsiteX79" fmla="*/ 5407270 w 7821629"/>
              <a:gd name="connsiteY79" fmla="*/ 2778369 h 4730262"/>
              <a:gd name="connsiteX80" fmla="*/ 5433646 w 7821629"/>
              <a:gd name="connsiteY80" fmla="*/ 2743200 h 4730262"/>
              <a:gd name="connsiteX81" fmla="*/ 5486400 w 7821629"/>
              <a:gd name="connsiteY81" fmla="*/ 2576146 h 4730262"/>
              <a:gd name="connsiteX82" fmla="*/ 5503985 w 7821629"/>
              <a:gd name="connsiteY82" fmla="*/ 2532185 h 4730262"/>
              <a:gd name="connsiteX83" fmla="*/ 5539154 w 7821629"/>
              <a:gd name="connsiteY83" fmla="*/ 2400300 h 4730262"/>
              <a:gd name="connsiteX84" fmla="*/ 5530362 w 7821629"/>
              <a:gd name="connsiteY84" fmla="*/ 1802423 h 4730262"/>
              <a:gd name="connsiteX85" fmla="*/ 5512777 w 7821629"/>
              <a:gd name="connsiteY85" fmla="*/ 1714500 h 4730262"/>
              <a:gd name="connsiteX86" fmla="*/ 5495193 w 7821629"/>
              <a:gd name="connsiteY86" fmla="*/ 1617785 h 4730262"/>
              <a:gd name="connsiteX87" fmla="*/ 5477608 w 7821629"/>
              <a:gd name="connsiteY87" fmla="*/ 1459523 h 4730262"/>
              <a:gd name="connsiteX88" fmla="*/ 5521570 w 7821629"/>
              <a:gd name="connsiteY88" fmla="*/ 896816 h 4730262"/>
              <a:gd name="connsiteX89" fmla="*/ 5750170 w 7821629"/>
              <a:gd name="connsiteY89" fmla="*/ 439616 h 4730262"/>
              <a:gd name="connsiteX90" fmla="*/ 5961185 w 7821629"/>
              <a:gd name="connsiteY90" fmla="*/ 281354 h 4730262"/>
              <a:gd name="connsiteX91" fmla="*/ 6110654 w 7821629"/>
              <a:gd name="connsiteY91" fmla="*/ 211016 h 4730262"/>
              <a:gd name="connsiteX92" fmla="*/ 6295293 w 7821629"/>
              <a:gd name="connsiteY92" fmla="*/ 105508 h 4730262"/>
              <a:gd name="connsiteX93" fmla="*/ 6682154 w 7821629"/>
              <a:gd name="connsiteY93" fmla="*/ 0 h 4730262"/>
              <a:gd name="connsiteX94" fmla="*/ 7033846 w 7821629"/>
              <a:gd name="connsiteY94" fmla="*/ 26377 h 4730262"/>
              <a:gd name="connsiteX95" fmla="*/ 7121770 w 7821629"/>
              <a:gd name="connsiteY95" fmla="*/ 79131 h 4730262"/>
              <a:gd name="connsiteX96" fmla="*/ 7376746 w 7821629"/>
              <a:gd name="connsiteY96" fmla="*/ 465992 h 4730262"/>
              <a:gd name="connsiteX97" fmla="*/ 7570177 w 7821629"/>
              <a:gd name="connsiteY97" fmla="*/ 1011116 h 4730262"/>
              <a:gd name="connsiteX98" fmla="*/ 7666893 w 7821629"/>
              <a:gd name="connsiteY98" fmla="*/ 1459523 h 4730262"/>
              <a:gd name="connsiteX99" fmla="*/ 7728439 w 7821629"/>
              <a:gd name="connsiteY99" fmla="*/ 1670539 h 4730262"/>
              <a:gd name="connsiteX100" fmla="*/ 7781193 w 7821629"/>
              <a:gd name="connsiteY100" fmla="*/ 2039816 h 4730262"/>
              <a:gd name="connsiteX101" fmla="*/ 7807570 w 7821629"/>
              <a:gd name="connsiteY101" fmla="*/ 2198077 h 4730262"/>
              <a:gd name="connsiteX102" fmla="*/ 7798777 w 7821629"/>
              <a:gd name="connsiteY102" fmla="*/ 2822331 h 4730262"/>
              <a:gd name="connsiteX103" fmla="*/ 7658100 w 7821629"/>
              <a:gd name="connsiteY103" fmla="*/ 3147646 h 4730262"/>
              <a:gd name="connsiteX104" fmla="*/ 7587762 w 7821629"/>
              <a:gd name="connsiteY104" fmla="*/ 3253154 h 4730262"/>
              <a:gd name="connsiteX105" fmla="*/ 7499839 w 7821629"/>
              <a:gd name="connsiteY105" fmla="*/ 3358662 h 4730262"/>
              <a:gd name="connsiteX106" fmla="*/ 7385539 w 7821629"/>
              <a:gd name="connsiteY106" fmla="*/ 3552092 h 4730262"/>
              <a:gd name="connsiteX107" fmla="*/ 7165731 w 7821629"/>
              <a:gd name="connsiteY107" fmla="*/ 3842239 h 4730262"/>
              <a:gd name="connsiteX108" fmla="*/ 7077808 w 7821629"/>
              <a:gd name="connsiteY108" fmla="*/ 3965331 h 4730262"/>
              <a:gd name="connsiteX109" fmla="*/ 6875585 w 7821629"/>
              <a:gd name="connsiteY109" fmla="*/ 4229100 h 4730262"/>
              <a:gd name="connsiteX110" fmla="*/ 6717323 w 7821629"/>
              <a:gd name="connsiteY110" fmla="*/ 4273062 h 4730262"/>
              <a:gd name="connsiteX111" fmla="*/ 6515100 w 7821629"/>
              <a:gd name="connsiteY111" fmla="*/ 4299439 h 4730262"/>
              <a:gd name="connsiteX112" fmla="*/ 6409593 w 7821629"/>
              <a:gd name="connsiteY112" fmla="*/ 4325816 h 4730262"/>
              <a:gd name="connsiteX113" fmla="*/ 6251331 w 7821629"/>
              <a:gd name="connsiteY113" fmla="*/ 4360985 h 4730262"/>
              <a:gd name="connsiteX114" fmla="*/ 6066693 w 7821629"/>
              <a:gd name="connsiteY114" fmla="*/ 4413739 h 4730262"/>
              <a:gd name="connsiteX115" fmla="*/ 5794131 w 7821629"/>
              <a:gd name="connsiteY115" fmla="*/ 4475285 h 4730262"/>
              <a:gd name="connsiteX116" fmla="*/ 5688623 w 7821629"/>
              <a:gd name="connsiteY116" fmla="*/ 4510454 h 4730262"/>
              <a:gd name="connsiteX117" fmla="*/ 5451231 w 7821629"/>
              <a:gd name="connsiteY117" fmla="*/ 4563208 h 4730262"/>
              <a:gd name="connsiteX118" fmla="*/ 5328139 w 7821629"/>
              <a:gd name="connsiteY118" fmla="*/ 4598377 h 4730262"/>
              <a:gd name="connsiteX119" fmla="*/ 5222631 w 7821629"/>
              <a:gd name="connsiteY119" fmla="*/ 4624754 h 4730262"/>
              <a:gd name="connsiteX120" fmla="*/ 4985239 w 7821629"/>
              <a:gd name="connsiteY120" fmla="*/ 4695092 h 4730262"/>
              <a:gd name="connsiteX121" fmla="*/ 4721470 w 7821629"/>
              <a:gd name="connsiteY121" fmla="*/ 4730262 h 4730262"/>
              <a:gd name="connsiteX122" fmla="*/ 4255477 w 7821629"/>
              <a:gd name="connsiteY122" fmla="*/ 4703885 h 4730262"/>
              <a:gd name="connsiteX123" fmla="*/ 3815862 w 7821629"/>
              <a:gd name="connsiteY123" fmla="*/ 4695092 h 4730262"/>
              <a:gd name="connsiteX124" fmla="*/ 3508131 w 7821629"/>
              <a:gd name="connsiteY124" fmla="*/ 4659923 h 4730262"/>
              <a:gd name="connsiteX125" fmla="*/ 3420208 w 7821629"/>
              <a:gd name="connsiteY125" fmla="*/ 4651131 h 4730262"/>
              <a:gd name="connsiteX126" fmla="*/ 3341077 w 7821629"/>
              <a:gd name="connsiteY126" fmla="*/ 4642339 h 4730262"/>
              <a:gd name="connsiteX127" fmla="*/ 3182816 w 7821629"/>
              <a:gd name="connsiteY127" fmla="*/ 4633546 h 4730262"/>
              <a:gd name="connsiteX128" fmla="*/ 2963008 w 7821629"/>
              <a:gd name="connsiteY128" fmla="*/ 4615962 h 4730262"/>
              <a:gd name="connsiteX129" fmla="*/ 2822331 w 7821629"/>
              <a:gd name="connsiteY129" fmla="*/ 4598377 h 4730262"/>
              <a:gd name="connsiteX130" fmla="*/ 2628900 w 7821629"/>
              <a:gd name="connsiteY130" fmla="*/ 4572000 h 4730262"/>
              <a:gd name="connsiteX131" fmla="*/ 2497016 w 7821629"/>
              <a:gd name="connsiteY131" fmla="*/ 4554416 h 4730262"/>
              <a:gd name="connsiteX132" fmla="*/ 2338754 w 7821629"/>
              <a:gd name="connsiteY132" fmla="*/ 4536831 h 4730262"/>
              <a:gd name="connsiteX133" fmla="*/ 2198077 w 7821629"/>
              <a:gd name="connsiteY133" fmla="*/ 4519246 h 4730262"/>
              <a:gd name="connsiteX134" fmla="*/ 2118946 w 7821629"/>
              <a:gd name="connsiteY134" fmla="*/ 4510454 h 4730262"/>
              <a:gd name="connsiteX135" fmla="*/ 2066193 w 7821629"/>
              <a:gd name="connsiteY135" fmla="*/ 4501662 h 4730262"/>
              <a:gd name="connsiteX136" fmla="*/ 1943100 w 7821629"/>
              <a:gd name="connsiteY136" fmla="*/ 4484077 h 4730262"/>
              <a:gd name="connsiteX137" fmla="*/ 1890346 w 7821629"/>
              <a:gd name="connsiteY137" fmla="*/ 4475285 h 4730262"/>
              <a:gd name="connsiteX138" fmla="*/ 1846385 w 7821629"/>
              <a:gd name="connsiteY138" fmla="*/ 4466492 h 4730262"/>
              <a:gd name="connsiteX139" fmla="*/ 1740877 w 7821629"/>
              <a:gd name="connsiteY139" fmla="*/ 4448908 h 4730262"/>
              <a:gd name="connsiteX140" fmla="*/ 1591408 w 7821629"/>
              <a:gd name="connsiteY140" fmla="*/ 4413739 h 4730262"/>
              <a:gd name="connsiteX141" fmla="*/ 1485900 w 7821629"/>
              <a:gd name="connsiteY141" fmla="*/ 4387362 h 4730262"/>
              <a:gd name="connsiteX142" fmla="*/ 1345223 w 7821629"/>
              <a:gd name="connsiteY142" fmla="*/ 4352192 h 4730262"/>
              <a:gd name="connsiteX143" fmla="*/ 1178170 w 7821629"/>
              <a:gd name="connsiteY143" fmla="*/ 4334608 h 4730262"/>
              <a:gd name="connsiteX144" fmla="*/ 1019908 w 7821629"/>
              <a:gd name="connsiteY144" fmla="*/ 4273062 h 4730262"/>
              <a:gd name="connsiteX145" fmla="*/ 940777 w 7821629"/>
              <a:gd name="connsiteY145" fmla="*/ 4246685 h 4730262"/>
              <a:gd name="connsiteX146" fmla="*/ 870439 w 7821629"/>
              <a:gd name="connsiteY146" fmla="*/ 4220308 h 4730262"/>
              <a:gd name="connsiteX147" fmla="*/ 817685 w 7821629"/>
              <a:gd name="connsiteY147" fmla="*/ 4202723 h 4730262"/>
              <a:gd name="connsiteX148" fmla="*/ 764931 w 7821629"/>
              <a:gd name="connsiteY148" fmla="*/ 4176346 h 4730262"/>
              <a:gd name="connsiteX149" fmla="*/ 720970 w 7821629"/>
              <a:gd name="connsiteY149" fmla="*/ 4158762 h 4730262"/>
              <a:gd name="connsiteX150" fmla="*/ 553916 w 7821629"/>
              <a:gd name="connsiteY150" fmla="*/ 4026877 h 4730262"/>
              <a:gd name="connsiteX151" fmla="*/ 518746 w 7821629"/>
              <a:gd name="connsiteY151" fmla="*/ 4000500 h 4730262"/>
              <a:gd name="connsiteX152" fmla="*/ 457200 w 7821629"/>
              <a:gd name="connsiteY152" fmla="*/ 3938954 h 4730262"/>
              <a:gd name="connsiteX153" fmla="*/ 422031 w 7821629"/>
              <a:gd name="connsiteY153" fmla="*/ 3903785 h 4730262"/>
              <a:gd name="connsiteX154" fmla="*/ 404446 w 7821629"/>
              <a:gd name="connsiteY154" fmla="*/ 3877408 h 4730262"/>
              <a:gd name="connsiteX155" fmla="*/ 369277 w 7821629"/>
              <a:gd name="connsiteY155" fmla="*/ 3842239 h 4730262"/>
              <a:gd name="connsiteX156" fmla="*/ 351693 w 7821629"/>
              <a:gd name="connsiteY156" fmla="*/ 3815862 h 4730262"/>
              <a:gd name="connsiteX157" fmla="*/ 298939 w 7821629"/>
              <a:gd name="connsiteY157" fmla="*/ 3745523 h 4730262"/>
              <a:gd name="connsiteX158" fmla="*/ 246185 w 7821629"/>
              <a:gd name="connsiteY158" fmla="*/ 3648808 h 4730262"/>
              <a:gd name="connsiteX159" fmla="*/ 228600 w 7821629"/>
              <a:gd name="connsiteY159" fmla="*/ 3604846 h 4730262"/>
              <a:gd name="connsiteX160" fmla="*/ 149470 w 7821629"/>
              <a:gd name="connsiteY160" fmla="*/ 3455377 h 4730262"/>
              <a:gd name="connsiteX161" fmla="*/ 114300 w 7821629"/>
              <a:gd name="connsiteY161" fmla="*/ 3349869 h 4730262"/>
              <a:gd name="connsiteX162" fmla="*/ 96716 w 7821629"/>
              <a:gd name="connsiteY162" fmla="*/ 3297116 h 4730262"/>
              <a:gd name="connsiteX163" fmla="*/ 87923 w 7821629"/>
              <a:gd name="connsiteY163" fmla="*/ 3253154 h 4730262"/>
              <a:gd name="connsiteX164" fmla="*/ 61546 w 7821629"/>
              <a:gd name="connsiteY164" fmla="*/ 3112477 h 4730262"/>
              <a:gd name="connsiteX165" fmla="*/ 52754 w 7821629"/>
              <a:gd name="connsiteY165" fmla="*/ 3024554 h 4730262"/>
              <a:gd name="connsiteX166" fmla="*/ 35170 w 7821629"/>
              <a:gd name="connsiteY166" fmla="*/ 2936631 h 4730262"/>
              <a:gd name="connsiteX167" fmla="*/ 26377 w 7821629"/>
              <a:gd name="connsiteY167" fmla="*/ 2866292 h 4730262"/>
              <a:gd name="connsiteX168" fmla="*/ 17585 w 7821629"/>
              <a:gd name="connsiteY168" fmla="*/ 2751992 h 4730262"/>
              <a:gd name="connsiteX169" fmla="*/ 8793 w 7821629"/>
              <a:gd name="connsiteY169" fmla="*/ 2725616 h 4730262"/>
              <a:gd name="connsiteX170" fmla="*/ 0 w 7821629"/>
              <a:gd name="connsiteY170" fmla="*/ 2690446 h 4730262"/>
              <a:gd name="connsiteX171" fmla="*/ 8793 w 7821629"/>
              <a:gd name="connsiteY171" fmla="*/ 2294792 h 4730262"/>
              <a:gd name="connsiteX172" fmla="*/ 35170 w 7821629"/>
              <a:gd name="connsiteY172" fmla="*/ 2215662 h 4730262"/>
              <a:gd name="connsiteX173" fmla="*/ 52754 w 7821629"/>
              <a:gd name="connsiteY173" fmla="*/ 2162908 h 4730262"/>
              <a:gd name="connsiteX174" fmla="*/ 70339 w 7821629"/>
              <a:gd name="connsiteY174" fmla="*/ 2118946 h 4730262"/>
              <a:gd name="connsiteX175" fmla="*/ 87923 w 7821629"/>
              <a:gd name="connsiteY175" fmla="*/ 2066192 h 4730262"/>
              <a:gd name="connsiteX176" fmla="*/ 96716 w 7821629"/>
              <a:gd name="connsiteY176" fmla="*/ 2039816 h 4730262"/>
              <a:gd name="connsiteX177" fmla="*/ 105508 w 7821629"/>
              <a:gd name="connsiteY177" fmla="*/ 2004646 h 4730262"/>
              <a:gd name="connsiteX178" fmla="*/ 123093 w 7821629"/>
              <a:gd name="connsiteY178" fmla="*/ 1978269 h 4730262"/>
              <a:gd name="connsiteX179" fmla="*/ 149470 w 7821629"/>
              <a:gd name="connsiteY179" fmla="*/ 1890346 h 4730262"/>
              <a:gd name="connsiteX180" fmla="*/ 167054 w 7821629"/>
              <a:gd name="connsiteY180" fmla="*/ 1863969 h 4730262"/>
              <a:gd name="connsiteX181" fmla="*/ 175846 w 7821629"/>
              <a:gd name="connsiteY181" fmla="*/ 1820008 h 4730262"/>
              <a:gd name="connsiteX182" fmla="*/ 184639 w 7821629"/>
              <a:gd name="connsiteY18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633546 w 7821629"/>
              <a:gd name="connsiteY68" fmla="*/ 2998177 h 4730262"/>
              <a:gd name="connsiteX69" fmla="*/ 4659923 w 7821629"/>
              <a:gd name="connsiteY69" fmla="*/ 3024554 h 4730262"/>
              <a:gd name="connsiteX70" fmla="*/ 4791808 w 7821629"/>
              <a:gd name="connsiteY70" fmla="*/ 3059723 h 4730262"/>
              <a:gd name="connsiteX71" fmla="*/ 4967654 w 7821629"/>
              <a:gd name="connsiteY71" fmla="*/ 3050931 h 4730262"/>
              <a:gd name="connsiteX72" fmla="*/ 5020408 w 7821629"/>
              <a:gd name="connsiteY72" fmla="*/ 3042139 h 4730262"/>
              <a:gd name="connsiteX73" fmla="*/ 5117123 w 7821629"/>
              <a:gd name="connsiteY73" fmla="*/ 3033346 h 4730262"/>
              <a:gd name="connsiteX74" fmla="*/ 5231423 w 7821629"/>
              <a:gd name="connsiteY74" fmla="*/ 2998177 h 4730262"/>
              <a:gd name="connsiteX75" fmla="*/ 5266593 w 7821629"/>
              <a:gd name="connsiteY75" fmla="*/ 2945423 h 4730262"/>
              <a:gd name="connsiteX76" fmla="*/ 5345723 w 7821629"/>
              <a:gd name="connsiteY76" fmla="*/ 2857500 h 4730262"/>
              <a:gd name="connsiteX77" fmla="*/ 5380893 w 7821629"/>
              <a:gd name="connsiteY77" fmla="*/ 2822331 h 4730262"/>
              <a:gd name="connsiteX78" fmla="*/ 5407270 w 7821629"/>
              <a:gd name="connsiteY78" fmla="*/ 2778369 h 4730262"/>
              <a:gd name="connsiteX79" fmla="*/ 5433646 w 7821629"/>
              <a:gd name="connsiteY79" fmla="*/ 2743200 h 4730262"/>
              <a:gd name="connsiteX80" fmla="*/ 5486400 w 7821629"/>
              <a:gd name="connsiteY80" fmla="*/ 2576146 h 4730262"/>
              <a:gd name="connsiteX81" fmla="*/ 5503985 w 7821629"/>
              <a:gd name="connsiteY81" fmla="*/ 2532185 h 4730262"/>
              <a:gd name="connsiteX82" fmla="*/ 5539154 w 7821629"/>
              <a:gd name="connsiteY82" fmla="*/ 2400300 h 4730262"/>
              <a:gd name="connsiteX83" fmla="*/ 5530362 w 7821629"/>
              <a:gd name="connsiteY83" fmla="*/ 1802423 h 4730262"/>
              <a:gd name="connsiteX84" fmla="*/ 5512777 w 7821629"/>
              <a:gd name="connsiteY84" fmla="*/ 1714500 h 4730262"/>
              <a:gd name="connsiteX85" fmla="*/ 5495193 w 7821629"/>
              <a:gd name="connsiteY85" fmla="*/ 1617785 h 4730262"/>
              <a:gd name="connsiteX86" fmla="*/ 5477608 w 7821629"/>
              <a:gd name="connsiteY86" fmla="*/ 1459523 h 4730262"/>
              <a:gd name="connsiteX87" fmla="*/ 5521570 w 7821629"/>
              <a:gd name="connsiteY87" fmla="*/ 896816 h 4730262"/>
              <a:gd name="connsiteX88" fmla="*/ 5750170 w 7821629"/>
              <a:gd name="connsiteY88" fmla="*/ 439616 h 4730262"/>
              <a:gd name="connsiteX89" fmla="*/ 5961185 w 7821629"/>
              <a:gd name="connsiteY89" fmla="*/ 281354 h 4730262"/>
              <a:gd name="connsiteX90" fmla="*/ 6110654 w 7821629"/>
              <a:gd name="connsiteY90" fmla="*/ 211016 h 4730262"/>
              <a:gd name="connsiteX91" fmla="*/ 6295293 w 7821629"/>
              <a:gd name="connsiteY91" fmla="*/ 105508 h 4730262"/>
              <a:gd name="connsiteX92" fmla="*/ 6682154 w 7821629"/>
              <a:gd name="connsiteY92" fmla="*/ 0 h 4730262"/>
              <a:gd name="connsiteX93" fmla="*/ 7033846 w 7821629"/>
              <a:gd name="connsiteY93" fmla="*/ 26377 h 4730262"/>
              <a:gd name="connsiteX94" fmla="*/ 7121770 w 7821629"/>
              <a:gd name="connsiteY94" fmla="*/ 79131 h 4730262"/>
              <a:gd name="connsiteX95" fmla="*/ 7376746 w 7821629"/>
              <a:gd name="connsiteY95" fmla="*/ 465992 h 4730262"/>
              <a:gd name="connsiteX96" fmla="*/ 7570177 w 7821629"/>
              <a:gd name="connsiteY96" fmla="*/ 1011116 h 4730262"/>
              <a:gd name="connsiteX97" fmla="*/ 7666893 w 7821629"/>
              <a:gd name="connsiteY97" fmla="*/ 1459523 h 4730262"/>
              <a:gd name="connsiteX98" fmla="*/ 7728439 w 7821629"/>
              <a:gd name="connsiteY98" fmla="*/ 1670539 h 4730262"/>
              <a:gd name="connsiteX99" fmla="*/ 7781193 w 7821629"/>
              <a:gd name="connsiteY99" fmla="*/ 2039816 h 4730262"/>
              <a:gd name="connsiteX100" fmla="*/ 7807570 w 7821629"/>
              <a:gd name="connsiteY100" fmla="*/ 2198077 h 4730262"/>
              <a:gd name="connsiteX101" fmla="*/ 7798777 w 7821629"/>
              <a:gd name="connsiteY101" fmla="*/ 2822331 h 4730262"/>
              <a:gd name="connsiteX102" fmla="*/ 7658100 w 7821629"/>
              <a:gd name="connsiteY102" fmla="*/ 3147646 h 4730262"/>
              <a:gd name="connsiteX103" fmla="*/ 7587762 w 7821629"/>
              <a:gd name="connsiteY103" fmla="*/ 3253154 h 4730262"/>
              <a:gd name="connsiteX104" fmla="*/ 7499839 w 7821629"/>
              <a:gd name="connsiteY104" fmla="*/ 3358662 h 4730262"/>
              <a:gd name="connsiteX105" fmla="*/ 7385539 w 7821629"/>
              <a:gd name="connsiteY105" fmla="*/ 3552092 h 4730262"/>
              <a:gd name="connsiteX106" fmla="*/ 7165731 w 7821629"/>
              <a:gd name="connsiteY106" fmla="*/ 3842239 h 4730262"/>
              <a:gd name="connsiteX107" fmla="*/ 7077808 w 7821629"/>
              <a:gd name="connsiteY107" fmla="*/ 3965331 h 4730262"/>
              <a:gd name="connsiteX108" fmla="*/ 6875585 w 7821629"/>
              <a:gd name="connsiteY108" fmla="*/ 4229100 h 4730262"/>
              <a:gd name="connsiteX109" fmla="*/ 6717323 w 7821629"/>
              <a:gd name="connsiteY109" fmla="*/ 4273062 h 4730262"/>
              <a:gd name="connsiteX110" fmla="*/ 6515100 w 7821629"/>
              <a:gd name="connsiteY110" fmla="*/ 4299439 h 4730262"/>
              <a:gd name="connsiteX111" fmla="*/ 6409593 w 7821629"/>
              <a:gd name="connsiteY111" fmla="*/ 4325816 h 4730262"/>
              <a:gd name="connsiteX112" fmla="*/ 6251331 w 7821629"/>
              <a:gd name="connsiteY112" fmla="*/ 4360985 h 4730262"/>
              <a:gd name="connsiteX113" fmla="*/ 6066693 w 7821629"/>
              <a:gd name="connsiteY113" fmla="*/ 4413739 h 4730262"/>
              <a:gd name="connsiteX114" fmla="*/ 5794131 w 7821629"/>
              <a:gd name="connsiteY114" fmla="*/ 4475285 h 4730262"/>
              <a:gd name="connsiteX115" fmla="*/ 5688623 w 7821629"/>
              <a:gd name="connsiteY115" fmla="*/ 4510454 h 4730262"/>
              <a:gd name="connsiteX116" fmla="*/ 5451231 w 7821629"/>
              <a:gd name="connsiteY116" fmla="*/ 4563208 h 4730262"/>
              <a:gd name="connsiteX117" fmla="*/ 5328139 w 7821629"/>
              <a:gd name="connsiteY117" fmla="*/ 4598377 h 4730262"/>
              <a:gd name="connsiteX118" fmla="*/ 5222631 w 7821629"/>
              <a:gd name="connsiteY118" fmla="*/ 4624754 h 4730262"/>
              <a:gd name="connsiteX119" fmla="*/ 4985239 w 7821629"/>
              <a:gd name="connsiteY119" fmla="*/ 4695092 h 4730262"/>
              <a:gd name="connsiteX120" fmla="*/ 4721470 w 7821629"/>
              <a:gd name="connsiteY120" fmla="*/ 4730262 h 4730262"/>
              <a:gd name="connsiteX121" fmla="*/ 4255477 w 7821629"/>
              <a:gd name="connsiteY121" fmla="*/ 4703885 h 4730262"/>
              <a:gd name="connsiteX122" fmla="*/ 3815862 w 7821629"/>
              <a:gd name="connsiteY122" fmla="*/ 4695092 h 4730262"/>
              <a:gd name="connsiteX123" fmla="*/ 3508131 w 7821629"/>
              <a:gd name="connsiteY123" fmla="*/ 4659923 h 4730262"/>
              <a:gd name="connsiteX124" fmla="*/ 3420208 w 7821629"/>
              <a:gd name="connsiteY124" fmla="*/ 4651131 h 4730262"/>
              <a:gd name="connsiteX125" fmla="*/ 3341077 w 7821629"/>
              <a:gd name="connsiteY125" fmla="*/ 4642339 h 4730262"/>
              <a:gd name="connsiteX126" fmla="*/ 3182816 w 7821629"/>
              <a:gd name="connsiteY126" fmla="*/ 4633546 h 4730262"/>
              <a:gd name="connsiteX127" fmla="*/ 2963008 w 7821629"/>
              <a:gd name="connsiteY127" fmla="*/ 4615962 h 4730262"/>
              <a:gd name="connsiteX128" fmla="*/ 2822331 w 7821629"/>
              <a:gd name="connsiteY128" fmla="*/ 4598377 h 4730262"/>
              <a:gd name="connsiteX129" fmla="*/ 2628900 w 7821629"/>
              <a:gd name="connsiteY129" fmla="*/ 4572000 h 4730262"/>
              <a:gd name="connsiteX130" fmla="*/ 2497016 w 7821629"/>
              <a:gd name="connsiteY130" fmla="*/ 4554416 h 4730262"/>
              <a:gd name="connsiteX131" fmla="*/ 2338754 w 7821629"/>
              <a:gd name="connsiteY131" fmla="*/ 4536831 h 4730262"/>
              <a:gd name="connsiteX132" fmla="*/ 2198077 w 7821629"/>
              <a:gd name="connsiteY132" fmla="*/ 4519246 h 4730262"/>
              <a:gd name="connsiteX133" fmla="*/ 2118946 w 7821629"/>
              <a:gd name="connsiteY133" fmla="*/ 4510454 h 4730262"/>
              <a:gd name="connsiteX134" fmla="*/ 2066193 w 7821629"/>
              <a:gd name="connsiteY134" fmla="*/ 4501662 h 4730262"/>
              <a:gd name="connsiteX135" fmla="*/ 1943100 w 7821629"/>
              <a:gd name="connsiteY135" fmla="*/ 4484077 h 4730262"/>
              <a:gd name="connsiteX136" fmla="*/ 1890346 w 7821629"/>
              <a:gd name="connsiteY136" fmla="*/ 4475285 h 4730262"/>
              <a:gd name="connsiteX137" fmla="*/ 1846385 w 7821629"/>
              <a:gd name="connsiteY137" fmla="*/ 4466492 h 4730262"/>
              <a:gd name="connsiteX138" fmla="*/ 1740877 w 7821629"/>
              <a:gd name="connsiteY138" fmla="*/ 4448908 h 4730262"/>
              <a:gd name="connsiteX139" fmla="*/ 1591408 w 7821629"/>
              <a:gd name="connsiteY139" fmla="*/ 4413739 h 4730262"/>
              <a:gd name="connsiteX140" fmla="*/ 1485900 w 7821629"/>
              <a:gd name="connsiteY140" fmla="*/ 4387362 h 4730262"/>
              <a:gd name="connsiteX141" fmla="*/ 1345223 w 7821629"/>
              <a:gd name="connsiteY141" fmla="*/ 4352192 h 4730262"/>
              <a:gd name="connsiteX142" fmla="*/ 1178170 w 7821629"/>
              <a:gd name="connsiteY142" fmla="*/ 4334608 h 4730262"/>
              <a:gd name="connsiteX143" fmla="*/ 1019908 w 7821629"/>
              <a:gd name="connsiteY143" fmla="*/ 4273062 h 4730262"/>
              <a:gd name="connsiteX144" fmla="*/ 940777 w 7821629"/>
              <a:gd name="connsiteY144" fmla="*/ 4246685 h 4730262"/>
              <a:gd name="connsiteX145" fmla="*/ 870439 w 7821629"/>
              <a:gd name="connsiteY145" fmla="*/ 4220308 h 4730262"/>
              <a:gd name="connsiteX146" fmla="*/ 817685 w 7821629"/>
              <a:gd name="connsiteY146" fmla="*/ 4202723 h 4730262"/>
              <a:gd name="connsiteX147" fmla="*/ 764931 w 7821629"/>
              <a:gd name="connsiteY147" fmla="*/ 4176346 h 4730262"/>
              <a:gd name="connsiteX148" fmla="*/ 720970 w 7821629"/>
              <a:gd name="connsiteY148" fmla="*/ 4158762 h 4730262"/>
              <a:gd name="connsiteX149" fmla="*/ 553916 w 7821629"/>
              <a:gd name="connsiteY149" fmla="*/ 4026877 h 4730262"/>
              <a:gd name="connsiteX150" fmla="*/ 518746 w 7821629"/>
              <a:gd name="connsiteY150" fmla="*/ 4000500 h 4730262"/>
              <a:gd name="connsiteX151" fmla="*/ 457200 w 7821629"/>
              <a:gd name="connsiteY151" fmla="*/ 3938954 h 4730262"/>
              <a:gd name="connsiteX152" fmla="*/ 422031 w 7821629"/>
              <a:gd name="connsiteY152" fmla="*/ 3903785 h 4730262"/>
              <a:gd name="connsiteX153" fmla="*/ 404446 w 7821629"/>
              <a:gd name="connsiteY153" fmla="*/ 3877408 h 4730262"/>
              <a:gd name="connsiteX154" fmla="*/ 369277 w 7821629"/>
              <a:gd name="connsiteY154" fmla="*/ 3842239 h 4730262"/>
              <a:gd name="connsiteX155" fmla="*/ 351693 w 7821629"/>
              <a:gd name="connsiteY155" fmla="*/ 3815862 h 4730262"/>
              <a:gd name="connsiteX156" fmla="*/ 298939 w 7821629"/>
              <a:gd name="connsiteY156" fmla="*/ 3745523 h 4730262"/>
              <a:gd name="connsiteX157" fmla="*/ 246185 w 7821629"/>
              <a:gd name="connsiteY157" fmla="*/ 3648808 h 4730262"/>
              <a:gd name="connsiteX158" fmla="*/ 228600 w 7821629"/>
              <a:gd name="connsiteY158" fmla="*/ 3604846 h 4730262"/>
              <a:gd name="connsiteX159" fmla="*/ 149470 w 7821629"/>
              <a:gd name="connsiteY159" fmla="*/ 3455377 h 4730262"/>
              <a:gd name="connsiteX160" fmla="*/ 114300 w 7821629"/>
              <a:gd name="connsiteY160" fmla="*/ 3349869 h 4730262"/>
              <a:gd name="connsiteX161" fmla="*/ 96716 w 7821629"/>
              <a:gd name="connsiteY161" fmla="*/ 3297116 h 4730262"/>
              <a:gd name="connsiteX162" fmla="*/ 87923 w 7821629"/>
              <a:gd name="connsiteY162" fmla="*/ 3253154 h 4730262"/>
              <a:gd name="connsiteX163" fmla="*/ 61546 w 7821629"/>
              <a:gd name="connsiteY163" fmla="*/ 3112477 h 4730262"/>
              <a:gd name="connsiteX164" fmla="*/ 52754 w 7821629"/>
              <a:gd name="connsiteY164" fmla="*/ 3024554 h 4730262"/>
              <a:gd name="connsiteX165" fmla="*/ 35170 w 7821629"/>
              <a:gd name="connsiteY165" fmla="*/ 2936631 h 4730262"/>
              <a:gd name="connsiteX166" fmla="*/ 26377 w 7821629"/>
              <a:gd name="connsiteY166" fmla="*/ 2866292 h 4730262"/>
              <a:gd name="connsiteX167" fmla="*/ 17585 w 7821629"/>
              <a:gd name="connsiteY167" fmla="*/ 2751992 h 4730262"/>
              <a:gd name="connsiteX168" fmla="*/ 8793 w 7821629"/>
              <a:gd name="connsiteY168" fmla="*/ 2725616 h 4730262"/>
              <a:gd name="connsiteX169" fmla="*/ 0 w 7821629"/>
              <a:gd name="connsiteY169" fmla="*/ 2690446 h 4730262"/>
              <a:gd name="connsiteX170" fmla="*/ 8793 w 7821629"/>
              <a:gd name="connsiteY170" fmla="*/ 2294792 h 4730262"/>
              <a:gd name="connsiteX171" fmla="*/ 35170 w 7821629"/>
              <a:gd name="connsiteY171" fmla="*/ 2215662 h 4730262"/>
              <a:gd name="connsiteX172" fmla="*/ 52754 w 7821629"/>
              <a:gd name="connsiteY172" fmla="*/ 2162908 h 4730262"/>
              <a:gd name="connsiteX173" fmla="*/ 70339 w 7821629"/>
              <a:gd name="connsiteY173" fmla="*/ 2118946 h 4730262"/>
              <a:gd name="connsiteX174" fmla="*/ 87923 w 7821629"/>
              <a:gd name="connsiteY174" fmla="*/ 2066192 h 4730262"/>
              <a:gd name="connsiteX175" fmla="*/ 96716 w 7821629"/>
              <a:gd name="connsiteY175" fmla="*/ 2039816 h 4730262"/>
              <a:gd name="connsiteX176" fmla="*/ 105508 w 7821629"/>
              <a:gd name="connsiteY176" fmla="*/ 2004646 h 4730262"/>
              <a:gd name="connsiteX177" fmla="*/ 123093 w 7821629"/>
              <a:gd name="connsiteY177" fmla="*/ 1978269 h 4730262"/>
              <a:gd name="connsiteX178" fmla="*/ 149470 w 7821629"/>
              <a:gd name="connsiteY178" fmla="*/ 1890346 h 4730262"/>
              <a:gd name="connsiteX179" fmla="*/ 167054 w 7821629"/>
              <a:gd name="connsiteY179" fmla="*/ 1863969 h 4730262"/>
              <a:gd name="connsiteX180" fmla="*/ 175846 w 7821629"/>
              <a:gd name="connsiteY180" fmla="*/ 1820008 h 4730262"/>
              <a:gd name="connsiteX181" fmla="*/ 184639 w 7821629"/>
              <a:gd name="connsiteY181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659923 w 7821629"/>
              <a:gd name="connsiteY68" fmla="*/ 3024554 h 4730262"/>
              <a:gd name="connsiteX69" fmla="*/ 4791808 w 7821629"/>
              <a:gd name="connsiteY69" fmla="*/ 3059723 h 4730262"/>
              <a:gd name="connsiteX70" fmla="*/ 4967654 w 7821629"/>
              <a:gd name="connsiteY70" fmla="*/ 3050931 h 4730262"/>
              <a:gd name="connsiteX71" fmla="*/ 5020408 w 7821629"/>
              <a:gd name="connsiteY71" fmla="*/ 3042139 h 4730262"/>
              <a:gd name="connsiteX72" fmla="*/ 5117123 w 7821629"/>
              <a:gd name="connsiteY72" fmla="*/ 3033346 h 4730262"/>
              <a:gd name="connsiteX73" fmla="*/ 5231423 w 7821629"/>
              <a:gd name="connsiteY73" fmla="*/ 2998177 h 4730262"/>
              <a:gd name="connsiteX74" fmla="*/ 5266593 w 7821629"/>
              <a:gd name="connsiteY74" fmla="*/ 2945423 h 4730262"/>
              <a:gd name="connsiteX75" fmla="*/ 5345723 w 7821629"/>
              <a:gd name="connsiteY75" fmla="*/ 2857500 h 4730262"/>
              <a:gd name="connsiteX76" fmla="*/ 5380893 w 7821629"/>
              <a:gd name="connsiteY76" fmla="*/ 2822331 h 4730262"/>
              <a:gd name="connsiteX77" fmla="*/ 5407270 w 7821629"/>
              <a:gd name="connsiteY77" fmla="*/ 2778369 h 4730262"/>
              <a:gd name="connsiteX78" fmla="*/ 5433646 w 7821629"/>
              <a:gd name="connsiteY78" fmla="*/ 2743200 h 4730262"/>
              <a:gd name="connsiteX79" fmla="*/ 5486400 w 7821629"/>
              <a:gd name="connsiteY79" fmla="*/ 2576146 h 4730262"/>
              <a:gd name="connsiteX80" fmla="*/ 5503985 w 7821629"/>
              <a:gd name="connsiteY80" fmla="*/ 2532185 h 4730262"/>
              <a:gd name="connsiteX81" fmla="*/ 5539154 w 7821629"/>
              <a:gd name="connsiteY81" fmla="*/ 2400300 h 4730262"/>
              <a:gd name="connsiteX82" fmla="*/ 5530362 w 7821629"/>
              <a:gd name="connsiteY82" fmla="*/ 1802423 h 4730262"/>
              <a:gd name="connsiteX83" fmla="*/ 5512777 w 7821629"/>
              <a:gd name="connsiteY83" fmla="*/ 1714500 h 4730262"/>
              <a:gd name="connsiteX84" fmla="*/ 5495193 w 7821629"/>
              <a:gd name="connsiteY84" fmla="*/ 1617785 h 4730262"/>
              <a:gd name="connsiteX85" fmla="*/ 5477608 w 7821629"/>
              <a:gd name="connsiteY85" fmla="*/ 1459523 h 4730262"/>
              <a:gd name="connsiteX86" fmla="*/ 5521570 w 7821629"/>
              <a:gd name="connsiteY86" fmla="*/ 896816 h 4730262"/>
              <a:gd name="connsiteX87" fmla="*/ 5750170 w 7821629"/>
              <a:gd name="connsiteY87" fmla="*/ 439616 h 4730262"/>
              <a:gd name="connsiteX88" fmla="*/ 5961185 w 7821629"/>
              <a:gd name="connsiteY88" fmla="*/ 281354 h 4730262"/>
              <a:gd name="connsiteX89" fmla="*/ 6110654 w 7821629"/>
              <a:gd name="connsiteY89" fmla="*/ 211016 h 4730262"/>
              <a:gd name="connsiteX90" fmla="*/ 6295293 w 7821629"/>
              <a:gd name="connsiteY90" fmla="*/ 105508 h 4730262"/>
              <a:gd name="connsiteX91" fmla="*/ 6682154 w 7821629"/>
              <a:gd name="connsiteY91" fmla="*/ 0 h 4730262"/>
              <a:gd name="connsiteX92" fmla="*/ 7033846 w 7821629"/>
              <a:gd name="connsiteY92" fmla="*/ 26377 h 4730262"/>
              <a:gd name="connsiteX93" fmla="*/ 7121770 w 7821629"/>
              <a:gd name="connsiteY93" fmla="*/ 79131 h 4730262"/>
              <a:gd name="connsiteX94" fmla="*/ 7376746 w 7821629"/>
              <a:gd name="connsiteY94" fmla="*/ 465992 h 4730262"/>
              <a:gd name="connsiteX95" fmla="*/ 7570177 w 7821629"/>
              <a:gd name="connsiteY95" fmla="*/ 1011116 h 4730262"/>
              <a:gd name="connsiteX96" fmla="*/ 7666893 w 7821629"/>
              <a:gd name="connsiteY96" fmla="*/ 1459523 h 4730262"/>
              <a:gd name="connsiteX97" fmla="*/ 7728439 w 7821629"/>
              <a:gd name="connsiteY97" fmla="*/ 1670539 h 4730262"/>
              <a:gd name="connsiteX98" fmla="*/ 7781193 w 7821629"/>
              <a:gd name="connsiteY98" fmla="*/ 2039816 h 4730262"/>
              <a:gd name="connsiteX99" fmla="*/ 7807570 w 7821629"/>
              <a:gd name="connsiteY99" fmla="*/ 2198077 h 4730262"/>
              <a:gd name="connsiteX100" fmla="*/ 7798777 w 7821629"/>
              <a:gd name="connsiteY100" fmla="*/ 2822331 h 4730262"/>
              <a:gd name="connsiteX101" fmla="*/ 7658100 w 7821629"/>
              <a:gd name="connsiteY101" fmla="*/ 3147646 h 4730262"/>
              <a:gd name="connsiteX102" fmla="*/ 7587762 w 7821629"/>
              <a:gd name="connsiteY102" fmla="*/ 3253154 h 4730262"/>
              <a:gd name="connsiteX103" fmla="*/ 7499839 w 7821629"/>
              <a:gd name="connsiteY103" fmla="*/ 3358662 h 4730262"/>
              <a:gd name="connsiteX104" fmla="*/ 7385539 w 7821629"/>
              <a:gd name="connsiteY104" fmla="*/ 3552092 h 4730262"/>
              <a:gd name="connsiteX105" fmla="*/ 7165731 w 7821629"/>
              <a:gd name="connsiteY105" fmla="*/ 3842239 h 4730262"/>
              <a:gd name="connsiteX106" fmla="*/ 7077808 w 7821629"/>
              <a:gd name="connsiteY106" fmla="*/ 3965331 h 4730262"/>
              <a:gd name="connsiteX107" fmla="*/ 6875585 w 7821629"/>
              <a:gd name="connsiteY107" fmla="*/ 4229100 h 4730262"/>
              <a:gd name="connsiteX108" fmla="*/ 6717323 w 7821629"/>
              <a:gd name="connsiteY108" fmla="*/ 4273062 h 4730262"/>
              <a:gd name="connsiteX109" fmla="*/ 6515100 w 7821629"/>
              <a:gd name="connsiteY109" fmla="*/ 4299439 h 4730262"/>
              <a:gd name="connsiteX110" fmla="*/ 6409593 w 7821629"/>
              <a:gd name="connsiteY110" fmla="*/ 4325816 h 4730262"/>
              <a:gd name="connsiteX111" fmla="*/ 6251331 w 7821629"/>
              <a:gd name="connsiteY111" fmla="*/ 4360985 h 4730262"/>
              <a:gd name="connsiteX112" fmla="*/ 6066693 w 7821629"/>
              <a:gd name="connsiteY112" fmla="*/ 4413739 h 4730262"/>
              <a:gd name="connsiteX113" fmla="*/ 5794131 w 7821629"/>
              <a:gd name="connsiteY113" fmla="*/ 4475285 h 4730262"/>
              <a:gd name="connsiteX114" fmla="*/ 5688623 w 7821629"/>
              <a:gd name="connsiteY114" fmla="*/ 4510454 h 4730262"/>
              <a:gd name="connsiteX115" fmla="*/ 5451231 w 7821629"/>
              <a:gd name="connsiteY115" fmla="*/ 4563208 h 4730262"/>
              <a:gd name="connsiteX116" fmla="*/ 5328139 w 7821629"/>
              <a:gd name="connsiteY116" fmla="*/ 4598377 h 4730262"/>
              <a:gd name="connsiteX117" fmla="*/ 5222631 w 7821629"/>
              <a:gd name="connsiteY117" fmla="*/ 4624754 h 4730262"/>
              <a:gd name="connsiteX118" fmla="*/ 4985239 w 7821629"/>
              <a:gd name="connsiteY118" fmla="*/ 4695092 h 4730262"/>
              <a:gd name="connsiteX119" fmla="*/ 4721470 w 7821629"/>
              <a:gd name="connsiteY119" fmla="*/ 4730262 h 4730262"/>
              <a:gd name="connsiteX120" fmla="*/ 4255477 w 7821629"/>
              <a:gd name="connsiteY120" fmla="*/ 4703885 h 4730262"/>
              <a:gd name="connsiteX121" fmla="*/ 3815862 w 7821629"/>
              <a:gd name="connsiteY121" fmla="*/ 4695092 h 4730262"/>
              <a:gd name="connsiteX122" fmla="*/ 3508131 w 7821629"/>
              <a:gd name="connsiteY122" fmla="*/ 4659923 h 4730262"/>
              <a:gd name="connsiteX123" fmla="*/ 3420208 w 7821629"/>
              <a:gd name="connsiteY123" fmla="*/ 4651131 h 4730262"/>
              <a:gd name="connsiteX124" fmla="*/ 3341077 w 7821629"/>
              <a:gd name="connsiteY124" fmla="*/ 4642339 h 4730262"/>
              <a:gd name="connsiteX125" fmla="*/ 3182816 w 7821629"/>
              <a:gd name="connsiteY125" fmla="*/ 4633546 h 4730262"/>
              <a:gd name="connsiteX126" fmla="*/ 2963008 w 7821629"/>
              <a:gd name="connsiteY126" fmla="*/ 4615962 h 4730262"/>
              <a:gd name="connsiteX127" fmla="*/ 2822331 w 7821629"/>
              <a:gd name="connsiteY127" fmla="*/ 4598377 h 4730262"/>
              <a:gd name="connsiteX128" fmla="*/ 2628900 w 7821629"/>
              <a:gd name="connsiteY128" fmla="*/ 4572000 h 4730262"/>
              <a:gd name="connsiteX129" fmla="*/ 2497016 w 7821629"/>
              <a:gd name="connsiteY129" fmla="*/ 4554416 h 4730262"/>
              <a:gd name="connsiteX130" fmla="*/ 2338754 w 7821629"/>
              <a:gd name="connsiteY130" fmla="*/ 4536831 h 4730262"/>
              <a:gd name="connsiteX131" fmla="*/ 2198077 w 7821629"/>
              <a:gd name="connsiteY131" fmla="*/ 4519246 h 4730262"/>
              <a:gd name="connsiteX132" fmla="*/ 2118946 w 7821629"/>
              <a:gd name="connsiteY132" fmla="*/ 4510454 h 4730262"/>
              <a:gd name="connsiteX133" fmla="*/ 2066193 w 7821629"/>
              <a:gd name="connsiteY133" fmla="*/ 4501662 h 4730262"/>
              <a:gd name="connsiteX134" fmla="*/ 1943100 w 7821629"/>
              <a:gd name="connsiteY134" fmla="*/ 4484077 h 4730262"/>
              <a:gd name="connsiteX135" fmla="*/ 1890346 w 7821629"/>
              <a:gd name="connsiteY135" fmla="*/ 4475285 h 4730262"/>
              <a:gd name="connsiteX136" fmla="*/ 1846385 w 7821629"/>
              <a:gd name="connsiteY136" fmla="*/ 4466492 h 4730262"/>
              <a:gd name="connsiteX137" fmla="*/ 1740877 w 7821629"/>
              <a:gd name="connsiteY137" fmla="*/ 4448908 h 4730262"/>
              <a:gd name="connsiteX138" fmla="*/ 1591408 w 7821629"/>
              <a:gd name="connsiteY138" fmla="*/ 4413739 h 4730262"/>
              <a:gd name="connsiteX139" fmla="*/ 1485900 w 7821629"/>
              <a:gd name="connsiteY139" fmla="*/ 4387362 h 4730262"/>
              <a:gd name="connsiteX140" fmla="*/ 1345223 w 7821629"/>
              <a:gd name="connsiteY140" fmla="*/ 4352192 h 4730262"/>
              <a:gd name="connsiteX141" fmla="*/ 1178170 w 7821629"/>
              <a:gd name="connsiteY141" fmla="*/ 4334608 h 4730262"/>
              <a:gd name="connsiteX142" fmla="*/ 1019908 w 7821629"/>
              <a:gd name="connsiteY142" fmla="*/ 4273062 h 4730262"/>
              <a:gd name="connsiteX143" fmla="*/ 940777 w 7821629"/>
              <a:gd name="connsiteY143" fmla="*/ 4246685 h 4730262"/>
              <a:gd name="connsiteX144" fmla="*/ 870439 w 7821629"/>
              <a:gd name="connsiteY144" fmla="*/ 4220308 h 4730262"/>
              <a:gd name="connsiteX145" fmla="*/ 817685 w 7821629"/>
              <a:gd name="connsiteY145" fmla="*/ 4202723 h 4730262"/>
              <a:gd name="connsiteX146" fmla="*/ 764931 w 7821629"/>
              <a:gd name="connsiteY146" fmla="*/ 4176346 h 4730262"/>
              <a:gd name="connsiteX147" fmla="*/ 720970 w 7821629"/>
              <a:gd name="connsiteY147" fmla="*/ 4158762 h 4730262"/>
              <a:gd name="connsiteX148" fmla="*/ 553916 w 7821629"/>
              <a:gd name="connsiteY148" fmla="*/ 4026877 h 4730262"/>
              <a:gd name="connsiteX149" fmla="*/ 518746 w 7821629"/>
              <a:gd name="connsiteY149" fmla="*/ 4000500 h 4730262"/>
              <a:gd name="connsiteX150" fmla="*/ 457200 w 7821629"/>
              <a:gd name="connsiteY150" fmla="*/ 3938954 h 4730262"/>
              <a:gd name="connsiteX151" fmla="*/ 422031 w 7821629"/>
              <a:gd name="connsiteY151" fmla="*/ 3903785 h 4730262"/>
              <a:gd name="connsiteX152" fmla="*/ 404446 w 7821629"/>
              <a:gd name="connsiteY152" fmla="*/ 3877408 h 4730262"/>
              <a:gd name="connsiteX153" fmla="*/ 369277 w 7821629"/>
              <a:gd name="connsiteY153" fmla="*/ 3842239 h 4730262"/>
              <a:gd name="connsiteX154" fmla="*/ 351693 w 7821629"/>
              <a:gd name="connsiteY154" fmla="*/ 3815862 h 4730262"/>
              <a:gd name="connsiteX155" fmla="*/ 298939 w 7821629"/>
              <a:gd name="connsiteY155" fmla="*/ 3745523 h 4730262"/>
              <a:gd name="connsiteX156" fmla="*/ 246185 w 7821629"/>
              <a:gd name="connsiteY156" fmla="*/ 3648808 h 4730262"/>
              <a:gd name="connsiteX157" fmla="*/ 228600 w 7821629"/>
              <a:gd name="connsiteY157" fmla="*/ 3604846 h 4730262"/>
              <a:gd name="connsiteX158" fmla="*/ 149470 w 7821629"/>
              <a:gd name="connsiteY158" fmla="*/ 3455377 h 4730262"/>
              <a:gd name="connsiteX159" fmla="*/ 114300 w 7821629"/>
              <a:gd name="connsiteY159" fmla="*/ 3349869 h 4730262"/>
              <a:gd name="connsiteX160" fmla="*/ 96716 w 7821629"/>
              <a:gd name="connsiteY160" fmla="*/ 3297116 h 4730262"/>
              <a:gd name="connsiteX161" fmla="*/ 87923 w 7821629"/>
              <a:gd name="connsiteY161" fmla="*/ 3253154 h 4730262"/>
              <a:gd name="connsiteX162" fmla="*/ 61546 w 7821629"/>
              <a:gd name="connsiteY162" fmla="*/ 3112477 h 4730262"/>
              <a:gd name="connsiteX163" fmla="*/ 52754 w 7821629"/>
              <a:gd name="connsiteY163" fmla="*/ 3024554 h 4730262"/>
              <a:gd name="connsiteX164" fmla="*/ 35170 w 7821629"/>
              <a:gd name="connsiteY164" fmla="*/ 2936631 h 4730262"/>
              <a:gd name="connsiteX165" fmla="*/ 26377 w 7821629"/>
              <a:gd name="connsiteY165" fmla="*/ 2866292 h 4730262"/>
              <a:gd name="connsiteX166" fmla="*/ 17585 w 7821629"/>
              <a:gd name="connsiteY166" fmla="*/ 2751992 h 4730262"/>
              <a:gd name="connsiteX167" fmla="*/ 8793 w 7821629"/>
              <a:gd name="connsiteY167" fmla="*/ 2725616 h 4730262"/>
              <a:gd name="connsiteX168" fmla="*/ 0 w 7821629"/>
              <a:gd name="connsiteY168" fmla="*/ 2690446 h 4730262"/>
              <a:gd name="connsiteX169" fmla="*/ 8793 w 7821629"/>
              <a:gd name="connsiteY169" fmla="*/ 2294792 h 4730262"/>
              <a:gd name="connsiteX170" fmla="*/ 35170 w 7821629"/>
              <a:gd name="connsiteY170" fmla="*/ 2215662 h 4730262"/>
              <a:gd name="connsiteX171" fmla="*/ 52754 w 7821629"/>
              <a:gd name="connsiteY171" fmla="*/ 2162908 h 4730262"/>
              <a:gd name="connsiteX172" fmla="*/ 70339 w 7821629"/>
              <a:gd name="connsiteY172" fmla="*/ 2118946 h 4730262"/>
              <a:gd name="connsiteX173" fmla="*/ 87923 w 7821629"/>
              <a:gd name="connsiteY173" fmla="*/ 2066192 h 4730262"/>
              <a:gd name="connsiteX174" fmla="*/ 96716 w 7821629"/>
              <a:gd name="connsiteY174" fmla="*/ 2039816 h 4730262"/>
              <a:gd name="connsiteX175" fmla="*/ 105508 w 7821629"/>
              <a:gd name="connsiteY175" fmla="*/ 2004646 h 4730262"/>
              <a:gd name="connsiteX176" fmla="*/ 123093 w 7821629"/>
              <a:gd name="connsiteY176" fmla="*/ 1978269 h 4730262"/>
              <a:gd name="connsiteX177" fmla="*/ 149470 w 7821629"/>
              <a:gd name="connsiteY177" fmla="*/ 1890346 h 4730262"/>
              <a:gd name="connsiteX178" fmla="*/ 167054 w 7821629"/>
              <a:gd name="connsiteY178" fmla="*/ 1863969 h 4730262"/>
              <a:gd name="connsiteX179" fmla="*/ 175846 w 7821629"/>
              <a:gd name="connsiteY179" fmla="*/ 1820008 h 4730262"/>
              <a:gd name="connsiteX180" fmla="*/ 184639 w 7821629"/>
              <a:gd name="connsiteY18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791808 w 7821629"/>
              <a:gd name="connsiteY68" fmla="*/ 3059723 h 4730262"/>
              <a:gd name="connsiteX69" fmla="*/ 4967654 w 7821629"/>
              <a:gd name="connsiteY69" fmla="*/ 3050931 h 4730262"/>
              <a:gd name="connsiteX70" fmla="*/ 5020408 w 7821629"/>
              <a:gd name="connsiteY70" fmla="*/ 3042139 h 4730262"/>
              <a:gd name="connsiteX71" fmla="*/ 5117123 w 7821629"/>
              <a:gd name="connsiteY71" fmla="*/ 3033346 h 4730262"/>
              <a:gd name="connsiteX72" fmla="*/ 5231423 w 7821629"/>
              <a:gd name="connsiteY72" fmla="*/ 2998177 h 4730262"/>
              <a:gd name="connsiteX73" fmla="*/ 5266593 w 7821629"/>
              <a:gd name="connsiteY73" fmla="*/ 2945423 h 4730262"/>
              <a:gd name="connsiteX74" fmla="*/ 5345723 w 7821629"/>
              <a:gd name="connsiteY74" fmla="*/ 2857500 h 4730262"/>
              <a:gd name="connsiteX75" fmla="*/ 5380893 w 7821629"/>
              <a:gd name="connsiteY75" fmla="*/ 2822331 h 4730262"/>
              <a:gd name="connsiteX76" fmla="*/ 5407270 w 7821629"/>
              <a:gd name="connsiteY76" fmla="*/ 2778369 h 4730262"/>
              <a:gd name="connsiteX77" fmla="*/ 5433646 w 7821629"/>
              <a:gd name="connsiteY77" fmla="*/ 2743200 h 4730262"/>
              <a:gd name="connsiteX78" fmla="*/ 5486400 w 7821629"/>
              <a:gd name="connsiteY78" fmla="*/ 2576146 h 4730262"/>
              <a:gd name="connsiteX79" fmla="*/ 5503985 w 7821629"/>
              <a:gd name="connsiteY79" fmla="*/ 2532185 h 4730262"/>
              <a:gd name="connsiteX80" fmla="*/ 5539154 w 7821629"/>
              <a:gd name="connsiteY80" fmla="*/ 2400300 h 4730262"/>
              <a:gd name="connsiteX81" fmla="*/ 5530362 w 7821629"/>
              <a:gd name="connsiteY81" fmla="*/ 1802423 h 4730262"/>
              <a:gd name="connsiteX82" fmla="*/ 5512777 w 7821629"/>
              <a:gd name="connsiteY82" fmla="*/ 1714500 h 4730262"/>
              <a:gd name="connsiteX83" fmla="*/ 5495193 w 7821629"/>
              <a:gd name="connsiteY83" fmla="*/ 1617785 h 4730262"/>
              <a:gd name="connsiteX84" fmla="*/ 5477608 w 7821629"/>
              <a:gd name="connsiteY84" fmla="*/ 1459523 h 4730262"/>
              <a:gd name="connsiteX85" fmla="*/ 5521570 w 7821629"/>
              <a:gd name="connsiteY85" fmla="*/ 896816 h 4730262"/>
              <a:gd name="connsiteX86" fmla="*/ 5750170 w 7821629"/>
              <a:gd name="connsiteY86" fmla="*/ 439616 h 4730262"/>
              <a:gd name="connsiteX87" fmla="*/ 5961185 w 7821629"/>
              <a:gd name="connsiteY87" fmla="*/ 281354 h 4730262"/>
              <a:gd name="connsiteX88" fmla="*/ 6110654 w 7821629"/>
              <a:gd name="connsiteY88" fmla="*/ 211016 h 4730262"/>
              <a:gd name="connsiteX89" fmla="*/ 6295293 w 7821629"/>
              <a:gd name="connsiteY89" fmla="*/ 105508 h 4730262"/>
              <a:gd name="connsiteX90" fmla="*/ 6682154 w 7821629"/>
              <a:gd name="connsiteY90" fmla="*/ 0 h 4730262"/>
              <a:gd name="connsiteX91" fmla="*/ 7033846 w 7821629"/>
              <a:gd name="connsiteY91" fmla="*/ 26377 h 4730262"/>
              <a:gd name="connsiteX92" fmla="*/ 7121770 w 7821629"/>
              <a:gd name="connsiteY92" fmla="*/ 79131 h 4730262"/>
              <a:gd name="connsiteX93" fmla="*/ 7376746 w 7821629"/>
              <a:gd name="connsiteY93" fmla="*/ 465992 h 4730262"/>
              <a:gd name="connsiteX94" fmla="*/ 7570177 w 7821629"/>
              <a:gd name="connsiteY94" fmla="*/ 1011116 h 4730262"/>
              <a:gd name="connsiteX95" fmla="*/ 7666893 w 7821629"/>
              <a:gd name="connsiteY95" fmla="*/ 1459523 h 4730262"/>
              <a:gd name="connsiteX96" fmla="*/ 7728439 w 7821629"/>
              <a:gd name="connsiteY96" fmla="*/ 1670539 h 4730262"/>
              <a:gd name="connsiteX97" fmla="*/ 7781193 w 7821629"/>
              <a:gd name="connsiteY97" fmla="*/ 2039816 h 4730262"/>
              <a:gd name="connsiteX98" fmla="*/ 7807570 w 7821629"/>
              <a:gd name="connsiteY98" fmla="*/ 2198077 h 4730262"/>
              <a:gd name="connsiteX99" fmla="*/ 7798777 w 7821629"/>
              <a:gd name="connsiteY99" fmla="*/ 2822331 h 4730262"/>
              <a:gd name="connsiteX100" fmla="*/ 7658100 w 7821629"/>
              <a:gd name="connsiteY100" fmla="*/ 3147646 h 4730262"/>
              <a:gd name="connsiteX101" fmla="*/ 7587762 w 7821629"/>
              <a:gd name="connsiteY101" fmla="*/ 3253154 h 4730262"/>
              <a:gd name="connsiteX102" fmla="*/ 7499839 w 7821629"/>
              <a:gd name="connsiteY102" fmla="*/ 3358662 h 4730262"/>
              <a:gd name="connsiteX103" fmla="*/ 7385539 w 7821629"/>
              <a:gd name="connsiteY103" fmla="*/ 3552092 h 4730262"/>
              <a:gd name="connsiteX104" fmla="*/ 7165731 w 7821629"/>
              <a:gd name="connsiteY104" fmla="*/ 3842239 h 4730262"/>
              <a:gd name="connsiteX105" fmla="*/ 7077808 w 7821629"/>
              <a:gd name="connsiteY105" fmla="*/ 3965331 h 4730262"/>
              <a:gd name="connsiteX106" fmla="*/ 6875585 w 7821629"/>
              <a:gd name="connsiteY106" fmla="*/ 4229100 h 4730262"/>
              <a:gd name="connsiteX107" fmla="*/ 6717323 w 7821629"/>
              <a:gd name="connsiteY107" fmla="*/ 4273062 h 4730262"/>
              <a:gd name="connsiteX108" fmla="*/ 6515100 w 7821629"/>
              <a:gd name="connsiteY108" fmla="*/ 4299439 h 4730262"/>
              <a:gd name="connsiteX109" fmla="*/ 6409593 w 7821629"/>
              <a:gd name="connsiteY109" fmla="*/ 4325816 h 4730262"/>
              <a:gd name="connsiteX110" fmla="*/ 6251331 w 7821629"/>
              <a:gd name="connsiteY110" fmla="*/ 4360985 h 4730262"/>
              <a:gd name="connsiteX111" fmla="*/ 6066693 w 7821629"/>
              <a:gd name="connsiteY111" fmla="*/ 4413739 h 4730262"/>
              <a:gd name="connsiteX112" fmla="*/ 5794131 w 7821629"/>
              <a:gd name="connsiteY112" fmla="*/ 4475285 h 4730262"/>
              <a:gd name="connsiteX113" fmla="*/ 5688623 w 7821629"/>
              <a:gd name="connsiteY113" fmla="*/ 4510454 h 4730262"/>
              <a:gd name="connsiteX114" fmla="*/ 5451231 w 7821629"/>
              <a:gd name="connsiteY114" fmla="*/ 4563208 h 4730262"/>
              <a:gd name="connsiteX115" fmla="*/ 5328139 w 7821629"/>
              <a:gd name="connsiteY115" fmla="*/ 4598377 h 4730262"/>
              <a:gd name="connsiteX116" fmla="*/ 5222631 w 7821629"/>
              <a:gd name="connsiteY116" fmla="*/ 4624754 h 4730262"/>
              <a:gd name="connsiteX117" fmla="*/ 4985239 w 7821629"/>
              <a:gd name="connsiteY117" fmla="*/ 4695092 h 4730262"/>
              <a:gd name="connsiteX118" fmla="*/ 4721470 w 7821629"/>
              <a:gd name="connsiteY118" fmla="*/ 4730262 h 4730262"/>
              <a:gd name="connsiteX119" fmla="*/ 4255477 w 7821629"/>
              <a:gd name="connsiteY119" fmla="*/ 4703885 h 4730262"/>
              <a:gd name="connsiteX120" fmla="*/ 3815862 w 7821629"/>
              <a:gd name="connsiteY120" fmla="*/ 4695092 h 4730262"/>
              <a:gd name="connsiteX121" fmla="*/ 3508131 w 7821629"/>
              <a:gd name="connsiteY121" fmla="*/ 4659923 h 4730262"/>
              <a:gd name="connsiteX122" fmla="*/ 3420208 w 7821629"/>
              <a:gd name="connsiteY122" fmla="*/ 4651131 h 4730262"/>
              <a:gd name="connsiteX123" fmla="*/ 3341077 w 7821629"/>
              <a:gd name="connsiteY123" fmla="*/ 4642339 h 4730262"/>
              <a:gd name="connsiteX124" fmla="*/ 3182816 w 7821629"/>
              <a:gd name="connsiteY124" fmla="*/ 4633546 h 4730262"/>
              <a:gd name="connsiteX125" fmla="*/ 2963008 w 7821629"/>
              <a:gd name="connsiteY125" fmla="*/ 4615962 h 4730262"/>
              <a:gd name="connsiteX126" fmla="*/ 2822331 w 7821629"/>
              <a:gd name="connsiteY126" fmla="*/ 4598377 h 4730262"/>
              <a:gd name="connsiteX127" fmla="*/ 2628900 w 7821629"/>
              <a:gd name="connsiteY127" fmla="*/ 4572000 h 4730262"/>
              <a:gd name="connsiteX128" fmla="*/ 2497016 w 7821629"/>
              <a:gd name="connsiteY128" fmla="*/ 4554416 h 4730262"/>
              <a:gd name="connsiteX129" fmla="*/ 2338754 w 7821629"/>
              <a:gd name="connsiteY129" fmla="*/ 4536831 h 4730262"/>
              <a:gd name="connsiteX130" fmla="*/ 2198077 w 7821629"/>
              <a:gd name="connsiteY130" fmla="*/ 4519246 h 4730262"/>
              <a:gd name="connsiteX131" fmla="*/ 2118946 w 7821629"/>
              <a:gd name="connsiteY131" fmla="*/ 4510454 h 4730262"/>
              <a:gd name="connsiteX132" fmla="*/ 2066193 w 7821629"/>
              <a:gd name="connsiteY132" fmla="*/ 4501662 h 4730262"/>
              <a:gd name="connsiteX133" fmla="*/ 1943100 w 7821629"/>
              <a:gd name="connsiteY133" fmla="*/ 4484077 h 4730262"/>
              <a:gd name="connsiteX134" fmla="*/ 1890346 w 7821629"/>
              <a:gd name="connsiteY134" fmla="*/ 4475285 h 4730262"/>
              <a:gd name="connsiteX135" fmla="*/ 1846385 w 7821629"/>
              <a:gd name="connsiteY135" fmla="*/ 4466492 h 4730262"/>
              <a:gd name="connsiteX136" fmla="*/ 1740877 w 7821629"/>
              <a:gd name="connsiteY136" fmla="*/ 4448908 h 4730262"/>
              <a:gd name="connsiteX137" fmla="*/ 1591408 w 7821629"/>
              <a:gd name="connsiteY137" fmla="*/ 4413739 h 4730262"/>
              <a:gd name="connsiteX138" fmla="*/ 1485900 w 7821629"/>
              <a:gd name="connsiteY138" fmla="*/ 4387362 h 4730262"/>
              <a:gd name="connsiteX139" fmla="*/ 1345223 w 7821629"/>
              <a:gd name="connsiteY139" fmla="*/ 4352192 h 4730262"/>
              <a:gd name="connsiteX140" fmla="*/ 1178170 w 7821629"/>
              <a:gd name="connsiteY140" fmla="*/ 4334608 h 4730262"/>
              <a:gd name="connsiteX141" fmla="*/ 1019908 w 7821629"/>
              <a:gd name="connsiteY141" fmla="*/ 4273062 h 4730262"/>
              <a:gd name="connsiteX142" fmla="*/ 940777 w 7821629"/>
              <a:gd name="connsiteY142" fmla="*/ 4246685 h 4730262"/>
              <a:gd name="connsiteX143" fmla="*/ 870439 w 7821629"/>
              <a:gd name="connsiteY143" fmla="*/ 4220308 h 4730262"/>
              <a:gd name="connsiteX144" fmla="*/ 817685 w 7821629"/>
              <a:gd name="connsiteY144" fmla="*/ 4202723 h 4730262"/>
              <a:gd name="connsiteX145" fmla="*/ 764931 w 7821629"/>
              <a:gd name="connsiteY145" fmla="*/ 4176346 h 4730262"/>
              <a:gd name="connsiteX146" fmla="*/ 720970 w 7821629"/>
              <a:gd name="connsiteY146" fmla="*/ 4158762 h 4730262"/>
              <a:gd name="connsiteX147" fmla="*/ 553916 w 7821629"/>
              <a:gd name="connsiteY147" fmla="*/ 4026877 h 4730262"/>
              <a:gd name="connsiteX148" fmla="*/ 518746 w 7821629"/>
              <a:gd name="connsiteY148" fmla="*/ 4000500 h 4730262"/>
              <a:gd name="connsiteX149" fmla="*/ 457200 w 7821629"/>
              <a:gd name="connsiteY149" fmla="*/ 3938954 h 4730262"/>
              <a:gd name="connsiteX150" fmla="*/ 422031 w 7821629"/>
              <a:gd name="connsiteY150" fmla="*/ 3903785 h 4730262"/>
              <a:gd name="connsiteX151" fmla="*/ 404446 w 7821629"/>
              <a:gd name="connsiteY151" fmla="*/ 3877408 h 4730262"/>
              <a:gd name="connsiteX152" fmla="*/ 369277 w 7821629"/>
              <a:gd name="connsiteY152" fmla="*/ 3842239 h 4730262"/>
              <a:gd name="connsiteX153" fmla="*/ 351693 w 7821629"/>
              <a:gd name="connsiteY153" fmla="*/ 3815862 h 4730262"/>
              <a:gd name="connsiteX154" fmla="*/ 298939 w 7821629"/>
              <a:gd name="connsiteY154" fmla="*/ 3745523 h 4730262"/>
              <a:gd name="connsiteX155" fmla="*/ 246185 w 7821629"/>
              <a:gd name="connsiteY155" fmla="*/ 3648808 h 4730262"/>
              <a:gd name="connsiteX156" fmla="*/ 228600 w 7821629"/>
              <a:gd name="connsiteY156" fmla="*/ 3604846 h 4730262"/>
              <a:gd name="connsiteX157" fmla="*/ 149470 w 7821629"/>
              <a:gd name="connsiteY157" fmla="*/ 3455377 h 4730262"/>
              <a:gd name="connsiteX158" fmla="*/ 114300 w 7821629"/>
              <a:gd name="connsiteY158" fmla="*/ 3349869 h 4730262"/>
              <a:gd name="connsiteX159" fmla="*/ 96716 w 7821629"/>
              <a:gd name="connsiteY159" fmla="*/ 3297116 h 4730262"/>
              <a:gd name="connsiteX160" fmla="*/ 87923 w 7821629"/>
              <a:gd name="connsiteY160" fmla="*/ 3253154 h 4730262"/>
              <a:gd name="connsiteX161" fmla="*/ 61546 w 7821629"/>
              <a:gd name="connsiteY161" fmla="*/ 3112477 h 4730262"/>
              <a:gd name="connsiteX162" fmla="*/ 52754 w 7821629"/>
              <a:gd name="connsiteY162" fmla="*/ 3024554 h 4730262"/>
              <a:gd name="connsiteX163" fmla="*/ 35170 w 7821629"/>
              <a:gd name="connsiteY163" fmla="*/ 2936631 h 4730262"/>
              <a:gd name="connsiteX164" fmla="*/ 26377 w 7821629"/>
              <a:gd name="connsiteY164" fmla="*/ 2866292 h 4730262"/>
              <a:gd name="connsiteX165" fmla="*/ 17585 w 7821629"/>
              <a:gd name="connsiteY165" fmla="*/ 2751992 h 4730262"/>
              <a:gd name="connsiteX166" fmla="*/ 8793 w 7821629"/>
              <a:gd name="connsiteY166" fmla="*/ 2725616 h 4730262"/>
              <a:gd name="connsiteX167" fmla="*/ 0 w 7821629"/>
              <a:gd name="connsiteY167" fmla="*/ 2690446 h 4730262"/>
              <a:gd name="connsiteX168" fmla="*/ 8793 w 7821629"/>
              <a:gd name="connsiteY168" fmla="*/ 2294792 h 4730262"/>
              <a:gd name="connsiteX169" fmla="*/ 35170 w 7821629"/>
              <a:gd name="connsiteY169" fmla="*/ 2215662 h 4730262"/>
              <a:gd name="connsiteX170" fmla="*/ 52754 w 7821629"/>
              <a:gd name="connsiteY170" fmla="*/ 2162908 h 4730262"/>
              <a:gd name="connsiteX171" fmla="*/ 70339 w 7821629"/>
              <a:gd name="connsiteY171" fmla="*/ 2118946 h 4730262"/>
              <a:gd name="connsiteX172" fmla="*/ 87923 w 7821629"/>
              <a:gd name="connsiteY172" fmla="*/ 2066192 h 4730262"/>
              <a:gd name="connsiteX173" fmla="*/ 96716 w 7821629"/>
              <a:gd name="connsiteY173" fmla="*/ 2039816 h 4730262"/>
              <a:gd name="connsiteX174" fmla="*/ 105508 w 7821629"/>
              <a:gd name="connsiteY174" fmla="*/ 2004646 h 4730262"/>
              <a:gd name="connsiteX175" fmla="*/ 123093 w 7821629"/>
              <a:gd name="connsiteY175" fmla="*/ 1978269 h 4730262"/>
              <a:gd name="connsiteX176" fmla="*/ 149470 w 7821629"/>
              <a:gd name="connsiteY176" fmla="*/ 1890346 h 4730262"/>
              <a:gd name="connsiteX177" fmla="*/ 167054 w 7821629"/>
              <a:gd name="connsiteY177" fmla="*/ 1863969 h 4730262"/>
              <a:gd name="connsiteX178" fmla="*/ 175846 w 7821629"/>
              <a:gd name="connsiteY178" fmla="*/ 1820008 h 4730262"/>
              <a:gd name="connsiteX179" fmla="*/ 184639 w 7821629"/>
              <a:gd name="connsiteY17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4633546 w 7821629"/>
              <a:gd name="connsiteY66" fmla="*/ 2998177 h 4730262"/>
              <a:gd name="connsiteX67" fmla="*/ 4791808 w 7821629"/>
              <a:gd name="connsiteY67" fmla="*/ 3059723 h 4730262"/>
              <a:gd name="connsiteX68" fmla="*/ 4967654 w 7821629"/>
              <a:gd name="connsiteY68" fmla="*/ 3050931 h 4730262"/>
              <a:gd name="connsiteX69" fmla="*/ 5020408 w 7821629"/>
              <a:gd name="connsiteY69" fmla="*/ 3042139 h 4730262"/>
              <a:gd name="connsiteX70" fmla="*/ 5117123 w 7821629"/>
              <a:gd name="connsiteY70" fmla="*/ 3033346 h 4730262"/>
              <a:gd name="connsiteX71" fmla="*/ 5231423 w 7821629"/>
              <a:gd name="connsiteY71" fmla="*/ 2998177 h 4730262"/>
              <a:gd name="connsiteX72" fmla="*/ 5266593 w 7821629"/>
              <a:gd name="connsiteY72" fmla="*/ 2945423 h 4730262"/>
              <a:gd name="connsiteX73" fmla="*/ 5345723 w 7821629"/>
              <a:gd name="connsiteY73" fmla="*/ 2857500 h 4730262"/>
              <a:gd name="connsiteX74" fmla="*/ 5380893 w 7821629"/>
              <a:gd name="connsiteY74" fmla="*/ 2822331 h 4730262"/>
              <a:gd name="connsiteX75" fmla="*/ 5407270 w 7821629"/>
              <a:gd name="connsiteY75" fmla="*/ 2778369 h 4730262"/>
              <a:gd name="connsiteX76" fmla="*/ 5433646 w 7821629"/>
              <a:gd name="connsiteY76" fmla="*/ 2743200 h 4730262"/>
              <a:gd name="connsiteX77" fmla="*/ 5486400 w 7821629"/>
              <a:gd name="connsiteY77" fmla="*/ 2576146 h 4730262"/>
              <a:gd name="connsiteX78" fmla="*/ 5503985 w 7821629"/>
              <a:gd name="connsiteY78" fmla="*/ 2532185 h 4730262"/>
              <a:gd name="connsiteX79" fmla="*/ 5539154 w 7821629"/>
              <a:gd name="connsiteY79" fmla="*/ 2400300 h 4730262"/>
              <a:gd name="connsiteX80" fmla="*/ 5530362 w 7821629"/>
              <a:gd name="connsiteY80" fmla="*/ 1802423 h 4730262"/>
              <a:gd name="connsiteX81" fmla="*/ 5512777 w 7821629"/>
              <a:gd name="connsiteY81" fmla="*/ 1714500 h 4730262"/>
              <a:gd name="connsiteX82" fmla="*/ 5495193 w 7821629"/>
              <a:gd name="connsiteY82" fmla="*/ 1617785 h 4730262"/>
              <a:gd name="connsiteX83" fmla="*/ 5477608 w 7821629"/>
              <a:gd name="connsiteY83" fmla="*/ 1459523 h 4730262"/>
              <a:gd name="connsiteX84" fmla="*/ 5521570 w 7821629"/>
              <a:gd name="connsiteY84" fmla="*/ 896816 h 4730262"/>
              <a:gd name="connsiteX85" fmla="*/ 5750170 w 7821629"/>
              <a:gd name="connsiteY85" fmla="*/ 439616 h 4730262"/>
              <a:gd name="connsiteX86" fmla="*/ 5961185 w 7821629"/>
              <a:gd name="connsiteY86" fmla="*/ 281354 h 4730262"/>
              <a:gd name="connsiteX87" fmla="*/ 6110654 w 7821629"/>
              <a:gd name="connsiteY87" fmla="*/ 211016 h 4730262"/>
              <a:gd name="connsiteX88" fmla="*/ 6295293 w 7821629"/>
              <a:gd name="connsiteY88" fmla="*/ 105508 h 4730262"/>
              <a:gd name="connsiteX89" fmla="*/ 6682154 w 7821629"/>
              <a:gd name="connsiteY89" fmla="*/ 0 h 4730262"/>
              <a:gd name="connsiteX90" fmla="*/ 7033846 w 7821629"/>
              <a:gd name="connsiteY90" fmla="*/ 26377 h 4730262"/>
              <a:gd name="connsiteX91" fmla="*/ 7121770 w 7821629"/>
              <a:gd name="connsiteY91" fmla="*/ 79131 h 4730262"/>
              <a:gd name="connsiteX92" fmla="*/ 7376746 w 7821629"/>
              <a:gd name="connsiteY92" fmla="*/ 465992 h 4730262"/>
              <a:gd name="connsiteX93" fmla="*/ 7570177 w 7821629"/>
              <a:gd name="connsiteY93" fmla="*/ 1011116 h 4730262"/>
              <a:gd name="connsiteX94" fmla="*/ 7666893 w 7821629"/>
              <a:gd name="connsiteY94" fmla="*/ 1459523 h 4730262"/>
              <a:gd name="connsiteX95" fmla="*/ 7728439 w 7821629"/>
              <a:gd name="connsiteY95" fmla="*/ 1670539 h 4730262"/>
              <a:gd name="connsiteX96" fmla="*/ 7781193 w 7821629"/>
              <a:gd name="connsiteY96" fmla="*/ 2039816 h 4730262"/>
              <a:gd name="connsiteX97" fmla="*/ 7807570 w 7821629"/>
              <a:gd name="connsiteY97" fmla="*/ 2198077 h 4730262"/>
              <a:gd name="connsiteX98" fmla="*/ 7798777 w 7821629"/>
              <a:gd name="connsiteY98" fmla="*/ 2822331 h 4730262"/>
              <a:gd name="connsiteX99" fmla="*/ 7658100 w 7821629"/>
              <a:gd name="connsiteY99" fmla="*/ 3147646 h 4730262"/>
              <a:gd name="connsiteX100" fmla="*/ 7587762 w 7821629"/>
              <a:gd name="connsiteY100" fmla="*/ 3253154 h 4730262"/>
              <a:gd name="connsiteX101" fmla="*/ 7499839 w 7821629"/>
              <a:gd name="connsiteY101" fmla="*/ 3358662 h 4730262"/>
              <a:gd name="connsiteX102" fmla="*/ 7385539 w 7821629"/>
              <a:gd name="connsiteY102" fmla="*/ 3552092 h 4730262"/>
              <a:gd name="connsiteX103" fmla="*/ 7165731 w 7821629"/>
              <a:gd name="connsiteY103" fmla="*/ 3842239 h 4730262"/>
              <a:gd name="connsiteX104" fmla="*/ 7077808 w 7821629"/>
              <a:gd name="connsiteY104" fmla="*/ 3965331 h 4730262"/>
              <a:gd name="connsiteX105" fmla="*/ 6875585 w 7821629"/>
              <a:gd name="connsiteY105" fmla="*/ 4229100 h 4730262"/>
              <a:gd name="connsiteX106" fmla="*/ 6717323 w 7821629"/>
              <a:gd name="connsiteY106" fmla="*/ 4273062 h 4730262"/>
              <a:gd name="connsiteX107" fmla="*/ 6515100 w 7821629"/>
              <a:gd name="connsiteY107" fmla="*/ 4299439 h 4730262"/>
              <a:gd name="connsiteX108" fmla="*/ 6409593 w 7821629"/>
              <a:gd name="connsiteY108" fmla="*/ 4325816 h 4730262"/>
              <a:gd name="connsiteX109" fmla="*/ 6251331 w 7821629"/>
              <a:gd name="connsiteY109" fmla="*/ 4360985 h 4730262"/>
              <a:gd name="connsiteX110" fmla="*/ 6066693 w 7821629"/>
              <a:gd name="connsiteY110" fmla="*/ 4413739 h 4730262"/>
              <a:gd name="connsiteX111" fmla="*/ 5794131 w 7821629"/>
              <a:gd name="connsiteY111" fmla="*/ 4475285 h 4730262"/>
              <a:gd name="connsiteX112" fmla="*/ 5688623 w 7821629"/>
              <a:gd name="connsiteY112" fmla="*/ 4510454 h 4730262"/>
              <a:gd name="connsiteX113" fmla="*/ 5451231 w 7821629"/>
              <a:gd name="connsiteY113" fmla="*/ 4563208 h 4730262"/>
              <a:gd name="connsiteX114" fmla="*/ 5328139 w 7821629"/>
              <a:gd name="connsiteY114" fmla="*/ 4598377 h 4730262"/>
              <a:gd name="connsiteX115" fmla="*/ 5222631 w 7821629"/>
              <a:gd name="connsiteY115" fmla="*/ 4624754 h 4730262"/>
              <a:gd name="connsiteX116" fmla="*/ 4985239 w 7821629"/>
              <a:gd name="connsiteY116" fmla="*/ 4695092 h 4730262"/>
              <a:gd name="connsiteX117" fmla="*/ 4721470 w 7821629"/>
              <a:gd name="connsiteY117" fmla="*/ 4730262 h 4730262"/>
              <a:gd name="connsiteX118" fmla="*/ 4255477 w 7821629"/>
              <a:gd name="connsiteY118" fmla="*/ 4703885 h 4730262"/>
              <a:gd name="connsiteX119" fmla="*/ 3815862 w 7821629"/>
              <a:gd name="connsiteY119" fmla="*/ 4695092 h 4730262"/>
              <a:gd name="connsiteX120" fmla="*/ 3508131 w 7821629"/>
              <a:gd name="connsiteY120" fmla="*/ 4659923 h 4730262"/>
              <a:gd name="connsiteX121" fmla="*/ 3420208 w 7821629"/>
              <a:gd name="connsiteY121" fmla="*/ 4651131 h 4730262"/>
              <a:gd name="connsiteX122" fmla="*/ 3341077 w 7821629"/>
              <a:gd name="connsiteY122" fmla="*/ 4642339 h 4730262"/>
              <a:gd name="connsiteX123" fmla="*/ 3182816 w 7821629"/>
              <a:gd name="connsiteY123" fmla="*/ 4633546 h 4730262"/>
              <a:gd name="connsiteX124" fmla="*/ 2963008 w 7821629"/>
              <a:gd name="connsiteY124" fmla="*/ 4615962 h 4730262"/>
              <a:gd name="connsiteX125" fmla="*/ 2822331 w 7821629"/>
              <a:gd name="connsiteY125" fmla="*/ 4598377 h 4730262"/>
              <a:gd name="connsiteX126" fmla="*/ 2628900 w 7821629"/>
              <a:gd name="connsiteY126" fmla="*/ 4572000 h 4730262"/>
              <a:gd name="connsiteX127" fmla="*/ 2497016 w 7821629"/>
              <a:gd name="connsiteY127" fmla="*/ 4554416 h 4730262"/>
              <a:gd name="connsiteX128" fmla="*/ 2338754 w 7821629"/>
              <a:gd name="connsiteY128" fmla="*/ 4536831 h 4730262"/>
              <a:gd name="connsiteX129" fmla="*/ 2198077 w 7821629"/>
              <a:gd name="connsiteY129" fmla="*/ 4519246 h 4730262"/>
              <a:gd name="connsiteX130" fmla="*/ 2118946 w 7821629"/>
              <a:gd name="connsiteY130" fmla="*/ 4510454 h 4730262"/>
              <a:gd name="connsiteX131" fmla="*/ 2066193 w 7821629"/>
              <a:gd name="connsiteY131" fmla="*/ 4501662 h 4730262"/>
              <a:gd name="connsiteX132" fmla="*/ 1943100 w 7821629"/>
              <a:gd name="connsiteY132" fmla="*/ 4484077 h 4730262"/>
              <a:gd name="connsiteX133" fmla="*/ 1890346 w 7821629"/>
              <a:gd name="connsiteY133" fmla="*/ 4475285 h 4730262"/>
              <a:gd name="connsiteX134" fmla="*/ 1846385 w 7821629"/>
              <a:gd name="connsiteY134" fmla="*/ 4466492 h 4730262"/>
              <a:gd name="connsiteX135" fmla="*/ 1740877 w 7821629"/>
              <a:gd name="connsiteY135" fmla="*/ 4448908 h 4730262"/>
              <a:gd name="connsiteX136" fmla="*/ 1591408 w 7821629"/>
              <a:gd name="connsiteY136" fmla="*/ 4413739 h 4730262"/>
              <a:gd name="connsiteX137" fmla="*/ 1485900 w 7821629"/>
              <a:gd name="connsiteY137" fmla="*/ 4387362 h 4730262"/>
              <a:gd name="connsiteX138" fmla="*/ 1345223 w 7821629"/>
              <a:gd name="connsiteY138" fmla="*/ 4352192 h 4730262"/>
              <a:gd name="connsiteX139" fmla="*/ 1178170 w 7821629"/>
              <a:gd name="connsiteY139" fmla="*/ 4334608 h 4730262"/>
              <a:gd name="connsiteX140" fmla="*/ 1019908 w 7821629"/>
              <a:gd name="connsiteY140" fmla="*/ 4273062 h 4730262"/>
              <a:gd name="connsiteX141" fmla="*/ 940777 w 7821629"/>
              <a:gd name="connsiteY141" fmla="*/ 4246685 h 4730262"/>
              <a:gd name="connsiteX142" fmla="*/ 870439 w 7821629"/>
              <a:gd name="connsiteY142" fmla="*/ 4220308 h 4730262"/>
              <a:gd name="connsiteX143" fmla="*/ 817685 w 7821629"/>
              <a:gd name="connsiteY143" fmla="*/ 4202723 h 4730262"/>
              <a:gd name="connsiteX144" fmla="*/ 764931 w 7821629"/>
              <a:gd name="connsiteY144" fmla="*/ 4176346 h 4730262"/>
              <a:gd name="connsiteX145" fmla="*/ 720970 w 7821629"/>
              <a:gd name="connsiteY145" fmla="*/ 4158762 h 4730262"/>
              <a:gd name="connsiteX146" fmla="*/ 553916 w 7821629"/>
              <a:gd name="connsiteY146" fmla="*/ 4026877 h 4730262"/>
              <a:gd name="connsiteX147" fmla="*/ 518746 w 7821629"/>
              <a:gd name="connsiteY147" fmla="*/ 4000500 h 4730262"/>
              <a:gd name="connsiteX148" fmla="*/ 457200 w 7821629"/>
              <a:gd name="connsiteY148" fmla="*/ 3938954 h 4730262"/>
              <a:gd name="connsiteX149" fmla="*/ 422031 w 7821629"/>
              <a:gd name="connsiteY149" fmla="*/ 3903785 h 4730262"/>
              <a:gd name="connsiteX150" fmla="*/ 404446 w 7821629"/>
              <a:gd name="connsiteY150" fmla="*/ 3877408 h 4730262"/>
              <a:gd name="connsiteX151" fmla="*/ 369277 w 7821629"/>
              <a:gd name="connsiteY151" fmla="*/ 3842239 h 4730262"/>
              <a:gd name="connsiteX152" fmla="*/ 351693 w 7821629"/>
              <a:gd name="connsiteY152" fmla="*/ 3815862 h 4730262"/>
              <a:gd name="connsiteX153" fmla="*/ 298939 w 7821629"/>
              <a:gd name="connsiteY153" fmla="*/ 3745523 h 4730262"/>
              <a:gd name="connsiteX154" fmla="*/ 246185 w 7821629"/>
              <a:gd name="connsiteY154" fmla="*/ 3648808 h 4730262"/>
              <a:gd name="connsiteX155" fmla="*/ 228600 w 7821629"/>
              <a:gd name="connsiteY155" fmla="*/ 3604846 h 4730262"/>
              <a:gd name="connsiteX156" fmla="*/ 149470 w 7821629"/>
              <a:gd name="connsiteY156" fmla="*/ 3455377 h 4730262"/>
              <a:gd name="connsiteX157" fmla="*/ 114300 w 7821629"/>
              <a:gd name="connsiteY157" fmla="*/ 3349869 h 4730262"/>
              <a:gd name="connsiteX158" fmla="*/ 96716 w 7821629"/>
              <a:gd name="connsiteY158" fmla="*/ 3297116 h 4730262"/>
              <a:gd name="connsiteX159" fmla="*/ 87923 w 7821629"/>
              <a:gd name="connsiteY159" fmla="*/ 3253154 h 4730262"/>
              <a:gd name="connsiteX160" fmla="*/ 61546 w 7821629"/>
              <a:gd name="connsiteY160" fmla="*/ 3112477 h 4730262"/>
              <a:gd name="connsiteX161" fmla="*/ 52754 w 7821629"/>
              <a:gd name="connsiteY161" fmla="*/ 3024554 h 4730262"/>
              <a:gd name="connsiteX162" fmla="*/ 35170 w 7821629"/>
              <a:gd name="connsiteY162" fmla="*/ 2936631 h 4730262"/>
              <a:gd name="connsiteX163" fmla="*/ 26377 w 7821629"/>
              <a:gd name="connsiteY163" fmla="*/ 2866292 h 4730262"/>
              <a:gd name="connsiteX164" fmla="*/ 17585 w 7821629"/>
              <a:gd name="connsiteY164" fmla="*/ 2751992 h 4730262"/>
              <a:gd name="connsiteX165" fmla="*/ 8793 w 7821629"/>
              <a:gd name="connsiteY165" fmla="*/ 2725616 h 4730262"/>
              <a:gd name="connsiteX166" fmla="*/ 0 w 7821629"/>
              <a:gd name="connsiteY166" fmla="*/ 2690446 h 4730262"/>
              <a:gd name="connsiteX167" fmla="*/ 8793 w 7821629"/>
              <a:gd name="connsiteY167" fmla="*/ 2294792 h 4730262"/>
              <a:gd name="connsiteX168" fmla="*/ 35170 w 7821629"/>
              <a:gd name="connsiteY168" fmla="*/ 2215662 h 4730262"/>
              <a:gd name="connsiteX169" fmla="*/ 52754 w 7821629"/>
              <a:gd name="connsiteY169" fmla="*/ 2162908 h 4730262"/>
              <a:gd name="connsiteX170" fmla="*/ 70339 w 7821629"/>
              <a:gd name="connsiteY170" fmla="*/ 2118946 h 4730262"/>
              <a:gd name="connsiteX171" fmla="*/ 87923 w 7821629"/>
              <a:gd name="connsiteY171" fmla="*/ 2066192 h 4730262"/>
              <a:gd name="connsiteX172" fmla="*/ 96716 w 7821629"/>
              <a:gd name="connsiteY172" fmla="*/ 2039816 h 4730262"/>
              <a:gd name="connsiteX173" fmla="*/ 105508 w 7821629"/>
              <a:gd name="connsiteY173" fmla="*/ 2004646 h 4730262"/>
              <a:gd name="connsiteX174" fmla="*/ 123093 w 7821629"/>
              <a:gd name="connsiteY174" fmla="*/ 1978269 h 4730262"/>
              <a:gd name="connsiteX175" fmla="*/ 149470 w 7821629"/>
              <a:gd name="connsiteY175" fmla="*/ 1890346 h 4730262"/>
              <a:gd name="connsiteX176" fmla="*/ 167054 w 7821629"/>
              <a:gd name="connsiteY176" fmla="*/ 1863969 h 4730262"/>
              <a:gd name="connsiteX177" fmla="*/ 175846 w 7821629"/>
              <a:gd name="connsiteY177" fmla="*/ 1820008 h 4730262"/>
              <a:gd name="connsiteX178" fmla="*/ 184639 w 7821629"/>
              <a:gd name="connsiteY17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4633546 w 7821629"/>
              <a:gd name="connsiteY65" fmla="*/ 2998177 h 4730262"/>
              <a:gd name="connsiteX66" fmla="*/ 4791808 w 7821629"/>
              <a:gd name="connsiteY66" fmla="*/ 3059723 h 4730262"/>
              <a:gd name="connsiteX67" fmla="*/ 4967654 w 7821629"/>
              <a:gd name="connsiteY67" fmla="*/ 3050931 h 4730262"/>
              <a:gd name="connsiteX68" fmla="*/ 5020408 w 7821629"/>
              <a:gd name="connsiteY68" fmla="*/ 3042139 h 4730262"/>
              <a:gd name="connsiteX69" fmla="*/ 5117123 w 7821629"/>
              <a:gd name="connsiteY69" fmla="*/ 3033346 h 4730262"/>
              <a:gd name="connsiteX70" fmla="*/ 5231423 w 7821629"/>
              <a:gd name="connsiteY70" fmla="*/ 2998177 h 4730262"/>
              <a:gd name="connsiteX71" fmla="*/ 5266593 w 7821629"/>
              <a:gd name="connsiteY71" fmla="*/ 2945423 h 4730262"/>
              <a:gd name="connsiteX72" fmla="*/ 5345723 w 7821629"/>
              <a:gd name="connsiteY72" fmla="*/ 2857500 h 4730262"/>
              <a:gd name="connsiteX73" fmla="*/ 5380893 w 7821629"/>
              <a:gd name="connsiteY73" fmla="*/ 2822331 h 4730262"/>
              <a:gd name="connsiteX74" fmla="*/ 5407270 w 7821629"/>
              <a:gd name="connsiteY74" fmla="*/ 2778369 h 4730262"/>
              <a:gd name="connsiteX75" fmla="*/ 5433646 w 7821629"/>
              <a:gd name="connsiteY75" fmla="*/ 2743200 h 4730262"/>
              <a:gd name="connsiteX76" fmla="*/ 5486400 w 7821629"/>
              <a:gd name="connsiteY76" fmla="*/ 2576146 h 4730262"/>
              <a:gd name="connsiteX77" fmla="*/ 5503985 w 7821629"/>
              <a:gd name="connsiteY77" fmla="*/ 2532185 h 4730262"/>
              <a:gd name="connsiteX78" fmla="*/ 5539154 w 7821629"/>
              <a:gd name="connsiteY78" fmla="*/ 2400300 h 4730262"/>
              <a:gd name="connsiteX79" fmla="*/ 5530362 w 7821629"/>
              <a:gd name="connsiteY79" fmla="*/ 1802423 h 4730262"/>
              <a:gd name="connsiteX80" fmla="*/ 5512777 w 7821629"/>
              <a:gd name="connsiteY80" fmla="*/ 1714500 h 4730262"/>
              <a:gd name="connsiteX81" fmla="*/ 5495193 w 7821629"/>
              <a:gd name="connsiteY81" fmla="*/ 1617785 h 4730262"/>
              <a:gd name="connsiteX82" fmla="*/ 5477608 w 7821629"/>
              <a:gd name="connsiteY82" fmla="*/ 1459523 h 4730262"/>
              <a:gd name="connsiteX83" fmla="*/ 5521570 w 7821629"/>
              <a:gd name="connsiteY83" fmla="*/ 896816 h 4730262"/>
              <a:gd name="connsiteX84" fmla="*/ 5750170 w 7821629"/>
              <a:gd name="connsiteY84" fmla="*/ 439616 h 4730262"/>
              <a:gd name="connsiteX85" fmla="*/ 5961185 w 7821629"/>
              <a:gd name="connsiteY85" fmla="*/ 281354 h 4730262"/>
              <a:gd name="connsiteX86" fmla="*/ 6110654 w 7821629"/>
              <a:gd name="connsiteY86" fmla="*/ 211016 h 4730262"/>
              <a:gd name="connsiteX87" fmla="*/ 6295293 w 7821629"/>
              <a:gd name="connsiteY87" fmla="*/ 105508 h 4730262"/>
              <a:gd name="connsiteX88" fmla="*/ 6682154 w 7821629"/>
              <a:gd name="connsiteY88" fmla="*/ 0 h 4730262"/>
              <a:gd name="connsiteX89" fmla="*/ 7033846 w 7821629"/>
              <a:gd name="connsiteY89" fmla="*/ 26377 h 4730262"/>
              <a:gd name="connsiteX90" fmla="*/ 7121770 w 7821629"/>
              <a:gd name="connsiteY90" fmla="*/ 79131 h 4730262"/>
              <a:gd name="connsiteX91" fmla="*/ 7376746 w 7821629"/>
              <a:gd name="connsiteY91" fmla="*/ 465992 h 4730262"/>
              <a:gd name="connsiteX92" fmla="*/ 7570177 w 7821629"/>
              <a:gd name="connsiteY92" fmla="*/ 1011116 h 4730262"/>
              <a:gd name="connsiteX93" fmla="*/ 7666893 w 7821629"/>
              <a:gd name="connsiteY93" fmla="*/ 1459523 h 4730262"/>
              <a:gd name="connsiteX94" fmla="*/ 7728439 w 7821629"/>
              <a:gd name="connsiteY94" fmla="*/ 1670539 h 4730262"/>
              <a:gd name="connsiteX95" fmla="*/ 7781193 w 7821629"/>
              <a:gd name="connsiteY95" fmla="*/ 2039816 h 4730262"/>
              <a:gd name="connsiteX96" fmla="*/ 7807570 w 7821629"/>
              <a:gd name="connsiteY96" fmla="*/ 2198077 h 4730262"/>
              <a:gd name="connsiteX97" fmla="*/ 7798777 w 7821629"/>
              <a:gd name="connsiteY97" fmla="*/ 2822331 h 4730262"/>
              <a:gd name="connsiteX98" fmla="*/ 7658100 w 7821629"/>
              <a:gd name="connsiteY98" fmla="*/ 3147646 h 4730262"/>
              <a:gd name="connsiteX99" fmla="*/ 7587762 w 7821629"/>
              <a:gd name="connsiteY99" fmla="*/ 3253154 h 4730262"/>
              <a:gd name="connsiteX100" fmla="*/ 7499839 w 7821629"/>
              <a:gd name="connsiteY100" fmla="*/ 3358662 h 4730262"/>
              <a:gd name="connsiteX101" fmla="*/ 7385539 w 7821629"/>
              <a:gd name="connsiteY101" fmla="*/ 3552092 h 4730262"/>
              <a:gd name="connsiteX102" fmla="*/ 7165731 w 7821629"/>
              <a:gd name="connsiteY102" fmla="*/ 3842239 h 4730262"/>
              <a:gd name="connsiteX103" fmla="*/ 7077808 w 7821629"/>
              <a:gd name="connsiteY103" fmla="*/ 3965331 h 4730262"/>
              <a:gd name="connsiteX104" fmla="*/ 6875585 w 7821629"/>
              <a:gd name="connsiteY104" fmla="*/ 4229100 h 4730262"/>
              <a:gd name="connsiteX105" fmla="*/ 6717323 w 7821629"/>
              <a:gd name="connsiteY105" fmla="*/ 4273062 h 4730262"/>
              <a:gd name="connsiteX106" fmla="*/ 6515100 w 7821629"/>
              <a:gd name="connsiteY106" fmla="*/ 4299439 h 4730262"/>
              <a:gd name="connsiteX107" fmla="*/ 6409593 w 7821629"/>
              <a:gd name="connsiteY107" fmla="*/ 4325816 h 4730262"/>
              <a:gd name="connsiteX108" fmla="*/ 6251331 w 7821629"/>
              <a:gd name="connsiteY108" fmla="*/ 4360985 h 4730262"/>
              <a:gd name="connsiteX109" fmla="*/ 6066693 w 7821629"/>
              <a:gd name="connsiteY109" fmla="*/ 4413739 h 4730262"/>
              <a:gd name="connsiteX110" fmla="*/ 5794131 w 7821629"/>
              <a:gd name="connsiteY110" fmla="*/ 4475285 h 4730262"/>
              <a:gd name="connsiteX111" fmla="*/ 5688623 w 7821629"/>
              <a:gd name="connsiteY111" fmla="*/ 4510454 h 4730262"/>
              <a:gd name="connsiteX112" fmla="*/ 5451231 w 7821629"/>
              <a:gd name="connsiteY112" fmla="*/ 4563208 h 4730262"/>
              <a:gd name="connsiteX113" fmla="*/ 5328139 w 7821629"/>
              <a:gd name="connsiteY113" fmla="*/ 4598377 h 4730262"/>
              <a:gd name="connsiteX114" fmla="*/ 5222631 w 7821629"/>
              <a:gd name="connsiteY114" fmla="*/ 4624754 h 4730262"/>
              <a:gd name="connsiteX115" fmla="*/ 4985239 w 7821629"/>
              <a:gd name="connsiteY115" fmla="*/ 4695092 h 4730262"/>
              <a:gd name="connsiteX116" fmla="*/ 4721470 w 7821629"/>
              <a:gd name="connsiteY116" fmla="*/ 4730262 h 4730262"/>
              <a:gd name="connsiteX117" fmla="*/ 4255477 w 7821629"/>
              <a:gd name="connsiteY117" fmla="*/ 4703885 h 4730262"/>
              <a:gd name="connsiteX118" fmla="*/ 3815862 w 7821629"/>
              <a:gd name="connsiteY118" fmla="*/ 4695092 h 4730262"/>
              <a:gd name="connsiteX119" fmla="*/ 3508131 w 7821629"/>
              <a:gd name="connsiteY119" fmla="*/ 4659923 h 4730262"/>
              <a:gd name="connsiteX120" fmla="*/ 3420208 w 7821629"/>
              <a:gd name="connsiteY120" fmla="*/ 4651131 h 4730262"/>
              <a:gd name="connsiteX121" fmla="*/ 3341077 w 7821629"/>
              <a:gd name="connsiteY121" fmla="*/ 4642339 h 4730262"/>
              <a:gd name="connsiteX122" fmla="*/ 3182816 w 7821629"/>
              <a:gd name="connsiteY122" fmla="*/ 4633546 h 4730262"/>
              <a:gd name="connsiteX123" fmla="*/ 2963008 w 7821629"/>
              <a:gd name="connsiteY123" fmla="*/ 4615962 h 4730262"/>
              <a:gd name="connsiteX124" fmla="*/ 2822331 w 7821629"/>
              <a:gd name="connsiteY124" fmla="*/ 4598377 h 4730262"/>
              <a:gd name="connsiteX125" fmla="*/ 2628900 w 7821629"/>
              <a:gd name="connsiteY125" fmla="*/ 4572000 h 4730262"/>
              <a:gd name="connsiteX126" fmla="*/ 2497016 w 7821629"/>
              <a:gd name="connsiteY126" fmla="*/ 4554416 h 4730262"/>
              <a:gd name="connsiteX127" fmla="*/ 2338754 w 7821629"/>
              <a:gd name="connsiteY127" fmla="*/ 4536831 h 4730262"/>
              <a:gd name="connsiteX128" fmla="*/ 2198077 w 7821629"/>
              <a:gd name="connsiteY128" fmla="*/ 4519246 h 4730262"/>
              <a:gd name="connsiteX129" fmla="*/ 2118946 w 7821629"/>
              <a:gd name="connsiteY129" fmla="*/ 4510454 h 4730262"/>
              <a:gd name="connsiteX130" fmla="*/ 2066193 w 7821629"/>
              <a:gd name="connsiteY130" fmla="*/ 4501662 h 4730262"/>
              <a:gd name="connsiteX131" fmla="*/ 1943100 w 7821629"/>
              <a:gd name="connsiteY131" fmla="*/ 4484077 h 4730262"/>
              <a:gd name="connsiteX132" fmla="*/ 1890346 w 7821629"/>
              <a:gd name="connsiteY132" fmla="*/ 4475285 h 4730262"/>
              <a:gd name="connsiteX133" fmla="*/ 1846385 w 7821629"/>
              <a:gd name="connsiteY133" fmla="*/ 4466492 h 4730262"/>
              <a:gd name="connsiteX134" fmla="*/ 1740877 w 7821629"/>
              <a:gd name="connsiteY134" fmla="*/ 4448908 h 4730262"/>
              <a:gd name="connsiteX135" fmla="*/ 1591408 w 7821629"/>
              <a:gd name="connsiteY135" fmla="*/ 4413739 h 4730262"/>
              <a:gd name="connsiteX136" fmla="*/ 1485900 w 7821629"/>
              <a:gd name="connsiteY136" fmla="*/ 4387362 h 4730262"/>
              <a:gd name="connsiteX137" fmla="*/ 1345223 w 7821629"/>
              <a:gd name="connsiteY137" fmla="*/ 4352192 h 4730262"/>
              <a:gd name="connsiteX138" fmla="*/ 1178170 w 7821629"/>
              <a:gd name="connsiteY138" fmla="*/ 4334608 h 4730262"/>
              <a:gd name="connsiteX139" fmla="*/ 1019908 w 7821629"/>
              <a:gd name="connsiteY139" fmla="*/ 4273062 h 4730262"/>
              <a:gd name="connsiteX140" fmla="*/ 940777 w 7821629"/>
              <a:gd name="connsiteY140" fmla="*/ 4246685 h 4730262"/>
              <a:gd name="connsiteX141" fmla="*/ 870439 w 7821629"/>
              <a:gd name="connsiteY141" fmla="*/ 4220308 h 4730262"/>
              <a:gd name="connsiteX142" fmla="*/ 817685 w 7821629"/>
              <a:gd name="connsiteY142" fmla="*/ 4202723 h 4730262"/>
              <a:gd name="connsiteX143" fmla="*/ 764931 w 7821629"/>
              <a:gd name="connsiteY143" fmla="*/ 4176346 h 4730262"/>
              <a:gd name="connsiteX144" fmla="*/ 720970 w 7821629"/>
              <a:gd name="connsiteY144" fmla="*/ 4158762 h 4730262"/>
              <a:gd name="connsiteX145" fmla="*/ 553916 w 7821629"/>
              <a:gd name="connsiteY145" fmla="*/ 4026877 h 4730262"/>
              <a:gd name="connsiteX146" fmla="*/ 518746 w 7821629"/>
              <a:gd name="connsiteY146" fmla="*/ 4000500 h 4730262"/>
              <a:gd name="connsiteX147" fmla="*/ 457200 w 7821629"/>
              <a:gd name="connsiteY147" fmla="*/ 3938954 h 4730262"/>
              <a:gd name="connsiteX148" fmla="*/ 422031 w 7821629"/>
              <a:gd name="connsiteY148" fmla="*/ 3903785 h 4730262"/>
              <a:gd name="connsiteX149" fmla="*/ 404446 w 7821629"/>
              <a:gd name="connsiteY149" fmla="*/ 3877408 h 4730262"/>
              <a:gd name="connsiteX150" fmla="*/ 369277 w 7821629"/>
              <a:gd name="connsiteY150" fmla="*/ 3842239 h 4730262"/>
              <a:gd name="connsiteX151" fmla="*/ 351693 w 7821629"/>
              <a:gd name="connsiteY151" fmla="*/ 3815862 h 4730262"/>
              <a:gd name="connsiteX152" fmla="*/ 298939 w 7821629"/>
              <a:gd name="connsiteY152" fmla="*/ 3745523 h 4730262"/>
              <a:gd name="connsiteX153" fmla="*/ 246185 w 7821629"/>
              <a:gd name="connsiteY153" fmla="*/ 3648808 h 4730262"/>
              <a:gd name="connsiteX154" fmla="*/ 228600 w 7821629"/>
              <a:gd name="connsiteY154" fmla="*/ 3604846 h 4730262"/>
              <a:gd name="connsiteX155" fmla="*/ 149470 w 7821629"/>
              <a:gd name="connsiteY155" fmla="*/ 3455377 h 4730262"/>
              <a:gd name="connsiteX156" fmla="*/ 114300 w 7821629"/>
              <a:gd name="connsiteY156" fmla="*/ 3349869 h 4730262"/>
              <a:gd name="connsiteX157" fmla="*/ 96716 w 7821629"/>
              <a:gd name="connsiteY157" fmla="*/ 3297116 h 4730262"/>
              <a:gd name="connsiteX158" fmla="*/ 87923 w 7821629"/>
              <a:gd name="connsiteY158" fmla="*/ 3253154 h 4730262"/>
              <a:gd name="connsiteX159" fmla="*/ 61546 w 7821629"/>
              <a:gd name="connsiteY159" fmla="*/ 3112477 h 4730262"/>
              <a:gd name="connsiteX160" fmla="*/ 52754 w 7821629"/>
              <a:gd name="connsiteY160" fmla="*/ 3024554 h 4730262"/>
              <a:gd name="connsiteX161" fmla="*/ 35170 w 7821629"/>
              <a:gd name="connsiteY161" fmla="*/ 2936631 h 4730262"/>
              <a:gd name="connsiteX162" fmla="*/ 26377 w 7821629"/>
              <a:gd name="connsiteY162" fmla="*/ 2866292 h 4730262"/>
              <a:gd name="connsiteX163" fmla="*/ 17585 w 7821629"/>
              <a:gd name="connsiteY163" fmla="*/ 2751992 h 4730262"/>
              <a:gd name="connsiteX164" fmla="*/ 8793 w 7821629"/>
              <a:gd name="connsiteY164" fmla="*/ 2725616 h 4730262"/>
              <a:gd name="connsiteX165" fmla="*/ 0 w 7821629"/>
              <a:gd name="connsiteY165" fmla="*/ 2690446 h 4730262"/>
              <a:gd name="connsiteX166" fmla="*/ 8793 w 7821629"/>
              <a:gd name="connsiteY166" fmla="*/ 2294792 h 4730262"/>
              <a:gd name="connsiteX167" fmla="*/ 35170 w 7821629"/>
              <a:gd name="connsiteY167" fmla="*/ 2215662 h 4730262"/>
              <a:gd name="connsiteX168" fmla="*/ 52754 w 7821629"/>
              <a:gd name="connsiteY168" fmla="*/ 2162908 h 4730262"/>
              <a:gd name="connsiteX169" fmla="*/ 70339 w 7821629"/>
              <a:gd name="connsiteY169" fmla="*/ 2118946 h 4730262"/>
              <a:gd name="connsiteX170" fmla="*/ 87923 w 7821629"/>
              <a:gd name="connsiteY170" fmla="*/ 2066192 h 4730262"/>
              <a:gd name="connsiteX171" fmla="*/ 96716 w 7821629"/>
              <a:gd name="connsiteY171" fmla="*/ 2039816 h 4730262"/>
              <a:gd name="connsiteX172" fmla="*/ 105508 w 7821629"/>
              <a:gd name="connsiteY172" fmla="*/ 2004646 h 4730262"/>
              <a:gd name="connsiteX173" fmla="*/ 123093 w 7821629"/>
              <a:gd name="connsiteY173" fmla="*/ 1978269 h 4730262"/>
              <a:gd name="connsiteX174" fmla="*/ 149470 w 7821629"/>
              <a:gd name="connsiteY174" fmla="*/ 1890346 h 4730262"/>
              <a:gd name="connsiteX175" fmla="*/ 167054 w 7821629"/>
              <a:gd name="connsiteY175" fmla="*/ 1863969 h 4730262"/>
              <a:gd name="connsiteX176" fmla="*/ 175846 w 7821629"/>
              <a:gd name="connsiteY176" fmla="*/ 1820008 h 4730262"/>
              <a:gd name="connsiteX177" fmla="*/ 184639 w 7821629"/>
              <a:gd name="connsiteY17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4633546 w 7821629"/>
              <a:gd name="connsiteY64" fmla="*/ 2998177 h 4730262"/>
              <a:gd name="connsiteX65" fmla="*/ 4791808 w 7821629"/>
              <a:gd name="connsiteY65" fmla="*/ 3059723 h 4730262"/>
              <a:gd name="connsiteX66" fmla="*/ 4967654 w 7821629"/>
              <a:gd name="connsiteY66" fmla="*/ 3050931 h 4730262"/>
              <a:gd name="connsiteX67" fmla="*/ 5020408 w 7821629"/>
              <a:gd name="connsiteY67" fmla="*/ 3042139 h 4730262"/>
              <a:gd name="connsiteX68" fmla="*/ 5117123 w 7821629"/>
              <a:gd name="connsiteY68" fmla="*/ 3033346 h 4730262"/>
              <a:gd name="connsiteX69" fmla="*/ 5231423 w 7821629"/>
              <a:gd name="connsiteY69" fmla="*/ 2998177 h 4730262"/>
              <a:gd name="connsiteX70" fmla="*/ 5266593 w 7821629"/>
              <a:gd name="connsiteY70" fmla="*/ 2945423 h 4730262"/>
              <a:gd name="connsiteX71" fmla="*/ 5345723 w 7821629"/>
              <a:gd name="connsiteY71" fmla="*/ 2857500 h 4730262"/>
              <a:gd name="connsiteX72" fmla="*/ 5380893 w 7821629"/>
              <a:gd name="connsiteY72" fmla="*/ 2822331 h 4730262"/>
              <a:gd name="connsiteX73" fmla="*/ 5407270 w 7821629"/>
              <a:gd name="connsiteY73" fmla="*/ 2778369 h 4730262"/>
              <a:gd name="connsiteX74" fmla="*/ 5433646 w 7821629"/>
              <a:gd name="connsiteY74" fmla="*/ 2743200 h 4730262"/>
              <a:gd name="connsiteX75" fmla="*/ 5486400 w 7821629"/>
              <a:gd name="connsiteY75" fmla="*/ 2576146 h 4730262"/>
              <a:gd name="connsiteX76" fmla="*/ 5503985 w 7821629"/>
              <a:gd name="connsiteY76" fmla="*/ 2532185 h 4730262"/>
              <a:gd name="connsiteX77" fmla="*/ 5539154 w 7821629"/>
              <a:gd name="connsiteY77" fmla="*/ 2400300 h 4730262"/>
              <a:gd name="connsiteX78" fmla="*/ 5530362 w 7821629"/>
              <a:gd name="connsiteY78" fmla="*/ 1802423 h 4730262"/>
              <a:gd name="connsiteX79" fmla="*/ 5512777 w 7821629"/>
              <a:gd name="connsiteY79" fmla="*/ 1714500 h 4730262"/>
              <a:gd name="connsiteX80" fmla="*/ 5495193 w 7821629"/>
              <a:gd name="connsiteY80" fmla="*/ 1617785 h 4730262"/>
              <a:gd name="connsiteX81" fmla="*/ 5477608 w 7821629"/>
              <a:gd name="connsiteY81" fmla="*/ 1459523 h 4730262"/>
              <a:gd name="connsiteX82" fmla="*/ 5521570 w 7821629"/>
              <a:gd name="connsiteY82" fmla="*/ 896816 h 4730262"/>
              <a:gd name="connsiteX83" fmla="*/ 5750170 w 7821629"/>
              <a:gd name="connsiteY83" fmla="*/ 439616 h 4730262"/>
              <a:gd name="connsiteX84" fmla="*/ 5961185 w 7821629"/>
              <a:gd name="connsiteY84" fmla="*/ 281354 h 4730262"/>
              <a:gd name="connsiteX85" fmla="*/ 6110654 w 7821629"/>
              <a:gd name="connsiteY85" fmla="*/ 211016 h 4730262"/>
              <a:gd name="connsiteX86" fmla="*/ 6295293 w 7821629"/>
              <a:gd name="connsiteY86" fmla="*/ 105508 h 4730262"/>
              <a:gd name="connsiteX87" fmla="*/ 6682154 w 7821629"/>
              <a:gd name="connsiteY87" fmla="*/ 0 h 4730262"/>
              <a:gd name="connsiteX88" fmla="*/ 7033846 w 7821629"/>
              <a:gd name="connsiteY88" fmla="*/ 26377 h 4730262"/>
              <a:gd name="connsiteX89" fmla="*/ 7121770 w 7821629"/>
              <a:gd name="connsiteY89" fmla="*/ 79131 h 4730262"/>
              <a:gd name="connsiteX90" fmla="*/ 7376746 w 7821629"/>
              <a:gd name="connsiteY90" fmla="*/ 465992 h 4730262"/>
              <a:gd name="connsiteX91" fmla="*/ 7570177 w 7821629"/>
              <a:gd name="connsiteY91" fmla="*/ 1011116 h 4730262"/>
              <a:gd name="connsiteX92" fmla="*/ 7666893 w 7821629"/>
              <a:gd name="connsiteY92" fmla="*/ 1459523 h 4730262"/>
              <a:gd name="connsiteX93" fmla="*/ 7728439 w 7821629"/>
              <a:gd name="connsiteY93" fmla="*/ 1670539 h 4730262"/>
              <a:gd name="connsiteX94" fmla="*/ 7781193 w 7821629"/>
              <a:gd name="connsiteY94" fmla="*/ 2039816 h 4730262"/>
              <a:gd name="connsiteX95" fmla="*/ 7807570 w 7821629"/>
              <a:gd name="connsiteY95" fmla="*/ 2198077 h 4730262"/>
              <a:gd name="connsiteX96" fmla="*/ 7798777 w 7821629"/>
              <a:gd name="connsiteY96" fmla="*/ 2822331 h 4730262"/>
              <a:gd name="connsiteX97" fmla="*/ 7658100 w 7821629"/>
              <a:gd name="connsiteY97" fmla="*/ 3147646 h 4730262"/>
              <a:gd name="connsiteX98" fmla="*/ 7587762 w 7821629"/>
              <a:gd name="connsiteY98" fmla="*/ 3253154 h 4730262"/>
              <a:gd name="connsiteX99" fmla="*/ 7499839 w 7821629"/>
              <a:gd name="connsiteY99" fmla="*/ 3358662 h 4730262"/>
              <a:gd name="connsiteX100" fmla="*/ 7385539 w 7821629"/>
              <a:gd name="connsiteY100" fmla="*/ 3552092 h 4730262"/>
              <a:gd name="connsiteX101" fmla="*/ 7165731 w 7821629"/>
              <a:gd name="connsiteY101" fmla="*/ 3842239 h 4730262"/>
              <a:gd name="connsiteX102" fmla="*/ 7077808 w 7821629"/>
              <a:gd name="connsiteY102" fmla="*/ 3965331 h 4730262"/>
              <a:gd name="connsiteX103" fmla="*/ 6875585 w 7821629"/>
              <a:gd name="connsiteY103" fmla="*/ 4229100 h 4730262"/>
              <a:gd name="connsiteX104" fmla="*/ 6717323 w 7821629"/>
              <a:gd name="connsiteY104" fmla="*/ 4273062 h 4730262"/>
              <a:gd name="connsiteX105" fmla="*/ 6515100 w 7821629"/>
              <a:gd name="connsiteY105" fmla="*/ 4299439 h 4730262"/>
              <a:gd name="connsiteX106" fmla="*/ 6409593 w 7821629"/>
              <a:gd name="connsiteY106" fmla="*/ 4325816 h 4730262"/>
              <a:gd name="connsiteX107" fmla="*/ 6251331 w 7821629"/>
              <a:gd name="connsiteY107" fmla="*/ 4360985 h 4730262"/>
              <a:gd name="connsiteX108" fmla="*/ 6066693 w 7821629"/>
              <a:gd name="connsiteY108" fmla="*/ 4413739 h 4730262"/>
              <a:gd name="connsiteX109" fmla="*/ 5794131 w 7821629"/>
              <a:gd name="connsiteY109" fmla="*/ 4475285 h 4730262"/>
              <a:gd name="connsiteX110" fmla="*/ 5688623 w 7821629"/>
              <a:gd name="connsiteY110" fmla="*/ 4510454 h 4730262"/>
              <a:gd name="connsiteX111" fmla="*/ 5451231 w 7821629"/>
              <a:gd name="connsiteY111" fmla="*/ 4563208 h 4730262"/>
              <a:gd name="connsiteX112" fmla="*/ 5328139 w 7821629"/>
              <a:gd name="connsiteY112" fmla="*/ 4598377 h 4730262"/>
              <a:gd name="connsiteX113" fmla="*/ 5222631 w 7821629"/>
              <a:gd name="connsiteY113" fmla="*/ 4624754 h 4730262"/>
              <a:gd name="connsiteX114" fmla="*/ 4985239 w 7821629"/>
              <a:gd name="connsiteY114" fmla="*/ 4695092 h 4730262"/>
              <a:gd name="connsiteX115" fmla="*/ 4721470 w 7821629"/>
              <a:gd name="connsiteY115" fmla="*/ 4730262 h 4730262"/>
              <a:gd name="connsiteX116" fmla="*/ 4255477 w 7821629"/>
              <a:gd name="connsiteY116" fmla="*/ 4703885 h 4730262"/>
              <a:gd name="connsiteX117" fmla="*/ 3815862 w 7821629"/>
              <a:gd name="connsiteY117" fmla="*/ 4695092 h 4730262"/>
              <a:gd name="connsiteX118" fmla="*/ 3508131 w 7821629"/>
              <a:gd name="connsiteY118" fmla="*/ 4659923 h 4730262"/>
              <a:gd name="connsiteX119" fmla="*/ 3420208 w 7821629"/>
              <a:gd name="connsiteY119" fmla="*/ 4651131 h 4730262"/>
              <a:gd name="connsiteX120" fmla="*/ 3341077 w 7821629"/>
              <a:gd name="connsiteY120" fmla="*/ 4642339 h 4730262"/>
              <a:gd name="connsiteX121" fmla="*/ 3182816 w 7821629"/>
              <a:gd name="connsiteY121" fmla="*/ 4633546 h 4730262"/>
              <a:gd name="connsiteX122" fmla="*/ 2963008 w 7821629"/>
              <a:gd name="connsiteY122" fmla="*/ 4615962 h 4730262"/>
              <a:gd name="connsiteX123" fmla="*/ 2822331 w 7821629"/>
              <a:gd name="connsiteY123" fmla="*/ 4598377 h 4730262"/>
              <a:gd name="connsiteX124" fmla="*/ 2628900 w 7821629"/>
              <a:gd name="connsiteY124" fmla="*/ 4572000 h 4730262"/>
              <a:gd name="connsiteX125" fmla="*/ 2497016 w 7821629"/>
              <a:gd name="connsiteY125" fmla="*/ 4554416 h 4730262"/>
              <a:gd name="connsiteX126" fmla="*/ 2338754 w 7821629"/>
              <a:gd name="connsiteY126" fmla="*/ 4536831 h 4730262"/>
              <a:gd name="connsiteX127" fmla="*/ 2198077 w 7821629"/>
              <a:gd name="connsiteY127" fmla="*/ 4519246 h 4730262"/>
              <a:gd name="connsiteX128" fmla="*/ 2118946 w 7821629"/>
              <a:gd name="connsiteY128" fmla="*/ 4510454 h 4730262"/>
              <a:gd name="connsiteX129" fmla="*/ 2066193 w 7821629"/>
              <a:gd name="connsiteY129" fmla="*/ 4501662 h 4730262"/>
              <a:gd name="connsiteX130" fmla="*/ 1943100 w 7821629"/>
              <a:gd name="connsiteY130" fmla="*/ 4484077 h 4730262"/>
              <a:gd name="connsiteX131" fmla="*/ 1890346 w 7821629"/>
              <a:gd name="connsiteY131" fmla="*/ 4475285 h 4730262"/>
              <a:gd name="connsiteX132" fmla="*/ 1846385 w 7821629"/>
              <a:gd name="connsiteY132" fmla="*/ 4466492 h 4730262"/>
              <a:gd name="connsiteX133" fmla="*/ 1740877 w 7821629"/>
              <a:gd name="connsiteY133" fmla="*/ 4448908 h 4730262"/>
              <a:gd name="connsiteX134" fmla="*/ 1591408 w 7821629"/>
              <a:gd name="connsiteY134" fmla="*/ 4413739 h 4730262"/>
              <a:gd name="connsiteX135" fmla="*/ 1485900 w 7821629"/>
              <a:gd name="connsiteY135" fmla="*/ 4387362 h 4730262"/>
              <a:gd name="connsiteX136" fmla="*/ 1345223 w 7821629"/>
              <a:gd name="connsiteY136" fmla="*/ 4352192 h 4730262"/>
              <a:gd name="connsiteX137" fmla="*/ 1178170 w 7821629"/>
              <a:gd name="connsiteY137" fmla="*/ 4334608 h 4730262"/>
              <a:gd name="connsiteX138" fmla="*/ 1019908 w 7821629"/>
              <a:gd name="connsiteY138" fmla="*/ 4273062 h 4730262"/>
              <a:gd name="connsiteX139" fmla="*/ 940777 w 7821629"/>
              <a:gd name="connsiteY139" fmla="*/ 4246685 h 4730262"/>
              <a:gd name="connsiteX140" fmla="*/ 870439 w 7821629"/>
              <a:gd name="connsiteY140" fmla="*/ 4220308 h 4730262"/>
              <a:gd name="connsiteX141" fmla="*/ 817685 w 7821629"/>
              <a:gd name="connsiteY141" fmla="*/ 4202723 h 4730262"/>
              <a:gd name="connsiteX142" fmla="*/ 764931 w 7821629"/>
              <a:gd name="connsiteY142" fmla="*/ 4176346 h 4730262"/>
              <a:gd name="connsiteX143" fmla="*/ 720970 w 7821629"/>
              <a:gd name="connsiteY143" fmla="*/ 4158762 h 4730262"/>
              <a:gd name="connsiteX144" fmla="*/ 553916 w 7821629"/>
              <a:gd name="connsiteY144" fmla="*/ 4026877 h 4730262"/>
              <a:gd name="connsiteX145" fmla="*/ 518746 w 7821629"/>
              <a:gd name="connsiteY145" fmla="*/ 4000500 h 4730262"/>
              <a:gd name="connsiteX146" fmla="*/ 457200 w 7821629"/>
              <a:gd name="connsiteY146" fmla="*/ 3938954 h 4730262"/>
              <a:gd name="connsiteX147" fmla="*/ 422031 w 7821629"/>
              <a:gd name="connsiteY147" fmla="*/ 3903785 h 4730262"/>
              <a:gd name="connsiteX148" fmla="*/ 404446 w 7821629"/>
              <a:gd name="connsiteY148" fmla="*/ 3877408 h 4730262"/>
              <a:gd name="connsiteX149" fmla="*/ 369277 w 7821629"/>
              <a:gd name="connsiteY149" fmla="*/ 3842239 h 4730262"/>
              <a:gd name="connsiteX150" fmla="*/ 351693 w 7821629"/>
              <a:gd name="connsiteY150" fmla="*/ 3815862 h 4730262"/>
              <a:gd name="connsiteX151" fmla="*/ 298939 w 7821629"/>
              <a:gd name="connsiteY151" fmla="*/ 3745523 h 4730262"/>
              <a:gd name="connsiteX152" fmla="*/ 246185 w 7821629"/>
              <a:gd name="connsiteY152" fmla="*/ 3648808 h 4730262"/>
              <a:gd name="connsiteX153" fmla="*/ 228600 w 7821629"/>
              <a:gd name="connsiteY153" fmla="*/ 3604846 h 4730262"/>
              <a:gd name="connsiteX154" fmla="*/ 149470 w 7821629"/>
              <a:gd name="connsiteY154" fmla="*/ 3455377 h 4730262"/>
              <a:gd name="connsiteX155" fmla="*/ 114300 w 7821629"/>
              <a:gd name="connsiteY155" fmla="*/ 3349869 h 4730262"/>
              <a:gd name="connsiteX156" fmla="*/ 96716 w 7821629"/>
              <a:gd name="connsiteY156" fmla="*/ 3297116 h 4730262"/>
              <a:gd name="connsiteX157" fmla="*/ 87923 w 7821629"/>
              <a:gd name="connsiteY157" fmla="*/ 3253154 h 4730262"/>
              <a:gd name="connsiteX158" fmla="*/ 61546 w 7821629"/>
              <a:gd name="connsiteY158" fmla="*/ 3112477 h 4730262"/>
              <a:gd name="connsiteX159" fmla="*/ 52754 w 7821629"/>
              <a:gd name="connsiteY159" fmla="*/ 3024554 h 4730262"/>
              <a:gd name="connsiteX160" fmla="*/ 35170 w 7821629"/>
              <a:gd name="connsiteY160" fmla="*/ 2936631 h 4730262"/>
              <a:gd name="connsiteX161" fmla="*/ 26377 w 7821629"/>
              <a:gd name="connsiteY161" fmla="*/ 2866292 h 4730262"/>
              <a:gd name="connsiteX162" fmla="*/ 17585 w 7821629"/>
              <a:gd name="connsiteY162" fmla="*/ 2751992 h 4730262"/>
              <a:gd name="connsiteX163" fmla="*/ 8793 w 7821629"/>
              <a:gd name="connsiteY163" fmla="*/ 2725616 h 4730262"/>
              <a:gd name="connsiteX164" fmla="*/ 0 w 7821629"/>
              <a:gd name="connsiteY164" fmla="*/ 2690446 h 4730262"/>
              <a:gd name="connsiteX165" fmla="*/ 8793 w 7821629"/>
              <a:gd name="connsiteY165" fmla="*/ 2294792 h 4730262"/>
              <a:gd name="connsiteX166" fmla="*/ 35170 w 7821629"/>
              <a:gd name="connsiteY166" fmla="*/ 2215662 h 4730262"/>
              <a:gd name="connsiteX167" fmla="*/ 52754 w 7821629"/>
              <a:gd name="connsiteY167" fmla="*/ 2162908 h 4730262"/>
              <a:gd name="connsiteX168" fmla="*/ 70339 w 7821629"/>
              <a:gd name="connsiteY168" fmla="*/ 2118946 h 4730262"/>
              <a:gd name="connsiteX169" fmla="*/ 87923 w 7821629"/>
              <a:gd name="connsiteY169" fmla="*/ 2066192 h 4730262"/>
              <a:gd name="connsiteX170" fmla="*/ 96716 w 7821629"/>
              <a:gd name="connsiteY170" fmla="*/ 2039816 h 4730262"/>
              <a:gd name="connsiteX171" fmla="*/ 105508 w 7821629"/>
              <a:gd name="connsiteY171" fmla="*/ 2004646 h 4730262"/>
              <a:gd name="connsiteX172" fmla="*/ 123093 w 7821629"/>
              <a:gd name="connsiteY172" fmla="*/ 1978269 h 4730262"/>
              <a:gd name="connsiteX173" fmla="*/ 149470 w 7821629"/>
              <a:gd name="connsiteY173" fmla="*/ 1890346 h 4730262"/>
              <a:gd name="connsiteX174" fmla="*/ 167054 w 7821629"/>
              <a:gd name="connsiteY174" fmla="*/ 1863969 h 4730262"/>
              <a:gd name="connsiteX175" fmla="*/ 175846 w 7821629"/>
              <a:gd name="connsiteY175" fmla="*/ 1820008 h 4730262"/>
              <a:gd name="connsiteX176" fmla="*/ 184639 w 7821629"/>
              <a:gd name="connsiteY17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4633546 w 7821629"/>
              <a:gd name="connsiteY63" fmla="*/ 2998177 h 4730262"/>
              <a:gd name="connsiteX64" fmla="*/ 4791808 w 7821629"/>
              <a:gd name="connsiteY64" fmla="*/ 3059723 h 4730262"/>
              <a:gd name="connsiteX65" fmla="*/ 4967654 w 7821629"/>
              <a:gd name="connsiteY65" fmla="*/ 3050931 h 4730262"/>
              <a:gd name="connsiteX66" fmla="*/ 5020408 w 7821629"/>
              <a:gd name="connsiteY66" fmla="*/ 3042139 h 4730262"/>
              <a:gd name="connsiteX67" fmla="*/ 5117123 w 7821629"/>
              <a:gd name="connsiteY67" fmla="*/ 3033346 h 4730262"/>
              <a:gd name="connsiteX68" fmla="*/ 5231423 w 7821629"/>
              <a:gd name="connsiteY68" fmla="*/ 2998177 h 4730262"/>
              <a:gd name="connsiteX69" fmla="*/ 5266593 w 7821629"/>
              <a:gd name="connsiteY69" fmla="*/ 2945423 h 4730262"/>
              <a:gd name="connsiteX70" fmla="*/ 5345723 w 7821629"/>
              <a:gd name="connsiteY70" fmla="*/ 2857500 h 4730262"/>
              <a:gd name="connsiteX71" fmla="*/ 5380893 w 7821629"/>
              <a:gd name="connsiteY71" fmla="*/ 2822331 h 4730262"/>
              <a:gd name="connsiteX72" fmla="*/ 5407270 w 7821629"/>
              <a:gd name="connsiteY72" fmla="*/ 2778369 h 4730262"/>
              <a:gd name="connsiteX73" fmla="*/ 5433646 w 7821629"/>
              <a:gd name="connsiteY73" fmla="*/ 2743200 h 4730262"/>
              <a:gd name="connsiteX74" fmla="*/ 5486400 w 7821629"/>
              <a:gd name="connsiteY74" fmla="*/ 2576146 h 4730262"/>
              <a:gd name="connsiteX75" fmla="*/ 5503985 w 7821629"/>
              <a:gd name="connsiteY75" fmla="*/ 2532185 h 4730262"/>
              <a:gd name="connsiteX76" fmla="*/ 5539154 w 7821629"/>
              <a:gd name="connsiteY76" fmla="*/ 2400300 h 4730262"/>
              <a:gd name="connsiteX77" fmla="*/ 5530362 w 7821629"/>
              <a:gd name="connsiteY77" fmla="*/ 1802423 h 4730262"/>
              <a:gd name="connsiteX78" fmla="*/ 5512777 w 7821629"/>
              <a:gd name="connsiteY78" fmla="*/ 1714500 h 4730262"/>
              <a:gd name="connsiteX79" fmla="*/ 5495193 w 7821629"/>
              <a:gd name="connsiteY79" fmla="*/ 1617785 h 4730262"/>
              <a:gd name="connsiteX80" fmla="*/ 5477608 w 7821629"/>
              <a:gd name="connsiteY80" fmla="*/ 1459523 h 4730262"/>
              <a:gd name="connsiteX81" fmla="*/ 5521570 w 7821629"/>
              <a:gd name="connsiteY81" fmla="*/ 896816 h 4730262"/>
              <a:gd name="connsiteX82" fmla="*/ 5750170 w 7821629"/>
              <a:gd name="connsiteY82" fmla="*/ 439616 h 4730262"/>
              <a:gd name="connsiteX83" fmla="*/ 5961185 w 7821629"/>
              <a:gd name="connsiteY83" fmla="*/ 281354 h 4730262"/>
              <a:gd name="connsiteX84" fmla="*/ 6110654 w 7821629"/>
              <a:gd name="connsiteY84" fmla="*/ 211016 h 4730262"/>
              <a:gd name="connsiteX85" fmla="*/ 6295293 w 7821629"/>
              <a:gd name="connsiteY85" fmla="*/ 105508 h 4730262"/>
              <a:gd name="connsiteX86" fmla="*/ 6682154 w 7821629"/>
              <a:gd name="connsiteY86" fmla="*/ 0 h 4730262"/>
              <a:gd name="connsiteX87" fmla="*/ 7033846 w 7821629"/>
              <a:gd name="connsiteY87" fmla="*/ 26377 h 4730262"/>
              <a:gd name="connsiteX88" fmla="*/ 7121770 w 7821629"/>
              <a:gd name="connsiteY88" fmla="*/ 79131 h 4730262"/>
              <a:gd name="connsiteX89" fmla="*/ 7376746 w 7821629"/>
              <a:gd name="connsiteY89" fmla="*/ 465992 h 4730262"/>
              <a:gd name="connsiteX90" fmla="*/ 7570177 w 7821629"/>
              <a:gd name="connsiteY90" fmla="*/ 1011116 h 4730262"/>
              <a:gd name="connsiteX91" fmla="*/ 7666893 w 7821629"/>
              <a:gd name="connsiteY91" fmla="*/ 1459523 h 4730262"/>
              <a:gd name="connsiteX92" fmla="*/ 7728439 w 7821629"/>
              <a:gd name="connsiteY92" fmla="*/ 1670539 h 4730262"/>
              <a:gd name="connsiteX93" fmla="*/ 7781193 w 7821629"/>
              <a:gd name="connsiteY93" fmla="*/ 2039816 h 4730262"/>
              <a:gd name="connsiteX94" fmla="*/ 7807570 w 7821629"/>
              <a:gd name="connsiteY94" fmla="*/ 2198077 h 4730262"/>
              <a:gd name="connsiteX95" fmla="*/ 7798777 w 7821629"/>
              <a:gd name="connsiteY95" fmla="*/ 2822331 h 4730262"/>
              <a:gd name="connsiteX96" fmla="*/ 7658100 w 7821629"/>
              <a:gd name="connsiteY96" fmla="*/ 3147646 h 4730262"/>
              <a:gd name="connsiteX97" fmla="*/ 7587762 w 7821629"/>
              <a:gd name="connsiteY97" fmla="*/ 3253154 h 4730262"/>
              <a:gd name="connsiteX98" fmla="*/ 7499839 w 7821629"/>
              <a:gd name="connsiteY98" fmla="*/ 3358662 h 4730262"/>
              <a:gd name="connsiteX99" fmla="*/ 7385539 w 7821629"/>
              <a:gd name="connsiteY99" fmla="*/ 3552092 h 4730262"/>
              <a:gd name="connsiteX100" fmla="*/ 7165731 w 7821629"/>
              <a:gd name="connsiteY100" fmla="*/ 3842239 h 4730262"/>
              <a:gd name="connsiteX101" fmla="*/ 7077808 w 7821629"/>
              <a:gd name="connsiteY101" fmla="*/ 3965331 h 4730262"/>
              <a:gd name="connsiteX102" fmla="*/ 6875585 w 7821629"/>
              <a:gd name="connsiteY102" fmla="*/ 4229100 h 4730262"/>
              <a:gd name="connsiteX103" fmla="*/ 6717323 w 7821629"/>
              <a:gd name="connsiteY103" fmla="*/ 4273062 h 4730262"/>
              <a:gd name="connsiteX104" fmla="*/ 6515100 w 7821629"/>
              <a:gd name="connsiteY104" fmla="*/ 4299439 h 4730262"/>
              <a:gd name="connsiteX105" fmla="*/ 6409593 w 7821629"/>
              <a:gd name="connsiteY105" fmla="*/ 4325816 h 4730262"/>
              <a:gd name="connsiteX106" fmla="*/ 6251331 w 7821629"/>
              <a:gd name="connsiteY106" fmla="*/ 4360985 h 4730262"/>
              <a:gd name="connsiteX107" fmla="*/ 6066693 w 7821629"/>
              <a:gd name="connsiteY107" fmla="*/ 4413739 h 4730262"/>
              <a:gd name="connsiteX108" fmla="*/ 5794131 w 7821629"/>
              <a:gd name="connsiteY108" fmla="*/ 4475285 h 4730262"/>
              <a:gd name="connsiteX109" fmla="*/ 5688623 w 7821629"/>
              <a:gd name="connsiteY109" fmla="*/ 4510454 h 4730262"/>
              <a:gd name="connsiteX110" fmla="*/ 5451231 w 7821629"/>
              <a:gd name="connsiteY110" fmla="*/ 4563208 h 4730262"/>
              <a:gd name="connsiteX111" fmla="*/ 5328139 w 7821629"/>
              <a:gd name="connsiteY111" fmla="*/ 4598377 h 4730262"/>
              <a:gd name="connsiteX112" fmla="*/ 5222631 w 7821629"/>
              <a:gd name="connsiteY112" fmla="*/ 4624754 h 4730262"/>
              <a:gd name="connsiteX113" fmla="*/ 4985239 w 7821629"/>
              <a:gd name="connsiteY113" fmla="*/ 4695092 h 4730262"/>
              <a:gd name="connsiteX114" fmla="*/ 4721470 w 7821629"/>
              <a:gd name="connsiteY114" fmla="*/ 4730262 h 4730262"/>
              <a:gd name="connsiteX115" fmla="*/ 4255477 w 7821629"/>
              <a:gd name="connsiteY115" fmla="*/ 4703885 h 4730262"/>
              <a:gd name="connsiteX116" fmla="*/ 3815862 w 7821629"/>
              <a:gd name="connsiteY116" fmla="*/ 4695092 h 4730262"/>
              <a:gd name="connsiteX117" fmla="*/ 3508131 w 7821629"/>
              <a:gd name="connsiteY117" fmla="*/ 4659923 h 4730262"/>
              <a:gd name="connsiteX118" fmla="*/ 3420208 w 7821629"/>
              <a:gd name="connsiteY118" fmla="*/ 4651131 h 4730262"/>
              <a:gd name="connsiteX119" fmla="*/ 3341077 w 7821629"/>
              <a:gd name="connsiteY119" fmla="*/ 4642339 h 4730262"/>
              <a:gd name="connsiteX120" fmla="*/ 3182816 w 7821629"/>
              <a:gd name="connsiteY120" fmla="*/ 4633546 h 4730262"/>
              <a:gd name="connsiteX121" fmla="*/ 2963008 w 7821629"/>
              <a:gd name="connsiteY121" fmla="*/ 4615962 h 4730262"/>
              <a:gd name="connsiteX122" fmla="*/ 2822331 w 7821629"/>
              <a:gd name="connsiteY122" fmla="*/ 4598377 h 4730262"/>
              <a:gd name="connsiteX123" fmla="*/ 2628900 w 7821629"/>
              <a:gd name="connsiteY123" fmla="*/ 4572000 h 4730262"/>
              <a:gd name="connsiteX124" fmla="*/ 2497016 w 7821629"/>
              <a:gd name="connsiteY124" fmla="*/ 4554416 h 4730262"/>
              <a:gd name="connsiteX125" fmla="*/ 2338754 w 7821629"/>
              <a:gd name="connsiteY125" fmla="*/ 4536831 h 4730262"/>
              <a:gd name="connsiteX126" fmla="*/ 2198077 w 7821629"/>
              <a:gd name="connsiteY126" fmla="*/ 4519246 h 4730262"/>
              <a:gd name="connsiteX127" fmla="*/ 2118946 w 7821629"/>
              <a:gd name="connsiteY127" fmla="*/ 4510454 h 4730262"/>
              <a:gd name="connsiteX128" fmla="*/ 2066193 w 7821629"/>
              <a:gd name="connsiteY128" fmla="*/ 4501662 h 4730262"/>
              <a:gd name="connsiteX129" fmla="*/ 1943100 w 7821629"/>
              <a:gd name="connsiteY129" fmla="*/ 4484077 h 4730262"/>
              <a:gd name="connsiteX130" fmla="*/ 1890346 w 7821629"/>
              <a:gd name="connsiteY130" fmla="*/ 4475285 h 4730262"/>
              <a:gd name="connsiteX131" fmla="*/ 1846385 w 7821629"/>
              <a:gd name="connsiteY131" fmla="*/ 4466492 h 4730262"/>
              <a:gd name="connsiteX132" fmla="*/ 1740877 w 7821629"/>
              <a:gd name="connsiteY132" fmla="*/ 4448908 h 4730262"/>
              <a:gd name="connsiteX133" fmla="*/ 1591408 w 7821629"/>
              <a:gd name="connsiteY133" fmla="*/ 4413739 h 4730262"/>
              <a:gd name="connsiteX134" fmla="*/ 1485900 w 7821629"/>
              <a:gd name="connsiteY134" fmla="*/ 4387362 h 4730262"/>
              <a:gd name="connsiteX135" fmla="*/ 1345223 w 7821629"/>
              <a:gd name="connsiteY135" fmla="*/ 4352192 h 4730262"/>
              <a:gd name="connsiteX136" fmla="*/ 1178170 w 7821629"/>
              <a:gd name="connsiteY136" fmla="*/ 4334608 h 4730262"/>
              <a:gd name="connsiteX137" fmla="*/ 1019908 w 7821629"/>
              <a:gd name="connsiteY137" fmla="*/ 4273062 h 4730262"/>
              <a:gd name="connsiteX138" fmla="*/ 940777 w 7821629"/>
              <a:gd name="connsiteY138" fmla="*/ 4246685 h 4730262"/>
              <a:gd name="connsiteX139" fmla="*/ 870439 w 7821629"/>
              <a:gd name="connsiteY139" fmla="*/ 4220308 h 4730262"/>
              <a:gd name="connsiteX140" fmla="*/ 817685 w 7821629"/>
              <a:gd name="connsiteY140" fmla="*/ 4202723 h 4730262"/>
              <a:gd name="connsiteX141" fmla="*/ 764931 w 7821629"/>
              <a:gd name="connsiteY141" fmla="*/ 4176346 h 4730262"/>
              <a:gd name="connsiteX142" fmla="*/ 720970 w 7821629"/>
              <a:gd name="connsiteY142" fmla="*/ 4158762 h 4730262"/>
              <a:gd name="connsiteX143" fmla="*/ 553916 w 7821629"/>
              <a:gd name="connsiteY143" fmla="*/ 4026877 h 4730262"/>
              <a:gd name="connsiteX144" fmla="*/ 518746 w 7821629"/>
              <a:gd name="connsiteY144" fmla="*/ 4000500 h 4730262"/>
              <a:gd name="connsiteX145" fmla="*/ 457200 w 7821629"/>
              <a:gd name="connsiteY145" fmla="*/ 3938954 h 4730262"/>
              <a:gd name="connsiteX146" fmla="*/ 422031 w 7821629"/>
              <a:gd name="connsiteY146" fmla="*/ 3903785 h 4730262"/>
              <a:gd name="connsiteX147" fmla="*/ 404446 w 7821629"/>
              <a:gd name="connsiteY147" fmla="*/ 3877408 h 4730262"/>
              <a:gd name="connsiteX148" fmla="*/ 369277 w 7821629"/>
              <a:gd name="connsiteY148" fmla="*/ 3842239 h 4730262"/>
              <a:gd name="connsiteX149" fmla="*/ 351693 w 7821629"/>
              <a:gd name="connsiteY149" fmla="*/ 3815862 h 4730262"/>
              <a:gd name="connsiteX150" fmla="*/ 298939 w 7821629"/>
              <a:gd name="connsiteY150" fmla="*/ 3745523 h 4730262"/>
              <a:gd name="connsiteX151" fmla="*/ 246185 w 7821629"/>
              <a:gd name="connsiteY151" fmla="*/ 3648808 h 4730262"/>
              <a:gd name="connsiteX152" fmla="*/ 228600 w 7821629"/>
              <a:gd name="connsiteY152" fmla="*/ 3604846 h 4730262"/>
              <a:gd name="connsiteX153" fmla="*/ 149470 w 7821629"/>
              <a:gd name="connsiteY153" fmla="*/ 3455377 h 4730262"/>
              <a:gd name="connsiteX154" fmla="*/ 114300 w 7821629"/>
              <a:gd name="connsiteY154" fmla="*/ 3349869 h 4730262"/>
              <a:gd name="connsiteX155" fmla="*/ 96716 w 7821629"/>
              <a:gd name="connsiteY155" fmla="*/ 3297116 h 4730262"/>
              <a:gd name="connsiteX156" fmla="*/ 87923 w 7821629"/>
              <a:gd name="connsiteY156" fmla="*/ 3253154 h 4730262"/>
              <a:gd name="connsiteX157" fmla="*/ 61546 w 7821629"/>
              <a:gd name="connsiteY157" fmla="*/ 3112477 h 4730262"/>
              <a:gd name="connsiteX158" fmla="*/ 52754 w 7821629"/>
              <a:gd name="connsiteY158" fmla="*/ 3024554 h 4730262"/>
              <a:gd name="connsiteX159" fmla="*/ 35170 w 7821629"/>
              <a:gd name="connsiteY159" fmla="*/ 2936631 h 4730262"/>
              <a:gd name="connsiteX160" fmla="*/ 26377 w 7821629"/>
              <a:gd name="connsiteY160" fmla="*/ 2866292 h 4730262"/>
              <a:gd name="connsiteX161" fmla="*/ 17585 w 7821629"/>
              <a:gd name="connsiteY161" fmla="*/ 2751992 h 4730262"/>
              <a:gd name="connsiteX162" fmla="*/ 8793 w 7821629"/>
              <a:gd name="connsiteY162" fmla="*/ 2725616 h 4730262"/>
              <a:gd name="connsiteX163" fmla="*/ 0 w 7821629"/>
              <a:gd name="connsiteY163" fmla="*/ 2690446 h 4730262"/>
              <a:gd name="connsiteX164" fmla="*/ 8793 w 7821629"/>
              <a:gd name="connsiteY164" fmla="*/ 2294792 h 4730262"/>
              <a:gd name="connsiteX165" fmla="*/ 35170 w 7821629"/>
              <a:gd name="connsiteY165" fmla="*/ 2215662 h 4730262"/>
              <a:gd name="connsiteX166" fmla="*/ 52754 w 7821629"/>
              <a:gd name="connsiteY166" fmla="*/ 2162908 h 4730262"/>
              <a:gd name="connsiteX167" fmla="*/ 70339 w 7821629"/>
              <a:gd name="connsiteY167" fmla="*/ 2118946 h 4730262"/>
              <a:gd name="connsiteX168" fmla="*/ 87923 w 7821629"/>
              <a:gd name="connsiteY168" fmla="*/ 2066192 h 4730262"/>
              <a:gd name="connsiteX169" fmla="*/ 96716 w 7821629"/>
              <a:gd name="connsiteY169" fmla="*/ 2039816 h 4730262"/>
              <a:gd name="connsiteX170" fmla="*/ 105508 w 7821629"/>
              <a:gd name="connsiteY170" fmla="*/ 2004646 h 4730262"/>
              <a:gd name="connsiteX171" fmla="*/ 123093 w 7821629"/>
              <a:gd name="connsiteY171" fmla="*/ 1978269 h 4730262"/>
              <a:gd name="connsiteX172" fmla="*/ 149470 w 7821629"/>
              <a:gd name="connsiteY172" fmla="*/ 1890346 h 4730262"/>
              <a:gd name="connsiteX173" fmla="*/ 167054 w 7821629"/>
              <a:gd name="connsiteY173" fmla="*/ 1863969 h 4730262"/>
              <a:gd name="connsiteX174" fmla="*/ 175846 w 7821629"/>
              <a:gd name="connsiteY174" fmla="*/ 1820008 h 4730262"/>
              <a:gd name="connsiteX175" fmla="*/ 184639 w 7821629"/>
              <a:gd name="connsiteY17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633546 w 7821629"/>
              <a:gd name="connsiteY62" fmla="*/ 2998177 h 4730262"/>
              <a:gd name="connsiteX63" fmla="*/ 4791808 w 7821629"/>
              <a:gd name="connsiteY63" fmla="*/ 3059723 h 4730262"/>
              <a:gd name="connsiteX64" fmla="*/ 4967654 w 7821629"/>
              <a:gd name="connsiteY64" fmla="*/ 3050931 h 4730262"/>
              <a:gd name="connsiteX65" fmla="*/ 5020408 w 7821629"/>
              <a:gd name="connsiteY65" fmla="*/ 3042139 h 4730262"/>
              <a:gd name="connsiteX66" fmla="*/ 5117123 w 7821629"/>
              <a:gd name="connsiteY66" fmla="*/ 3033346 h 4730262"/>
              <a:gd name="connsiteX67" fmla="*/ 5231423 w 7821629"/>
              <a:gd name="connsiteY67" fmla="*/ 2998177 h 4730262"/>
              <a:gd name="connsiteX68" fmla="*/ 5266593 w 7821629"/>
              <a:gd name="connsiteY68" fmla="*/ 2945423 h 4730262"/>
              <a:gd name="connsiteX69" fmla="*/ 5345723 w 7821629"/>
              <a:gd name="connsiteY69" fmla="*/ 2857500 h 4730262"/>
              <a:gd name="connsiteX70" fmla="*/ 5380893 w 7821629"/>
              <a:gd name="connsiteY70" fmla="*/ 2822331 h 4730262"/>
              <a:gd name="connsiteX71" fmla="*/ 5407270 w 7821629"/>
              <a:gd name="connsiteY71" fmla="*/ 2778369 h 4730262"/>
              <a:gd name="connsiteX72" fmla="*/ 5433646 w 7821629"/>
              <a:gd name="connsiteY72" fmla="*/ 2743200 h 4730262"/>
              <a:gd name="connsiteX73" fmla="*/ 5486400 w 7821629"/>
              <a:gd name="connsiteY73" fmla="*/ 2576146 h 4730262"/>
              <a:gd name="connsiteX74" fmla="*/ 5503985 w 7821629"/>
              <a:gd name="connsiteY74" fmla="*/ 2532185 h 4730262"/>
              <a:gd name="connsiteX75" fmla="*/ 5539154 w 7821629"/>
              <a:gd name="connsiteY75" fmla="*/ 2400300 h 4730262"/>
              <a:gd name="connsiteX76" fmla="*/ 5530362 w 7821629"/>
              <a:gd name="connsiteY76" fmla="*/ 1802423 h 4730262"/>
              <a:gd name="connsiteX77" fmla="*/ 5512777 w 7821629"/>
              <a:gd name="connsiteY77" fmla="*/ 1714500 h 4730262"/>
              <a:gd name="connsiteX78" fmla="*/ 5495193 w 7821629"/>
              <a:gd name="connsiteY78" fmla="*/ 1617785 h 4730262"/>
              <a:gd name="connsiteX79" fmla="*/ 5477608 w 7821629"/>
              <a:gd name="connsiteY79" fmla="*/ 1459523 h 4730262"/>
              <a:gd name="connsiteX80" fmla="*/ 5521570 w 7821629"/>
              <a:gd name="connsiteY80" fmla="*/ 896816 h 4730262"/>
              <a:gd name="connsiteX81" fmla="*/ 5750170 w 7821629"/>
              <a:gd name="connsiteY81" fmla="*/ 439616 h 4730262"/>
              <a:gd name="connsiteX82" fmla="*/ 5961185 w 7821629"/>
              <a:gd name="connsiteY82" fmla="*/ 281354 h 4730262"/>
              <a:gd name="connsiteX83" fmla="*/ 6110654 w 7821629"/>
              <a:gd name="connsiteY83" fmla="*/ 211016 h 4730262"/>
              <a:gd name="connsiteX84" fmla="*/ 6295293 w 7821629"/>
              <a:gd name="connsiteY84" fmla="*/ 105508 h 4730262"/>
              <a:gd name="connsiteX85" fmla="*/ 6682154 w 7821629"/>
              <a:gd name="connsiteY85" fmla="*/ 0 h 4730262"/>
              <a:gd name="connsiteX86" fmla="*/ 7033846 w 7821629"/>
              <a:gd name="connsiteY86" fmla="*/ 26377 h 4730262"/>
              <a:gd name="connsiteX87" fmla="*/ 7121770 w 7821629"/>
              <a:gd name="connsiteY87" fmla="*/ 79131 h 4730262"/>
              <a:gd name="connsiteX88" fmla="*/ 7376746 w 7821629"/>
              <a:gd name="connsiteY88" fmla="*/ 465992 h 4730262"/>
              <a:gd name="connsiteX89" fmla="*/ 7570177 w 7821629"/>
              <a:gd name="connsiteY89" fmla="*/ 1011116 h 4730262"/>
              <a:gd name="connsiteX90" fmla="*/ 7666893 w 7821629"/>
              <a:gd name="connsiteY90" fmla="*/ 1459523 h 4730262"/>
              <a:gd name="connsiteX91" fmla="*/ 7728439 w 7821629"/>
              <a:gd name="connsiteY91" fmla="*/ 1670539 h 4730262"/>
              <a:gd name="connsiteX92" fmla="*/ 7781193 w 7821629"/>
              <a:gd name="connsiteY92" fmla="*/ 2039816 h 4730262"/>
              <a:gd name="connsiteX93" fmla="*/ 7807570 w 7821629"/>
              <a:gd name="connsiteY93" fmla="*/ 2198077 h 4730262"/>
              <a:gd name="connsiteX94" fmla="*/ 7798777 w 7821629"/>
              <a:gd name="connsiteY94" fmla="*/ 2822331 h 4730262"/>
              <a:gd name="connsiteX95" fmla="*/ 7658100 w 7821629"/>
              <a:gd name="connsiteY95" fmla="*/ 3147646 h 4730262"/>
              <a:gd name="connsiteX96" fmla="*/ 7587762 w 7821629"/>
              <a:gd name="connsiteY96" fmla="*/ 3253154 h 4730262"/>
              <a:gd name="connsiteX97" fmla="*/ 7499839 w 7821629"/>
              <a:gd name="connsiteY97" fmla="*/ 3358662 h 4730262"/>
              <a:gd name="connsiteX98" fmla="*/ 7385539 w 7821629"/>
              <a:gd name="connsiteY98" fmla="*/ 3552092 h 4730262"/>
              <a:gd name="connsiteX99" fmla="*/ 7165731 w 7821629"/>
              <a:gd name="connsiteY99" fmla="*/ 3842239 h 4730262"/>
              <a:gd name="connsiteX100" fmla="*/ 7077808 w 7821629"/>
              <a:gd name="connsiteY100" fmla="*/ 3965331 h 4730262"/>
              <a:gd name="connsiteX101" fmla="*/ 6875585 w 7821629"/>
              <a:gd name="connsiteY101" fmla="*/ 4229100 h 4730262"/>
              <a:gd name="connsiteX102" fmla="*/ 6717323 w 7821629"/>
              <a:gd name="connsiteY102" fmla="*/ 4273062 h 4730262"/>
              <a:gd name="connsiteX103" fmla="*/ 6515100 w 7821629"/>
              <a:gd name="connsiteY103" fmla="*/ 4299439 h 4730262"/>
              <a:gd name="connsiteX104" fmla="*/ 6409593 w 7821629"/>
              <a:gd name="connsiteY104" fmla="*/ 4325816 h 4730262"/>
              <a:gd name="connsiteX105" fmla="*/ 6251331 w 7821629"/>
              <a:gd name="connsiteY105" fmla="*/ 4360985 h 4730262"/>
              <a:gd name="connsiteX106" fmla="*/ 6066693 w 7821629"/>
              <a:gd name="connsiteY106" fmla="*/ 4413739 h 4730262"/>
              <a:gd name="connsiteX107" fmla="*/ 5794131 w 7821629"/>
              <a:gd name="connsiteY107" fmla="*/ 4475285 h 4730262"/>
              <a:gd name="connsiteX108" fmla="*/ 5688623 w 7821629"/>
              <a:gd name="connsiteY108" fmla="*/ 4510454 h 4730262"/>
              <a:gd name="connsiteX109" fmla="*/ 5451231 w 7821629"/>
              <a:gd name="connsiteY109" fmla="*/ 4563208 h 4730262"/>
              <a:gd name="connsiteX110" fmla="*/ 5328139 w 7821629"/>
              <a:gd name="connsiteY110" fmla="*/ 4598377 h 4730262"/>
              <a:gd name="connsiteX111" fmla="*/ 5222631 w 7821629"/>
              <a:gd name="connsiteY111" fmla="*/ 4624754 h 4730262"/>
              <a:gd name="connsiteX112" fmla="*/ 4985239 w 7821629"/>
              <a:gd name="connsiteY112" fmla="*/ 4695092 h 4730262"/>
              <a:gd name="connsiteX113" fmla="*/ 4721470 w 7821629"/>
              <a:gd name="connsiteY113" fmla="*/ 4730262 h 4730262"/>
              <a:gd name="connsiteX114" fmla="*/ 4255477 w 7821629"/>
              <a:gd name="connsiteY114" fmla="*/ 4703885 h 4730262"/>
              <a:gd name="connsiteX115" fmla="*/ 3815862 w 7821629"/>
              <a:gd name="connsiteY115" fmla="*/ 4695092 h 4730262"/>
              <a:gd name="connsiteX116" fmla="*/ 3508131 w 7821629"/>
              <a:gd name="connsiteY116" fmla="*/ 4659923 h 4730262"/>
              <a:gd name="connsiteX117" fmla="*/ 3420208 w 7821629"/>
              <a:gd name="connsiteY117" fmla="*/ 4651131 h 4730262"/>
              <a:gd name="connsiteX118" fmla="*/ 3341077 w 7821629"/>
              <a:gd name="connsiteY118" fmla="*/ 4642339 h 4730262"/>
              <a:gd name="connsiteX119" fmla="*/ 3182816 w 7821629"/>
              <a:gd name="connsiteY119" fmla="*/ 4633546 h 4730262"/>
              <a:gd name="connsiteX120" fmla="*/ 2963008 w 7821629"/>
              <a:gd name="connsiteY120" fmla="*/ 4615962 h 4730262"/>
              <a:gd name="connsiteX121" fmla="*/ 2822331 w 7821629"/>
              <a:gd name="connsiteY121" fmla="*/ 4598377 h 4730262"/>
              <a:gd name="connsiteX122" fmla="*/ 2628900 w 7821629"/>
              <a:gd name="connsiteY122" fmla="*/ 4572000 h 4730262"/>
              <a:gd name="connsiteX123" fmla="*/ 2497016 w 7821629"/>
              <a:gd name="connsiteY123" fmla="*/ 4554416 h 4730262"/>
              <a:gd name="connsiteX124" fmla="*/ 2338754 w 7821629"/>
              <a:gd name="connsiteY124" fmla="*/ 4536831 h 4730262"/>
              <a:gd name="connsiteX125" fmla="*/ 2198077 w 7821629"/>
              <a:gd name="connsiteY125" fmla="*/ 4519246 h 4730262"/>
              <a:gd name="connsiteX126" fmla="*/ 2118946 w 7821629"/>
              <a:gd name="connsiteY126" fmla="*/ 4510454 h 4730262"/>
              <a:gd name="connsiteX127" fmla="*/ 2066193 w 7821629"/>
              <a:gd name="connsiteY127" fmla="*/ 4501662 h 4730262"/>
              <a:gd name="connsiteX128" fmla="*/ 1943100 w 7821629"/>
              <a:gd name="connsiteY128" fmla="*/ 4484077 h 4730262"/>
              <a:gd name="connsiteX129" fmla="*/ 1890346 w 7821629"/>
              <a:gd name="connsiteY129" fmla="*/ 4475285 h 4730262"/>
              <a:gd name="connsiteX130" fmla="*/ 1846385 w 7821629"/>
              <a:gd name="connsiteY130" fmla="*/ 4466492 h 4730262"/>
              <a:gd name="connsiteX131" fmla="*/ 1740877 w 7821629"/>
              <a:gd name="connsiteY131" fmla="*/ 4448908 h 4730262"/>
              <a:gd name="connsiteX132" fmla="*/ 1591408 w 7821629"/>
              <a:gd name="connsiteY132" fmla="*/ 4413739 h 4730262"/>
              <a:gd name="connsiteX133" fmla="*/ 1485900 w 7821629"/>
              <a:gd name="connsiteY133" fmla="*/ 4387362 h 4730262"/>
              <a:gd name="connsiteX134" fmla="*/ 1345223 w 7821629"/>
              <a:gd name="connsiteY134" fmla="*/ 4352192 h 4730262"/>
              <a:gd name="connsiteX135" fmla="*/ 1178170 w 7821629"/>
              <a:gd name="connsiteY135" fmla="*/ 4334608 h 4730262"/>
              <a:gd name="connsiteX136" fmla="*/ 1019908 w 7821629"/>
              <a:gd name="connsiteY136" fmla="*/ 4273062 h 4730262"/>
              <a:gd name="connsiteX137" fmla="*/ 940777 w 7821629"/>
              <a:gd name="connsiteY137" fmla="*/ 4246685 h 4730262"/>
              <a:gd name="connsiteX138" fmla="*/ 870439 w 7821629"/>
              <a:gd name="connsiteY138" fmla="*/ 4220308 h 4730262"/>
              <a:gd name="connsiteX139" fmla="*/ 817685 w 7821629"/>
              <a:gd name="connsiteY139" fmla="*/ 4202723 h 4730262"/>
              <a:gd name="connsiteX140" fmla="*/ 764931 w 7821629"/>
              <a:gd name="connsiteY140" fmla="*/ 4176346 h 4730262"/>
              <a:gd name="connsiteX141" fmla="*/ 720970 w 7821629"/>
              <a:gd name="connsiteY141" fmla="*/ 4158762 h 4730262"/>
              <a:gd name="connsiteX142" fmla="*/ 553916 w 7821629"/>
              <a:gd name="connsiteY142" fmla="*/ 4026877 h 4730262"/>
              <a:gd name="connsiteX143" fmla="*/ 518746 w 7821629"/>
              <a:gd name="connsiteY143" fmla="*/ 4000500 h 4730262"/>
              <a:gd name="connsiteX144" fmla="*/ 457200 w 7821629"/>
              <a:gd name="connsiteY144" fmla="*/ 3938954 h 4730262"/>
              <a:gd name="connsiteX145" fmla="*/ 422031 w 7821629"/>
              <a:gd name="connsiteY145" fmla="*/ 3903785 h 4730262"/>
              <a:gd name="connsiteX146" fmla="*/ 404446 w 7821629"/>
              <a:gd name="connsiteY146" fmla="*/ 3877408 h 4730262"/>
              <a:gd name="connsiteX147" fmla="*/ 369277 w 7821629"/>
              <a:gd name="connsiteY147" fmla="*/ 3842239 h 4730262"/>
              <a:gd name="connsiteX148" fmla="*/ 351693 w 7821629"/>
              <a:gd name="connsiteY148" fmla="*/ 3815862 h 4730262"/>
              <a:gd name="connsiteX149" fmla="*/ 298939 w 7821629"/>
              <a:gd name="connsiteY149" fmla="*/ 3745523 h 4730262"/>
              <a:gd name="connsiteX150" fmla="*/ 246185 w 7821629"/>
              <a:gd name="connsiteY150" fmla="*/ 3648808 h 4730262"/>
              <a:gd name="connsiteX151" fmla="*/ 228600 w 7821629"/>
              <a:gd name="connsiteY151" fmla="*/ 3604846 h 4730262"/>
              <a:gd name="connsiteX152" fmla="*/ 149470 w 7821629"/>
              <a:gd name="connsiteY152" fmla="*/ 3455377 h 4730262"/>
              <a:gd name="connsiteX153" fmla="*/ 114300 w 7821629"/>
              <a:gd name="connsiteY153" fmla="*/ 3349869 h 4730262"/>
              <a:gd name="connsiteX154" fmla="*/ 96716 w 7821629"/>
              <a:gd name="connsiteY154" fmla="*/ 3297116 h 4730262"/>
              <a:gd name="connsiteX155" fmla="*/ 87923 w 7821629"/>
              <a:gd name="connsiteY155" fmla="*/ 3253154 h 4730262"/>
              <a:gd name="connsiteX156" fmla="*/ 61546 w 7821629"/>
              <a:gd name="connsiteY156" fmla="*/ 3112477 h 4730262"/>
              <a:gd name="connsiteX157" fmla="*/ 52754 w 7821629"/>
              <a:gd name="connsiteY157" fmla="*/ 3024554 h 4730262"/>
              <a:gd name="connsiteX158" fmla="*/ 35170 w 7821629"/>
              <a:gd name="connsiteY158" fmla="*/ 2936631 h 4730262"/>
              <a:gd name="connsiteX159" fmla="*/ 26377 w 7821629"/>
              <a:gd name="connsiteY159" fmla="*/ 2866292 h 4730262"/>
              <a:gd name="connsiteX160" fmla="*/ 17585 w 7821629"/>
              <a:gd name="connsiteY160" fmla="*/ 2751992 h 4730262"/>
              <a:gd name="connsiteX161" fmla="*/ 8793 w 7821629"/>
              <a:gd name="connsiteY161" fmla="*/ 2725616 h 4730262"/>
              <a:gd name="connsiteX162" fmla="*/ 0 w 7821629"/>
              <a:gd name="connsiteY162" fmla="*/ 2690446 h 4730262"/>
              <a:gd name="connsiteX163" fmla="*/ 8793 w 7821629"/>
              <a:gd name="connsiteY163" fmla="*/ 2294792 h 4730262"/>
              <a:gd name="connsiteX164" fmla="*/ 35170 w 7821629"/>
              <a:gd name="connsiteY164" fmla="*/ 2215662 h 4730262"/>
              <a:gd name="connsiteX165" fmla="*/ 52754 w 7821629"/>
              <a:gd name="connsiteY165" fmla="*/ 2162908 h 4730262"/>
              <a:gd name="connsiteX166" fmla="*/ 70339 w 7821629"/>
              <a:gd name="connsiteY166" fmla="*/ 2118946 h 4730262"/>
              <a:gd name="connsiteX167" fmla="*/ 87923 w 7821629"/>
              <a:gd name="connsiteY167" fmla="*/ 2066192 h 4730262"/>
              <a:gd name="connsiteX168" fmla="*/ 96716 w 7821629"/>
              <a:gd name="connsiteY168" fmla="*/ 2039816 h 4730262"/>
              <a:gd name="connsiteX169" fmla="*/ 105508 w 7821629"/>
              <a:gd name="connsiteY169" fmla="*/ 2004646 h 4730262"/>
              <a:gd name="connsiteX170" fmla="*/ 123093 w 7821629"/>
              <a:gd name="connsiteY170" fmla="*/ 1978269 h 4730262"/>
              <a:gd name="connsiteX171" fmla="*/ 149470 w 7821629"/>
              <a:gd name="connsiteY171" fmla="*/ 1890346 h 4730262"/>
              <a:gd name="connsiteX172" fmla="*/ 167054 w 7821629"/>
              <a:gd name="connsiteY172" fmla="*/ 1863969 h 4730262"/>
              <a:gd name="connsiteX173" fmla="*/ 175846 w 7821629"/>
              <a:gd name="connsiteY173" fmla="*/ 1820008 h 4730262"/>
              <a:gd name="connsiteX174" fmla="*/ 184639 w 7821629"/>
              <a:gd name="connsiteY17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8793 w 7821629"/>
              <a:gd name="connsiteY162" fmla="*/ 2294792 h 4730262"/>
              <a:gd name="connsiteX163" fmla="*/ 35170 w 7821629"/>
              <a:gd name="connsiteY163" fmla="*/ 2215662 h 4730262"/>
              <a:gd name="connsiteX164" fmla="*/ 52754 w 7821629"/>
              <a:gd name="connsiteY164" fmla="*/ 2162908 h 4730262"/>
              <a:gd name="connsiteX165" fmla="*/ 70339 w 7821629"/>
              <a:gd name="connsiteY165" fmla="*/ 2118946 h 4730262"/>
              <a:gd name="connsiteX166" fmla="*/ 87923 w 7821629"/>
              <a:gd name="connsiteY166" fmla="*/ 2066192 h 4730262"/>
              <a:gd name="connsiteX167" fmla="*/ 96716 w 7821629"/>
              <a:gd name="connsiteY167" fmla="*/ 2039816 h 4730262"/>
              <a:gd name="connsiteX168" fmla="*/ 105508 w 7821629"/>
              <a:gd name="connsiteY168" fmla="*/ 2004646 h 4730262"/>
              <a:gd name="connsiteX169" fmla="*/ 123093 w 7821629"/>
              <a:gd name="connsiteY169" fmla="*/ 1978269 h 4730262"/>
              <a:gd name="connsiteX170" fmla="*/ 149470 w 7821629"/>
              <a:gd name="connsiteY170" fmla="*/ 1890346 h 4730262"/>
              <a:gd name="connsiteX171" fmla="*/ 167054 w 7821629"/>
              <a:gd name="connsiteY171" fmla="*/ 1863969 h 4730262"/>
              <a:gd name="connsiteX172" fmla="*/ 175846 w 7821629"/>
              <a:gd name="connsiteY172" fmla="*/ 1820008 h 4730262"/>
              <a:gd name="connsiteX173" fmla="*/ 184639 w 7821629"/>
              <a:gd name="connsiteY17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173" fmla="*/ 316523 w 7821629"/>
              <a:gd name="connsiteY173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316523 w 7821629"/>
              <a:gd name="connsiteY172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316523 w 7821629"/>
              <a:gd name="connsiteY171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316523 w 7821629"/>
              <a:gd name="connsiteY170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316523 w 7821629"/>
              <a:gd name="connsiteY169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316523 w 7821629"/>
              <a:gd name="connsiteY168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316523 w 7821629"/>
              <a:gd name="connsiteY167" fmla="*/ 2013439 h 4730262"/>
              <a:gd name="connsiteX0" fmla="*/ 96716 w 7821629"/>
              <a:gd name="connsiteY0" fmla="*/ 2039816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0" fmla="*/ 87923 w 7821629"/>
              <a:gd name="connsiteY0" fmla="*/ 2066192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0" fmla="*/ 87923 w 7821629"/>
              <a:gd name="connsiteY0" fmla="*/ 206619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164" fmla="*/ 87923 w 7821629"/>
              <a:gd name="connsiteY164" fmla="*/ 2066192 h 4730262"/>
              <a:gd name="connsiteX0" fmla="*/ 70339 w 7821629"/>
              <a:gd name="connsiteY0" fmla="*/ 21189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0" fmla="*/ 52754 w 7821629"/>
              <a:gd name="connsiteY0" fmla="*/ 2162908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0" fmla="*/ 35170 w 7821629"/>
              <a:gd name="connsiteY0" fmla="*/ 221566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0" fmla="*/ 0 w 7821629"/>
              <a:gd name="connsiteY0" fmla="*/ 26904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0" fmla="*/ 186482 w 7823472"/>
              <a:gd name="connsiteY0" fmla="*/ 2699238 h 4730262"/>
              <a:gd name="connsiteX1" fmla="*/ 265613 w 7823472"/>
              <a:gd name="connsiteY1" fmla="*/ 1740877 h 4730262"/>
              <a:gd name="connsiteX2" fmla="*/ 256820 w 7823472"/>
              <a:gd name="connsiteY2" fmla="*/ 1644162 h 4730262"/>
              <a:gd name="connsiteX3" fmla="*/ 265613 w 7823472"/>
              <a:gd name="connsiteY3" fmla="*/ 1318846 h 4730262"/>
              <a:gd name="connsiteX4" fmla="*/ 274405 w 7823472"/>
              <a:gd name="connsiteY4" fmla="*/ 1222131 h 4730262"/>
              <a:gd name="connsiteX5" fmla="*/ 291989 w 7823472"/>
              <a:gd name="connsiteY5" fmla="*/ 1169377 h 4730262"/>
              <a:gd name="connsiteX6" fmla="*/ 335951 w 7823472"/>
              <a:gd name="connsiteY6" fmla="*/ 1072662 h 4730262"/>
              <a:gd name="connsiteX7" fmla="*/ 371120 w 7823472"/>
              <a:gd name="connsiteY7" fmla="*/ 984739 h 4730262"/>
              <a:gd name="connsiteX8" fmla="*/ 397497 w 7823472"/>
              <a:gd name="connsiteY8" fmla="*/ 931985 h 4730262"/>
              <a:gd name="connsiteX9" fmla="*/ 415082 w 7823472"/>
              <a:gd name="connsiteY9" fmla="*/ 879231 h 4730262"/>
              <a:gd name="connsiteX10" fmla="*/ 520589 w 7823472"/>
              <a:gd name="connsiteY10" fmla="*/ 694592 h 4730262"/>
              <a:gd name="connsiteX11" fmla="*/ 590928 w 7823472"/>
              <a:gd name="connsiteY11" fmla="*/ 615462 h 4730262"/>
              <a:gd name="connsiteX12" fmla="*/ 643682 w 7823472"/>
              <a:gd name="connsiteY12" fmla="*/ 571500 h 4730262"/>
              <a:gd name="connsiteX13" fmla="*/ 722813 w 7823472"/>
              <a:gd name="connsiteY13" fmla="*/ 509954 h 4730262"/>
              <a:gd name="connsiteX14" fmla="*/ 757982 w 7823472"/>
              <a:gd name="connsiteY14" fmla="*/ 501162 h 4730262"/>
              <a:gd name="connsiteX15" fmla="*/ 819528 w 7823472"/>
              <a:gd name="connsiteY15" fmla="*/ 474785 h 4730262"/>
              <a:gd name="connsiteX16" fmla="*/ 863489 w 7823472"/>
              <a:gd name="connsiteY16" fmla="*/ 457200 h 4730262"/>
              <a:gd name="connsiteX17" fmla="*/ 916243 w 7823472"/>
              <a:gd name="connsiteY17" fmla="*/ 448408 h 4730262"/>
              <a:gd name="connsiteX18" fmla="*/ 968997 w 7823472"/>
              <a:gd name="connsiteY18" fmla="*/ 430823 h 4730262"/>
              <a:gd name="connsiteX19" fmla="*/ 1048128 w 7823472"/>
              <a:gd name="connsiteY19" fmla="*/ 413239 h 4730262"/>
              <a:gd name="connsiteX20" fmla="*/ 1136051 w 7823472"/>
              <a:gd name="connsiteY20" fmla="*/ 395654 h 4730262"/>
              <a:gd name="connsiteX21" fmla="*/ 1206389 w 7823472"/>
              <a:gd name="connsiteY21" fmla="*/ 378069 h 4730262"/>
              <a:gd name="connsiteX22" fmla="*/ 1303105 w 7823472"/>
              <a:gd name="connsiteY22" fmla="*/ 404446 h 4730262"/>
              <a:gd name="connsiteX23" fmla="*/ 1329482 w 7823472"/>
              <a:gd name="connsiteY23" fmla="*/ 422031 h 4730262"/>
              <a:gd name="connsiteX24" fmla="*/ 1417405 w 7823472"/>
              <a:gd name="connsiteY24" fmla="*/ 439616 h 4730262"/>
              <a:gd name="connsiteX25" fmla="*/ 1514120 w 7823472"/>
              <a:gd name="connsiteY25" fmla="*/ 474785 h 4730262"/>
              <a:gd name="connsiteX26" fmla="*/ 1566874 w 7823472"/>
              <a:gd name="connsiteY26" fmla="*/ 492369 h 4730262"/>
              <a:gd name="connsiteX27" fmla="*/ 1637213 w 7823472"/>
              <a:gd name="connsiteY27" fmla="*/ 518746 h 4730262"/>
              <a:gd name="connsiteX28" fmla="*/ 1698759 w 7823472"/>
              <a:gd name="connsiteY28" fmla="*/ 571500 h 4730262"/>
              <a:gd name="connsiteX29" fmla="*/ 1725136 w 7823472"/>
              <a:gd name="connsiteY29" fmla="*/ 606669 h 4730262"/>
              <a:gd name="connsiteX30" fmla="*/ 1751513 w 7823472"/>
              <a:gd name="connsiteY30" fmla="*/ 694592 h 4730262"/>
              <a:gd name="connsiteX31" fmla="*/ 1760305 w 7823472"/>
              <a:gd name="connsiteY31" fmla="*/ 747346 h 4730262"/>
              <a:gd name="connsiteX32" fmla="*/ 1786682 w 7823472"/>
              <a:gd name="connsiteY32" fmla="*/ 852854 h 4730262"/>
              <a:gd name="connsiteX33" fmla="*/ 1786682 w 7823472"/>
              <a:gd name="connsiteY33" fmla="*/ 1266092 h 4730262"/>
              <a:gd name="connsiteX34" fmla="*/ 1777889 w 7823472"/>
              <a:gd name="connsiteY34" fmla="*/ 2048608 h 4730262"/>
              <a:gd name="connsiteX35" fmla="*/ 1786682 w 7823472"/>
              <a:gd name="connsiteY35" fmla="*/ 2189285 h 4730262"/>
              <a:gd name="connsiteX36" fmla="*/ 1795474 w 7823472"/>
              <a:gd name="connsiteY36" fmla="*/ 2215662 h 4730262"/>
              <a:gd name="connsiteX37" fmla="*/ 1813059 w 7823472"/>
              <a:gd name="connsiteY37" fmla="*/ 2373923 h 4730262"/>
              <a:gd name="connsiteX38" fmla="*/ 1839436 w 7823472"/>
              <a:gd name="connsiteY38" fmla="*/ 2435469 h 4730262"/>
              <a:gd name="connsiteX39" fmla="*/ 1848228 w 7823472"/>
              <a:gd name="connsiteY39" fmla="*/ 2470639 h 4730262"/>
              <a:gd name="connsiteX40" fmla="*/ 1865813 w 7823472"/>
              <a:gd name="connsiteY40" fmla="*/ 2523392 h 4730262"/>
              <a:gd name="connsiteX41" fmla="*/ 1874605 w 7823472"/>
              <a:gd name="connsiteY41" fmla="*/ 2549769 h 4730262"/>
              <a:gd name="connsiteX42" fmla="*/ 1892189 w 7823472"/>
              <a:gd name="connsiteY42" fmla="*/ 2584939 h 4730262"/>
              <a:gd name="connsiteX43" fmla="*/ 1900982 w 7823472"/>
              <a:gd name="connsiteY43" fmla="*/ 2637692 h 4730262"/>
              <a:gd name="connsiteX44" fmla="*/ 1918566 w 7823472"/>
              <a:gd name="connsiteY44" fmla="*/ 2681654 h 4730262"/>
              <a:gd name="connsiteX45" fmla="*/ 1927359 w 7823472"/>
              <a:gd name="connsiteY45" fmla="*/ 2708031 h 4730262"/>
              <a:gd name="connsiteX46" fmla="*/ 1962528 w 7823472"/>
              <a:gd name="connsiteY46" fmla="*/ 2804746 h 4730262"/>
              <a:gd name="connsiteX47" fmla="*/ 2015282 w 7823472"/>
              <a:gd name="connsiteY47" fmla="*/ 2857500 h 4730262"/>
              <a:gd name="connsiteX48" fmla="*/ 2032866 w 7823472"/>
              <a:gd name="connsiteY48" fmla="*/ 2883877 h 4730262"/>
              <a:gd name="connsiteX49" fmla="*/ 2085620 w 7823472"/>
              <a:gd name="connsiteY49" fmla="*/ 2919046 h 4730262"/>
              <a:gd name="connsiteX50" fmla="*/ 2138374 w 7823472"/>
              <a:gd name="connsiteY50" fmla="*/ 2963008 h 4730262"/>
              <a:gd name="connsiteX51" fmla="*/ 2191128 w 7823472"/>
              <a:gd name="connsiteY51" fmla="*/ 2998177 h 4730262"/>
              <a:gd name="connsiteX52" fmla="*/ 2270259 w 7823472"/>
              <a:gd name="connsiteY52" fmla="*/ 3024554 h 4730262"/>
              <a:gd name="connsiteX53" fmla="*/ 2375766 w 7823472"/>
              <a:gd name="connsiteY53" fmla="*/ 3077308 h 4730262"/>
              <a:gd name="connsiteX54" fmla="*/ 2402143 w 7823472"/>
              <a:gd name="connsiteY54" fmla="*/ 3086100 h 4730262"/>
              <a:gd name="connsiteX55" fmla="*/ 2490066 w 7823472"/>
              <a:gd name="connsiteY55" fmla="*/ 3112477 h 4730262"/>
              <a:gd name="connsiteX56" fmla="*/ 2824174 w 7823472"/>
              <a:gd name="connsiteY56" fmla="*/ 3094892 h 4730262"/>
              <a:gd name="connsiteX57" fmla="*/ 2876928 w 7823472"/>
              <a:gd name="connsiteY57" fmla="*/ 3077308 h 4730262"/>
              <a:gd name="connsiteX58" fmla="*/ 3035189 w 7823472"/>
              <a:gd name="connsiteY58" fmla="*/ 3068516 h 4730262"/>
              <a:gd name="connsiteX59" fmla="*/ 3492389 w 7823472"/>
              <a:gd name="connsiteY59" fmla="*/ 3042139 h 4730262"/>
              <a:gd name="connsiteX60" fmla="*/ 3571520 w 7823472"/>
              <a:gd name="connsiteY60" fmla="*/ 3033346 h 4730262"/>
              <a:gd name="connsiteX61" fmla="*/ 4793651 w 7823472"/>
              <a:gd name="connsiteY61" fmla="*/ 3059723 h 4730262"/>
              <a:gd name="connsiteX62" fmla="*/ 4969497 w 7823472"/>
              <a:gd name="connsiteY62" fmla="*/ 3050931 h 4730262"/>
              <a:gd name="connsiteX63" fmla="*/ 5022251 w 7823472"/>
              <a:gd name="connsiteY63" fmla="*/ 3042139 h 4730262"/>
              <a:gd name="connsiteX64" fmla="*/ 5118966 w 7823472"/>
              <a:gd name="connsiteY64" fmla="*/ 3033346 h 4730262"/>
              <a:gd name="connsiteX65" fmla="*/ 5233266 w 7823472"/>
              <a:gd name="connsiteY65" fmla="*/ 2998177 h 4730262"/>
              <a:gd name="connsiteX66" fmla="*/ 5268436 w 7823472"/>
              <a:gd name="connsiteY66" fmla="*/ 2945423 h 4730262"/>
              <a:gd name="connsiteX67" fmla="*/ 5347566 w 7823472"/>
              <a:gd name="connsiteY67" fmla="*/ 2857500 h 4730262"/>
              <a:gd name="connsiteX68" fmla="*/ 5382736 w 7823472"/>
              <a:gd name="connsiteY68" fmla="*/ 2822331 h 4730262"/>
              <a:gd name="connsiteX69" fmla="*/ 5409113 w 7823472"/>
              <a:gd name="connsiteY69" fmla="*/ 2778369 h 4730262"/>
              <a:gd name="connsiteX70" fmla="*/ 5435489 w 7823472"/>
              <a:gd name="connsiteY70" fmla="*/ 2743200 h 4730262"/>
              <a:gd name="connsiteX71" fmla="*/ 5488243 w 7823472"/>
              <a:gd name="connsiteY71" fmla="*/ 2576146 h 4730262"/>
              <a:gd name="connsiteX72" fmla="*/ 5505828 w 7823472"/>
              <a:gd name="connsiteY72" fmla="*/ 2532185 h 4730262"/>
              <a:gd name="connsiteX73" fmla="*/ 5540997 w 7823472"/>
              <a:gd name="connsiteY73" fmla="*/ 2400300 h 4730262"/>
              <a:gd name="connsiteX74" fmla="*/ 5532205 w 7823472"/>
              <a:gd name="connsiteY74" fmla="*/ 1802423 h 4730262"/>
              <a:gd name="connsiteX75" fmla="*/ 5514620 w 7823472"/>
              <a:gd name="connsiteY75" fmla="*/ 1714500 h 4730262"/>
              <a:gd name="connsiteX76" fmla="*/ 5497036 w 7823472"/>
              <a:gd name="connsiteY76" fmla="*/ 1617785 h 4730262"/>
              <a:gd name="connsiteX77" fmla="*/ 5479451 w 7823472"/>
              <a:gd name="connsiteY77" fmla="*/ 1459523 h 4730262"/>
              <a:gd name="connsiteX78" fmla="*/ 5523413 w 7823472"/>
              <a:gd name="connsiteY78" fmla="*/ 896816 h 4730262"/>
              <a:gd name="connsiteX79" fmla="*/ 5752013 w 7823472"/>
              <a:gd name="connsiteY79" fmla="*/ 439616 h 4730262"/>
              <a:gd name="connsiteX80" fmla="*/ 5963028 w 7823472"/>
              <a:gd name="connsiteY80" fmla="*/ 281354 h 4730262"/>
              <a:gd name="connsiteX81" fmla="*/ 6112497 w 7823472"/>
              <a:gd name="connsiteY81" fmla="*/ 211016 h 4730262"/>
              <a:gd name="connsiteX82" fmla="*/ 6297136 w 7823472"/>
              <a:gd name="connsiteY82" fmla="*/ 105508 h 4730262"/>
              <a:gd name="connsiteX83" fmla="*/ 6683997 w 7823472"/>
              <a:gd name="connsiteY83" fmla="*/ 0 h 4730262"/>
              <a:gd name="connsiteX84" fmla="*/ 7035689 w 7823472"/>
              <a:gd name="connsiteY84" fmla="*/ 26377 h 4730262"/>
              <a:gd name="connsiteX85" fmla="*/ 7123613 w 7823472"/>
              <a:gd name="connsiteY85" fmla="*/ 79131 h 4730262"/>
              <a:gd name="connsiteX86" fmla="*/ 7378589 w 7823472"/>
              <a:gd name="connsiteY86" fmla="*/ 465992 h 4730262"/>
              <a:gd name="connsiteX87" fmla="*/ 7572020 w 7823472"/>
              <a:gd name="connsiteY87" fmla="*/ 1011116 h 4730262"/>
              <a:gd name="connsiteX88" fmla="*/ 7668736 w 7823472"/>
              <a:gd name="connsiteY88" fmla="*/ 1459523 h 4730262"/>
              <a:gd name="connsiteX89" fmla="*/ 7730282 w 7823472"/>
              <a:gd name="connsiteY89" fmla="*/ 1670539 h 4730262"/>
              <a:gd name="connsiteX90" fmla="*/ 7783036 w 7823472"/>
              <a:gd name="connsiteY90" fmla="*/ 2039816 h 4730262"/>
              <a:gd name="connsiteX91" fmla="*/ 7809413 w 7823472"/>
              <a:gd name="connsiteY91" fmla="*/ 2198077 h 4730262"/>
              <a:gd name="connsiteX92" fmla="*/ 7800620 w 7823472"/>
              <a:gd name="connsiteY92" fmla="*/ 2822331 h 4730262"/>
              <a:gd name="connsiteX93" fmla="*/ 7659943 w 7823472"/>
              <a:gd name="connsiteY93" fmla="*/ 3147646 h 4730262"/>
              <a:gd name="connsiteX94" fmla="*/ 7589605 w 7823472"/>
              <a:gd name="connsiteY94" fmla="*/ 3253154 h 4730262"/>
              <a:gd name="connsiteX95" fmla="*/ 7501682 w 7823472"/>
              <a:gd name="connsiteY95" fmla="*/ 3358662 h 4730262"/>
              <a:gd name="connsiteX96" fmla="*/ 7387382 w 7823472"/>
              <a:gd name="connsiteY96" fmla="*/ 3552092 h 4730262"/>
              <a:gd name="connsiteX97" fmla="*/ 7167574 w 7823472"/>
              <a:gd name="connsiteY97" fmla="*/ 3842239 h 4730262"/>
              <a:gd name="connsiteX98" fmla="*/ 7079651 w 7823472"/>
              <a:gd name="connsiteY98" fmla="*/ 3965331 h 4730262"/>
              <a:gd name="connsiteX99" fmla="*/ 6877428 w 7823472"/>
              <a:gd name="connsiteY99" fmla="*/ 4229100 h 4730262"/>
              <a:gd name="connsiteX100" fmla="*/ 6719166 w 7823472"/>
              <a:gd name="connsiteY100" fmla="*/ 4273062 h 4730262"/>
              <a:gd name="connsiteX101" fmla="*/ 6516943 w 7823472"/>
              <a:gd name="connsiteY101" fmla="*/ 4299439 h 4730262"/>
              <a:gd name="connsiteX102" fmla="*/ 6411436 w 7823472"/>
              <a:gd name="connsiteY102" fmla="*/ 4325816 h 4730262"/>
              <a:gd name="connsiteX103" fmla="*/ 6253174 w 7823472"/>
              <a:gd name="connsiteY103" fmla="*/ 4360985 h 4730262"/>
              <a:gd name="connsiteX104" fmla="*/ 6068536 w 7823472"/>
              <a:gd name="connsiteY104" fmla="*/ 4413739 h 4730262"/>
              <a:gd name="connsiteX105" fmla="*/ 5795974 w 7823472"/>
              <a:gd name="connsiteY105" fmla="*/ 4475285 h 4730262"/>
              <a:gd name="connsiteX106" fmla="*/ 5690466 w 7823472"/>
              <a:gd name="connsiteY106" fmla="*/ 4510454 h 4730262"/>
              <a:gd name="connsiteX107" fmla="*/ 5453074 w 7823472"/>
              <a:gd name="connsiteY107" fmla="*/ 4563208 h 4730262"/>
              <a:gd name="connsiteX108" fmla="*/ 5329982 w 7823472"/>
              <a:gd name="connsiteY108" fmla="*/ 4598377 h 4730262"/>
              <a:gd name="connsiteX109" fmla="*/ 5224474 w 7823472"/>
              <a:gd name="connsiteY109" fmla="*/ 4624754 h 4730262"/>
              <a:gd name="connsiteX110" fmla="*/ 4987082 w 7823472"/>
              <a:gd name="connsiteY110" fmla="*/ 4695092 h 4730262"/>
              <a:gd name="connsiteX111" fmla="*/ 4723313 w 7823472"/>
              <a:gd name="connsiteY111" fmla="*/ 4730262 h 4730262"/>
              <a:gd name="connsiteX112" fmla="*/ 4257320 w 7823472"/>
              <a:gd name="connsiteY112" fmla="*/ 4703885 h 4730262"/>
              <a:gd name="connsiteX113" fmla="*/ 3817705 w 7823472"/>
              <a:gd name="connsiteY113" fmla="*/ 4695092 h 4730262"/>
              <a:gd name="connsiteX114" fmla="*/ 3509974 w 7823472"/>
              <a:gd name="connsiteY114" fmla="*/ 4659923 h 4730262"/>
              <a:gd name="connsiteX115" fmla="*/ 3422051 w 7823472"/>
              <a:gd name="connsiteY115" fmla="*/ 4651131 h 4730262"/>
              <a:gd name="connsiteX116" fmla="*/ 3342920 w 7823472"/>
              <a:gd name="connsiteY116" fmla="*/ 4642339 h 4730262"/>
              <a:gd name="connsiteX117" fmla="*/ 3184659 w 7823472"/>
              <a:gd name="connsiteY117" fmla="*/ 4633546 h 4730262"/>
              <a:gd name="connsiteX118" fmla="*/ 2964851 w 7823472"/>
              <a:gd name="connsiteY118" fmla="*/ 4615962 h 4730262"/>
              <a:gd name="connsiteX119" fmla="*/ 2824174 w 7823472"/>
              <a:gd name="connsiteY119" fmla="*/ 4598377 h 4730262"/>
              <a:gd name="connsiteX120" fmla="*/ 2630743 w 7823472"/>
              <a:gd name="connsiteY120" fmla="*/ 4572000 h 4730262"/>
              <a:gd name="connsiteX121" fmla="*/ 2498859 w 7823472"/>
              <a:gd name="connsiteY121" fmla="*/ 4554416 h 4730262"/>
              <a:gd name="connsiteX122" fmla="*/ 2340597 w 7823472"/>
              <a:gd name="connsiteY122" fmla="*/ 4536831 h 4730262"/>
              <a:gd name="connsiteX123" fmla="*/ 2199920 w 7823472"/>
              <a:gd name="connsiteY123" fmla="*/ 4519246 h 4730262"/>
              <a:gd name="connsiteX124" fmla="*/ 2120789 w 7823472"/>
              <a:gd name="connsiteY124" fmla="*/ 4510454 h 4730262"/>
              <a:gd name="connsiteX125" fmla="*/ 2068036 w 7823472"/>
              <a:gd name="connsiteY125" fmla="*/ 4501662 h 4730262"/>
              <a:gd name="connsiteX126" fmla="*/ 1944943 w 7823472"/>
              <a:gd name="connsiteY126" fmla="*/ 4484077 h 4730262"/>
              <a:gd name="connsiteX127" fmla="*/ 1892189 w 7823472"/>
              <a:gd name="connsiteY127" fmla="*/ 4475285 h 4730262"/>
              <a:gd name="connsiteX128" fmla="*/ 1848228 w 7823472"/>
              <a:gd name="connsiteY128" fmla="*/ 4466492 h 4730262"/>
              <a:gd name="connsiteX129" fmla="*/ 1742720 w 7823472"/>
              <a:gd name="connsiteY129" fmla="*/ 4448908 h 4730262"/>
              <a:gd name="connsiteX130" fmla="*/ 1593251 w 7823472"/>
              <a:gd name="connsiteY130" fmla="*/ 4413739 h 4730262"/>
              <a:gd name="connsiteX131" fmla="*/ 1487743 w 7823472"/>
              <a:gd name="connsiteY131" fmla="*/ 4387362 h 4730262"/>
              <a:gd name="connsiteX132" fmla="*/ 1347066 w 7823472"/>
              <a:gd name="connsiteY132" fmla="*/ 4352192 h 4730262"/>
              <a:gd name="connsiteX133" fmla="*/ 1180013 w 7823472"/>
              <a:gd name="connsiteY133" fmla="*/ 4334608 h 4730262"/>
              <a:gd name="connsiteX134" fmla="*/ 1021751 w 7823472"/>
              <a:gd name="connsiteY134" fmla="*/ 4273062 h 4730262"/>
              <a:gd name="connsiteX135" fmla="*/ 942620 w 7823472"/>
              <a:gd name="connsiteY135" fmla="*/ 4246685 h 4730262"/>
              <a:gd name="connsiteX136" fmla="*/ 872282 w 7823472"/>
              <a:gd name="connsiteY136" fmla="*/ 4220308 h 4730262"/>
              <a:gd name="connsiteX137" fmla="*/ 819528 w 7823472"/>
              <a:gd name="connsiteY137" fmla="*/ 4202723 h 4730262"/>
              <a:gd name="connsiteX138" fmla="*/ 766774 w 7823472"/>
              <a:gd name="connsiteY138" fmla="*/ 4176346 h 4730262"/>
              <a:gd name="connsiteX139" fmla="*/ 722813 w 7823472"/>
              <a:gd name="connsiteY139" fmla="*/ 4158762 h 4730262"/>
              <a:gd name="connsiteX140" fmla="*/ 555759 w 7823472"/>
              <a:gd name="connsiteY140" fmla="*/ 4026877 h 4730262"/>
              <a:gd name="connsiteX141" fmla="*/ 520589 w 7823472"/>
              <a:gd name="connsiteY141" fmla="*/ 4000500 h 4730262"/>
              <a:gd name="connsiteX142" fmla="*/ 459043 w 7823472"/>
              <a:gd name="connsiteY142" fmla="*/ 3938954 h 4730262"/>
              <a:gd name="connsiteX143" fmla="*/ 423874 w 7823472"/>
              <a:gd name="connsiteY143" fmla="*/ 3903785 h 4730262"/>
              <a:gd name="connsiteX144" fmla="*/ 406289 w 7823472"/>
              <a:gd name="connsiteY144" fmla="*/ 3877408 h 4730262"/>
              <a:gd name="connsiteX145" fmla="*/ 371120 w 7823472"/>
              <a:gd name="connsiteY145" fmla="*/ 3842239 h 4730262"/>
              <a:gd name="connsiteX146" fmla="*/ 353536 w 7823472"/>
              <a:gd name="connsiteY146" fmla="*/ 3815862 h 4730262"/>
              <a:gd name="connsiteX147" fmla="*/ 300782 w 7823472"/>
              <a:gd name="connsiteY147" fmla="*/ 3745523 h 4730262"/>
              <a:gd name="connsiteX148" fmla="*/ 248028 w 7823472"/>
              <a:gd name="connsiteY148" fmla="*/ 3648808 h 4730262"/>
              <a:gd name="connsiteX149" fmla="*/ 230443 w 7823472"/>
              <a:gd name="connsiteY149" fmla="*/ 3604846 h 4730262"/>
              <a:gd name="connsiteX150" fmla="*/ 151313 w 7823472"/>
              <a:gd name="connsiteY150" fmla="*/ 3455377 h 4730262"/>
              <a:gd name="connsiteX151" fmla="*/ 116143 w 7823472"/>
              <a:gd name="connsiteY151" fmla="*/ 3349869 h 4730262"/>
              <a:gd name="connsiteX152" fmla="*/ 98559 w 7823472"/>
              <a:gd name="connsiteY152" fmla="*/ 3297116 h 4730262"/>
              <a:gd name="connsiteX153" fmla="*/ 89766 w 7823472"/>
              <a:gd name="connsiteY153" fmla="*/ 3253154 h 4730262"/>
              <a:gd name="connsiteX154" fmla="*/ 63389 w 7823472"/>
              <a:gd name="connsiteY154" fmla="*/ 3112477 h 4730262"/>
              <a:gd name="connsiteX155" fmla="*/ 54597 w 7823472"/>
              <a:gd name="connsiteY155" fmla="*/ 3024554 h 4730262"/>
              <a:gd name="connsiteX156" fmla="*/ 37013 w 7823472"/>
              <a:gd name="connsiteY156" fmla="*/ 2936631 h 4730262"/>
              <a:gd name="connsiteX157" fmla="*/ 28220 w 7823472"/>
              <a:gd name="connsiteY157" fmla="*/ 2866292 h 4730262"/>
              <a:gd name="connsiteX158" fmla="*/ 19428 w 7823472"/>
              <a:gd name="connsiteY158" fmla="*/ 2751992 h 4730262"/>
              <a:gd name="connsiteX159" fmla="*/ 10636 w 7823472"/>
              <a:gd name="connsiteY159" fmla="*/ 2725616 h 4730262"/>
              <a:gd name="connsiteX160" fmla="*/ 186482 w 7823472"/>
              <a:gd name="connsiteY160" fmla="*/ 2699238 h 4730262"/>
              <a:gd name="connsiteX0" fmla="*/ 177482 w 7814472"/>
              <a:gd name="connsiteY0" fmla="*/ 2699238 h 4730262"/>
              <a:gd name="connsiteX1" fmla="*/ 256613 w 7814472"/>
              <a:gd name="connsiteY1" fmla="*/ 1740877 h 4730262"/>
              <a:gd name="connsiteX2" fmla="*/ 247820 w 7814472"/>
              <a:gd name="connsiteY2" fmla="*/ 1644162 h 4730262"/>
              <a:gd name="connsiteX3" fmla="*/ 256613 w 7814472"/>
              <a:gd name="connsiteY3" fmla="*/ 1318846 h 4730262"/>
              <a:gd name="connsiteX4" fmla="*/ 265405 w 7814472"/>
              <a:gd name="connsiteY4" fmla="*/ 1222131 h 4730262"/>
              <a:gd name="connsiteX5" fmla="*/ 282989 w 7814472"/>
              <a:gd name="connsiteY5" fmla="*/ 1169377 h 4730262"/>
              <a:gd name="connsiteX6" fmla="*/ 326951 w 7814472"/>
              <a:gd name="connsiteY6" fmla="*/ 1072662 h 4730262"/>
              <a:gd name="connsiteX7" fmla="*/ 362120 w 7814472"/>
              <a:gd name="connsiteY7" fmla="*/ 984739 h 4730262"/>
              <a:gd name="connsiteX8" fmla="*/ 388497 w 7814472"/>
              <a:gd name="connsiteY8" fmla="*/ 931985 h 4730262"/>
              <a:gd name="connsiteX9" fmla="*/ 406082 w 7814472"/>
              <a:gd name="connsiteY9" fmla="*/ 879231 h 4730262"/>
              <a:gd name="connsiteX10" fmla="*/ 511589 w 7814472"/>
              <a:gd name="connsiteY10" fmla="*/ 694592 h 4730262"/>
              <a:gd name="connsiteX11" fmla="*/ 581928 w 7814472"/>
              <a:gd name="connsiteY11" fmla="*/ 615462 h 4730262"/>
              <a:gd name="connsiteX12" fmla="*/ 634682 w 7814472"/>
              <a:gd name="connsiteY12" fmla="*/ 571500 h 4730262"/>
              <a:gd name="connsiteX13" fmla="*/ 713813 w 7814472"/>
              <a:gd name="connsiteY13" fmla="*/ 509954 h 4730262"/>
              <a:gd name="connsiteX14" fmla="*/ 748982 w 7814472"/>
              <a:gd name="connsiteY14" fmla="*/ 501162 h 4730262"/>
              <a:gd name="connsiteX15" fmla="*/ 810528 w 7814472"/>
              <a:gd name="connsiteY15" fmla="*/ 474785 h 4730262"/>
              <a:gd name="connsiteX16" fmla="*/ 854489 w 7814472"/>
              <a:gd name="connsiteY16" fmla="*/ 457200 h 4730262"/>
              <a:gd name="connsiteX17" fmla="*/ 907243 w 7814472"/>
              <a:gd name="connsiteY17" fmla="*/ 448408 h 4730262"/>
              <a:gd name="connsiteX18" fmla="*/ 959997 w 7814472"/>
              <a:gd name="connsiteY18" fmla="*/ 430823 h 4730262"/>
              <a:gd name="connsiteX19" fmla="*/ 1039128 w 7814472"/>
              <a:gd name="connsiteY19" fmla="*/ 413239 h 4730262"/>
              <a:gd name="connsiteX20" fmla="*/ 1127051 w 7814472"/>
              <a:gd name="connsiteY20" fmla="*/ 395654 h 4730262"/>
              <a:gd name="connsiteX21" fmla="*/ 1197389 w 7814472"/>
              <a:gd name="connsiteY21" fmla="*/ 378069 h 4730262"/>
              <a:gd name="connsiteX22" fmla="*/ 1294105 w 7814472"/>
              <a:gd name="connsiteY22" fmla="*/ 404446 h 4730262"/>
              <a:gd name="connsiteX23" fmla="*/ 1320482 w 7814472"/>
              <a:gd name="connsiteY23" fmla="*/ 422031 h 4730262"/>
              <a:gd name="connsiteX24" fmla="*/ 1408405 w 7814472"/>
              <a:gd name="connsiteY24" fmla="*/ 439616 h 4730262"/>
              <a:gd name="connsiteX25" fmla="*/ 1505120 w 7814472"/>
              <a:gd name="connsiteY25" fmla="*/ 474785 h 4730262"/>
              <a:gd name="connsiteX26" fmla="*/ 1557874 w 7814472"/>
              <a:gd name="connsiteY26" fmla="*/ 492369 h 4730262"/>
              <a:gd name="connsiteX27" fmla="*/ 1628213 w 7814472"/>
              <a:gd name="connsiteY27" fmla="*/ 518746 h 4730262"/>
              <a:gd name="connsiteX28" fmla="*/ 1689759 w 7814472"/>
              <a:gd name="connsiteY28" fmla="*/ 571500 h 4730262"/>
              <a:gd name="connsiteX29" fmla="*/ 1716136 w 7814472"/>
              <a:gd name="connsiteY29" fmla="*/ 606669 h 4730262"/>
              <a:gd name="connsiteX30" fmla="*/ 1742513 w 7814472"/>
              <a:gd name="connsiteY30" fmla="*/ 694592 h 4730262"/>
              <a:gd name="connsiteX31" fmla="*/ 1751305 w 7814472"/>
              <a:gd name="connsiteY31" fmla="*/ 747346 h 4730262"/>
              <a:gd name="connsiteX32" fmla="*/ 1777682 w 7814472"/>
              <a:gd name="connsiteY32" fmla="*/ 852854 h 4730262"/>
              <a:gd name="connsiteX33" fmla="*/ 1777682 w 7814472"/>
              <a:gd name="connsiteY33" fmla="*/ 1266092 h 4730262"/>
              <a:gd name="connsiteX34" fmla="*/ 1768889 w 7814472"/>
              <a:gd name="connsiteY34" fmla="*/ 2048608 h 4730262"/>
              <a:gd name="connsiteX35" fmla="*/ 1777682 w 7814472"/>
              <a:gd name="connsiteY35" fmla="*/ 2189285 h 4730262"/>
              <a:gd name="connsiteX36" fmla="*/ 1786474 w 7814472"/>
              <a:gd name="connsiteY36" fmla="*/ 2215662 h 4730262"/>
              <a:gd name="connsiteX37" fmla="*/ 1804059 w 7814472"/>
              <a:gd name="connsiteY37" fmla="*/ 2373923 h 4730262"/>
              <a:gd name="connsiteX38" fmla="*/ 1830436 w 7814472"/>
              <a:gd name="connsiteY38" fmla="*/ 2435469 h 4730262"/>
              <a:gd name="connsiteX39" fmla="*/ 1839228 w 7814472"/>
              <a:gd name="connsiteY39" fmla="*/ 2470639 h 4730262"/>
              <a:gd name="connsiteX40" fmla="*/ 1856813 w 7814472"/>
              <a:gd name="connsiteY40" fmla="*/ 2523392 h 4730262"/>
              <a:gd name="connsiteX41" fmla="*/ 1865605 w 7814472"/>
              <a:gd name="connsiteY41" fmla="*/ 2549769 h 4730262"/>
              <a:gd name="connsiteX42" fmla="*/ 1883189 w 7814472"/>
              <a:gd name="connsiteY42" fmla="*/ 2584939 h 4730262"/>
              <a:gd name="connsiteX43" fmla="*/ 1891982 w 7814472"/>
              <a:gd name="connsiteY43" fmla="*/ 2637692 h 4730262"/>
              <a:gd name="connsiteX44" fmla="*/ 1909566 w 7814472"/>
              <a:gd name="connsiteY44" fmla="*/ 2681654 h 4730262"/>
              <a:gd name="connsiteX45" fmla="*/ 1918359 w 7814472"/>
              <a:gd name="connsiteY45" fmla="*/ 2708031 h 4730262"/>
              <a:gd name="connsiteX46" fmla="*/ 1953528 w 7814472"/>
              <a:gd name="connsiteY46" fmla="*/ 2804746 h 4730262"/>
              <a:gd name="connsiteX47" fmla="*/ 2006282 w 7814472"/>
              <a:gd name="connsiteY47" fmla="*/ 2857500 h 4730262"/>
              <a:gd name="connsiteX48" fmla="*/ 2023866 w 7814472"/>
              <a:gd name="connsiteY48" fmla="*/ 2883877 h 4730262"/>
              <a:gd name="connsiteX49" fmla="*/ 2076620 w 7814472"/>
              <a:gd name="connsiteY49" fmla="*/ 2919046 h 4730262"/>
              <a:gd name="connsiteX50" fmla="*/ 2129374 w 7814472"/>
              <a:gd name="connsiteY50" fmla="*/ 2963008 h 4730262"/>
              <a:gd name="connsiteX51" fmla="*/ 2182128 w 7814472"/>
              <a:gd name="connsiteY51" fmla="*/ 2998177 h 4730262"/>
              <a:gd name="connsiteX52" fmla="*/ 2261259 w 7814472"/>
              <a:gd name="connsiteY52" fmla="*/ 3024554 h 4730262"/>
              <a:gd name="connsiteX53" fmla="*/ 2366766 w 7814472"/>
              <a:gd name="connsiteY53" fmla="*/ 3077308 h 4730262"/>
              <a:gd name="connsiteX54" fmla="*/ 2393143 w 7814472"/>
              <a:gd name="connsiteY54" fmla="*/ 3086100 h 4730262"/>
              <a:gd name="connsiteX55" fmla="*/ 2481066 w 7814472"/>
              <a:gd name="connsiteY55" fmla="*/ 3112477 h 4730262"/>
              <a:gd name="connsiteX56" fmla="*/ 2815174 w 7814472"/>
              <a:gd name="connsiteY56" fmla="*/ 3094892 h 4730262"/>
              <a:gd name="connsiteX57" fmla="*/ 2867928 w 7814472"/>
              <a:gd name="connsiteY57" fmla="*/ 3077308 h 4730262"/>
              <a:gd name="connsiteX58" fmla="*/ 3026189 w 7814472"/>
              <a:gd name="connsiteY58" fmla="*/ 3068516 h 4730262"/>
              <a:gd name="connsiteX59" fmla="*/ 3483389 w 7814472"/>
              <a:gd name="connsiteY59" fmla="*/ 3042139 h 4730262"/>
              <a:gd name="connsiteX60" fmla="*/ 3562520 w 7814472"/>
              <a:gd name="connsiteY60" fmla="*/ 3033346 h 4730262"/>
              <a:gd name="connsiteX61" fmla="*/ 4784651 w 7814472"/>
              <a:gd name="connsiteY61" fmla="*/ 3059723 h 4730262"/>
              <a:gd name="connsiteX62" fmla="*/ 4960497 w 7814472"/>
              <a:gd name="connsiteY62" fmla="*/ 3050931 h 4730262"/>
              <a:gd name="connsiteX63" fmla="*/ 5013251 w 7814472"/>
              <a:gd name="connsiteY63" fmla="*/ 3042139 h 4730262"/>
              <a:gd name="connsiteX64" fmla="*/ 5109966 w 7814472"/>
              <a:gd name="connsiteY64" fmla="*/ 3033346 h 4730262"/>
              <a:gd name="connsiteX65" fmla="*/ 5224266 w 7814472"/>
              <a:gd name="connsiteY65" fmla="*/ 2998177 h 4730262"/>
              <a:gd name="connsiteX66" fmla="*/ 5259436 w 7814472"/>
              <a:gd name="connsiteY66" fmla="*/ 2945423 h 4730262"/>
              <a:gd name="connsiteX67" fmla="*/ 5338566 w 7814472"/>
              <a:gd name="connsiteY67" fmla="*/ 2857500 h 4730262"/>
              <a:gd name="connsiteX68" fmla="*/ 5373736 w 7814472"/>
              <a:gd name="connsiteY68" fmla="*/ 2822331 h 4730262"/>
              <a:gd name="connsiteX69" fmla="*/ 5400113 w 7814472"/>
              <a:gd name="connsiteY69" fmla="*/ 2778369 h 4730262"/>
              <a:gd name="connsiteX70" fmla="*/ 5426489 w 7814472"/>
              <a:gd name="connsiteY70" fmla="*/ 2743200 h 4730262"/>
              <a:gd name="connsiteX71" fmla="*/ 5479243 w 7814472"/>
              <a:gd name="connsiteY71" fmla="*/ 2576146 h 4730262"/>
              <a:gd name="connsiteX72" fmla="*/ 5496828 w 7814472"/>
              <a:gd name="connsiteY72" fmla="*/ 2532185 h 4730262"/>
              <a:gd name="connsiteX73" fmla="*/ 5531997 w 7814472"/>
              <a:gd name="connsiteY73" fmla="*/ 2400300 h 4730262"/>
              <a:gd name="connsiteX74" fmla="*/ 5523205 w 7814472"/>
              <a:gd name="connsiteY74" fmla="*/ 1802423 h 4730262"/>
              <a:gd name="connsiteX75" fmla="*/ 5505620 w 7814472"/>
              <a:gd name="connsiteY75" fmla="*/ 1714500 h 4730262"/>
              <a:gd name="connsiteX76" fmla="*/ 5488036 w 7814472"/>
              <a:gd name="connsiteY76" fmla="*/ 1617785 h 4730262"/>
              <a:gd name="connsiteX77" fmla="*/ 5470451 w 7814472"/>
              <a:gd name="connsiteY77" fmla="*/ 1459523 h 4730262"/>
              <a:gd name="connsiteX78" fmla="*/ 5514413 w 7814472"/>
              <a:gd name="connsiteY78" fmla="*/ 896816 h 4730262"/>
              <a:gd name="connsiteX79" fmla="*/ 5743013 w 7814472"/>
              <a:gd name="connsiteY79" fmla="*/ 439616 h 4730262"/>
              <a:gd name="connsiteX80" fmla="*/ 5954028 w 7814472"/>
              <a:gd name="connsiteY80" fmla="*/ 281354 h 4730262"/>
              <a:gd name="connsiteX81" fmla="*/ 6103497 w 7814472"/>
              <a:gd name="connsiteY81" fmla="*/ 211016 h 4730262"/>
              <a:gd name="connsiteX82" fmla="*/ 6288136 w 7814472"/>
              <a:gd name="connsiteY82" fmla="*/ 105508 h 4730262"/>
              <a:gd name="connsiteX83" fmla="*/ 6674997 w 7814472"/>
              <a:gd name="connsiteY83" fmla="*/ 0 h 4730262"/>
              <a:gd name="connsiteX84" fmla="*/ 7026689 w 7814472"/>
              <a:gd name="connsiteY84" fmla="*/ 26377 h 4730262"/>
              <a:gd name="connsiteX85" fmla="*/ 7114613 w 7814472"/>
              <a:gd name="connsiteY85" fmla="*/ 79131 h 4730262"/>
              <a:gd name="connsiteX86" fmla="*/ 7369589 w 7814472"/>
              <a:gd name="connsiteY86" fmla="*/ 465992 h 4730262"/>
              <a:gd name="connsiteX87" fmla="*/ 7563020 w 7814472"/>
              <a:gd name="connsiteY87" fmla="*/ 1011116 h 4730262"/>
              <a:gd name="connsiteX88" fmla="*/ 7659736 w 7814472"/>
              <a:gd name="connsiteY88" fmla="*/ 1459523 h 4730262"/>
              <a:gd name="connsiteX89" fmla="*/ 7721282 w 7814472"/>
              <a:gd name="connsiteY89" fmla="*/ 1670539 h 4730262"/>
              <a:gd name="connsiteX90" fmla="*/ 7774036 w 7814472"/>
              <a:gd name="connsiteY90" fmla="*/ 2039816 h 4730262"/>
              <a:gd name="connsiteX91" fmla="*/ 7800413 w 7814472"/>
              <a:gd name="connsiteY91" fmla="*/ 2198077 h 4730262"/>
              <a:gd name="connsiteX92" fmla="*/ 7791620 w 7814472"/>
              <a:gd name="connsiteY92" fmla="*/ 2822331 h 4730262"/>
              <a:gd name="connsiteX93" fmla="*/ 7650943 w 7814472"/>
              <a:gd name="connsiteY93" fmla="*/ 3147646 h 4730262"/>
              <a:gd name="connsiteX94" fmla="*/ 7580605 w 7814472"/>
              <a:gd name="connsiteY94" fmla="*/ 3253154 h 4730262"/>
              <a:gd name="connsiteX95" fmla="*/ 7492682 w 7814472"/>
              <a:gd name="connsiteY95" fmla="*/ 3358662 h 4730262"/>
              <a:gd name="connsiteX96" fmla="*/ 7378382 w 7814472"/>
              <a:gd name="connsiteY96" fmla="*/ 3552092 h 4730262"/>
              <a:gd name="connsiteX97" fmla="*/ 7158574 w 7814472"/>
              <a:gd name="connsiteY97" fmla="*/ 3842239 h 4730262"/>
              <a:gd name="connsiteX98" fmla="*/ 7070651 w 7814472"/>
              <a:gd name="connsiteY98" fmla="*/ 3965331 h 4730262"/>
              <a:gd name="connsiteX99" fmla="*/ 6868428 w 7814472"/>
              <a:gd name="connsiteY99" fmla="*/ 4229100 h 4730262"/>
              <a:gd name="connsiteX100" fmla="*/ 6710166 w 7814472"/>
              <a:gd name="connsiteY100" fmla="*/ 4273062 h 4730262"/>
              <a:gd name="connsiteX101" fmla="*/ 6507943 w 7814472"/>
              <a:gd name="connsiteY101" fmla="*/ 4299439 h 4730262"/>
              <a:gd name="connsiteX102" fmla="*/ 6402436 w 7814472"/>
              <a:gd name="connsiteY102" fmla="*/ 4325816 h 4730262"/>
              <a:gd name="connsiteX103" fmla="*/ 6244174 w 7814472"/>
              <a:gd name="connsiteY103" fmla="*/ 4360985 h 4730262"/>
              <a:gd name="connsiteX104" fmla="*/ 6059536 w 7814472"/>
              <a:gd name="connsiteY104" fmla="*/ 4413739 h 4730262"/>
              <a:gd name="connsiteX105" fmla="*/ 5786974 w 7814472"/>
              <a:gd name="connsiteY105" fmla="*/ 4475285 h 4730262"/>
              <a:gd name="connsiteX106" fmla="*/ 5681466 w 7814472"/>
              <a:gd name="connsiteY106" fmla="*/ 4510454 h 4730262"/>
              <a:gd name="connsiteX107" fmla="*/ 5444074 w 7814472"/>
              <a:gd name="connsiteY107" fmla="*/ 4563208 h 4730262"/>
              <a:gd name="connsiteX108" fmla="*/ 5320982 w 7814472"/>
              <a:gd name="connsiteY108" fmla="*/ 4598377 h 4730262"/>
              <a:gd name="connsiteX109" fmla="*/ 5215474 w 7814472"/>
              <a:gd name="connsiteY109" fmla="*/ 4624754 h 4730262"/>
              <a:gd name="connsiteX110" fmla="*/ 4978082 w 7814472"/>
              <a:gd name="connsiteY110" fmla="*/ 4695092 h 4730262"/>
              <a:gd name="connsiteX111" fmla="*/ 4714313 w 7814472"/>
              <a:gd name="connsiteY111" fmla="*/ 4730262 h 4730262"/>
              <a:gd name="connsiteX112" fmla="*/ 4248320 w 7814472"/>
              <a:gd name="connsiteY112" fmla="*/ 4703885 h 4730262"/>
              <a:gd name="connsiteX113" fmla="*/ 3808705 w 7814472"/>
              <a:gd name="connsiteY113" fmla="*/ 4695092 h 4730262"/>
              <a:gd name="connsiteX114" fmla="*/ 3500974 w 7814472"/>
              <a:gd name="connsiteY114" fmla="*/ 4659923 h 4730262"/>
              <a:gd name="connsiteX115" fmla="*/ 3413051 w 7814472"/>
              <a:gd name="connsiteY115" fmla="*/ 4651131 h 4730262"/>
              <a:gd name="connsiteX116" fmla="*/ 3333920 w 7814472"/>
              <a:gd name="connsiteY116" fmla="*/ 4642339 h 4730262"/>
              <a:gd name="connsiteX117" fmla="*/ 3175659 w 7814472"/>
              <a:gd name="connsiteY117" fmla="*/ 4633546 h 4730262"/>
              <a:gd name="connsiteX118" fmla="*/ 2955851 w 7814472"/>
              <a:gd name="connsiteY118" fmla="*/ 4615962 h 4730262"/>
              <a:gd name="connsiteX119" fmla="*/ 2815174 w 7814472"/>
              <a:gd name="connsiteY119" fmla="*/ 4598377 h 4730262"/>
              <a:gd name="connsiteX120" fmla="*/ 2621743 w 7814472"/>
              <a:gd name="connsiteY120" fmla="*/ 4572000 h 4730262"/>
              <a:gd name="connsiteX121" fmla="*/ 2489859 w 7814472"/>
              <a:gd name="connsiteY121" fmla="*/ 4554416 h 4730262"/>
              <a:gd name="connsiteX122" fmla="*/ 2331597 w 7814472"/>
              <a:gd name="connsiteY122" fmla="*/ 4536831 h 4730262"/>
              <a:gd name="connsiteX123" fmla="*/ 2190920 w 7814472"/>
              <a:gd name="connsiteY123" fmla="*/ 4519246 h 4730262"/>
              <a:gd name="connsiteX124" fmla="*/ 2111789 w 7814472"/>
              <a:gd name="connsiteY124" fmla="*/ 4510454 h 4730262"/>
              <a:gd name="connsiteX125" fmla="*/ 2059036 w 7814472"/>
              <a:gd name="connsiteY125" fmla="*/ 4501662 h 4730262"/>
              <a:gd name="connsiteX126" fmla="*/ 1935943 w 7814472"/>
              <a:gd name="connsiteY126" fmla="*/ 4484077 h 4730262"/>
              <a:gd name="connsiteX127" fmla="*/ 1883189 w 7814472"/>
              <a:gd name="connsiteY127" fmla="*/ 4475285 h 4730262"/>
              <a:gd name="connsiteX128" fmla="*/ 1839228 w 7814472"/>
              <a:gd name="connsiteY128" fmla="*/ 4466492 h 4730262"/>
              <a:gd name="connsiteX129" fmla="*/ 1733720 w 7814472"/>
              <a:gd name="connsiteY129" fmla="*/ 4448908 h 4730262"/>
              <a:gd name="connsiteX130" fmla="*/ 1584251 w 7814472"/>
              <a:gd name="connsiteY130" fmla="*/ 4413739 h 4730262"/>
              <a:gd name="connsiteX131" fmla="*/ 1478743 w 7814472"/>
              <a:gd name="connsiteY131" fmla="*/ 4387362 h 4730262"/>
              <a:gd name="connsiteX132" fmla="*/ 1338066 w 7814472"/>
              <a:gd name="connsiteY132" fmla="*/ 4352192 h 4730262"/>
              <a:gd name="connsiteX133" fmla="*/ 1171013 w 7814472"/>
              <a:gd name="connsiteY133" fmla="*/ 4334608 h 4730262"/>
              <a:gd name="connsiteX134" fmla="*/ 1012751 w 7814472"/>
              <a:gd name="connsiteY134" fmla="*/ 4273062 h 4730262"/>
              <a:gd name="connsiteX135" fmla="*/ 933620 w 7814472"/>
              <a:gd name="connsiteY135" fmla="*/ 4246685 h 4730262"/>
              <a:gd name="connsiteX136" fmla="*/ 863282 w 7814472"/>
              <a:gd name="connsiteY136" fmla="*/ 4220308 h 4730262"/>
              <a:gd name="connsiteX137" fmla="*/ 810528 w 7814472"/>
              <a:gd name="connsiteY137" fmla="*/ 4202723 h 4730262"/>
              <a:gd name="connsiteX138" fmla="*/ 757774 w 7814472"/>
              <a:gd name="connsiteY138" fmla="*/ 4176346 h 4730262"/>
              <a:gd name="connsiteX139" fmla="*/ 713813 w 7814472"/>
              <a:gd name="connsiteY139" fmla="*/ 4158762 h 4730262"/>
              <a:gd name="connsiteX140" fmla="*/ 546759 w 7814472"/>
              <a:gd name="connsiteY140" fmla="*/ 4026877 h 4730262"/>
              <a:gd name="connsiteX141" fmla="*/ 511589 w 7814472"/>
              <a:gd name="connsiteY141" fmla="*/ 4000500 h 4730262"/>
              <a:gd name="connsiteX142" fmla="*/ 450043 w 7814472"/>
              <a:gd name="connsiteY142" fmla="*/ 3938954 h 4730262"/>
              <a:gd name="connsiteX143" fmla="*/ 414874 w 7814472"/>
              <a:gd name="connsiteY143" fmla="*/ 3903785 h 4730262"/>
              <a:gd name="connsiteX144" fmla="*/ 397289 w 7814472"/>
              <a:gd name="connsiteY144" fmla="*/ 3877408 h 4730262"/>
              <a:gd name="connsiteX145" fmla="*/ 362120 w 7814472"/>
              <a:gd name="connsiteY145" fmla="*/ 3842239 h 4730262"/>
              <a:gd name="connsiteX146" fmla="*/ 344536 w 7814472"/>
              <a:gd name="connsiteY146" fmla="*/ 3815862 h 4730262"/>
              <a:gd name="connsiteX147" fmla="*/ 291782 w 7814472"/>
              <a:gd name="connsiteY147" fmla="*/ 3745523 h 4730262"/>
              <a:gd name="connsiteX148" fmla="*/ 239028 w 7814472"/>
              <a:gd name="connsiteY148" fmla="*/ 3648808 h 4730262"/>
              <a:gd name="connsiteX149" fmla="*/ 221443 w 7814472"/>
              <a:gd name="connsiteY149" fmla="*/ 3604846 h 4730262"/>
              <a:gd name="connsiteX150" fmla="*/ 142313 w 7814472"/>
              <a:gd name="connsiteY150" fmla="*/ 3455377 h 4730262"/>
              <a:gd name="connsiteX151" fmla="*/ 107143 w 7814472"/>
              <a:gd name="connsiteY151" fmla="*/ 3349869 h 4730262"/>
              <a:gd name="connsiteX152" fmla="*/ 89559 w 7814472"/>
              <a:gd name="connsiteY152" fmla="*/ 3297116 h 4730262"/>
              <a:gd name="connsiteX153" fmla="*/ 80766 w 7814472"/>
              <a:gd name="connsiteY153" fmla="*/ 3253154 h 4730262"/>
              <a:gd name="connsiteX154" fmla="*/ 54389 w 7814472"/>
              <a:gd name="connsiteY154" fmla="*/ 3112477 h 4730262"/>
              <a:gd name="connsiteX155" fmla="*/ 45597 w 7814472"/>
              <a:gd name="connsiteY155" fmla="*/ 3024554 h 4730262"/>
              <a:gd name="connsiteX156" fmla="*/ 28013 w 7814472"/>
              <a:gd name="connsiteY156" fmla="*/ 2936631 h 4730262"/>
              <a:gd name="connsiteX157" fmla="*/ 19220 w 7814472"/>
              <a:gd name="connsiteY157" fmla="*/ 2866292 h 4730262"/>
              <a:gd name="connsiteX158" fmla="*/ 10428 w 7814472"/>
              <a:gd name="connsiteY158" fmla="*/ 2751992 h 4730262"/>
              <a:gd name="connsiteX159" fmla="*/ 177482 w 7814472"/>
              <a:gd name="connsiteY159" fmla="*/ 2699238 h 4730262"/>
              <a:gd name="connsiteX0" fmla="*/ 167927 w 7804917"/>
              <a:gd name="connsiteY0" fmla="*/ 2699238 h 4730262"/>
              <a:gd name="connsiteX1" fmla="*/ 247058 w 7804917"/>
              <a:gd name="connsiteY1" fmla="*/ 1740877 h 4730262"/>
              <a:gd name="connsiteX2" fmla="*/ 238265 w 7804917"/>
              <a:gd name="connsiteY2" fmla="*/ 1644162 h 4730262"/>
              <a:gd name="connsiteX3" fmla="*/ 247058 w 7804917"/>
              <a:gd name="connsiteY3" fmla="*/ 1318846 h 4730262"/>
              <a:gd name="connsiteX4" fmla="*/ 255850 w 7804917"/>
              <a:gd name="connsiteY4" fmla="*/ 1222131 h 4730262"/>
              <a:gd name="connsiteX5" fmla="*/ 273434 w 7804917"/>
              <a:gd name="connsiteY5" fmla="*/ 1169377 h 4730262"/>
              <a:gd name="connsiteX6" fmla="*/ 317396 w 7804917"/>
              <a:gd name="connsiteY6" fmla="*/ 1072662 h 4730262"/>
              <a:gd name="connsiteX7" fmla="*/ 352565 w 7804917"/>
              <a:gd name="connsiteY7" fmla="*/ 984739 h 4730262"/>
              <a:gd name="connsiteX8" fmla="*/ 378942 w 7804917"/>
              <a:gd name="connsiteY8" fmla="*/ 931985 h 4730262"/>
              <a:gd name="connsiteX9" fmla="*/ 396527 w 7804917"/>
              <a:gd name="connsiteY9" fmla="*/ 879231 h 4730262"/>
              <a:gd name="connsiteX10" fmla="*/ 502034 w 7804917"/>
              <a:gd name="connsiteY10" fmla="*/ 694592 h 4730262"/>
              <a:gd name="connsiteX11" fmla="*/ 572373 w 7804917"/>
              <a:gd name="connsiteY11" fmla="*/ 615462 h 4730262"/>
              <a:gd name="connsiteX12" fmla="*/ 625127 w 7804917"/>
              <a:gd name="connsiteY12" fmla="*/ 571500 h 4730262"/>
              <a:gd name="connsiteX13" fmla="*/ 704258 w 7804917"/>
              <a:gd name="connsiteY13" fmla="*/ 509954 h 4730262"/>
              <a:gd name="connsiteX14" fmla="*/ 739427 w 7804917"/>
              <a:gd name="connsiteY14" fmla="*/ 501162 h 4730262"/>
              <a:gd name="connsiteX15" fmla="*/ 800973 w 7804917"/>
              <a:gd name="connsiteY15" fmla="*/ 474785 h 4730262"/>
              <a:gd name="connsiteX16" fmla="*/ 844934 w 7804917"/>
              <a:gd name="connsiteY16" fmla="*/ 457200 h 4730262"/>
              <a:gd name="connsiteX17" fmla="*/ 897688 w 7804917"/>
              <a:gd name="connsiteY17" fmla="*/ 448408 h 4730262"/>
              <a:gd name="connsiteX18" fmla="*/ 950442 w 7804917"/>
              <a:gd name="connsiteY18" fmla="*/ 430823 h 4730262"/>
              <a:gd name="connsiteX19" fmla="*/ 1029573 w 7804917"/>
              <a:gd name="connsiteY19" fmla="*/ 413239 h 4730262"/>
              <a:gd name="connsiteX20" fmla="*/ 1117496 w 7804917"/>
              <a:gd name="connsiteY20" fmla="*/ 395654 h 4730262"/>
              <a:gd name="connsiteX21" fmla="*/ 1187834 w 7804917"/>
              <a:gd name="connsiteY21" fmla="*/ 378069 h 4730262"/>
              <a:gd name="connsiteX22" fmla="*/ 1284550 w 7804917"/>
              <a:gd name="connsiteY22" fmla="*/ 404446 h 4730262"/>
              <a:gd name="connsiteX23" fmla="*/ 1310927 w 7804917"/>
              <a:gd name="connsiteY23" fmla="*/ 422031 h 4730262"/>
              <a:gd name="connsiteX24" fmla="*/ 1398850 w 7804917"/>
              <a:gd name="connsiteY24" fmla="*/ 439616 h 4730262"/>
              <a:gd name="connsiteX25" fmla="*/ 1495565 w 7804917"/>
              <a:gd name="connsiteY25" fmla="*/ 474785 h 4730262"/>
              <a:gd name="connsiteX26" fmla="*/ 1548319 w 7804917"/>
              <a:gd name="connsiteY26" fmla="*/ 492369 h 4730262"/>
              <a:gd name="connsiteX27" fmla="*/ 1618658 w 7804917"/>
              <a:gd name="connsiteY27" fmla="*/ 518746 h 4730262"/>
              <a:gd name="connsiteX28" fmla="*/ 1680204 w 7804917"/>
              <a:gd name="connsiteY28" fmla="*/ 571500 h 4730262"/>
              <a:gd name="connsiteX29" fmla="*/ 1706581 w 7804917"/>
              <a:gd name="connsiteY29" fmla="*/ 606669 h 4730262"/>
              <a:gd name="connsiteX30" fmla="*/ 1732958 w 7804917"/>
              <a:gd name="connsiteY30" fmla="*/ 694592 h 4730262"/>
              <a:gd name="connsiteX31" fmla="*/ 1741750 w 7804917"/>
              <a:gd name="connsiteY31" fmla="*/ 747346 h 4730262"/>
              <a:gd name="connsiteX32" fmla="*/ 1768127 w 7804917"/>
              <a:gd name="connsiteY32" fmla="*/ 852854 h 4730262"/>
              <a:gd name="connsiteX33" fmla="*/ 1768127 w 7804917"/>
              <a:gd name="connsiteY33" fmla="*/ 1266092 h 4730262"/>
              <a:gd name="connsiteX34" fmla="*/ 1759334 w 7804917"/>
              <a:gd name="connsiteY34" fmla="*/ 2048608 h 4730262"/>
              <a:gd name="connsiteX35" fmla="*/ 1768127 w 7804917"/>
              <a:gd name="connsiteY35" fmla="*/ 2189285 h 4730262"/>
              <a:gd name="connsiteX36" fmla="*/ 1776919 w 7804917"/>
              <a:gd name="connsiteY36" fmla="*/ 2215662 h 4730262"/>
              <a:gd name="connsiteX37" fmla="*/ 1794504 w 7804917"/>
              <a:gd name="connsiteY37" fmla="*/ 2373923 h 4730262"/>
              <a:gd name="connsiteX38" fmla="*/ 1820881 w 7804917"/>
              <a:gd name="connsiteY38" fmla="*/ 2435469 h 4730262"/>
              <a:gd name="connsiteX39" fmla="*/ 1829673 w 7804917"/>
              <a:gd name="connsiteY39" fmla="*/ 2470639 h 4730262"/>
              <a:gd name="connsiteX40" fmla="*/ 1847258 w 7804917"/>
              <a:gd name="connsiteY40" fmla="*/ 2523392 h 4730262"/>
              <a:gd name="connsiteX41" fmla="*/ 1856050 w 7804917"/>
              <a:gd name="connsiteY41" fmla="*/ 2549769 h 4730262"/>
              <a:gd name="connsiteX42" fmla="*/ 1873634 w 7804917"/>
              <a:gd name="connsiteY42" fmla="*/ 2584939 h 4730262"/>
              <a:gd name="connsiteX43" fmla="*/ 1882427 w 7804917"/>
              <a:gd name="connsiteY43" fmla="*/ 2637692 h 4730262"/>
              <a:gd name="connsiteX44" fmla="*/ 1900011 w 7804917"/>
              <a:gd name="connsiteY44" fmla="*/ 2681654 h 4730262"/>
              <a:gd name="connsiteX45" fmla="*/ 1908804 w 7804917"/>
              <a:gd name="connsiteY45" fmla="*/ 2708031 h 4730262"/>
              <a:gd name="connsiteX46" fmla="*/ 1943973 w 7804917"/>
              <a:gd name="connsiteY46" fmla="*/ 2804746 h 4730262"/>
              <a:gd name="connsiteX47" fmla="*/ 1996727 w 7804917"/>
              <a:gd name="connsiteY47" fmla="*/ 2857500 h 4730262"/>
              <a:gd name="connsiteX48" fmla="*/ 2014311 w 7804917"/>
              <a:gd name="connsiteY48" fmla="*/ 2883877 h 4730262"/>
              <a:gd name="connsiteX49" fmla="*/ 2067065 w 7804917"/>
              <a:gd name="connsiteY49" fmla="*/ 2919046 h 4730262"/>
              <a:gd name="connsiteX50" fmla="*/ 2119819 w 7804917"/>
              <a:gd name="connsiteY50" fmla="*/ 2963008 h 4730262"/>
              <a:gd name="connsiteX51" fmla="*/ 2172573 w 7804917"/>
              <a:gd name="connsiteY51" fmla="*/ 2998177 h 4730262"/>
              <a:gd name="connsiteX52" fmla="*/ 2251704 w 7804917"/>
              <a:gd name="connsiteY52" fmla="*/ 3024554 h 4730262"/>
              <a:gd name="connsiteX53" fmla="*/ 2357211 w 7804917"/>
              <a:gd name="connsiteY53" fmla="*/ 3077308 h 4730262"/>
              <a:gd name="connsiteX54" fmla="*/ 2383588 w 7804917"/>
              <a:gd name="connsiteY54" fmla="*/ 3086100 h 4730262"/>
              <a:gd name="connsiteX55" fmla="*/ 2471511 w 7804917"/>
              <a:gd name="connsiteY55" fmla="*/ 3112477 h 4730262"/>
              <a:gd name="connsiteX56" fmla="*/ 2805619 w 7804917"/>
              <a:gd name="connsiteY56" fmla="*/ 3094892 h 4730262"/>
              <a:gd name="connsiteX57" fmla="*/ 2858373 w 7804917"/>
              <a:gd name="connsiteY57" fmla="*/ 3077308 h 4730262"/>
              <a:gd name="connsiteX58" fmla="*/ 3016634 w 7804917"/>
              <a:gd name="connsiteY58" fmla="*/ 3068516 h 4730262"/>
              <a:gd name="connsiteX59" fmla="*/ 3473834 w 7804917"/>
              <a:gd name="connsiteY59" fmla="*/ 3042139 h 4730262"/>
              <a:gd name="connsiteX60" fmla="*/ 3552965 w 7804917"/>
              <a:gd name="connsiteY60" fmla="*/ 3033346 h 4730262"/>
              <a:gd name="connsiteX61" fmla="*/ 4775096 w 7804917"/>
              <a:gd name="connsiteY61" fmla="*/ 3059723 h 4730262"/>
              <a:gd name="connsiteX62" fmla="*/ 4950942 w 7804917"/>
              <a:gd name="connsiteY62" fmla="*/ 3050931 h 4730262"/>
              <a:gd name="connsiteX63" fmla="*/ 5003696 w 7804917"/>
              <a:gd name="connsiteY63" fmla="*/ 3042139 h 4730262"/>
              <a:gd name="connsiteX64" fmla="*/ 5100411 w 7804917"/>
              <a:gd name="connsiteY64" fmla="*/ 3033346 h 4730262"/>
              <a:gd name="connsiteX65" fmla="*/ 5214711 w 7804917"/>
              <a:gd name="connsiteY65" fmla="*/ 2998177 h 4730262"/>
              <a:gd name="connsiteX66" fmla="*/ 5249881 w 7804917"/>
              <a:gd name="connsiteY66" fmla="*/ 2945423 h 4730262"/>
              <a:gd name="connsiteX67" fmla="*/ 5329011 w 7804917"/>
              <a:gd name="connsiteY67" fmla="*/ 2857500 h 4730262"/>
              <a:gd name="connsiteX68" fmla="*/ 5364181 w 7804917"/>
              <a:gd name="connsiteY68" fmla="*/ 2822331 h 4730262"/>
              <a:gd name="connsiteX69" fmla="*/ 5390558 w 7804917"/>
              <a:gd name="connsiteY69" fmla="*/ 2778369 h 4730262"/>
              <a:gd name="connsiteX70" fmla="*/ 5416934 w 7804917"/>
              <a:gd name="connsiteY70" fmla="*/ 2743200 h 4730262"/>
              <a:gd name="connsiteX71" fmla="*/ 5469688 w 7804917"/>
              <a:gd name="connsiteY71" fmla="*/ 2576146 h 4730262"/>
              <a:gd name="connsiteX72" fmla="*/ 5487273 w 7804917"/>
              <a:gd name="connsiteY72" fmla="*/ 2532185 h 4730262"/>
              <a:gd name="connsiteX73" fmla="*/ 5522442 w 7804917"/>
              <a:gd name="connsiteY73" fmla="*/ 2400300 h 4730262"/>
              <a:gd name="connsiteX74" fmla="*/ 5513650 w 7804917"/>
              <a:gd name="connsiteY74" fmla="*/ 1802423 h 4730262"/>
              <a:gd name="connsiteX75" fmla="*/ 5496065 w 7804917"/>
              <a:gd name="connsiteY75" fmla="*/ 1714500 h 4730262"/>
              <a:gd name="connsiteX76" fmla="*/ 5478481 w 7804917"/>
              <a:gd name="connsiteY76" fmla="*/ 1617785 h 4730262"/>
              <a:gd name="connsiteX77" fmla="*/ 5460896 w 7804917"/>
              <a:gd name="connsiteY77" fmla="*/ 1459523 h 4730262"/>
              <a:gd name="connsiteX78" fmla="*/ 5504858 w 7804917"/>
              <a:gd name="connsiteY78" fmla="*/ 896816 h 4730262"/>
              <a:gd name="connsiteX79" fmla="*/ 5733458 w 7804917"/>
              <a:gd name="connsiteY79" fmla="*/ 439616 h 4730262"/>
              <a:gd name="connsiteX80" fmla="*/ 5944473 w 7804917"/>
              <a:gd name="connsiteY80" fmla="*/ 281354 h 4730262"/>
              <a:gd name="connsiteX81" fmla="*/ 6093942 w 7804917"/>
              <a:gd name="connsiteY81" fmla="*/ 211016 h 4730262"/>
              <a:gd name="connsiteX82" fmla="*/ 6278581 w 7804917"/>
              <a:gd name="connsiteY82" fmla="*/ 105508 h 4730262"/>
              <a:gd name="connsiteX83" fmla="*/ 6665442 w 7804917"/>
              <a:gd name="connsiteY83" fmla="*/ 0 h 4730262"/>
              <a:gd name="connsiteX84" fmla="*/ 7017134 w 7804917"/>
              <a:gd name="connsiteY84" fmla="*/ 26377 h 4730262"/>
              <a:gd name="connsiteX85" fmla="*/ 7105058 w 7804917"/>
              <a:gd name="connsiteY85" fmla="*/ 79131 h 4730262"/>
              <a:gd name="connsiteX86" fmla="*/ 7360034 w 7804917"/>
              <a:gd name="connsiteY86" fmla="*/ 465992 h 4730262"/>
              <a:gd name="connsiteX87" fmla="*/ 7553465 w 7804917"/>
              <a:gd name="connsiteY87" fmla="*/ 1011116 h 4730262"/>
              <a:gd name="connsiteX88" fmla="*/ 7650181 w 7804917"/>
              <a:gd name="connsiteY88" fmla="*/ 1459523 h 4730262"/>
              <a:gd name="connsiteX89" fmla="*/ 7711727 w 7804917"/>
              <a:gd name="connsiteY89" fmla="*/ 1670539 h 4730262"/>
              <a:gd name="connsiteX90" fmla="*/ 7764481 w 7804917"/>
              <a:gd name="connsiteY90" fmla="*/ 2039816 h 4730262"/>
              <a:gd name="connsiteX91" fmla="*/ 7790858 w 7804917"/>
              <a:gd name="connsiteY91" fmla="*/ 2198077 h 4730262"/>
              <a:gd name="connsiteX92" fmla="*/ 7782065 w 7804917"/>
              <a:gd name="connsiteY92" fmla="*/ 2822331 h 4730262"/>
              <a:gd name="connsiteX93" fmla="*/ 7641388 w 7804917"/>
              <a:gd name="connsiteY93" fmla="*/ 3147646 h 4730262"/>
              <a:gd name="connsiteX94" fmla="*/ 7571050 w 7804917"/>
              <a:gd name="connsiteY94" fmla="*/ 3253154 h 4730262"/>
              <a:gd name="connsiteX95" fmla="*/ 7483127 w 7804917"/>
              <a:gd name="connsiteY95" fmla="*/ 3358662 h 4730262"/>
              <a:gd name="connsiteX96" fmla="*/ 7368827 w 7804917"/>
              <a:gd name="connsiteY96" fmla="*/ 3552092 h 4730262"/>
              <a:gd name="connsiteX97" fmla="*/ 7149019 w 7804917"/>
              <a:gd name="connsiteY97" fmla="*/ 3842239 h 4730262"/>
              <a:gd name="connsiteX98" fmla="*/ 7061096 w 7804917"/>
              <a:gd name="connsiteY98" fmla="*/ 3965331 h 4730262"/>
              <a:gd name="connsiteX99" fmla="*/ 6858873 w 7804917"/>
              <a:gd name="connsiteY99" fmla="*/ 4229100 h 4730262"/>
              <a:gd name="connsiteX100" fmla="*/ 6700611 w 7804917"/>
              <a:gd name="connsiteY100" fmla="*/ 4273062 h 4730262"/>
              <a:gd name="connsiteX101" fmla="*/ 6498388 w 7804917"/>
              <a:gd name="connsiteY101" fmla="*/ 4299439 h 4730262"/>
              <a:gd name="connsiteX102" fmla="*/ 6392881 w 7804917"/>
              <a:gd name="connsiteY102" fmla="*/ 4325816 h 4730262"/>
              <a:gd name="connsiteX103" fmla="*/ 6234619 w 7804917"/>
              <a:gd name="connsiteY103" fmla="*/ 4360985 h 4730262"/>
              <a:gd name="connsiteX104" fmla="*/ 6049981 w 7804917"/>
              <a:gd name="connsiteY104" fmla="*/ 4413739 h 4730262"/>
              <a:gd name="connsiteX105" fmla="*/ 5777419 w 7804917"/>
              <a:gd name="connsiteY105" fmla="*/ 4475285 h 4730262"/>
              <a:gd name="connsiteX106" fmla="*/ 5671911 w 7804917"/>
              <a:gd name="connsiteY106" fmla="*/ 4510454 h 4730262"/>
              <a:gd name="connsiteX107" fmla="*/ 5434519 w 7804917"/>
              <a:gd name="connsiteY107" fmla="*/ 4563208 h 4730262"/>
              <a:gd name="connsiteX108" fmla="*/ 5311427 w 7804917"/>
              <a:gd name="connsiteY108" fmla="*/ 4598377 h 4730262"/>
              <a:gd name="connsiteX109" fmla="*/ 5205919 w 7804917"/>
              <a:gd name="connsiteY109" fmla="*/ 4624754 h 4730262"/>
              <a:gd name="connsiteX110" fmla="*/ 4968527 w 7804917"/>
              <a:gd name="connsiteY110" fmla="*/ 4695092 h 4730262"/>
              <a:gd name="connsiteX111" fmla="*/ 4704758 w 7804917"/>
              <a:gd name="connsiteY111" fmla="*/ 4730262 h 4730262"/>
              <a:gd name="connsiteX112" fmla="*/ 4238765 w 7804917"/>
              <a:gd name="connsiteY112" fmla="*/ 4703885 h 4730262"/>
              <a:gd name="connsiteX113" fmla="*/ 3799150 w 7804917"/>
              <a:gd name="connsiteY113" fmla="*/ 4695092 h 4730262"/>
              <a:gd name="connsiteX114" fmla="*/ 3491419 w 7804917"/>
              <a:gd name="connsiteY114" fmla="*/ 4659923 h 4730262"/>
              <a:gd name="connsiteX115" fmla="*/ 3403496 w 7804917"/>
              <a:gd name="connsiteY115" fmla="*/ 4651131 h 4730262"/>
              <a:gd name="connsiteX116" fmla="*/ 3324365 w 7804917"/>
              <a:gd name="connsiteY116" fmla="*/ 4642339 h 4730262"/>
              <a:gd name="connsiteX117" fmla="*/ 3166104 w 7804917"/>
              <a:gd name="connsiteY117" fmla="*/ 4633546 h 4730262"/>
              <a:gd name="connsiteX118" fmla="*/ 2946296 w 7804917"/>
              <a:gd name="connsiteY118" fmla="*/ 4615962 h 4730262"/>
              <a:gd name="connsiteX119" fmla="*/ 2805619 w 7804917"/>
              <a:gd name="connsiteY119" fmla="*/ 4598377 h 4730262"/>
              <a:gd name="connsiteX120" fmla="*/ 2612188 w 7804917"/>
              <a:gd name="connsiteY120" fmla="*/ 4572000 h 4730262"/>
              <a:gd name="connsiteX121" fmla="*/ 2480304 w 7804917"/>
              <a:gd name="connsiteY121" fmla="*/ 4554416 h 4730262"/>
              <a:gd name="connsiteX122" fmla="*/ 2322042 w 7804917"/>
              <a:gd name="connsiteY122" fmla="*/ 4536831 h 4730262"/>
              <a:gd name="connsiteX123" fmla="*/ 2181365 w 7804917"/>
              <a:gd name="connsiteY123" fmla="*/ 4519246 h 4730262"/>
              <a:gd name="connsiteX124" fmla="*/ 2102234 w 7804917"/>
              <a:gd name="connsiteY124" fmla="*/ 4510454 h 4730262"/>
              <a:gd name="connsiteX125" fmla="*/ 2049481 w 7804917"/>
              <a:gd name="connsiteY125" fmla="*/ 4501662 h 4730262"/>
              <a:gd name="connsiteX126" fmla="*/ 1926388 w 7804917"/>
              <a:gd name="connsiteY126" fmla="*/ 4484077 h 4730262"/>
              <a:gd name="connsiteX127" fmla="*/ 1873634 w 7804917"/>
              <a:gd name="connsiteY127" fmla="*/ 4475285 h 4730262"/>
              <a:gd name="connsiteX128" fmla="*/ 1829673 w 7804917"/>
              <a:gd name="connsiteY128" fmla="*/ 4466492 h 4730262"/>
              <a:gd name="connsiteX129" fmla="*/ 1724165 w 7804917"/>
              <a:gd name="connsiteY129" fmla="*/ 4448908 h 4730262"/>
              <a:gd name="connsiteX130" fmla="*/ 1574696 w 7804917"/>
              <a:gd name="connsiteY130" fmla="*/ 4413739 h 4730262"/>
              <a:gd name="connsiteX131" fmla="*/ 1469188 w 7804917"/>
              <a:gd name="connsiteY131" fmla="*/ 4387362 h 4730262"/>
              <a:gd name="connsiteX132" fmla="*/ 1328511 w 7804917"/>
              <a:gd name="connsiteY132" fmla="*/ 4352192 h 4730262"/>
              <a:gd name="connsiteX133" fmla="*/ 1161458 w 7804917"/>
              <a:gd name="connsiteY133" fmla="*/ 4334608 h 4730262"/>
              <a:gd name="connsiteX134" fmla="*/ 1003196 w 7804917"/>
              <a:gd name="connsiteY134" fmla="*/ 4273062 h 4730262"/>
              <a:gd name="connsiteX135" fmla="*/ 924065 w 7804917"/>
              <a:gd name="connsiteY135" fmla="*/ 4246685 h 4730262"/>
              <a:gd name="connsiteX136" fmla="*/ 853727 w 7804917"/>
              <a:gd name="connsiteY136" fmla="*/ 4220308 h 4730262"/>
              <a:gd name="connsiteX137" fmla="*/ 800973 w 7804917"/>
              <a:gd name="connsiteY137" fmla="*/ 4202723 h 4730262"/>
              <a:gd name="connsiteX138" fmla="*/ 748219 w 7804917"/>
              <a:gd name="connsiteY138" fmla="*/ 4176346 h 4730262"/>
              <a:gd name="connsiteX139" fmla="*/ 704258 w 7804917"/>
              <a:gd name="connsiteY139" fmla="*/ 4158762 h 4730262"/>
              <a:gd name="connsiteX140" fmla="*/ 537204 w 7804917"/>
              <a:gd name="connsiteY140" fmla="*/ 4026877 h 4730262"/>
              <a:gd name="connsiteX141" fmla="*/ 502034 w 7804917"/>
              <a:gd name="connsiteY141" fmla="*/ 4000500 h 4730262"/>
              <a:gd name="connsiteX142" fmla="*/ 440488 w 7804917"/>
              <a:gd name="connsiteY142" fmla="*/ 3938954 h 4730262"/>
              <a:gd name="connsiteX143" fmla="*/ 405319 w 7804917"/>
              <a:gd name="connsiteY143" fmla="*/ 3903785 h 4730262"/>
              <a:gd name="connsiteX144" fmla="*/ 387734 w 7804917"/>
              <a:gd name="connsiteY144" fmla="*/ 3877408 h 4730262"/>
              <a:gd name="connsiteX145" fmla="*/ 352565 w 7804917"/>
              <a:gd name="connsiteY145" fmla="*/ 3842239 h 4730262"/>
              <a:gd name="connsiteX146" fmla="*/ 334981 w 7804917"/>
              <a:gd name="connsiteY146" fmla="*/ 3815862 h 4730262"/>
              <a:gd name="connsiteX147" fmla="*/ 282227 w 7804917"/>
              <a:gd name="connsiteY147" fmla="*/ 3745523 h 4730262"/>
              <a:gd name="connsiteX148" fmla="*/ 229473 w 7804917"/>
              <a:gd name="connsiteY148" fmla="*/ 3648808 h 4730262"/>
              <a:gd name="connsiteX149" fmla="*/ 211888 w 7804917"/>
              <a:gd name="connsiteY149" fmla="*/ 3604846 h 4730262"/>
              <a:gd name="connsiteX150" fmla="*/ 132758 w 7804917"/>
              <a:gd name="connsiteY150" fmla="*/ 3455377 h 4730262"/>
              <a:gd name="connsiteX151" fmla="*/ 97588 w 7804917"/>
              <a:gd name="connsiteY151" fmla="*/ 3349869 h 4730262"/>
              <a:gd name="connsiteX152" fmla="*/ 80004 w 7804917"/>
              <a:gd name="connsiteY152" fmla="*/ 3297116 h 4730262"/>
              <a:gd name="connsiteX153" fmla="*/ 71211 w 7804917"/>
              <a:gd name="connsiteY153" fmla="*/ 3253154 h 4730262"/>
              <a:gd name="connsiteX154" fmla="*/ 44834 w 7804917"/>
              <a:gd name="connsiteY154" fmla="*/ 3112477 h 4730262"/>
              <a:gd name="connsiteX155" fmla="*/ 36042 w 7804917"/>
              <a:gd name="connsiteY155" fmla="*/ 3024554 h 4730262"/>
              <a:gd name="connsiteX156" fmla="*/ 18458 w 7804917"/>
              <a:gd name="connsiteY156" fmla="*/ 2936631 h 4730262"/>
              <a:gd name="connsiteX157" fmla="*/ 9665 w 7804917"/>
              <a:gd name="connsiteY157" fmla="*/ 2866292 h 4730262"/>
              <a:gd name="connsiteX158" fmla="*/ 167927 w 7804917"/>
              <a:gd name="connsiteY158" fmla="*/ 2699238 h 4730262"/>
              <a:gd name="connsiteX0" fmla="*/ 157250 w 7794240"/>
              <a:gd name="connsiteY0" fmla="*/ 2699238 h 4730262"/>
              <a:gd name="connsiteX1" fmla="*/ 236381 w 7794240"/>
              <a:gd name="connsiteY1" fmla="*/ 1740877 h 4730262"/>
              <a:gd name="connsiteX2" fmla="*/ 227588 w 7794240"/>
              <a:gd name="connsiteY2" fmla="*/ 1644162 h 4730262"/>
              <a:gd name="connsiteX3" fmla="*/ 236381 w 7794240"/>
              <a:gd name="connsiteY3" fmla="*/ 1318846 h 4730262"/>
              <a:gd name="connsiteX4" fmla="*/ 245173 w 7794240"/>
              <a:gd name="connsiteY4" fmla="*/ 1222131 h 4730262"/>
              <a:gd name="connsiteX5" fmla="*/ 262757 w 7794240"/>
              <a:gd name="connsiteY5" fmla="*/ 1169377 h 4730262"/>
              <a:gd name="connsiteX6" fmla="*/ 306719 w 7794240"/>
              <a:gd name="connsiteY6" fmla="*/ 1072662 h 4730262"/>
              <a:gd name="connsiteX7" fmla="*/ 341888 w 7794240"/>
              <a:gd name="connsiteY7" fmla="*/ 984739 h 4730262"/>
              <a:gd name="connsiteX8" fmla="*/ 368265 w 7794240"/>
              <a:gd name="connsiteY8" fmla="*/ 931985 h 4730262"/>
              <a:gd name="connsiteX9" fmla="*/ 385850 w 7794240"/>
              <a:gd name="connsiteY9" fmla="*/ 879231 h 4730262"/>
              <a:gd name="connsiteX10" fmla="*/ 491357 w 7794240"/>
              <a:gd name="connsiteY10" fmla="*/ 694592 h 4730262"/>
              <a:gd name="connsiteX11" fmla="*/ 561696 w 7794240"/>
              <a:gd name="connsiteY11" fmla="*/ 615462 h 4730262"/>
              <a:gd name="connsiteX12" fmla="*/ 614450 w 7794240"/>
              <a:gd name="connsiteY12" fmla="*/ 571500 h 4730262"/>
              <a:gd name="connsiteX13" fmla="*/ 693581 w 7794240"/>
              <a:gd name="connsiteY13" fmla="*/ 509954 h 4730262"/>
              <a:gd name="connsiteX14" fmla="*/ 728750 w 7794240"/>
              <a:gd name="connsiteY14" fmla="*/ 501162 h 4730262"/>
              <a:gd name="connsiteX15" fmla="*/ 790296 w 7794240"/>
              <a:gd name="connsiteY15" fmla="*/ 474785 h 4730262"/>
              <a:gd name="connsiteX16" fmla="*/ 834257 w 7794240"/>
              <a:gd name="connsiteY16" fmla="*/ 457200 h 4730262"/>
              <a:gd name="connsiteX17" fmla="*/ 887011 w 7794240"/>
              <a:gd name="connsiteY17" fmla="*/ 448408 h 4730262"/>
              <a:gd name="connsiteX18" fmla="*/ 939765 w 7794240"/>
              <a:gd name="connsiteY18" fmla="*/ 430823 h 4730262"/>
              <a:gd name="connsiteX19" fmla="*/ 1018896 w 7794240"/>
              <a:gd name="connsiteY19" fmla="*/ 413239 h 4730262"/>
              <a:gd name="connsiteX20" fmla="*/ 1106819 w 7794240"/>
              <a:gd name="connsiteY20" fmla="*/ 395654 h 4730262"/>
              <a:gd name="connsiteX21" fmla="*/ 1177157 w 7794240"/>
              <a:gd name="connsiteY21" fmla="*/ 378069 h 4730262"/>
              <a:gd name="connsiteX22" fmla="*/ 1273873 w 7794240"/>
              <a:gd name="connsiteY22" fmla="*/ 404446 h 4730262"/>
              <a:gd name="connsiteX23" fmla="*/ 1300250 w 7794240"/>
              <a:gd name="connsiteY23" fmla="*/ 422031 h 4730262"/>
              <a:gd name="connsiteX24" fmla="*/ 1388173 w 7794240"/>
              <a:gd name="connsiteY24" fmla="*/ 439616 h 4730262"/>
              <a:gd name="connsiteX25" fmla="*/ 1484888 w 7794240"/>
              <a:gd name="connsiteY25" fmla="*/ 474785 h 4730262"/>
              <a:gd name="connsiteX26" fmla="*/ 1537642 w 7794240"/>
              <a:gd name="connsiteY26" fmla="*/ 492369 h 4730262"/>
              <a:gd name="connsiteX27" fmla="*/ 1607981 w 7794240"/>
              <a:gd name="connsiteY27" fmla="*/ 518746 h 4730262"/>
              <a:gd name="connsiteX28" fmla="*/ 1669527 w 7794240"/>
              <a:gd name="connsiteY28" fmla="*/ 571500 h 4730262"/>
              <a:gd name="connsiteX29" fmla="*/ 1695904 w 7794240"/>
              <a:gd name="connsiteY29" fmla="*/ 606669 h 4730262"/>
              <a:gd name="connsiteX30" fmla="*/ 1722281 w 7794240"/>
              <a:gd name="connsiteY30" fmla="*/ 694592 h 4730262"/>
              <a:gd name="connsiteX31" fmla="*/ 1731073 w 7794240"/>
              <a:gd name="connsiteY31" fmla="*/ 747346 h 4730262"/>
              <a:gd name="connsiteX32" fmla="*/ 1757450 w 7794240"/>
              <a:gd name="connsiteY32" fmla="*/ 852854 h 4730262"/>
              <a:gd name="connsiteX33" fmla="*/ 1757450 w 7794240"/>
              <a:gd name="connsiteY33" fmla="*/ 1266092 h 4730262"/>
              <a:gd name="connsiteX34" fmla="*/ 1748657 w 7794240"/>
              <a:gd name="connsiteY34" fmla="*/ 2048608 h 4730262"/>
              <a:gd name="connsiteX35" fmla="*/ 1757450 w 7794240"/>
              <a:gd name="connsiteY35" fmla="*/ 2189285 h 4730262"/>
              <a:gd name="connsiteX36" fmla="*/ 1766242 w 7794240"/>
              <a:gd name="connsiteY36" fmla="*/ 2215662 h 4730262"/>
              <a:gd name="connsiteX37" fmla="*/ 1783827 w 7794240"/>
              <a:gd name="connsiteY37" fmla="*/ 2373923 h 4730262"/>
              <a:gd name="connsiteX38" fmla="*/ 1810204 w 7794240"/>
              <a:gd name="connsiteY38" fmla="*/ 2435469 h 4730262"/>
              <a:gd name="connsiteX39" fmla="*/ 1818996 w 7794240"/>
              <a:gd name="connsiteY39" fmla="*/ 2470639 h 4730262"/>
              <a:gd name="connsiteX40" fmla="*/ 1836581 w 7794240"/>
              <a:gd name="connsiteY40" fmla="*/ 2523392 h 4730262"/>
              <a:gd name="connsiteX41" fmla="*/ 1845373 w 7794240"/>
              <a:gd name="connsiteY41" fmla="*/ 2549769 h 4730262"/>
              <a:gd name="connsiteX42" fmla="*/ 1862957 w 7794240"/>
              <a:gd name="connsiteY42" fmla="*/ 2584939 h 4730262"/>
              <a:gd name="connsiteX43" fmla="*/ 1871750 w 7794240"/>
              <a:gd name="connsiteY43" fmla="*/ 2637692 h 4730262"/>
              <a:gd name="connsiteX44" fmla="*/ 1889334 w 7794240"/>
              <a:gd name="connsiteY44" fmla="*/ 2681654 h 4730262"/>
              <a:gd name="connsiteX45" fmla="*/ 1898127 w 7794240"/>
              <a:gd name="connsiteY45" fmla="*/ 2708031 h 4730262"/>
              <a:gd name="connsiteX46" fmla="*/ 1933296 w 7794240"/>
              <a:gd name="connsiteY46" fmla="*/ 2804746 h 4730262"/>
              <a:gd name="connsiteX47" fmla="*/ 1986050 w 7794240"/>
              <a:gd name="connsiteY47" fmla="*/ 2857500 h 4730262"/>
              <a:gd name="connsiteX48" fmla="*/ 2003634 w 7794240"/>
              <a:gd name="connsiteY48" fmla="*/ 2883877 h 4730262"/>
              <a:gd name="connsiteX49" fmla="*/ 2056388 w 7794240"/>
              <a:gd name="connsiteY49" fmla="*/ 2919046 h 4730262"/>
              <a:gd name="connsiteX50" fmla="*/ 2109142 w 7794240"/>
              <a:gd name="connsiteY50" fmla="*/ 2963008 h 4730262"/>
              <a:gd name="connsiteX51" fmla="*/ 2161896 w 7794240"/>
              <a:gd name="connsiteY51" fmla="*/ 2998177 h 4730262"/>
              <a:gd name="connsiteX52" fmla="*/ 2241027 w 7794240"/>
              <a:gd name="connsiteY52" fmla="*/ 3024554 h 4730262"/>
              <a:gd name="connsiteX53" fmla="*/ 2346534 w 7794240"/>
              <a:gd name="connsiteY53" fmla="*/ 3077308 h 4730262"/>
              <a:gd name="connsiteX54" fmla="*/ 2372911 w 7794240"/>
              <a:gd name="connsiteY54" fmla="*/ 3086100 h 4730262"/>
              <a:gd name="connsiteX55" fmla="*/ 2460834 w 7794240"/>
              <a:gd name="connsiteY55" fmla="*/ 3112477 h 4730262"/>
              <a:gd name="connsiteX56" fmla="*/ 2794942 w 7794240"/>
              <a:gd name="connsiteY56" fmla="*/ 3094892 h 4730262"/>
              <a:gd name="connsiteX57" fmla="*/ 2847696 w 7794240"/>
              <a:gd name="connsiteY57" fmla="*/ 3077308 h 4730262"/>
              <a:gd name="connsiteX58" fmla="*/ 3005957 w 7794240"/>
              <a:gd name="connsiteY58" fmla="*/ 3068516 h 4730262"/>
              <a:gd name="connsiteX59" fmla="*/ 3463157 w 7794240"/>
              <a:gd name="connsiteY59" fmla="*/ 3042139 h 4730262"/>
              <a:gd name="connsiteX60" fmla="*/ 3542288 w 7794240"/>
              <a:gd name="connsiteY60" fmla="*/ 3033346 h 4730262"/>
              <a:gd name="connsiteX61" fmla="*/ 4764419 w 7794240"/>
              <a:gd name="connsiteY61" fmla="*/ 3059723 h 4730262"/>
              <a:gd name="connsiteX62" fmla="*/ 4940265 w 7794240"/>
              <a:gd name="connsiteY62" fmla="*/ 3050931 h 4730262"/>
              <a:gd name="connsiteX63" fmla="*/ 4993019 w 7794240"/>
              <a:gd name="connsiteY63" fmla="*/ 3042139 h 4730262"/>
              <a:gd name="connsiteX64" fmla="*/ 5089734 w 7794240"/>
              <a:gd name="connsiteY64" fmla="*/ 3033346 h 4730262"/>
              <a:gd name="connsiteX65" fmla="*/ 5204034 w 7794240"/>
              <a:gd name="connsiteY65" fmla="*/ 2998177 h 4730262"/>
              <a:gd name="connsiteX66" fmla="*/ 5239204 w 7794240"/>
              <a:gd name="connsiteY66" fmla="*/ 2945423 h 4730262"/>
              <a:gd name="connsiteX67" fmla="*/ 5318334 w 7794240"/>
              <a:gd name="connsiteY67" fmla="*/ 2857500 h 4730262"/>
              <a:gd name="connsiteX68" fmla="*/ 5353504 w 7794240"/>
              <a:gd name="connsiteY68" fmla="*/ 2822331 h 4730262"/>
              <a:gd name="connsiteX69" fmla="*/ 5379881 w 7794240"/>
              <a:gd name="connsiteY69" fmla="*/ 2778369 h 4730262"/>
              <a:gd name="connsiteX70" fmla="*/ 5406257 w 7794240"/>
              <a:gd name="connsiteY70" fmla="*/ 2743200 h 4730262"/>
              <a:gd name="connsiteX71" fmla="*/ 5459011 w 7794240"/>
              <a:gd name="connsiteY71" fmla="*/ 2576146 h 4730262"/>
              <a:gd name="connsiteX72" fmla="*/ 5476596 w 7794240"/>
              <a:gd name="connsiteY72" fmla="*/ 2532185 h 4730262"/>
              <a:gd name="connsiteX73" fmla="*/ 5511765 w 7794240"/>
              <a:gd name="connsiteY73" fmla="*/ 2400300 h 4730262"/>
              <a:gd name="connsiteX74" fmla="*/ 5502973 w 7794240"/>
              <a:gd name="connsiteY74" fmla="*/ 1802423 h 4730262"/>
              <a:gd name="connsiteX75" fmla="*/ 5485388 w 7794240"/>
              <a:gd name="connsiteY75" fmla="*/ 1714500 h 4730262"/>
              <a:gd name="connsiteX76" fmla="*/ 5467804 w 7794240"/>
              <a:gd name="connsiteY76" fmla="*/ 1617785 h 4730262"/>
              <a:gd name="connsiteX77" fmla="*/ 5450219 w 7794240"/>
              <a:gd name="connsiteY77" fmla="*/ 1459523 h 4730262"/>
              <a:gd name="connsiteX78" fmla="*/ 5494181 w 7794240"/>
              <a:gd name="connsiteY78" fmla="*/ 896816 h 4730262"/>
              <a:gd name="connsiteX79" fmla="*/ 5722781 w 7794240"/>
              <a:gd name="connsiteY79" fmla="*/ 439616 h 4730262"/>
              <a:gd name="connsiteX80" fmla="*/ 5933796 w 7794240"/>
              <a:gd name="connsiteY80" fmla="*/ 281354 h 4730262"/>
              <a:gd name="connsiteX81" fmla="*/ 6083265 w 7794240"/>
              <a:gd name="connsiteY81" fmla="*/ 211016 h 4730262"/>
              <a:gd name="connsiteX82" fmla="*/ 6267904 w 7794240"/>
              <a:gd name="connsiteY82" fmla="*/ 105508 h 4730262"/>
              <a:gd name="connsiteX83" fmla="*/ 6654765 w 7794240"/>
              <a:gd name="connsiteY83" fmla="*/ 0 h 4730262"/>
              <a:gd name="connsiteX84" fmla="*/ 7006457 w 7794240"/>
              <a:gd name="connsiteY84" fmla="*/ 26377 h 4730262"/>
              <a:gd name="connsiteX85" fmla="*/ 7094381 w 7794240"/>
              <a:gd name="connsiteY85" fmla="*/ 79131 h 4730262"/>
              <a:gd name="connsiteX86" fmla="*/ 7349357 w 7794240"/>
              <a:gd name="connsiteY86" fmla="*/ 465992 h 4730262"/>
              <a:gd name="connsiteX87" fmla="*/ 7542788 w 7794240"/>
              <a:gd name="connsiteY87" fmla="*/ 1011116 h 4730262"/>
              <a:gd name="connsiteX88" fmla="*/ 7639504 w 7794240"/>
              <a:gd name="connsiteY88" fmla="*/ 1459523 h 4730262"/>
              <a:gd name="connsiteX89" fmla="*/ 7701050 w 7794240"/>
              <a:gd name="connsiteY89" fmla="*/ 1670539 h 4730262"/>
              <a:gd name="connsiteX90" fmla="*/ 7753804 w 7794240"/>
              <a:gd name="connsiteY90" fmla="*/ 2039816 h 4730262"/>
              <a:gd name="connsiteX91" fmla="*/ 7780181 w 7794240"/>
              <a:gd name="connsiteY91" fmla="*/ 2198077 h 4730262"/>
              <a:gd name="connsiteX92" fmla="*/ 7771388 w 7794240"/>
              <a:gd name="connsiteY92" fmla="*/ 2822331 h 4730262"/>
              <a:gd name="connsiteX93" fmla="*/ 7630711 w 7794240"/>
              <a:gd name="connsiteY93" fmla="*/ 3147646 h 4730262"/>
              <a:gd name="connsiteX94" fmla="*/ 7560373 w 7794240"/>
              <a:gd name="connsiteY94" fmla="*/ 3253154 h 4730262"/>
              <a:gd name="connsiteX95" fmla="*/ 7472450 w 7794240"/>
              <a:gd name="connsiteY95" fmla="*/ 3358662 h 4730262"/>
              <a:gd name="connsiteX96" fmla="*/ 7358150 w 7794240"/>
              <a:gd name="connsiteY96" fmla="*/ 3552092 h 4730262"/>
              <a:gd name="connsiteX97" fmla="*/ 7138342 w 7794240"/>
              <a:gd name="connsiteY97" fmla="*/ 3842239 h 4730262"/>
              <a:gd name="connsiteX98" fmla="*/ 7050419 w 7794240"/>
              <a:gd name="connsiteY98" fmla="*/ 3965331 h 4730262"/>
              <a:gd name="connsiteX99" fmla="*/ 6848196 w 7794240"/>
              <a:gd name="connsiteY99" fmla="*/ 4229100 h 4730262"/>
              <a:gd name="connsiteX100" fmla="*/ 6689934 w 7794240"/>
              <a:gd name="connsiteY100" fmla="*/ 4273062 h 4730262"/>
              <a:gd name="connsiteX101" fmla="*/ 6487711 w 7794240"/>
              <a:gd name="connsiteY101" fmla="*/ 4299439 h 4730262"/>
              <a:gd name="connsiteX102" fmla="*/ 6382204 w 7794240"/>
              <a:gd name="connsiteY102" fmla="*/ 4325816 h 4730262"/>
              <a:gd name="connsiteX103" fmla="*/ 6223942 w 7794240"/>
              <a:gd name="connsiteY103" fmla="*/ 4360985 h 4730262"/>
              <a:gd name="connsiteX104" fmla="*/ 6039304 w 7794240"/>
              <a:gd name="connsiteY104" fmla="*/ 4413739 h 4730262"/>
              <a:gd name="connsiteX105" fmla="*/ 5766742 w 7794240"/>
              <a:gd name="connsiteY105" fmla="*/ 4475285 h 4730262"/>
              <a:gd name="connsiteX106" fmla="*/ 5661234 w 7794240"/>
              <a:gd name="connsiteY106" fmla="*/ 4510454 h 4730262"/>
              <a:gd name="connsiteX107" fmla="*/ 5423842 w 7794240"/>
              <a:gd name="connsiteY107" fmla="*/ 4563208 h 4730262"/>
              <a:gd name="connsiteX108" fmla="*/ 5300750 w 7794240"/>
              <a:gd name="connsiteY108" fmla="*/ 4598377 h 4730262"/>
              <a:gd name="connsiteX109" fmla="*/ 5195242 w 7794240"/>
              <a:gd name="connsiteY109" fmla="*/ 4624754 h 4730262"/>
              <a:gd name="connsiteX110" fmla="*/ 4957850 w 7794240"/>
              <a:gd name="connsiteY110" fmla="*/ 4695092 h 4730262"/>
              <a:gd name="connsiteX111" fmla="*/ 4694081 w 7794240"/>
              <a:gd name="connsiteY111" fmla="*/ 4730262 h 4730262"/>
              <a:gd name="connsiteX112" fmla="*/ 4228088 w 7794240"/>
              <a:gd name="connsiteY112" fmla="*/ 4703885 h 4730262"/>
              <a:gd name="connsiteX113" fmla="*/ 3788473 w 7794240"/>
              <a:gd name="connsiteY113" fmla="*/ 4695092 h 4730262"/>
              <a:gd name="connsiteX114" fmla="*/ 3480742 w 7794240"/>
              <a:gd name="connsiteY114" fmla="*/ 4659923 h 4730262"/>
              <a:gd name="connsiteX115" fmla="*/ 3392819 w 7794240"/>
              <a:gd name="connsiteY115" fmla="*/ 4651131 h 4730262"/>
              <a:gd name="connsiteX116" fmla="*/ 3313688 w 7794240"/>
              <a:gd name="connsiteY116" fmla="*/ 4642339 h 4730262"/>
              <a:gd name="connsiteX117" fmla="*/ 3155427 w 7794240"/>
              <a:gd name="connsiteY117" fmla="*/ 4633546 h 4730262"/>
              <a:gd name="connsiteX118" fmla="*/ 2935619 w 7794240"/>
              <a:gd name="connsiteY118" fmla="*/ 4615962 h 4730262"/>
              <a:gd name="connsiteX119" fmla="*/ 2794942 w 7794240"/>
              <a:gd name="connsiteY119" fmla="*/ 4598377 h 4730262"/>
              <a:gd name="connsiteX120" fmla="*/ 2601511 w 7794240"/>
              <a:gd name="connsiteY120" fmla="*/ 4572000 h 4730262"/>
              <a:gd name="connsiteX121" fmla="*/ 2469627 w 7794240"/>
              <a:gd name="connsiteY121" fmla="*/ 4554416 h 4730262"/>
              <a:gd name="connsiteX122" fmla="*/ 2311365 w 7794240"/>
              <a:gd name="connsiteY122" fmla="*/ 4536831 h 4730262"/>
              <a:gd name="connsiteX123" fmla="*/ 2170688 w 7794240"/>
              <a:gd name="connsiteY123" fmla="*/ 4519246 h 4730262"/>
              <a:gd name="connsiteX124" fmla="*/ 2091557 w 7794240"/>
              <a:gd name="connsiteY124" fmla="*/ 4510454 h 4730262"/>
              <a:gd name="connsiteX125" fmla="*/ 2038804 w 7794240"/>
              <a:gd name="connsiteY125" fmla="*/ 4501662 h 4730262"/>
              <a:gd name="connsiteX126" fmla="*/ 1915711 w 7794240"/>
              <a:gd name="connsiteY126" fmla="*/ 4484077 h 4730262"/>
              <a:gd name="connsiteX127" fmla="*/ 1862957 w 7794240"/>
              <a:gd name="connsiteY127" fmla="*/ 4475285 h 4730262"/>
              <a:gd name="connsiteX128" fmla="*/ 1818996 w 7794240"/>
              <a:gd name="connsiteY128" fmla="*/ 4466492 h 4730262"/>
              <a:gd name="connsiteX129" fmla="*/ 1713488 w 7794240"/>
              <a:gd name="connsiteY129" fmla="*/ 4448908 h 4730262"/>
              <a:gd name="connsiteX130" fmla="*/ 1564019 w 7794240"/>
              <a:gd name="connsiteY130" fmla="*/ 4413739 h 4730262"/>
              <a:gd name="connsiteX131" fmla="*/ 1458511 w 7794240"/>
              <a:gd name="connsiteY131" fmla="*/ 4387362 h 4730262"/>
              <a:gd name="connsiteX132" fmla="*/ 1317834 w 7794240"/>
              <a:gd name="connsiteY132" fmla="*/ 4352192 h 4730262"/>
              <a:gd name="connsiteX133" fmla="*/ 1150781 w 7794240"/>
              <a:gd name="connsiteY133" fmla="*/ 4334608 h 4730262"/>
              <a:gd name="connsiteX134" fmla="*/ 992519 w 7794240"/>
              <a:gd name="connsiteY134" fmla="*/ 4273062 h 4730262"/>
              <a:gd name="connsiteX135" fmla="*/ 913388 w 7794240"/>
              <a:gd name="connsiteY135" fmla="*/ 4246685 h 4730262"/>
              <a:gd name="connsiteX136" fmla="*/ 843050 w 7794240"/>
              <a:gd name="connsiteY136" fmla="*/ 4220308 h 4730262"/>
              <a:gd name="connsiteX137" fmla="*/ 790296 w 7794240"/>
              <a:gd name="connsiteY137" fmla="*/ 4202723 h 4730262"/>
              <a:gd name="connsiteX138" fmla="*/ 737542 w 7794240"/>
              <a:gd name="connsiteY138" fmla="*/ 4176346 h 4730262"/>
              <a:gd name="connsiteX139" fmla="*/ 693581 w 7794240"/>
              <a:gd name="connsiteY139" fmla="*/ 4158762 h 4730262"/>
              <a:gd name="connsiteX140" fmla="*/ 526527 w 7794240"/>
              <a:gd name="connsiteY140" fmla="*/ 4026877 h 4730262"/>
              <a:gd name="connsiteX141" fmla="*/ 491357 w 7794240"/>
              <a:gd name="connsiteY141" fmla="*/ 4000500 h 4730262"/>
              <a:gd name="connsiteX142" fmla="*/ 429811 w 7794240"/>
              <a:gd name="connsiteY142" fmla="*/ 3938954 h 4730262"/>
              <a:gd name="connsiteX143" fmla="*/ 394642 w 7794240"/>
              <a:gd name="connsiteY143" fmla="*/ 3903785 h 4730262"/>
              <a:gd name="connsiteX144" fmla="*/ 377057 w 7794240"/>
              <a:gd name="connsiteY144" fmla="*/ 3877408 h 4730262"/>
              <a:gd name="connsiteX145" fmla="*/ 341888 w 7794240"/>
              <a:gd name="connsiteY145" fmla="*/ 3842239 h 4730262"/>
              <a:gd name="connsiteX146" fmla="*/ 324304 w 7794240"/>
              <a:gd name="connsiteY146" fmla="*/ 3815862 h 4730262"/>
              <a:gd name="connsiteX147" fmla="*/ 271550 w 7794240"/>
              <a:gd name="connsiteY147" fmla="*/ 3745523 h 4730262"/>
              <a:gd name="connsiteX148" fmla="*/ 218796 w 7794240"/>
              <a:gd name="connsiteY148" fmla="*/ 3648808 h 4730262"/>
              <a:gd name="connsiteX149" fmla="*/ 201211 w 7794240"/>
              <a:gd name="connsiteY149" fmla="*/ 3604846 h 4730262"/>
              <a:gd name="connsiteX150" fmla="*/ 122081 w 7794240"/>
              <a:gd name="connsiteY150" fmla="*/ 3455377 h 4730262"/>
              <a:gd name="connsiteX151" fmla="*/ 86911 w 7794240"/>
              <a:gd name="connsiteY151" fmla="*/ 3349869 h 4730262"/>
              <a:gd name="connsiteX152" fmla="*/ 69327 w 7794240"/>
              <a:gd name="connsiteY152" fmla="*/ 3297116 h 4730262"/>
              <a:gd name="connsiteX153" fmla="*/ 60534 w 7794240"/>
              <a:gd name="connsiteY153" fmla="*/ 3253154 h 4730262"/>
              <a:gd name="connsiteX154" fmla="*/ 34157 w 7794240"/>
              <a:gd name="connsiteY154" fmla="*/ 3112477 h 4730262"/>
              <a:gd name="connsiteX155" fmla="*/ 25365 w 7794240"/>
              <a:gd name="connsiteY155" fmla="*/ 3024554 h 4730262"/>
              <a:gd name="connsiteX156" fmla="*/ 7781 w 7794240"/>
              <a:gd name="connsiteY156" fmla="*/ 2936631 h 4730262"/>
              <a:gd name="connsiteX157" fmla="*/ 166042 w 7794240"/>
              <a:gd name="connsiteY157" fmla="*/ 2901461 h 4730262"/>
              <a:gd name="connsiteX158" fmla="*/ 157250 w 7794240"/>
              <a:gd name="connsiteY158" fmla="*/ 2699238 h 4730262"/>
              <a:gd name="connsiteX0" fmla="*/ 140272 w 7777262"/>
              <a:gd name="connsiteY0" fmla="*/ 2699238 h 4730262"/>
              <a:gd name="connsiteX1" fmla="*/ 219403 w 7777262"/>
              <a:gd name="connsiteY1" fmla="*/ 1740877 h 4730262"/>
              <a:gd name="connsiteX2" fmla="*/ 210610 w 7777262"/>
              <a:gd name="connsiteY2" fmla="*/ 1644162 h 4730262"/>
              <a:gd name="connsiteX3" fmla="*/ 219403 w 7777262"/>
              <a:gd name="connsiteY3" fmla="*/ 1318846 h 4730262"/>
              <a:gd name="connsiteX4" fmla="*/ 228195 w 7777262"/>
              <a:gd name="connsiteY4" fmla="*/ 1222131 h 4730262"/>
              <a:gd name="connsiteX5" fmla="*/ 245779 w 7777262"/>
              <a:gd name="connsiteY5" fmla="*/ 1169377 h 4730262"/>
              <a:gd name="connsiteX6" fmla="*/ 289741 w 7777262"/>
              <a:gd name="connsiteY6" fmla="*/ 1072662 h 4730262"/>
              <a:gd name="connsiteX7" fmla="*/ 324910 w 7777262"/>
              <a:gd name="connsiteY7" fmla="*/ 984739 h 4730262"/>
              <a:gd name="connsiteX8" fmla="*/ 351287 w 7777262"/>
              <a:gd name="connsiteY8" fmla="*/ 931985 h 4730262"/>
              <a:gd name="connsiteX9" fmla="*/ 368872 w 7777262"/>
              <a:gd name="connsiteY9" fmla="*/ 879231 h 4730262"/>
              <a:gd name="connsiteX10" fmla="*/ 474379 w 7777262"/>
              <a:gd name="connsiteY10" fmla="*/ 694592 h 4730262"/>
              <a:gd name="connsiteX11" fmla="*/ 544718 w 7777262"/>
              <a:gd name="connsiteY11" fmla="*/ 615462 h 4730262"/>
              <a:gd name="connsiteX12" fmla="*/ 597472 w 7777262"/>
              <a:gd name="connsiteY12" fmla="*/ 571500 h 4730262"/>
              <a:gd name="connsiteX13" fmla="*/ 676603 w 7777262"/>
              <a:gd name="connsiteY13" fmla="*/ 509954 h 4730262"/>
              <a:gd name="connsiteX14" fmla="*/ 711772 w 7777262"/>
              <a:gd name="connsiteY14" fmla="*/ 501162 h 4730262"/>
              <a:gd name="connsiteX15" fmla="*/ 773318 w 7777262"/>
              <a:gd name="connsiteY15" fmla="*/ 474785 h 4730262"/>
              <a:gd name="connsiteX16" fmla="*/ 817279 w 7777262"/>
              <a:gd name="connsiteY16" fmla="*/ 457200 h 4730262"/>
              <a:gd name="connsiteX17" fmla="*/ 870033 w 7777262"/>
              <a:gd name="connsiteY17" fmla="*/ 448408 h 4730262"/>
              <a:gd name="connsiteX18" fmla="*/ 922787 w 7777262"/>
              <a:gd name="connsiteY18" fmla="*/ 430823 h 4730262"/>
              <a:gd name="connsiteX19" fmla="*/ 1001918 w 7777262"/>
              <a:gd name="connsiteY19" fmla="*/ 413239 h 4730262"/>
              <a:gd name="connsiteX20" fmla="*/ 1089841 w 7777262"/>
              <a:gd name="connsiteY20" fmla="*/ 395654 h 4730262"/>
              <a:gd name="connsiteX21" fmla="*/ 1160179 w 7777262"/>
              <a:gd name="connsiteY21" fmla="*/ 378069 h 4730262"/>
              <a:gd name="connsiteX22" fmla="*/ 1256895 w 7777262"/>
              <a:gd name="connsiteY22" fmla="*/ 404446 h 4730262"/>
              <a:gd name="connsiteX23" fmla="*/ 1283272 w 7777262"/>
              <a:gd name="connsiteY23" fmla="*/ 422031 h 4730262"/>
              <a:gd name="connsiteX24" fmla="*/ 1371195 w 7777262"/>
              <a:gd name="connsiteY24" fmla="*/ 439616 h 4730262"/>
              <a:gd name="connsiteX25" fmla="*/ 1467910 w 7777262"/>
              <a:gd name="connsiteY25" fmla="*/ 474785 h 4730262"/>
              <a:gd name="connsiteX26" fmla="*/ 1520664 w 7777262"/>
              <a:gd name="connsiteY26" fmla="*/ 492369 h 4730262"/>
              <a:gd name="connsiteX27" fmla="*/ 1591003 w 7777262"/>
              <a:gd name="connsiteY27" fmla="*/ 518746 h 4730262"/>
              <a:gd name="connsiteX28" fmla="*/ 1652549 w 7777262"/>
              <a:gd name="connsiteY28" fmla="*/ 571500 h 4730262"/>
              <a:gd name="connsiteX29" fmla="*/ 1678926 w 7777262"/>
              <a:gd name="connsiteY29" fmla="*/ 606669 h 4730262"/>
              <a:gd name="connsiteX30" fmla="*/ 1705303 w 7777262"/>
              <a:gd name="connsiteY30" fmla="*/ 694592 h 4730262"/>
              <a:gd name="connsiteX31" fmla="*/ 1714095 w 7777262"/>
              <a:gd name="connsiteY31" fmla="*/ 747346 h 4730262"/>
              <a:gd name="connsiteX32" fmla="*/ 1740472 w 7777262"/>
              <a:gd name="connsiteY32" fmla="*/ 852854 h 4730262"/>
              <a:gd name="connsiteX33" fmla="*/ 1740472 w 7777262"/>
              <a:gd name="connsiteY33" fmla="*/ 1266092 h 4730262"/>
              <a:gd name="connsiteX34" fmla="*/ 1731679 w 7777262"/>
              <a:gd name="connsiteY34" fmla="*/ 2048608 h 4730262"/>
              <a:gd name="connsiteX35" fmla="*/ 1740472 w 7777262"/>
              <a:gd name="connsiteY35" fmla="*/ 2189285 h 4730262"/>
              <a:gd name="connsiteX36" fmla="*/ 1749264 w 7777262"/>
              <a:gd name="connsiteY36" fmla="*/ 2215662 h 4730262"/>
              <a:gd name="connsiteX37" fmla="*/ 1766849 w 7777262"/>
              <a:gd name="connsiteY37" fmla="*/ 2373923 h 4730262"/>
              <a:gd name="connsiteX38" fmla="*/ 1793226 w 7777262"/>
              <a:gd name="connsiteY38" fmla="*/ 2435469 h 4730262"/>
              <a:gd name="connsiteX39" fmla="*/ 1802018 w 7777262"/>
              <a:gd name="connsiteY39" fmla="*/ 2470639 h 4730262"/>
              <a:gd name="connsiteX40" fmla="*/ 1819603 w 7777262"/>
              <a:gd name="connsiteY40" fmla="*/ 2523392 h 4730262"/>
              <a:gd name="connsiteX41" fmla="*/ 1828395 w 7777262"/>
              <a:gd name="connsiteY41" fmla="*/ 2549769 h 4730262"/>
              <a:gd name="connsiteX42" fmla="*/ 1845979 w 7777262"/>
              <a:gd name="connsiteY42" fmla="*/ 2584939 h 4730262"/>
              <a:gd name="connsiteX43" fmla="*/ 1854772 w 7777262"/>
              <a:gd name="connsiteY43" fmla="*/ 2637692 h 4730262"/>
              <a:gd name="connsiteX44" fmla="*/ 1872356 w 7777262"/>
              <a:gd name="connsiteY44" fmla="*/ 2681654 h 4730262"/>
              <a:gd name="connsiteX45" fmla="*/ 1881149 w 7777262"/>
              <a:gd name="connsiteY45" fmla="*/ 2708031 h 4730262"/>
              <a:gd name="connsiteX46" fmla="*/ 1916318 w 7777262"/>
              <a:gd name="connsiteY46" fmla="*/ 2804746 h 4730262"/>
              <a:gd name="connsiteX47" fmla="*/ 1969072 w 7777262"/>
              <a:gd name="connsiteY47" fmla="*/ 2857500 h 4730262"/>
              <a:gd name="connsiteX48" fmla="*/ 1986656 w 7777262"/>
              <a:gd name="connsiteY48" fmla="*/ 2883877 h 4730262"/>
              <a:gd name="connsiteX49" fmla="*/ 2039410 w 7777262"/>
              <a:gd name="connsiteY49" fmla="*/ 2919046 h 4730262"/>
              <a:gd name="connsiteX50" fmla="*/ 2092164 w 7777262"/>
              <a:gd name="connsiteY50" fmla="*/ 2963008 h 4730262"/>
              <a:gd name="connsiteX51" fmla="*/ 2144918 w 7777262"/>
              <a:gd name="connsiteY51" fmla="*/ 2998177 h 4730262"/>
              <a:gd name="connsiteX52" fmla="*/ 2224049 w 7777262"/>
              <a:gd name="connsiteY52" fmla="*/ 3024554 h 4730262"/>
              <a:gd name="connsiteX53" fmla="*/ 2329556 w 7777262"/>
              <a:gd name="connsiteY53" fmla="*/ 3077308 h 4730262"/>
              <a:gd name="connsiteX54" fmla="*/ 2355933 w 7777262"/>
              <a:gd name="connsiteY54" fmla="*/ 3086100 h 4730262"/>
              <a:gd name="connsiteX55" fmla="*/ 2443856 w 7777262"/>
              <a:gd name="connsiteY55" fmla="*/ 3112477 h 4730262"/>
              <a:gd name="connsiteX56" fmla="*/ 2777964 w 7777262"/>
              <a:gd name="connsiteY56" fmla="*/ 3094892 h 4730262"/>
              <a:gd name="connsiteX57" fmla="*/ 2830718 w 7777262"/>
              <a:gd name="connsiteY57" fmla="*/ 3077308 h 4730262"/>
              <a:gd name="connsiteX58" fmla="*/ 2988979 w 7777262"/>
              <a:gd name="connsiteY58" fmla="*/ 3068516 h 4730262"/>
              <a:gd name="connsiteX59" fmla="*/ 3446179 w 7777262"/>
              <a:gd name="connsiteY59" fmla="*/ 3042139 h 4730262"/>
              <a:gd name="connsiteX60" fmla="*/ 3525310 w 7777262"/>
              <a:gd name="connsiteY60" fmla="*/ 3033346 h 4730262"/>
              <a:gd name="connsiteX61" fmla="*/ 4747441 w 7777262"/>
              <a:gd name="connsiteY61" fmla="*/ 3059723 h 4730262"/>
              <a:gd name="connsiteX62" fmla="*/ 4923287 w 7777262"/>
              <a:gd name="connsiteY62" fmla="*/ 3050931 h 4730262"/>
              <a:gd name="connsiteX63" fmla="*/ 4976041 w 7777262"/>
              <a:gd name="connsiteY63" fmla="*/ 3042139 h 4730262"/>
              <a:gd name="connsiteX64" fmla="*/ 5072756 w 7777262"/>
              <a:gd name="connsiteY64" fmla="*/ 3033346 h 4730262"/>
              <a:gd name="connsiteX65" fmla="*/ 5187056 w 7777262"/>
              <a:gd name="connsiteY65" fmla="*/ 2998177 h 4730262"/>
              <a:gd name="connsiteX66" fmla="*/ 5222226 w 7777262"/>
              <a:gd name="connsiteY66" fmla="*/ 2945423 h 4730262"/>
              <a:gd name="connsiteX67" fmla="*/ 5301356 w 7777262"/>
              <a:gd name="connsiteY67" fmla="*/ 2857500 h 4730262"/>
              <a:gd name="connsiteX68" fmla="*/ 5336526 w 7777262"/>
              <a:gd name="connsiteY68" fmla="*/ 2822331 h 4730262"/>
              <a:gd name="connsiteX69" fmla="*/ 5362903 w 7777262"/>
              <a:gd name="connsiteY69" fmla="*/ 2778369 h 4730262"/>
              <a:gd name="connsiteX70" fmla="*/ 5389279 w 7777262"/>
              <a:gd name="connsiteY70" fmla="*/ 2743200 h 4730262"/>
              <a:gd name="connsiteX71" fmla="*/ 5442033 w 7777262"/>
              <a:gd name="connsiteY71" fmla="*/ 2576146 h 4730262"/>
              <a:gd name="connsiteX72" fmla="*/ 5459618 w 7777262"/>
              <a:gd name="connsiteY72" fmla="*/ 2532185 h 4730262"/>
              <a:gd name="connsiteX73" fmla="*/ 5494787 w 7777262"/>
              <a:gd name="connsiteY73" fmla="*/ 2400300 h 4730262"/>
              <a:gd name="connsiteX74" fmla="*/ 5485995 w 7777262"/>
              <a:gd name="connsiteY74" fmla="*/ 1802423 h 4730262"/>
              <a:gd name="connsiteX75" fmla="*/ 5468410 w 7777262"/>
              <a:gd name="connsiteY75" fmla="*/ 1714500 h 4730262"/>
              <a:gd name="connsiteX76" fmla="*/ 5450826 w 7777262"/>
              <a:gd name="connsiteY76" fmla="*/ 1617785 h 4730262"/>
              <a:gd name="connsiteX77" fmla="*/ 5433241 w 7777262"/>
              <a:gd name="connsiteY77" fmla="*/ 1459523 h 4730262"/>
              <a:gd name="connsiteX78" fmla="*/ 5477203 w 7777262"/>
              <a:gd name="connsiteY78" fmla="*/ 896816 h 4730262"/>
              <a:gd name="connsiteX79" fmla="*/ 5705803 w 7777262"/>
              <a:gd name="connsiteY79" fmla="*/ 439616 h 4730262"/>
              <a:gd name="connsiteX80" fmla="*/ 5916818 w 7777262"/>
              <a:gd name="connsiteY80" fmla="*/ 281354 h 4730262"/>
              <a:gd name="connsiteX81" fmla="*/ 6066287 w 7777262"/>
              <a:gd name="connsiteY81" fmla="*/ 211016 h 4730262"/>
              <a:gd name="connsiteX82" fmla="*/ 6250926 w 7777262"/>
              <a:gd name="connsiteY82" fmla="*/ 105508 h 4730262"/>
              <a:gd name="connsiteX83" fmla="*/ 6637787 w 7777262"/>
              <a:gd name="connsiteY83" fmla="*/ 0 h 4730262"/>
              <a:gd name="connsiteX84" fmla="*/ 6989479 w 7777262"/>
              <a:gd name="connsiteY84" fmla="*/ 26377 h 4730262"/>
              <a:gd name="connsiteX85" fmla="*/ 7077403 w 7777262"/>
              <a:gd name="connsiteY85" fmla="*/ 79131 h 4730262"/>
              <a:gd name="connsiteX86" fmla="*/ 7332379 w 7777262"/>
              <a:gd name="connsiteY86" fmla="*/ 465992 h 4730262"/>
              <a:gd name="connsiteX87" fmla="*/ 7525810 w 7777262"/>
              <a:gd name="connsiteY87" fmla="*/ 1011116 h 4730262"/>
              <a:gd name="connsiteX88" fmla="*/ 7622526 w 7777262"/>
              <a:gd name="connsiteY88" fmla="*/ 1459523 h 4730262"/>
              <a:gd name="connsiteX89" fmla="*/ 7684072 w 7777262"/>
              <a:gd name="connsiteY89" fmla="*/ 1670539 h 4730262"/>
              <a:gd name="connsiteX90" fmla="*/ 7736826 w 7777262"/>
              <a:gd name="connsiteY90" fmla="*/ 2039816 h 4730262"/>
              <a:gd name="connsiteX91" fmla="*/ 7763203 w 7777262"/>
              <a:gd name="connsiteY91" fmla="*/ 2198077 h 4730262"/>
              <a:gd name="connsiteX92" fmla="*/ 7754410 w 7777262"/>
              <a:gd name="connsiteY92" fmla="*/ 2822331 h 4730262"/>
              <a:gd name="connsiteX93" fmla="*/ 7613733 w 7777262"/>
              <a:gd name="connsiteY93" fmla="*/ 3147646 h 4730262"/>
              <a:gd name="connsiteX94" fmla="*/ 7543395 w 7777262"/>
              <a:gd name="connsiteY94" fmla="*/ 3253154 h 4730262"/>
              <a:gd name="connsiteX95" fmla="*/ 7455472 w 7777262"/>
              <a:gd name="connsiteY95" fmla="*/ 3358662 h 4730262"/>
              <a:gd name="connsiteX96" fmla="*/ 7341172 w 7777262"/>
              <a:gd name="connsiteY96" fmla="*/ 3552092 h 4730262"/>
              <a:gd name="connsiteX97" fmla="*/ 7121364 w 7777262"/>
              <a:gd name="connsiteY97" fmla="*/ 3842239 h 4730262"/>
              <a:gd name="connsiteX98" fmla="*/ 7033441 w 7777262"/>
              <a:gd name="connsiteY98" fmla="*/ 3965331 h 4730262"/>
              <a:gd name="connsiteX99" fmla="*/ 6831218 w 7777262"/>
              <a:gd name="connsiteY99" fmla="*/ 4229100 h 4730262"/>
              <a:gd name="connsiteX100" fmla="*/ 6672956 w 7777262"/>
              <a:gd name="connsiteY100" fmla="*/ 4273062 h 4730262"/>
              <a:gd name="connsiteX101" fmla="*/ 6470733 w 7777262"/>
              <a:gd name="connsiteY101" fmla="*/ 4299439 h 4730262"/>
              <a:gd name="connsiteX102" fmla="*/ 6365226 w 7777262"/>
              <a:gd name="connsiteY102" fmla="*/ 4325816 h 4730262"/>
              <a:gd name="connsiteX103" fmla="*/ 6206964 w 7777262"/>
              <a:gd name="connsiteY103" fmla="*/ 4360985 h 4730262"/>
              <a:gd name="connsiteX104" fmla="*/ 6022326 w 7777262"/>
              <a:gd name="connsiteY104" fmla="*/ 4413739 h 4730262"/>
              <a:gd name="connsiteX105" fmla="*/ 5749764 w 7777262"/>
              <a:gd name="connsiteY105" fmla="*/ 4475285 h 4730262"/>
              <a:gd name="connsiteX106" fmla="*/ 5644256 w 7777262"/>
              <a:gd name="connsiteY106" fmla="*/ 4510454 h 4730262"/>
              <a:gd name="connsiteX107" fmla="*/ 5406864 w 7777262"/>
              <a:gd name="connsiteY107" fmla="*/ 4563208 h 4730262"/>
              <a:gd name="connsiteX108" fmla="*/ 5283772 w 7777262"/>
              <a:gd name="connsiteY108" fmla="*/ 4598377 h 4730262"/>
              <a:gd name="connsiteX109" fmla="*/ 5178264 w 7777262"/>
              <a:gd name="connsiteY109" fmla="*/ 4624754 h 4730262"/>
              <a:gd name="connsiteX110" fmla="*/ 4940872 w 7777262"/>
              <a:gd name="connsiteY110" fmla="*/ 4695092 h 4730262"/>
              <a:gd name="connsiteX111" fmla="*/ 4677103 w 7777262"/>
              <a:gd name="connsiteY111" fmla="*/ 4730262 h 4730262"/>
              <a:gd name="connsiteX112" fmla="*/ 4211110 w 7777262"/>
              <a:gd name="connsiteY112" fmla="*/ 4703885 h 4730262"/>
              <a:gd name="connsiteX113" fmla="*/ 3771495 w 7777262"/>
              <a:gd name="connsiteY113" fmla="*/ 4695092 h 4730262"/>
              <a:gd name="connsiteX114" fmla="*/ 3463764 w 7777262"/>
              <a:gd name="connsiteY114" fmla="*/ 4659923 h 4730262"/>
              <a:gd name="connsiteX115" fmla="*/ 3375841 w 7777262"/>
              <a:gd name="connsiteY115" fmla="*/ 4651131 h 4730262"/>
              <a:gd name="connsiteX116" fmla="*/ 3296710 w 7777262"/>
              <a:gd name="connsiteY116" fmla="*/ 4642339 h 4730262"/>
              <a:gd name="connsiteX117" fmla="*/ 3138449 w 7777262"/>
              <a:gd name="connsiteY117" fmla="*/ 4633546 h 4730262"/>
              <a:gd name="connsiteX118" fmla="*/ 2918641 w 7777262"/>
              <a:gd name="connsiteY118" fmla="*/ 4615962 h 4730262"/>
              <a:gd name="connsiteX119" fmla="*/ 2777964 w 7777262"/>
              <a:gd name="connsiteY119" fmla="*/ 4598377 h 4730262"/>
              <a:gd name="connsiteX120" fmla="*/ 2584533 w 7777262"/>
              <a:gd name="connsiteY120" fmla="*/ 4572000 h 4730262"/>
              <a:gd name="connsiteX121" fmla="*/ 2452649 w 7777262"/>
              <a:gd name="connsiteY121" fmla="*/ 4554416 h 4730262"/>
              <a:gd name="connsiteX122" fmla="*/ 2294387 w 7777262"/>
              <a:gd name="connsiteY122" fmla="*/ 4536831 h 4730262"/>
              <a:gd name="connsiteX123" fmla="*/ 2153710 w 7777262"/>
              <a:gd name="connsiteY123" fmla="*/ 4519246 h 4730262"/>
              <a:gd name="connsiteX124" fmla="*/ 2074579 w 7777262"/>
              <a:gd name="connsiteY124" fmla="*/ 4510454 h 4730262"/>
              <a:gd name="connsiteX125" fmla="*/ 2021826 w 7777262"/>
              <a:gd name="connsiteY125" fmla="*/ 4501662 h 4730262"/>
              <a:gd name="connsiteX126" fmla="*/ 1898733 w 7777262"/>
              <a:gd name="connsiteY126" fmla="*/ 4484077 h 4730262"/>
              <a:gd name="connsiteX127" fmla="*/ 1845979 w 7777262"/>
              <a:gd name="connsiteY127" fmla="*/ 4475285 h 4730262"/>
              <a:gd name="connsiteX128" fmla="*/ 1802018 w 7777262"/>
              <a:gd name="connsiteY128" fmla="*/ 4466492 h 4730262"/>
              <a:gd name="connsiteX129" fmla="*/ 1696510 w 7777262"/>
              <a:gd name="connsiteY129" fmla="*/ 4448908 h 4730262"/>
              <a:gd name="connsiteX130" fmla="*/ 1547041 w 7777262"/>
              <a:gd name="connsiteY130" fmla="*/ 4413739 h 4730262"/>
              <a:gd name="connsiteX131" fmla="*/ 1441533 w 7777262"/>
              <a:gd name="connsiteY131" fmla="*/ 4387362 h 4730262"/>
              <a:gd name="connsiteX132" fmla="*/ 1300856 w 7777262"/>
              <a:gd name="connsiteY132" fmla="*/ 4352192 h 4730262"/>
              <a:gd name="connsiteX133" fmla="*/ 1133803 w 7777262"/>
              <a:gd name="connsiteY133" fmla="*/ 4334608 h 4730262"/>
              <a:gd name="connsiteX134" fmla="*/ 975541 w 7777262"/>
              <a:gd name="connsiteY134" fmla="*/ 4273062 h 4730262"/>
              <a:gd name="connsiteX135" fmla="*/ 896410 w 7777262"/>
              <a:gd name="connsiteY135" fmla="*/ 4246685 h 4730262"/>
              <a:gd name="connsiteX136" fmla="*/ 826072 w 7777262"/>
              <a:gd name="connsiteY136" fmla="*/ 4220308 h 4730262"/>
              <a:gd name="connsiteX137" fmla="*/ 773318 w 7777262"/>
              <a:gd name="connsiteY137" fmla="*/ 4202723 h 4730262"/>
              <a:gd name="connsiteX138" fmla="*/ 720564 w 7777262"/>
              <a:gd name="connsiteY138" fmla="*/ 4176346 h 4730262"/>
              <a:gd name="connsiteX139" fmla="*/ 676603 w 7777262"/>
              <a:gd name="connsiteY139" fmla="*/ 4158762 h 4730262"/>
              <a:gd name="connsiteX140" fmla="*/ 509549 w 7777262"/>
              <a:gd name="connsiteY140" fmla="*/ 4026877 h 4730262"/>
              <a:gd name="connsiteX141" fmla="*/ 474379 w 7777262"/>
              <a:gd name="connsiteY141" fmla="*/ 4000500 h 4730262"/>
              <a:gd name="connsiteX142" fmla="*/ 412833 w 7777262"/>
              <a:gd name="connsiteY142" fmla="*/ 3938954 h 4730262"/>
              <a:gd name="connsiteX143" fmla="*/ 377664 w 7777262"/>
              <a:gd name="connsiteY143" fmla="*/ 3903785 h 4730262"/>
              <a:gd name="connsiteX144" fmla="*/ 360079 w 7777262"/>
              <a:gd name="connsiteY144" fmla="*/ 3877408 h 4730262"/>
              <a:gd name="connsiteX145" fmla="*/ 324910 w 7777262"/>
              <a:gd name="connsiteY145" fmla="*/ 3842239 h 4730262"/>
              <a:gd name="connsiteX146" fmla="*/ 307326 w 7777262"/>
              <a:gd name="connsiteY146" fmla="*/ 3815862 h 4730262"/>
              <a:gd name="connsiteX147" fmla="*/ 254572 w 7777262"/>
              <a:gd name="connsiteY147" fmla="*/ 3745523 h 4730262"/>
              <a:gd name="connsiteX148" fmla="*/ 201818 w 7777262"/>
              <a:gd name="connsiteY148" fmla="*/ 3648808 h 4730262"/>
              <a:gd name="connsiteX149" fmla="*/ 184233 w 7777262"/>
              <a:gd name="connsiteY149" fmla="*/ 3604846 h 4730262"/>
              <a:gd name="connsiteX150" fmla="*/ 105103 w 7777262"/>
              <a:gd name="connsiteY150" fmla="*/ 3455377 h 4730262"/>
              <a:gd name="connsiteX151" fmla="*/ 69933 w 7777262"/>
              <a:gd name="connsiteY151" fmla="*/ 3349869 h 4730262"/>
              <a:gd name="connsiteX152" fmla="*/ 52349 w 7777262"/>
              <a:gd name="connsiteY152" fmla="*/ 3297116 h 4730262"/>
              <a:gd name="connsiteX153" fmla="*/ 43556 w 7777262"/>
              <a:gd name="connsiteY153" fmla="*/ 3253154 h 4730262"/>
              <a:gd name="connsiteX154" fmla="*/ 17179 w 7777262"/>
              <a:gd name="connsiteY154" fmla="*/ 3112477 h 4730262"/>
              <a:gd name="connsiteX155" fmla="*/ 8387 w 7777262"/>
              <a:gd name="connsiteY155" fmla="*/ 3024554 h 4730262"/>
              <a:gd name="connsiteX156" fmla="*/ 149064 w 7777262"/>
              <a:gd name="connsiteY156" fmla="*/ 2901461 h 4730262"/>
              <a:gd name="connsiteX157" fmla="*/ 140272 w 7777262"/>
              <a:gd name="connsiteY157" fmla="*/ 2699238 h 4730262"/>
              <a:gd name="connsiteX0" fmla="*/ 128496 w 7765486"/>
              <a:gd name="connsiteY0" fmla="*/ 2699238 h 4730262"/>
              <a:gd name="connsiteX1" fmla="*/ 207627 w 7765486"/>
              <a:gd name="connsiteY1" fmla="*/ 1740877 h 4730262"/>
              <a:gd name="connsiteX2" fmla="*/ 198834 w 7765486"/>
              <a:gd name="connsiteY2" fmla="*/ 1644162 h 4730262"/>
              <a:gd name="connsiteX3" fmla="*/ 207627 w 7765486"/>
              <a:gd name="connsiteY3" fmla="*/ 1318846 h 4730262"/>
              <a:gd name="connsiteX4" fmla="*/ 216419 w 7765486"/>
              <a:gd name="connsiteY4" fmla="*/ 1222131 h 4730262"/>
              <a:gd name="connsiteX5" fmla="*/ 234003 w 7765486"/>
              <a:gd name="connsiteY5" fmla="*/ 1169377 h 4730262"/>
              <a:gd name="connsiteX6" fmla="*/ 277965 w 7765486"/>
              <a:gd name="connsiteY6" fmla="*/ 1072662 h 4730262"/>
              <a:gd name="connsiteX7" fmla="*/ 313134 w 7765486"/>
              <a:gd name="connsiteY7" fmla="*/ 984739 h 4730262"/>
              <a:gd name="connsiteX8" fmla="*/ 339511 w 7765486"/>
              <a:gd name="connsiteY8" fmla="*/ 931985 h 4730262"/>
              <a:gd name="connsiteX9" fmla="*/ 357096 w 7765486"/>
              <a:gd name="connsiteY9" fmla="*/ 879231 h 4730262"/>
              <a:gd name="connsiteX10" fmla="*/ 462603 w 7765486"/>
              <a:gd name="connsiteY10" fmla="*/ 694592 h 4730262"/>
              <a:gd name="connsiteX11" fmla="*/ 532942 w 7765486"/>
              <a:gd name="connsiteY11" fmla="*/ 615462 h 4730262"/>
              <a:gd name="connsiteX12" fmla="*/ 585696 w 7765486"/>
              <a:gd name="connsiteY12" fmla="*/ 571500 h 4730262"/>
              <a:gd name="connsiteX13" fmla="*/ 664827 w 7765486"/>
              <a:gd name="connsiteY13" fmla="*/ 509954 h 4730262"/>
              <a:gd name="connsiteX14" fmla="*/ 699996 w 7765486"/>
              <a:gd name="connsiteY14" fmla="*/ 501162 h 4730262"/>
              <a:gd name="connsiteX15" fmla="*/ 761542 w 7765486"/>
              <a:gd name="connsiteY15" fmla="*/ 474785 h 4730262"/>
              <a:gd name="connsiteX16" fmla="*/ 805503 w 7765486"/>
              <a:gd name="connsiteY16" fmla="*/ 457200 h 4730262"/>
              <a:gd name="connsiteX17" fmla="*/ 858257 w 7765486"/>
              <a:gd name="connsiteY17" fmla="*/ 448408 h 4730262"/>
              <a:gd name="connsiteX18" fmla="*/ 911011 w 7765486"/>
              <a:gd name="connsiteY18" fmla="*/ 430823 h 4730262"/>
              <a:gd name="connsiteX19" fmla="*/ 990142 w 7765486"/>
              <a:gd name="connsiteY19" fmla="*/ 413239 h 4730262"/>
              <a:gd name="connsiteX20" fmla="*/ 1078065 w 7765486"/>
              <a:gd name="connsiteY20" fmla="*/ 395654 h 4730262"/>
              <a:gd name="connsiteX21" fmla="*/ 1148403 w 7765486"/>
              <a:gd name="connsiteY21" fmla="*/ 378069 h 4730262"/>
              <a:gd name="connsiteX22" fmla="*/ 1245119 w 7765486"/>
              <a:gd name="connsiteY22" fmla="*/ 404446 h 4730262"/>
              <a:gd name="connsiteX23" fmla="*/ 1271496 w 7765486"/>
              <a:gd name="connsiteY23" fmla="*/ 422031 h 4730262"/>
              <a:gd name="connsiteX24" fmla="*/ 1359419 w 7765486"/>
              <a:gd name="connsiteY24" fmla="*/ 439616 h 4730262"/>
              <a:gd name="connsiteX25" fmla="*/ 1456134 w 7765486"/>
              <a:gd name="connsiteY25" fmla="*/ 474785 h 4730262"/>
              <a:gd name="connsiteX26" fmla="*/ 1508888 w 7765486"/>
              <a:gd name="connsiteY26" fmla="*/ 492369 h 4730262"/>
              <a:gd name="connsiteX27" fmla="*/ 1579227 w 7765486"/>
              <a:gd name="connsiteY27" fmla="*/ 518746 h 4730262"/>
              <a:gd name="connsiteX28" fmla="*/ 1640773 w 7765486"/>
              <a:gd name="connsiteY28" fmla="*/ 571500 h 4730262"/>
              <a:gd name="connsiteX29" fmla="*/ 1667150 w 7765486"/>
              <a:gd name="connsiteY29" fmla="*/ 606669 h 4730262"/>
              <a:gd name="connsiteX30" fmla="*/ 1693527 w 7765486"/>
              <a:gd name="connsiteY30" fmla="*/ 694592 h 4730262"/>
              <a:gd name="connsiteX31" fmla="*/ 1702319 w 7765486"/>
              <a:gd name="connsiteY31" fmla="*/ 747346 h 4730262"/>
              <a:gd name="connsiteX32" fmla="*/ 1728696 w 7765486"/>
              <a:gd name="connsiteY32" fmla="*/ 852854 h 4730262"/>
              <a:gd name="connsiteX33" fmla="*/ 1728696 w 7765486"/>
              <a:gd name="connsiteY33" fmla="*/ 1266092 h 4730262"/>
              <a:gd name="connsiteX34" fmla="*/ 1719903 w 7765486"/>
              <a:gd name="connsiteY34" fmla="*/ 2048608 h 4730262"/>
              <a:gd name="connsiteX35" fmla="*/ 1728696 w 7765486"/>
              <a:gd name="connsiteY35" fmla="*/ 2189285 h 4730262"/>
              <a:gd name="connsiteX36" fmla="*/ 1737488 w 7765486"/>
              <a:gd name="connsiteY36" fmla="*/ 2215662 h 4730262"/>
              <a:gd name="connsiteX37" fmla="*/ 1755073 w 7765486"/>
              <a:gd name="connsiteY37" fmla="*/ 2373923 h 4730262"/>
              <a:gd name="connsiteX38" fmla="*/ 1781450 w 7765486"/>
              <a:gd name="connsiteY38" fmla="*/ 2435469 h 4730262"/>
              <a:gd name="connsiteX39" fmla="*/ 1790242 w 7765486"/>
              <a:gd name="connsiteY39" fmla="*/ 2470639 h 4730262"/>
              <a:gd name="connsiteX40" fmla="*/ 1807827 w 7765486"/>
              <a:gd name="connsiteY40" fmla="*/ 2523392 h 4730262"/>
              <a:gd name="connsiteX41" fmla="*/ 1816619 w 7765486"/>
              <a:gd name="connsiteY41" fmla="*/ 2549769 h 4730262"/>
              <a:gd name="connsiteX42" fmla="*/ 1834203 w 7765486"/>
              <a:gd name="connsiteY42" fmla="*/ 2584939 h 4730262"/>
              <a:gd name="connsiteX43" fmla="*/ 1842996 w 7765486"/>
              <a:gd name="connsiteY43" fmla="*/ 2637692 h 4730262"/>
              <a:gd name="connsiteX44" fmla="*/ 1860580 w 7765486"/>
              <a:gd name="connsiteY44" fmla="*/ 2681654 h 4730262"/>
              <a:gd name="connsiteX45" fmla="*/ 1869373 w 7765486"/>
              <a:gd name="connsiteY45" fmla="*/ 2708031 h 4730262"/>
              <a:gd name="connsiteX46" fmla="*/ 1904542 w 7765486"/>
              <a:gd name="connsiteY46" fmla="*/ 2804746 h 4730262"/>
              <a:gd name="connsiteX47" fmla="*/ 1957296 w 7765486"/>
              <a:gd name="connsiteY47" fmla="*/ 2857500 h 4730262"/>
              <a:gd name="connsiteX48" fmla="*/ 1974880 w 7765486"/>
              <a:gd name="connsiteY48" fmla="*/ 2883877 h 4730262"/>
              <a:gd name="connsiteX49" fmla="*/ 2027634 w 7765486"/>
              <a:gd name="connsiteY49" fmla="*/ 2919046 h 4730262"/>
              <a:gd name="connsiteX50" fmla="*/ 2080388 w 7765486"/>
              <a:gd name="connsiteY50" fmla="*/ 2963008 h 4730262"/>
              <a:gd name="connsiteX51" fmla="*/ 2133142 w 7765486"/>
              <a:gd name="connsiteY51" fmla="*/ 2998177 h 4730262"/>
              <a:gd name="connsiteX52" fmla="*/ 2212273 w 7765486"/>
              <a:gd name="connsiteY52" fmla="*/ 3024554 h 4730262"/>
              <a:gd name="connsiteX53" fmla="*/ 2317780 w 7765486"/>
              <a:gd name="connsiteY53" fmla="*/ 3077308 h 4730262"/>
              <a:gd name="connsiteX54" fmla="*/ 2344157 w 7765486"/>
              <a:gd name="connsiteY54" fmla="*/ 3086100 h 4730262"/>
              <a:gd name="connsiteX55" fmla="*/ 2432080 w 7765486"/>
              <a:gd name="connsiteY55" fmla="*/ 3112477 h 4730262"/>
              <a:gd name="connsiteX56" fmla="*/ 2766188 w 7765486"/>
              <a:gd name="connsiteY56" fmla="*/ 3094892 h 4730262"/>
              <a:gd name="connsiteX57" fmla="*/ 2818942 w 7765486"/>
              <a:gd name="connsiteY57" fmla="*/ 3077308 h 4730262"/>
              <a:gd name="connsiteX58" fmla="*/ 2977203 w 7765486"/>
              <a:gd name="connsiteY58" fmla="*/ 3068516 h 4730262"/>
              <a:gd name="connsiteX59" fmla="*/ 3434403 w 7765486"/>
              <a:gd name="connsiteY59" fmla="*/ 3042139 h 4730262"/>
              <a:gd name="connsiteX60" fmla="*/ 3513534 w 7765486"/>
              <a:gd name="connsiteY60" fmla="*/ 3033346 h 4730262"/>
              <a:gd name="connsiteX61" fmla="*/ 4735665 w 7765486"/>
              <a:gd name="connsiteY61" fmla="*/ 3059723 h 4730262"/>
              <a:gd name="connsiteX62" fmla="*/ 4911511 w 7765486"/>
              <a:gd name="connsiteY62" fmla="*/ 3050931 h 4730262"/>
              <a:gd name="connsiteX63" fmla="*/ 4964265 w 7765486"/>
              <a:gd name="connsiteY63" fmla="*/ 3042139 h 4730262"/>
              <a:gd name="connsiteX64" fmla="*/ 5060980 w 7765486"/>
              <a:gd name="connsiteY64" fmla="*/ 3033346 h 4730262"/>
              <a:gd name="connsiteX65" fmla="*/ 5175280 w 7765486"/>
              <a:gd name="connsiteY65" fmla="*/ 2998177 h 4730262"/>
              <a:gd name="connsiteX66" fmla="*/ 5210450 w 7765486"/>
              <a:gd name="connsiteY66" fmla="*/ 2945423 h 4730262"/>
              <a:gd name="connsiteX67" fmla="*/ 5289580 w 7765486"/>
              <a:gd name="connsiteY67" fmla="*/ 2857500 h 4730262"/>
              <a:gd name="connsiteX68" fmla="*/ 5324750 w 7765486"/>
              <a:gd name="connsiteY68" fmla="*/ 2822331 h 4730262"/>
              <a:gd name="connsiteX69" fmla="*/ 5351127 w 7765486"/>
              <a:gd name="connsiteY69" fmla="*/ 2778369 h 4730262"/>
              <a:gd name="connsiteX70" fmla="*/ 5377503 w 7765486"/>
              <a:gd name="connsiteY70" fmla="*/ 2743200 h 4730262"/>
              <a:gd name="connsiteX71" fmla="*/ 5430257 w 7765486"/>
              <a:gd name="connsiteY71" fmla="*/ 2576146 h 4730262"/>
              <a:gd name="connsiteX72" fmla="*/ 5447842 w 7765486"/>
              <a:gd name="connsiteY72" fmla="*/ 2532185 h 4730262"/>
              <a:gd name="connsiteX73" fmla="*/ 5483011 w 7765486"/>
              <a:gd name="connsiteY73" fmla="*/ 2400300 h 4730262"/>
              <a:gd name="connsiteX74" fmla="*/ 5474219 w 7765486"/>
              <a:gd name="connsiteY74" fmla="*/ 1802423 h 4730262"/>
              <a:gd name="connsiteX75" fmla="*/ 5456634 w 7765486"/>
              <a:gd name="connsiteY75" fmla="*/ 1714500 h 4730262"/>
              <a:gd name="connsiteX76" fmla="*/ 5439050 w 7765486"/>
              <a:gd name="connsiteY76" fmla="*/ 1617785 h 4730262"/>
              <a:gd name="connsiteX77" fmla="*/ 5421465 w 7765486"/>
              <a:gd name="connsiteY77" fmla="*/ 1459523 h 4730262"/>
              <a:gd name="connsiteX78" fmla="*/ 5465427 w 7765486"/>
              <a:gd name="connsiteY78" fmla="*/ 896816 h 4730262"/>
              <a:gd name="connsiteX79" fmla="*/ 5694027 w 7765486"/>
              <a:gd name="connsiteY79" fmla="*/ 439616 h 4730262"/>
              <a:gd name="connsiteX80" fmla="*/ 5905042 w 7765486"/>
              <a:gd name="connsiteY80" fmla="*/ 281354 h 4730262"/>
              <a:gd name="connsiteX81" fmla="*/ 6054511 w 7765486"/>
              <a:gd name="connsiteY81" fmla="*/ 211016 h 4730262"/>
              <a:gd name="connsiteX82" fmla="*/ 6239150 w 7765486"/>
              <a:gd name="connsiteY82" fmla="*/ 105508 h 4730262"/>
              <a:gd name="connsiteX83" fmla="*/ 6626011 w 7765486"/>
              <a:gd name="connsiteY83" fmla="*/ 0 h 4730262"/>
              <a:gd name="connsiteX84" fmla="*/ 6977703 w 7765486"/>
              <a:gd name="connsiteY84" fmla="*/ 26377 h 4730262"/>
              <a:gd name="connsiteX85" fmla="*/ 7065627 w 7765486"/>
              <a:gd name="connsiteY85" fmla="*/ 79131 h 4730262"/>
              <a:gd name="connsiteX86" fmla="*/ 7320603 w 7765486"/>
              <a:gd name="connsiteY86" fmla="*/ 465992 h 4730262"/>
              <a:gd name="connsiteX87" fmla="*/ 7514034 w 7765486"/>
              <a:gd name="connsiteY87" fmla="*/ 1011116 h 4730262"/>
              <a:gd name="connsiteX88" fmla="*/ 7610750 w 7765486"/>
              <a:gd name="connsiteY88" fmla="*/ 1459523 h 4730262"/>
              <a:gd name="connsiteX89" fmla="*/ 7672296 w 7765486"/>
              <a:gd name="connsiteY89" fmla="*/ 1670539 h 4730262"/>
              <a:gd name="connsiteX90" fmla="*/ 7725050 w 7765486"/>
              <a:gd name="connsiteY90" fmla="*/ 2039816 h 4730262"/>
              <a:gd name="connsiteX91" fmla="*/ 7751427 w 7765486"/>
              <a:gd name="connsiteY91" fmla="*/ 2198077 h 4730262"/>
              <a:gd name="connsiteX92" fmla="*/ 7742634 w 7765486"/>
              <a:gd name="connsiteY92" fmla="*/ 2822331 h 4730262"/>
              <a:gd name="connsiteX93" fmla="*/ 7601957 w 7765486"/>
              <a:gd name="connsiteY93" fmla="*/ 3147646 h 4730262"/>
              <a:gd name="connsiteX94" fmla="*/ 7531619 w 7765486"/>
              <a:gd name="connsiteY94" fmla="*/ 3253154 h 4730262"/>
              <a:gd name="connsiteX95" fmla="*/ 7443696 w 7765486"/>
              <a:gd name="connsiteY95" fmla="*/ 3358662 h 4730262"/>
              <a:gd name="connsiteX96" fmla="*/ 7329396 w 7765486"/>
              <a:gd name="connsiteY96" fmla="*/ 3552092 h 4730262"/>
              <a:gd name="connsiteX97" fmla="*/ 7109588 w 7765486"/>
              <a:gd name="connsiteY97" fmla="*/ 3842239 h 4730262"/>
              <a:gd name="connsiteX98" fmla="*/ 7021665 w 7765486"/>
              <a:gd name="connsiteY98" fmla="*/ 3965331 h 4730262"/>
              <a:gd name="connsiteX99" fmla="*/ 6819442 w 7765486"/>
              <a:gd name="connsiteY99" fmla="*/ 4229100 h 4730262"/>
              <a:gd name="connsiteX100" fmla="*/ 6661180 w 7765486"/>
              <a:gd name="connsiteY100" fmla="*/ 4273062 h 4730262"/>
              <a:gd name="connsiteX101" fmla="*/ 6458957 w 7765486"/>
              <a:gd name="connsiteY101" fmla="*/ 4299439 h 4730262"/>
              <a:gd name="connsiteX102" fmla="*/ 6353450 w 7765486"/>
              <a:gd name="connsiteY102" fmla="*/ 4325816 h 4730262"/>
              <a:gd name="connsiteX103" fmla="*/ 6195188 w 7765486"/>
              <a:gd name="connsiteY103" fmla="*/ 4360985 h 4730262"/>
              <a:gd name="connsiteX104" fmla="*/ 6010550 w 7765486"/>
              <a:gd name="connsiteY104" fmla="*/ 4413739 h 4730262"/>
              <a:gd name="connsiteX105" fmla="*/ 5737988 w 7765486"/>
              <a:gd name="connsiteY105" fmla="*/ 4475285 h 4730262"/>
              <a:gd name="connsiteX106" fmla="*/ 5632480 w 7765486"/>
              <a:gd name="connsiteY106" fmla="*/ 4510454 h 4730262"/>
              <a:gd name="connsiteX107" fmla="*/ 5395088 w 7765486"/>
              <a:gd name="connsiteY107" fmla="*/ 4563208 h 4730262"/>
              <a:gd name="connsiteX108" fmla="*/ 5271996 w 7765486"/>
              <a:gd name="connsiteY108" fmla="*/ 4598377 h 4730262"/>
              <a:gd name="connsiteX109" fmla="*/ 5166488 w 7765486"/>
              <a:gd name="connsiteY109" fmla="*/ 4624754 h 4730262"/>
              <a:gd name="connsiteX110" fmla="*/ 4929096 w 7765486"/>
              <a:gd name="connsiteY110" fmla="*/ 4695092 h 4730262"/>
              <a:gd name="connsiteX111" fmla="*/ 4665327 w 7765486"/>
              <a:gd name="connsiteY111" fmla="*/ 4730262 h 4730262"/>
              <a:gd name="connsiteX112" fmla="*/ 4199334 w 7765486"/>
              <a:gd name="connsiteY112" fmla="*/ 4703885 h 4730262"/>
              <a:gd name="connsiteX113" fmla="*/ 3759719 w 7765486"/>
              <a:gd name="connsiteY113" fmla="*/ 4695092 h 4730262"/>
              <a:gd name="connsiteX114" fmla="*/ 3451988 w 7765486"/>
              <a:gd name="connsiteY114" fmla="*/ 4659923 h 4730262"/>
              <a:gd name="connsiteX115" fmla="*/ 3364065 w 7765486"/>
              <a:gd name="connsiteY115" fmla="*/ 4651131 h 4730262"/>
              <a:gd name="connsiteX116" fmla="*/ 3284934 w 7765486"/>
              <a:gd name="connsiteY116" fmla="*/ 4642339 h 4730262"/>
              <a:gd name="connsiteX117" fmla="*/ 3126673 w 7765486"/>
              <a:gd name="connsiteY117" fmla="*/ 4633546 h 4730262"/>
              <a:gd name="connsiteX118" fmla="*/ 2906865 w 7765486"/>
              <a:gd name="connsiteY118" fmla="*/ 4615962 h 4730262"/>
              <a:gd name="connsiteX119" fmla="*/ 2766188 w 7765486"/>
              <a:gd name="connsiteY119" fmla="*/ 4598377 h 4730262"/>
              <a:gd name="connsiteX120" fmla="*/ 2572757 w 7765486"/>
              <a:gd name="connsiteY120" fmla="*/ 4572000 h 4730262"/>
              <a:gd name="connsiteX121" fmla="*/ 2440873 w 7765486"/>
              <a:gd name="connsiteY121" fmla="*/ 4554416 h 4730262"/>
              <a:gd name="connsiteX122" fmla="*/ 2282611 w 7765486"/>
              <a:gd name="connsiteY122" fmla="*/ 4536831 h 4730262"/>
              <a:gd name="connsiteX123" fmla="*/ 2141934 w 7765486"/>
              <a:gd name="connsiteY123" fmla="*/ 4519246 h 4730262"/>
              <a:gd name="connsiteX124" fmla="*/ 2062803 w 7765486"/>
              <a:gd name="connsiteY124" fmla="*/ 4510454 h 4730262"/>
              <a:gd name="connsiteX125" fmla="*/ 2010050 w 7765486"/>
              <a:gd name="connsiteY125" fmla="*/ 4501662 h 4730262"/>
              <a:gd name="connsiteX126" fmla="*/ 1886957 w 7765486"/>
              <a:gd name="connsiteY126" fmla="*/ 4484077 h 4730262"/>
              <a:gd name="connsiteX127" fmla="*/ 1834203 w 7765486"/>
              <a:gd name="connsiteY127" fmla="*/ 4475285 h 4730262"/>
              <a:gd name="connsiteX128" fmla="*/ 1790242 w 7765486"/>
              <a:gd name="connsiteY128" fmla="*/ 4466492 h 4730262"/>
              <a:gd name="connsiteX129" fmla="*/ 1684734 w 7765486"/>
              <a:gd name="connsiteY129" fmla="*/ 4448908 h 4730262"/>
              <a:gd name="connsiteX130" fmla="*/ 1535265 w 7765486"/>
              <a:gd name="connsiteY130" fmla="*/ 4413739 h 4730262"/>
              <a:gd name="connsiteX131" fmla="*/ 1429757 w 7765486"/>
              <a:gd name="connsiteY131" fmla="*/ 4387362 h 4730262"/>
              <a:gd name="connsiteX132" fmla="*/ 1289080 w 7765486"/>
              <a:gd name="connsiteY132" fmla="*/ 4352192 h 4730262"/>
              <a:gd name="connsiteX133" fmla="*/ 1122027 w 7765486"/>
              <a:gd name="connsiteY133" fmla="*/ 4334608 h 4730262"/>
              <a:gd name="connsiteX134" fmla="*/ 963765 w 7765486"/>
              <a:gd name="connsiteY134" fmla="*/ 4273062 h 4730262"/>
              <a:gd name="connsiteX135" fmla="*/ 884634 w 7765486"/>
              <a:gd name="connsiteY135" fmla="*/ 4246685 h 4730262"/>
              <a:gd name="connsiteX136" fmla="*/ 814296 w 7765486"/>
              <a:gd name="connsiteY136" fmla="*/ 4220308 h 4730262"/>
              <a:gd name="connsiteX137" fmla="*/ 761542 w 7765486"/>
              <a:gd name="connsiteY137" fmla="*/ 4202723 h 4730262"/>
              <a:gd name="connsiteX138" fmla="*/ 708788 w 7765486"/>
              <a:gd name="connsiteY138" fmla="*/ 4176346 h 4730262"/>
              <a:gd name="connsiteX139" fmla="*/ 664827 w 7765486"/>
              <a:gd name="connsiteY139" fmla="*/ 4158762 h 4730262"/>
              <a:gd name="connsiteX140" fmla="*/ 497773 w 7765486"/>
              <a:gd name="connsiteY140" fmla="*/ 4026877 h 4730262"/>
              <a:gd name="connsiteX141" fmla="*/ 462603 w 7765486"/>
              <a:gd name="connsiteY141" fmla="*/ 4000500 h 4730262"/>
              <a:gd name="connsiteX142" fmla="*/ 401057 w 7765486"/>
              <a:gd name="connsiteY142" fmla="*/ 3938954 h 4730262"/>
              <a:gd name="connsiteX143" fmla="*/ 365888 w 7765486"/>
              <a:gd name="connsiteY143" fmla="*/ 3903785 h 4730262"/>
              <a:gd name="connsiteX144" fmla="*/ 348303 w 7765486"/>
              <a:gd name="connsiteY144" fmla="*/ 3877408 h 4730262"/>
              <a:gd name="connsiteX145" fmla="*/ 313134 w 7765486"/>
              <a:gd name="connsiteY145" fmla="*/ 3842239 h 4730262"/>
              <a:gd name="connsiteX146" fmla="*/ 295550 w 7765486"/>
              <a:gd name="connsiteY146" fmla="*/ 3815862 h 4730262"/>
              <a:gd name="connsiteX147" fmla="*/ 242796 w 7765486"/>
              <a:gd name="connsiteY147" fmla="*/ 3745523 h 4730262"/>
              <a:gd name="connsiteX148" fmla="*/ 190042 w 7765486"/>
              <a:gd name="connsiteY148" fmla="*/ 3648808 h 4730262"/>
              <a:gd name="connsiteX149" fmla="*/ 172457 w 7765486"/>
              <a:gd name="connsiteY149" fmla="*/ 3604846 h 4730262"/>
              <a:gd name="connsiteX150" fmla="*/ 93327 w 7765486"/>
              <a:gd name="connsiteY150" fmla="*/ 3455377 h 4730262"/>
              <a:gd name="connsiteX151" fmla="*/ 58157 w 7765486"/>
              <a:gd name="connsiteY151" fmla="*/ 3349869 h 4730262"/>
              <a:gd name="connsiteX152" fmla="*/ 40573 w 7765486"/>
              <a:gd name="connsiteY152" fmla="*/ 3297116 h 4730262"/>
              <a:gd name="connsiteX153" fmla="*/ 31780 w 7765486"/>
              <a:gd name="connsiteY153" fmla="*/ 3253154 h 4730262"/>
              <a:gd name="connsiteX154" fmla="*/ 5403 w 7765486"/>
              <a:gd name="connsiteY154" fmla="*/ 3112477 h 4730262"/>
              <a:gd name="connsiteX155" fmla="*/ 137288 w 7765486"/>
              <a:gd name="connsiteY155" fmla="*/ 2901461 h 4730262"/>
              <a:gd name="connsiteX156" fmla="*/ 128496 w 7765486"/>
              <a:gd name="connsiteY156" fmla="*/ 2699238 h 4730262"/>
              <a:gd name="connsiteX0" fmla="*/ 102568 w 7739558"/>
              <a:gd name="connsiteY0" fmla="*/ 2699238 h 4730262"/>
              <a:gd name="connsiteX1" fmla="*/ 181699 w 7739558"/>
              <a:gd name="connsiteY1" fmla="*/ 1740877 h 4730262"/>
              <a:gd name="connsiteX2" fmla="*/ 172906 w 7739558"/>
              <a:gd name="connsiteY2" fmla="*/ 1644162 h 4730262"/>
              <a:gd name="connsiteX3" fmla="*/ 181699 w 7739558"/>
              <a:gd name="connsiteY3" fmla="*/ 1318846 h 4730262"/>
              <a:gd name="connsiteX4" fmla="*/ 190491 w 7739558"/>
              <a:gd name="connsiteY4" fmla="*/ 1222131 h 4730262"/>
              <a:gd name="connsiteX5" fmla="*/ 208075 w 7739558"/>
              <a:gd name="connsiteY5" fmla="*/ 1169377 h 4730262"/>
              <a:gd name="connsiteX6" fmla="*/ 252037 w 7739558"/>
              <a:gd name="connsiteY6" fmla="*/ 1072662 h 4730262"/>
              <a:gd name="connsiteX7" fmla="*/ 287206 w 7739558"/>
              <a:gd name="connsiteY7" fmla="*/ 984739 h 4730262"/>
              <a:gd name="connsiteX8" fmla="*/ 313583 w 7739558"/>
              <a:gd name="connsiteY8" fmla="*/ 931985 h 4730262"/>
              <a:gd name="connsiteX9" fmla="*/ 331168 w 7739558"/>
              <a:gd name="connsiteY9" fmla="*/ 879231 h 4730262"/>
              <a:gd name="connsiteX10" fmla="*/ 436675 w 7739558"/>
              <a:gd name="connsiteY10" fmla="*/ 694592 h 4730262"/>
              <a:gd name="connsiteX11" fmla="*/ 507014 w 7739558"/>
              <a:gd name="connsiteY11" fmla="*/ 615462 h 4730262"/>
              <a:gd name="connsiteX12" fmla="*/ 559768 w 7739558"/>
              <a:gd name="connsiteY12" fmla="*/ 571500 h 4730262"/>
              <a:gd name="connsiteX13" fmla="*/ 638899 w 7739558"/>
              <a:gd name="connsiteY13" fmla="*/ 509954 h 4730262"/>
              <a:gd name="connsiteX14" fmla="*/ 674068 w 7739558"/>
              <a:gd name="connsiteY14" fmla="*/ 501162 h 4730262"/>
              <a:gd name="connsiteX15" fmla="*/ 735614 w 7739558"/>
              <a:gd name="connsiteY15" fmla="*/ 474785 h 4730262"/>
              <a:gd name="connsiteX16" fmla="*/ 779575 w 7739558"/>
              <a:gd name="connsiteY16" fmla="*/ 457200 h 4730262"/>
              <a:gd name="connsiteX17" fmla="*/ 832329 w 7739558"/>
              <a:gd name="connsiteY17" fmla="*/ 448408 h 4730262"/>
              <a:gd name="connsiteX18" fmla="*/ 885083 w 7739558"/>
              <a:gd name="connsiteY18" fmla="*/ 430823 h 4730262"/>
              <a:gd name="connsiteX19" fmla="*/ 964214 w 7739558"/>
              <a:gd name="connsiteY19" fmla="*/ 413239 h 4730262"/>
              <a:gd name="connsiteX20" fmla="*/ 1052137 w 7739558"/>
              <a:gd name="connsiteY20" fmla="*/ 395654 h 4730262"/>
              <a:gd name="connsiteX21" fmla="*/ 1122475 w 7739558"/>
              <a:gd name="connsiteY21" fmla="*/ 378069 h 4730262"/>
              <a:gd name="connsiteX22" fmla="*/ 1219191 w 7739558"/>
              <a:gd name="connsiteY22" fmla="*/ 404446 h 4730262"/>
              <a:gd name="connsiteX23" fmla="*/ 1245568 w 7739558"/>
              <a:gd name="connsiteY23" fmla="*/ 422031 h 4730262"/>
              <a:gd name="connsiteX24" fmla="*/ 1333491 w 7739558"/>
              <a:gd name="connsiteY24" fmla="*/ 439616 h 4730262"/>
              <a:gd name="connsiteX25" fmla="*/ 1430206 w 7739558"/>
              <a:gd name="connsiteY25" fmla="*/ 474785 h 4730262"/>
              <a:gd name="connsiteX26" fmla="*/ 1482960 w 7739558"/>
              <a:gd name="connsiteY26" fmla="*/ 492369 h 4730262"/>
              <a:gd name="connsiteX27" fmla="*/ 1553299 w 7739558"/>
              <a:gd name="connsiteY27" fmla="*/ 518746 h 4730262"/>
              <a:gd name="connsiteX28" fmla="*/ 1614845 w 7739558"/>
              <a:gd name="connsiteY28" fmla="*/ 571500 h 4730262"/>
              <a:gd name="connsiteX29" fmla="*/ 1641222 w 7739558"/>
              <a:gd name="connsiteY29" fmla="*/ 606669 h 4730262"/>
              <a:gd name="connsiteX30" fmla="*/ 1667599 w 7739558"/>
              <a:gd name="connsiteY30" fmla="*/ 694592 h 4730262"/>
              <a:gd name="connsiteX31" fmla="*/ 1676391 w 7739558"/>
              <a:gd name="connsiteY31" fmla="*/ 747346 h 4730262"/>
              <a:gd name="connsiteX32" fmla="*/ 1702768 w 7739558"/>
              <a:gd name="connsiteY32" fmla="*/ 852854 h 4730262"/>
              <a:gd name="connsiteX33" fmla="*/ 1702768 w 7739558"/>
              <a:gd name="connsiteY33" fmla="*/ 1266092 h 4730262"/>
              <a:gd name="connsiteX34" fmla="*/ 1693975 w 7739558"/>
              <a:gd name="connsiteY34" fmla="*/ 2048608 h 4730262"/>
              <a:gd name="connsiteX35" fmla="*/ 1702768 w 7739558"/>
              <a:gd name="connsiteY35" fmla="*/ 2189285 h 4730262"/>
              <a:gd name="connsiteX36" fmla="*/ 1711560 w 7739558"/>
              <a:gd name="connsiteY36" fmla="*/ 2215662 h 4730262"/>
              <a:gd name="connsiteX37" fmla="*/ 1729145 w 7739558"/>
              <a:gd name="connsiteY37" fmla="*/ 2373923 h 4730262"/>
              <a:gd name="connsiteX38" fmla="*/ 1755522 w 7739558"/>
              <a:gd name="connsiteY38" fmla="*/ 2435469 h 4730262"/>
              <a:gd name="connsiteX39" fmla="*/ 1764314 w 7739558"/>
              <a:gd name="connsiteY39" fmla="*/ 2470639 h 4730262"/>
              <a:gd name="connsiteX40" fmla="*/ 1781899 w 7739558"/>
              <a:gd name="connsiteY40" fmla="*/ 2523392 h 4730262"/>
              <a:gd name="connsiteX41" fmla="*/ 1790691 w 7739558"/>
              <a:gd name="connsiteY41" fmla="*/ 2549769 h 4730262"/>
              <a:gd name="connsiteX42" fmla="*/ 1808275 w 7739558"/>
              <a:gd name="connsiteY42" fmla="*/ 2584939 h 4730262"/>
              <a:gd name="connsiteX43" fmla="*/ 1817068 w 7739558"/>
              <a:gd name="connsiteY43" fmla="*/ 2637692 h 4730262"/>
              <a:gd name="connsiteX44" fmla="*/ 1834652 w 7739558"/>
              <a:gd name="connsiteY44" fmla="*/ 2681654 h 4730262"/>
              <a:gd name="connsiteX45" fmla="*/ 1843445 w 7739558"/>
              <a:gd name="connsiteY45" fmla="*/ 2708031 h 4730262"/>
              <a:gd name="connsiteX46" fmla="*/ 1878614 w 7739558"/>
              <a:gd name="connsiteY46" fmla="*/ 2804746 h 4730262"/>
              <a:gd name="connsiteX47" fmla="*/ 1931368 w 7739558"/>
              <a:gd name="connsiteY47" fmla="*/ 2857500 h 4730262"/>
              <a:gd name="connsiteX48" fmla="*/ 1948952 w 7739558"/>
              <a:gd name="connsiteY48" fmla="*/ 2883877 h 4730262"/>
              <a:gd name="connsiteX49" fmla="*/ 2001706 w 7739558"/>
              <a:gd name="connsiteY49" fmla="*/ 2919046 h 4730262"/>
              <a:gd name="connsiteX50" fmla="*/ 2054460 w 7739558"/>
              <a:gd name="connsiteY50" fmla="*/ 2963008 h 4730262"/>
              <a:gd name="connsiteX51" fmla="*/ 2107214 w 7739558"/>
              <a:gd name="connsiteY51" fmla="*/ 2998177 h 4730262"/>
              <a:gd name="connsiteX52" fmla="*/ 2186345 w 7739558"/>
              <a:gd name="connsiteY52" fmla="*/ 3024554 h 4730262"/>
              <a:gd name="connsiteX53" fmla="*/ 2291852 w 7739558"/>
              <a:gd name="connsiteY53" fmla="*/ 3077308 h 4730262"/>
              <a:gd name="connsiteX54" fmla="*/ 2318229 w 7739558"/>
              <a:gd name="connsiteY54" fmla="*/ 3086100 h 4730262"/>
              <a:gd name="connsiteX55" fmla="*/ 2406152 w 7739558"/>
              <a:gd name="connsiteY55" fmla="*/ 3112477 h 4730262"/>
              <a:gd name="connsiteX56" fmla="*/ 2740260 w 7739558"/>
              <a:gd name="connsiteY56" fmla="*/ 3094892 h 4730262"/>
              <a:gd name="connsiteX57" fmla="*/ 2793014 w 7739558"/>
              <a:gd name="connsiteY57" fmla="*/ 3077308 h 4730262"/>
              <a:gd name="connsiteX58" fmla="*/ 2951275 w 7739558"/>
              <a:gd name="connsiteY58" fmla="*/ 3068516 h 4730262"/>
              <a:gd name="connsiteX59" fmla="*/ 3408475 w 7739558"/>
              <a:gd name="connsiteY59" fmla="*/ 3042139 h 4730262"/>
              <a:gd name="connsiteX60" fmla="*/ 3487606 w 7739558"/>
              <a:gd name="connsiteY60" fmla="*/ 3033346 h 4730262"/>
              <a:gd name="connsiteX61" fmla="*/ 4709737 w 7739558"/>
              <a:gd name="connsiteY61" fmla="*/ 3059723 h 4730262"/>
              <a:gd name="connsiteX62" fmla="*/ 4885583 w 7739558"/>
              <a:gd name="connsiteY62" fmla="*/ 3050931 h 4730262"/>
              <a:gd name="connsiteX63" fmla="*/ 4938337 w 7739558"/>
              <a:gd name="connsiteY63" fmla="*/ 3042139 h 4730262"/>
              <a:gd name="connsiteX64" fmla="*/ 5035052 w 7739558"/>
              <a:gd name="connsiteY64" fmla="*/ 3033346 h 4730262"/>
              <a:gd name="connsiteX65" fmla="*/ 5149352 w 7739558"/>
              <a:gd name="connsiteY65" fmla="*/ 2998177 h 4730262"/>
              <a:gd name="connsiteX66" fmla="*/ 5184522 w 7739558"/>
              <a:gd name="connsiteY66" fmla="*/ 2945423 h 4730262"/>
              <a:gd name="connsiteX67" fmla="*/ 5263652 w 7739558"/>
              <a:gd name="connsiteY67" fmla="*/ 2857500 h 4730262"/>
              <a:gd name="connsiteX68" fmla="*/ 5298822 w 7739558"/>
              <a:gd name="connsiteY68" fmla="*/ 2822331 h 4730262"/>
              <a:gd name="connsiteX69" fmla="*/ 5325199 w 7739558"/>
              <a:gd name="connsiteY69" fmla="*/ 2778369 h 4730262"/>
              <a:gd name="connsiteX70" fmla="*/ 5351575 w 7739558"/>
              <a:gd name="connsiteY70" fmla="*/ 2743200 h 4730262"/>
              <a:gd name="connsiteX71" fmla="*/ 5404329 w 7739558"/>
              <a:gd name="connsiteY71" fmla="*/ 2576146 h 4730262"/>
              <a:gd name="connsiteX72" fmla="*/ 5421914 w 7739558"/>
              <a:gd name="connsiteY72" fmla="*/ 2532185 h 4730262"/>
              <a:gd name="connsiteX73" fmla="*/ 5457083 w 7739558"/>
              <a:gd name="connsiteY73" fmla="*/ 2400300 h 4730262"/>
              <a:gd name="connsiteX74" fmla="*/ 5448291 w 7739558"/>
              <a:gd name="connsiteY74" fmla="*/ 1802423 h 4730262"/>
              <a:gd name="connsiteX75" fmla="*/ 5430706 w 7739558"/>
              <a:gd name="connsiteY75" fmla="*/ 1714500 h 4730262"/>
              <a:gd name="connsiteX76" fmla="*/ 5413122 w 7739558"/>
              <a:gd name="connsiteY76" fmla="*/ 1617785 h 4730262"/>
              <a:gd name="connsiteX77" fmla="*/ 5395537 w 7739558"/>
              <a:gd name="connsiteY77" fmla="*/ 1459523 h 4730262"/>
              <a:gd name="connsiteX78" fmla="*/ 5439499 w 7739558"/>
              <a:gd name="connsiteY78" fmla="*/ 896816 h 4730262"/>
              <a:gd name="connsiteX79" fmla="*/ 5668099 w 7739558"/>
              <a:gd name="connsiteY79" fmla="*/ 439616 h 4730262"/>
              <a:gd name="connsiteX80" fmla="*/ 5879114 w 7739558"/>
              <a:gd name="connsiteY80" fmla="*/ 281354 h 4730262"/>
              <a:gd name="connsiteX81" fmla="*/ 6028583 w 7739558"/>
              <a:gd name="connsiteY81" fmla="*/ 211016 h 4730262"/>
              <a:gd name="connsiteX82" fmla="*/ 6213222 w 7739558"/>
              <a:gd name="connsiteY82" fmla="*/ 105508 h 4730262"/>
              <a:gd name="connsiteX83" fmla="*/ 6600083 w 7739558"/>
              <a:gd name="connsiteY83" fmla="*/ 0 h 4730262"/>
              <a:gd name="connsiteX84" fmla="*/ 6951775 w 7739558"/>
              <a:gd name="connsiteY84" fmla="*/ 26377 h 4730262"/>
              <a:gd name="connsiteX85" fmla="*/ 7039699 w 7739558"/>
              <a:gd name="connsiteY85" fmla="*/ 79131 h 4730262"/>
              <a:gd name="connsiteX86" fmla="*/ 7294675 w 7739558"/>
              <a:gd name="connsiteY86" fmla="*/ 465992 h 4730262"/>
              <a:gd name="connsiteX87" fmla="*/ 7488106 w 7739558"/>
              <a:gd name="connsiteY87" fmla="*/ 1011116 h 4730262"/>
              <a:gd name="connsiteX88" fmla="*/ 7584822 w 7739558"/>
              <a:gd name="connsiteY88" fmla="*/ 1459523 h 4730262"/>
              <a:gd name="connsiteX89" fmla="*/ 7646368 w 7739558"/>
              <a:gd name="connsiteY89" fmla="*/ 1670539 h 4730262"/>
              <a:gd name="connsiteX90" fmla="*/ 7699122 w 7739558"/>
              <a:gd name="connsiteY90" fmla="*/ 2039816 h 4730262"/>
              <a:gd name="connsiteX91" fmla="*/ 7725499 w 7739558"/>
              <a:gd name="connsiteY91" fmla="*/ 2198077 h 4730262"/>
              <a:gd name="connsiteX92" fmla="*/ 7716706 w 7739558"/>
              <a:gd name="connsiteY92" fmla="*/ 2822331 h 4730262"/>
              <a:gd name="connsiteX93" fmla="*/ 7576029 w 7739558"/>
              <a:gd name="connsiteY93" fmla="*/ 3147646 h 4730262"/>
              <a:gd name="connsiteX94" fmla="*/ 7505691 w 7739558"/>
              <a:gd name="connsiteY94" fmla="*/ 3253154 h 4730262"/>
              <a:gd name="connsiteX95" fmla="*/ 7417768 w 7739558"/>
              <a:gd name="connsiteY95" fmla="*/ 3358662 h 4730262"/>
              <a:gd name="connsiteX96" fmla="*/ 7303468 w 7739558"/>
              <a:gd name="connsiteY96" fmla="*/ 3552092 h 4730262"/>
              <a:gd name="connsiteX97" fmla="*/ 7083660 w 7739558"/>
              <a:gd name="connsiteY97" fmla="*/ 3842239 h 4730262"/>
              <a:gd name="connsiteX98" fmla="*/ 6995737 w 7739558"/>
              <a:gd name="connsiteY98" fmla="*/ 3965331 h 4730262"/>
              <a:gd name="connsiteX99" fmla="*/ 6793514 w 7739558"/>
              <a:gd name="connsiteY99" fmla="*/ 4229100 h 4730262"/>
              <a:gd name="connsiteX100" fmla="*/ 6635252 w 7739558"/>
              <a:gd name="connsiteY100" fmla="*/ 4273062 h 4730262"/>
              <a:gd name="connsiteX101" fmla="*/ 6433029 w 7739558"/>
              <a:gd name="connsiteY101" fmla="*/ 4299439 h 4730262"/>
              <a:gd name="connsiteX102" fmla="*/ 6327522 w 7739558"/>
              <a:gd name="connsiteY102" fmla="*/ 4325816 h 4730262"/>
              <a:gd name="connsiteX103" fmla="*/ 6169260 w 7739558"/>
              <a:gd name="connsiteY103" fmla="*/ 4360985 h 4730262"/>
              <a:gd name="connsiteX104" fmla="*/ 5984622 w 7739558"/>
              <a:gd name="connsiteY104" fmla="*/ 4413739 h 4730262"/>
              <a:gd name="connsiteX105" fmla="*/ 5712060 w 7739558"/>
              <a:gd name="connsiteY105" fmla="*/ 4475285 h 4730262"/>
              <a:gd name="connsiteX106" fmla="*/ 5606552 w 7739558"/>
              <a:gd name="connsiteY106" fmla="*/ 4510454 h 4730262"/>
              <a:gd name="connsiteX107" fmla="*/ 5369160 w 7739558"/>
              <a:gd name="connsiteY107" fmla="*/ 4563208 h 4730262"/>
              <a:gd name="connsiteX108" fmla="*/ 5246068 w 7739558"/>
              <a:gd name="connsiteY108" fmla="*/ 4598377 h 4730262"/>
              <a:gd name="connsiteX109" fmla="*/ 5140560 w 7739558"/>
              <a:gd name="connsiteY109" fmla="*/ 4624754 h 4730262"/>
              <a:gd name="connsiteX110" fmla="*/ 4903168 w 7739558"/>
              <a:gd name="connsiteY110" fmla="*/ 4695092 h 4730262"/>
              <a:gd name="connsiteX111" fmla="*/ 4639399 w 7739558"/>
              <a:gd name="connsiteY111" fmla="*/ 4730262 h 4730262"/>
              <a:gd name="connsiteX112" fmla="*/ 4173406 w 7739558"/>
              <a:gd name="connsiteY112" fmla="*/ 4703885 h 4730262"/>
              <a:gd name="connsiteX113" fmla="*/ 3733791 w 7739558"/>
              <a:gd name="connsiteY113" fmla="*/ 4695092 h 4730262"/>
              <a:gd name="connsiteX114" fmla="*/ 3426060 w 7739558"/>
              <a:gd name="connsiteY114" fmla="*/ 4659923 h 4730262"/>
              <a:gd name="connsiteX115" fmla="*/ 3338137 w 7739558"/>
              <a:gd name="connsiteY115" fmla="*/ 4651131 h 4730262"/>
              <a:gd name="connsiteX116" fmla="*/ 3259006 w 7739558"/>
              <a:gd name="connsiteY116" fmla="*/ 4642339 h 4730262"/>
              <a:gd name="connsiteX117" fmla="*/ 3100745 w 7739558"/>
              <a:gd name="connsiteY117" fmla="*/ 4633546 h 4730262"/>
              <a:gd name="connsiteX118" fmla="*/ 2880937 w 7739558"/>
              <a:gd name="connsiteY118" fmla="*/ 4615962 h 4730262"/>
              <a:gd name="connsiteX119" fmla="*/ 2740260 w 7739558"/>
              <a:gd name="connsiteY119" fmla="*/ 4598377 h 4730262"/>
              <a:gd name="connsiteX120" fmla="*/ 2546829 w 7739558"/>
              <a:gd name="connsiteY120" fmla="*/ 4572000 h 4730262"/>
              <a:gd name="connsiteX121" fmla="*/ 2414945 w 7739558"/>
              <a:gd name="connsiteY121" fmla="*/ 4554416 h 4730262"/>
              <a:gd name="connsiteX122" fmla="*/ 2256683 w 7739558"/>
              <a:gd name="connsiteY122" fmla="*/ 4536831 h 4730262"/>
              <a:gd name="connsiteX123" fmla="*/ 2116006 w 7739558"/>
              <a:gd name="connsiteY123" fmla="*/ 4519246 h 4730262"/>
              <a:gd name="connsiteX124" fmla="*/ 2036875 w 7739558"/>
              <a:gd name="connsiteY124" fmla="*/ 4510454 h 4730262"/>
              <a:gd name="connsiteX125" fmla="*/ 1984122 w 7739558"/>
              <a:gd name="connsiteY125" fmla="*/ 4501662 h 4730262"/>
              <a:gd name="connsiteX126" fmla="*/ 1861029 w 7739558"/>
              <a:gd name="connsiteY126" fmla="*/ 4484077 h 4730262"/>
              <a:gd name="connsiteX127" fmla="*/ 1808275 w 7739558"/>
              <a:gd name="connsiteY127" fmla="*/ 4475285 h 4730262"/>
              <a:gd name="connsiteX128" fmla="*/ 1764314 w 7739558"/>
              <a:gd name="connsiteY128" fmla="*/ 4466492 h 4730262"/>
              <a:gd name="connsiteX129" fmla="*/ 1658806 w 7739558"/>
              <a:gd name="connsiteY129" fmla="*/ 4448908 h 4730262"/>
              <a:gd name="connsiteX130" fmla="*/ 1509337 w 7739558"/>
              <a:gd name="connsiteY130" fmla="*/ 4413739 h 4730262"/>
              <a:gd name="connsiteX131" fmla="*/ 1403829 w 7739558"/>
              <a:gd name="connsiteY131" fmla="*/ 4387362 h 4730262"/>
              <a:gd name="connsiteX132" fmla="*/ 1263152 w 7739558"/>
              <a:gd name="connsiteY132" fmla="*/ 4352192 h 4730262"/>
              <a:gd name="connsiteX133" fmla="*/ 1096099 w 7739558"/>
              <a:gd name="connsiteY133" fmla="*/ 4334608 h 4730262"/>
              <a:gd name="connsiteX134" fmla="*/ 937837 w 7739558"/>
              <a:gd name="connsiteY134" fmla="*/ 4273062 h 4730262"/>
              <a:gd name="connsiteX135" fmla="*/ 858706 w 7739558"/>
              <a:gd name="connsiteY135" fmla="*/ 4246685 h 4730262"/>
              <a:gd name="connsiteX136" fmla="*/ 788368 w 7739558"/>
              <a:gd name="connsiteY136" fmla="*/ 4220308 h 4730262"/>
              <a:gd name="connsiteX137" fmla="*/ 735614 w 7739558"/>
              <a:gd name="connsiteY137" fmla="*/ 4202723 h 4730262"/>
              <a:gd name="connsiteX138" fmla="*/ 682860 w 7739558"/>
              <a:gd name="connsiteY138" fmla="*/ 4176346 h 4730262"/>
              <a:gd name="connsiteX139" fmla="*/ 638899 w 7739558"/>
              <a:gd name="connsiteY139" fmla="*/ 4158762 h 4730262"/>
              <a:gd name="connsiteX140" fmla="*/ 471845 w 7739558"/>
              <a:gd name="connsiteY140" fmla="*/ 4026877 h 4730262"/>
              <a:gd name="connsiteX141" fmla="*/ 436675 w 7739558"/>
              <a:gd name="connsiteY141" fmla="*/ 4000500 h 4730262"/>
              <a:gd name="connsiteX142" fmla="*/ 375129 w 7739558"/>
              <a:gd name="connsiteY142" fmla="*/ 3938954 h 4730262"/>
              <a:gd name="connsiteX143" fmla="*/ 339960 w 7739558"/>
              <a:gd name="connsiteY143" fmla="*/ 3903785 h 4730262"/>
              <a:gd name="connsiteX144" fmla="*/ 322375 w 7739558"/>
              <a:gd name="connsiteY144" fmla="*/ 3877408 h 4730262"/>
              <a:gd name="connsiteX145" fmla="*/ 287206 w 7739558"/>
              <a:gd name="connsiteY145" fmla="*/ 3842239 h 4730262"/>
              <a:gd name="connsiteX146" fmla="*/ 269622 w 7739558"/>
              <a:gd name="connsiteY146" fmla="*/ 3815862 h 4730262"/>
              <a:gd name="connsiteX147" fmla="*/ 216868 w 7739558"/>
              <a:gd name="connsiteY147" fmla="*/ 3745523 h 4730262"/>
              <a:gd name="connsiteX148" fmla="*/ 164114 w 7739558"/>
              <a:gd name="connsiteY148" fmla="*/ 3648808 h 4730262"/>
              <a:gd name="connsiteX149" fmla="*/ 146529 w 7739558"/>
              <a:gd name="connsiteY149" fmla="*/ 3604846 h 4730262"/>
              <a:gd name="connsiteX150" fmla="*/ 67399 w 7739558"/>
              <a:gd name="connsiteY150" fmla="*/ 3455377 h 4730262"/>
              <a:gd name="connsiteX151" fmla="*/ 32229 w 7739558"/>
              <a:gd name="connsiteY151" fmla="*/ 3349869 h 4730262"/>
              <a:gd name="connsiteX152" fmla="*/ 14645 w 7739558"/>
              <a:gd name="connsiteY152" fmla="*/ 3297116 h 4730262"/>
              <a:gd name="connsiteX153" fmla="*/ 5852 w 7739558"/>
              <a:gd name="connsiteY153" fmla="*/ 3253154 h 4730262"/>
              <a:gd name="connsiteX154" fmla="*/ 111360 w 7739558"/>
              <a:gd name="connsiteY154" fmla="*/ 2901461 h 4730262"/>
              <a:gd name="connsiteX155" fmla="*/ 102568 w 7739558"/>
              <a:gd name="connsiteY155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153269 w 7728713"/>
              <a:gd name="connsiteY148" fmla="*/ 3648808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311530 w 7728713"/>
              <a:gd name="connsiteY148" fmla="*/ 3543301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4119 w 7731109"/>
              <a:gd name="connsiteY0" fmla="*/ 2699238 h 4730262"/>
              <a:gd name="connsiteX1" fmla="*/ 173250 w 7731109"/>
              <a:gd name="connsiteY1" fmla="*/ 1740877 h 4730262"/>
              <a:gd name="connsiteX2" fmla="*/ 164457 w 7731109"/>
              <a:gd name="connsiteY2" fmla="*/ 1644162 h 4730262"/>
              <a:gd name="connsiteX3" fmla="*/ 173250 w 7731109"/>
              <a:gd name="connsiteY3" fmla="*/ 1318846 h 4730262"/>
              <a:gd name="connsiteX4" fmla="*/ 182042 w 7731109"/>
              <a:gd name="connsiteY4" fmla="*/ 1222131 h 4730262"/>
              <a:gd name="connsiteX5" fmla="*/ 199626 w 7731109"/>
              <a:gd name="connsiteY5" fmla="*/ 1169377 h 4730262"/>
              <a:gd name="connsiteX6" fmla="*/ 243588 w 7731109"/>
              <a:gd name="connsiteY6" fmla="*/ 1072662 h 4730262"/>
              <a:gd name="connsiteX7" fmla="*/ 278757 w 7731109"/>
              <a:gd name="connsiteY7" fmla="*/ 984739 h 4730262"/>
              <a:gd name="connsiteX8" fmla="*/ 305134 w 7731109"/>
              <a:gd name="connsiteY8" fmla="*/ 931985 h 4730262"/>
              <a:gd name="connsiteX9" fmla="*/ 322719 w 7731109"/>
              <a:gd name="connsiteY9" fmla="*/ 879231 h 4730262"/>
              <a:gd name="connsiteX10" fmla="*/ 428226 w 7731109"/>
              <a:gd name="connsiteY10" fmla="*/ 694592 h 4730262"/>
              <a:gd name="connsiteX11" fmla="*/ 498565 w 7731109"/>
              <a:gd name="connsiteY11" fmla="*/ 615462 h 4730262"/>
              <a:gd name="connsiteX12" fmla="*/ 551319 w 7731109"/>
              <a:gd name="connsiteY12" fmla="*/ 571500 h 4730262"/>
              <a:gd name="connsiteX13" fmla="*/ 630450 w 7731109"/>
              <a:gd name="connsiteY13" fmla="*/ 509954 h 4730262"/>
              <a:gd name="connsiteX14" fmla="*/ 665619 w 7731109"/>
              <a:gd name="connsiteY14" fmla="*/ 501162 h 4730262"/>
              <a:gd name="connsiteX15" fmla="*/ 727165 w 7731109"/>
              <a:gd name="connsiteY15" fmla="*/ 474785 h 4730262"/>
              <a:gd name="connsiteX16" fmla="*/ 771126 w 7731109"/>
              <a:gd name="connsiteY16" fmla="*/ 457200 h 4730262"/>
              <a:gd name="connsiteX17" fmla="*/ 823880 w 7731109"/>
              <a:gd name="connsiteY17" fmla="*/ 448408 h 4730262"/>
              <a:gd name="connsiteX18" fmla="*/ 876634 w 7731109"/>
              <a:gd name="connsiteY18" fmla="*/ 430823 h 4730262"/>
              <a:gd name="connsiteX19" fmla="*/ 955765 w 7731109"/>
              <a:gd name="connsiteY19" fmla="*/ 413239 h 4730262"/>
              <a:gd name="connsiteX20" fmla="*/ 1043688 w 7731109"/>
              <a:gd name="connsiteY20" fmla="*/ 395654 h 4730262"/>
              <a:gd name="connsiteX21" fmla="*/ 1114026 w 7731109"/>
              <a:gd name="connsiteY21" fmla="*/ 378069 h 4730262"/>
              <a:gd name="connsiteX22" fmla="*/ 1210742 w 7731109"/>
              <a:gd name="connsiteY22" fmla="*/ 404446 h 4730262"/>
              <a:gd name="connsiteX23" fmla="*/ 1237119 w 7731109"/>
              <a:gd name="connsiteY23" fmla="*/ 422031 h 4730262"/>
              <a:gd name="connsiteX24" fmla="*/ 1325042 w 7731109"/>
              <a:gd name="connsiteY24" fmla="*/ 439616 h 4730262"/>
              <a:gd name="connsiteX25" fmla="*/ 1421757 w 7731109"/>
              <a:gd name="connsiteY25" fmla="*/ 474785 h 4730262"/>
              <a:gd name="connsiteX26" fmla="*/ 1474511 w 7731109"/>
              <a:gd name="connsiteY26" fmla="*/ 492369 h 4730262"/>
              <a:gd name="connsiteX27" fmla="*/ 1544850 w 7731109"/>
              <a:gd name="connsiteY27" fmla="*/ 518746 h 4730262"/>
              <a:gd name="connsiteX28" fmla="*/ 1606396 w 7731109"/>
              <a:gd name="connsiteY28" fmla="*/ 571500 h 4730262"/>
              <a:gd name="connsiteX29" fmla="*/ 1632773 w 7731109"/>
              <a:gd name="connsiteY29" fmla="*/ 606669 h 4730262"/>
              <a:gd name="connsiteX30" fmla="*/ 1659150 w 7731109"/>
              <a:gd name="connsiteY30" fmla="*/ 694592 h 4730262"/>
              <a:gd name="connsiteX31" fmla="*/ 1667942 w 7731109"/>
              <a:gd name="connsiteY31" fmla="*/ 747346 h 4730262"/>
              <a:gd name="connsiteX32" fmla="*/ 1694319 w 7731109"/>
              <a:gd name="connsiteY32" fmla="*/ 852854 h 4730262"/>
              <a:gd name="connsiteX33" fmla="*/ 1694319 w 7731109"/>
              <a:gd name="connsiteY33" fmla="*/ 1266092 h 4730262"/>
              <a:gd name="connsiteX34" fmla="*/ 1685526 w 7731109"/>
              <a:gd name="connsiteY34" fmla="*/ 2048608 h 4730262"/>
              <a:gd name="connsiteX35" fmla="*/ 1694319 w 7731109"/>
              <a:gd name="connsiteY35" fmla="*/ 2189285 h 4730262"/>
              <a:gd name="connsiteX36" fmla="*/ 1703111 w 7731109"/>
              <a:gd name="connsiteY36" fmla="*/ 2215662 h 4730262"/>
              <a:gd name="connsiteX37" fmla="*/ 1720696 w 7731109"/>
              <a:gd name="connsiteY37" fmla="*/ 2373923 h 4730262"/>
              <a:gd name="connsiteX38" fmla="*/ 1747073 w 7731109"/>
              <a:gd name="connsiteY38" fmla="*/ 2435469 h 4730262"/>
              <a:gd name="connsiteX39" fmla="*/ 1755865 w 7731109"/>
              <a:gd name="connsiteY39" fmla="*/ 2470639 h 4730262"/>
              <a:gd name="connsiteX40" fmla="*/ 1773450 w 7731109"/>
              <a:gd name="connsiteY40" fmla="*/ 2523392 h 4730262"/>
              <a:gd name="connsiteX41" fmla="*/ 1782242 w 7731109"/>
              <a:gd name="connsiteY41" fmla="*/ 2549769 h 4730262"/>
              <a:gd name="connsiteX42" fmla="*/ 1799826 w 7731109"/>
              <a:gd name="connsiteY42" fmla="*/ 2584939 h 4730262"/>
              <a:gd name="connsiteX43" fmla="*/ 1808619 w 7731109"/>
              <a:gd name="connsiteY43" fmla="*/ 2637692 h 4730262"/>
              <a:gd name="connsiteX44" fmla="*/ 1826203 w 7731109"/>
              <a:gd name="connsiteY44" fmla="*/ 2681654 h 4730262"/>
              <a:gd name="connsiteX45" fmla="*/ 1834996 w 7731109"/>
              <a:gd name="connsiteY45" fmla="*/ 2708031 h 4730262"/>
              <a:gd name="connsiteX46" fmla="*/ 1870165 w 7731109"/>
              <a:gd name="connsiteY46" fmla="*/ 2804746 h 4730262"/>
              <a:gd name="connsiteX47" fmla="*/ 1922919 w 7731109"/>
              <a:gd name="connsiteY47" fmla="*/ 2857500 h 4730262"/>
              <a:gd name="connsiteX48" fmla="*/ 1940503 w 7731109"/>
              <a:gd name="connsiteY48" fmla="*/ 2883877 h 4730262"/>
              <a:gd name="connsiteX49" fmla="*/ 1993257 w 7731109"/>
              <a:gd name="connsiteY49" fmla="*/ 2919046 h 4730262"/>
              <a:gd name="connsiteX50" fmla="*/ 2046011 w 7731109"/>
              <a:gd name="connsiteY50" fmla="*/ 2963008 h 4730262"/>
              <a:gd name="connsiteX51" fmla="*/ 2098765 w 7731109"/>
              <a:gd name="connsiteY51" fmla="*/ 2998177 h 4730262"/>
              <a:gd name="connsiteX52" fmla="*/ 2177896 w 7731109"/>
              <a:gd name="connsiteY52" fmla="*/ 3024554 h 4730262"/>
              <a:gd name="connsiteX53" fmla="*/ 2283403 w 7731109"/>
              <a:gd name="connsiteY53" fmla="*/ 3077308 h 4730262"/>
              <a:gd name="connsiteX54" fmla="*/ 2309780 w 7731109"/>
              <a:gd name="connsiteY54" fmla="*/ 3086100 h 4730262"/>
              <a:gd name="connsiteX55" fmla="*/ 2397703 w 7731109"/>
              <a:gd name="connsiteY55" fmla="*/ 3112477 h 4730262"/>
              <a:gd name="connsiteX56" fmla="*/ 2731811 w 7731109"/>
              <a:gd name="connsiteY56" fmla="*/ 3094892 h 4730262"/>
              <a:gd name="connsiteX57" fmla="*/ 2784565 w 7731109"/>
              <a:gd name="connsiteY57" fmla="*/ 3077308 h 4730262"/>
              <a:gd name="connsiteX58" fmla="*/ 2942826 w 7731109"/>
              <a:gd name="connsiteY58" fmla="*/ 3068516 h 4730262"/>
              <a:gd name="connsiteX59" fmla="*/ 3400026 w 7731109"/>
              <a:gd name="connsiteY59" fmla="*/ 3042139 h 4730262"/>
              <a:gd name="connsiteX60" fmla="*/ 3479157 w 7731109"/>
              <a:gd name="connsiteY60" fmla="*/ 3033346 h 4730262"/>
              <a:gd name="connsiteX61" fmla="*/ 4701288 w 7731109"/>
              <a:gd name="connsiteY61" fmla="*/ 3059723 h 4730262"/>
              <a:gd name="connsiteX62" fmla="*/ 4877134 w 7731109"/>
              <a:gd name="connsiteY62" fmla="*/ 3050931 h 4730262"/>
              <a:gd name="connsiteX63" fmla="*/ 4929888 w 7731109"/>
              <a:gd name="connsiteY63" fmla="*/ 3042139 h 4730262"/>
              <a:gd name="connsiteX64" fmla="*/ 5026603 w 7731109"/>
              <a:gd name="connsiteY64" fmla="*/ 3033346 h 4730262"/>
              <a:gd name="connsiteX65" fmla="*/ 5140903 w 7731109"/>
              <a:gd name="connsiteY65" fmla="*/ 2998177 h 4730262"/>
              <a:gd name="connsiteX66" fmla="*/ 5176073 w 7731109"/>
              <a:gd name="connsiteY66" fmla="*/ 2945423 h 4730262"/>
              <a:gd name="connsiteX67" fmla="*/ 5255203 w 7731109"/>
              <a:gd name="connsiteY67" fmla="*/ 2857500 h 4730262"/>
              <a:gd name="connsiteX68" fmla="*/ 5290373 w 7731109"/>
              <a:gd name="connsiteY68" fmla="*/ 2822331 h 4730262"/>
              <a:gd name="connsiteX69" fmla="*/ 5316750 w 7731109"/>
              <a:gd name="connsiteY69" fmla="*/ 2778369 h 4730262"/>
              <a:gd name="connsiteX70" fmla="*/ 5343126 w 7731109"/>
              <a:gd name="connsiteY70" fmla="*/ 2743200 h 4730262"/>
              <a:gd name="connsiteX71" fmla="*/ 5395880 w 7731109"/>
              <a:gd name="connsiteY71" fmla="*/ 2576146 h 4730262"/>
              <a:gd name="connsiteX72" fmla="*/ 5413465 w 7731109"/>
              <a:gd name="connsiteY72" fmla="*/ 2532185 h 4730262"/>
              <a:gd name="connsiteX73" fmla="*/ 5448634 w 7731109"/>
              <a:gd name="connsiteY73" fmla="*/ 2400300 h 4730262"/>
              <a:gd name="connsiteX74" fmla="*/ 5439842 w 7731109"/>
              <a:gd name="connsiteY74" fmla="*/ 1802423 h 4730262"/>
              <a:gd name="connsiteX75" fmla="*/ 5422257 w 7731109"/>
              <a:gd name="connsiteY75" fmla="*/ 1714500 h 4730262"/>
              <a:gd name="connsiteX76" fmla="*/ 5404673 w 7731109"/>
              <a:gd name="connsiteY76" fmla="*/ 1617785 h 4730262"/>
              <a:gd name="connsiteX77" fmla="*/ 5387088 w 7731109"/>
              <a:gd name="connsiteY77" fmla="*/ 1459523 h 4730262"/>
              <a:gd name="connsiteX78" fmla="*/ 5431050 w 7731109"/>
              <a:gd name="connsiteY78" fmla="*/ 896816 h 4730262"/>
              <a:gd name="connsiteX79" fmla="*/ 5659650 w 7731109"/>
              <a:gd name="connsiteY79" fmla="*/ 439616 h 4730262"/>
              <a:gd name="connsiteX80" fmla="*/ 5870665 w 7731109"/>
              <a:gd name="connsiteY80" fmla="*/ 281354 h 4730262"/>
              <a:gd name="connsiteX81" fmla="*/ 6020134 w 7731109"/>
              <a:gd name="connsiteY81" fmla="*/ 211016 h 4730262"/>
              <a:gd name="connsiteX82" fmla="*/ 6204773 w 7731109"/>
              <a:gd name="connsiteY82" fmla="*/ 105508 h 4730262"/>
              <a:gd name="connsiteX83" fmla="*/ 6591634 w 7731109"/>
              <a:gd name="connsiteY83" fmla="*/ 0 h 4730262"/>
              <a:gd name="connsiteX84" fmla="*/ 6943326 w 7731109"/>
              <a:gd name="connsiteY84" fmla="*/ 26377 h 4730262"/>
              <a:gd name="connsiteX85" fmla="*/ 7031250 w 7731109"/>
              <a:gd name="connsiteY85" fmla="*/ 79131 h 4730262"/>
              <a:gd name="connsiteX86" fmla="*/ 7286226 w 7731109"/>
              <a:gd name="connsiteY86" fmla="*/ 465992 h 4730262"/>
              <a:gd name="connsiteX87" fmla="*/ 7479657 w 7731109"/>
              <a:gd name="connsiteY87" fmla="*/ 1011116 h 4730262"/>
              <a:gd name="connsiteX88" fmla="*/ 7576373 w 7731109"/>
              <a:gd name="connsiteY88" fmla="*/ 1459523 h 4730262"/>
              <a:gd name="connsiteX89" fmla="*/ 7637919 w 7731109"/>
              <a:gd name="connsiteY89" fmla="*/ 1670539 h 4730262"/>
              <a:gd name="connsiteX90" fmla="*/ 7690673 w 7731109"/>
              <a:gd name="connsiteY90" fmla="*/ 2039816 h 4730262"/>
              <a:gd name="connsiteX91" fmla="*/ 7717050 w 7731109"/>
              <a:gd name="connsiteY91" fmla="*/ 2198077 h 4730262"/>
              <a:gd name="connsiteX92" fmla="*/ 7708257 w 7731109"/>
              <a:gd name="connsiteY92" fmla="*/ 2822331 h 4730262"/>
              <a:gd name="connsiteX93" fmla="*/ 7567580 w 7731109"/>
              <a:gd name="connsiteY93" fmla="*/ 3147646 h 4730262"/>
              <a:gd name="connsiteX94" fmla="*/ 7497242 w 7731109"/>
              <a:gd name="connsiteY94" fmla="*/ 3253154 h 4730262"/>
              <a:gd name="connsiteX95" fmla="*/ 7409319 w 7731109"/>
              <a:gd name="connsiteY95" fmla="*/ 3358662 h 4730262"/>
              <a:gd name="connsiteX96" fmla="*/ 7295019 w 7731109"/>
              <a:gd name="connsiteY96" fmla="*/ 3552092 h 4730262"/>
              <a:gd name="connsiteX97" fmla="*/ 7075211 w 7731109"/>
              <a:gd name="connsiteY97" fmla="*/ 3842239 h 4730262"/>
              <a:gd name="connsiteX98" fmla="*/ 6987288 w 7731109"/>
              <a:gd name="connsiteY98" fmla="*/ 3965331 h 4730262"/>
              <a:gd name="connsiteX99" fmla="*/ 6785065 w 7731109"/>
              <a:gd name="connsiteY99" fmla="*/ 4229100 h 4730262"/>
              <a:gd name="connsiteX100" fmla="*/ 6626803 w 7731109"/>
              <a:gd name="connsiteY100" fmla="*/ 4273062 h 4730262"/>
              <a:gd name="connsiteX101" fmla="*/ 6424580 w 7731109"/>
              <a:gd name="connsiteY101" fmla="*/ 4299439 h 4730262"/>
              <a:gd name="connsiteX102" fmla="*/ 6319073 w 7731109"/>
              <a:gd name="connsiteY102" fmla="*/ 4325816 h 4730262"/>
              <a:gd name="connsiteX103" fmla="*/ 6160811 w 7731109"/>
              <a:gd name="connsiteY103" fmla="*/ 4360985 h 4730262"/>
              <a:gd name="connsiteX104" fmla="*/ 5976173 w 7731109"/>
              <a:gd name="connsiteY104" fmla="*/ 4413739 h 4730262"/>
              <a:gd name="connsiteX105" fmla="*/ 5703611 w 7731109"/>
              <a:gd name="connsiteY105" fmla="*/ 4475285 h 4730262"/>
              <a:gd name="connsiteX106" fmla="*/ 5598103 w 7731109"/>
              <a:gd name="connsiteY106" fmla="*/ 4510454 h 4730262"/>
              <a:gd name="connsiteX107" fmla="*/ 5360711 w 7731109"/>
              <a:gd name="connsiteY107" fmla="*/ 4563208 h 4730262"/>
              <a:gd name="connsiteX108" fmla="*/ 5237619 w 7731109"/>
              <a:gd name="connsiteY108" fmla="*/ 4598377 h 4730262"/>
              <a:gd name="connsiteX109" fmla="*/ 5132111 w 7731109"/>
              <a:gd name="connsiteY109" fmla="*/ 4624754 h 4730262"/>
              <a:gd name="connsiteX110" fmla="*/ 4894719 w 7731109"/>
              <a:gd name="connsiteY110" fmla="*/ 4695092 h 4730262"/>
              <a:gd name="connsiteX111" fmla="*/ 4630950 w 7731109"/>
              <a:gd name="connsiteY111" fmla="*/ 4730262 h 4730262"/>
              <a:gd name="connsiteX112" fmla="*/ 4164957 w 7731109"/>
              <a:gd name="connsiteY112" fmla="*/ 4703885 h 4730262"/>
              <a:gd name="connsiteX113" fmla="*/ 3725342 w 7731109"/>
              <a:gd name="connsiteY113" fmla="*/ 4695092 h 4730262"/>
              <a:gd name="connsiteX114" fmla="*/ 3417611 w 7731109"/>
              <a:gd name="connsiteY114" fmla="*/ 4659923 h 4730262"/>
              <a:gd name="connsiteX115" fmla="*/ 3329688 w 7731109"/>
              <a:gd name="connsiteY115" fmla="*/ 4651131 h 4730262"/>
              <a:gd name="connsiteX116" fmla="*/ 3250557 w 7731109"/>
              <a:gd name="connsiteY116" fmla="*/ 4642339 h 4730262"/>
              <a:gd name="connsiteX117" fmla="*/ 3092296 w 7731109"/>
              <a:gd name="connsiteY117" fmla="*/ 4633546 h 4730262"/>
              <a:gd name="connsiteX118" fmla="*/ 2872488 w 7731109"/>
              <a:gd name="connsiteY118" fmla="*/ 4615962 h 4730262"/>
              <a:gd name="connsiteX119" fmla="*/ 2731811 w 7731109"/>
              <a:gd name="connsiteY119" fmla="*/ 4598377 h 4730262"/>
              <a:gd name="connsiteX120" fmla="*/ 2538380 w 7731109"/>
              <a:gd name="connsiteY120" fmla="*/ 4572000 h 4730262"/>
              <a:gd name="connsiteX121" fmla="*/ 2406496 w 7731109"/>
              <a:gd name="connsiteY121" fmla="*/ 4554416 h 4730262"/>
              <a:gd name="connsiteX122" fmla="*/ 2248234 w 7731109"/>
              <a:gd name="connsiteY122" fmla="*/ 4536831 h 4730262"/>
              <a:gd name="connsiteX123" fmla="*/ 2107557 w 7731109"/>
              <a:gd name="connsiteY123" fmla="*/ 4519246 h 4730262"/>
              <a:gd name="connsiteX124" fmla="*/ 2028426 w 7731109"/>
              <a:gd name="connsiteY124" fmla="*/ 4510454 h 4730262"/>
              <a:gd name="connsiteX125" fmla="*/ 1975673 w 7731109"/>
              <a:gd name="connsiteY125" fmla="*/ 4501662 h 4730262"/>
              <a:gd name="connsiteX126" fmla="*/ 1852580 w 7731109"/>
              <a:gd name="connsiteY126" fmla="*/ 4484077 h 4730262"/>
              <a:gd name="connsiteX127" fmla="*/ 1799826 w 7731109"/>
              <a:gd name="connsiteY127" fmla="*/ 4475285 h 4730262"/>
              <a:gd name="connsiteX128" fmla="*/ 1755865 w 7731109"/>
              <a:gd name="connsiteY128" fmla="*/ 4466492 h 4730262"/>
              <a:gd name="connsiteX129" fmla="*/ 1650357 w 7731109"/>
              <a:gd name="connsiteY129" fmla="*/ 4448908 h 4730262"/>
              <a:gd name="connsiteX130" fmla="*/ 1500888 w 7731109"/>
              <a:gd name="connsiteY130" fmla="*/ 4413739 h 4730262"/>
              <a:gd name="connsiteX131" fmla="*/ 1395380 w 7731109"/>
              <a:gd name="connsiteY131" fmla="*/ 4387362 h 4730262"/>
              <a:gd name="connsiteX132" fmla="*/ 1254703 w 7731109"/>
              <a:gd name="connsiteY132" fmla="*/ 4352192 h 4730262"/>
              <a:gd name="connsiteX133" fmla="*/ 1087650 w 7731109"/>
              <a:gd name="connsiteY133" fmla="*/ 4334608 h 4730262"/>
              <a:gd name="connsiteX134" fmla="*/ 929388 w 7731109"/>
              <a:gd name="connsiteY134" fmla="*/ 4273062 h 4730262"/>
              <a:gd name="connsiteX135" fmla="*/ 850257 w 7731109"/>
              <a:gd name="connsiteY135" fmla="*/ 4246685 h 4730262"/>
              <a:gd name="connsiteX136" fmla="*/ 779919 w 7731109"/>
              <a:gd name="connsiteY136" fmla="*/ 4220308 h 4730262"/>
              <a:gd name="connsiteX137" fmla="*/ 727165 w 7731109"/>
              <a:gd name="connsiteY137" fmla="*/ 4202723 h 4730262"/>
              <a:gd name="connsiteX138" fmla="*/ 674411 w 7731109"/>
              <a:gd name="connsiteY138" fmla="*/ 4176346 h 4730262"/>
              <a:gd name="connsiteX139" fmla="*/ 630450 w 7731109"/>
              <a:gd name="connsiteY139" fmla="*/ 4158762 h 4730262"/>
              <a:gd name="connsiteX140" fmla="*/ 463396 w 7731109"/>
              <a:gd name="connsiteY140" fmla="*/ 4026877 h 4730262"/>
              <a:gd name="connsiteX141" fmla="*/ 428226 w 7731109"/>
              <a:gd name="connsiteY141" fmla="*/ 4000500 h 4730262"/>
              <a:gd name="connsiteX142" fmla="*/ 366680 w 7731109"/>
              <a:gd name="connsiteY142" fmla="*/ 3938954 h 4730262"/>
              <a:gd name="connsiteX143" fmla="*/ 331511 w 7731109"/>
              <a:gd name="connsiteY143" fmla="*/ 3903785 h 4730262"/>
              <a:gd name="connsiteX144" fmla="*/ 313926 w 7731109"/>
              <a:gd name="connsiteY144" fmla="*/ 3877408 h 4730262"/>
              <a:gd name="connsiteX145" fmla="*/ 278757 w 7731109"/>
              <a:gd name="connsiteY145" fmla="*/ 3842239 h 4730262"/>
              <a:gd name="connsiteX146" fmla="*/ 261173 w 7731109"/>
              <a:gd name="connsiteY146" fmla="*/ 3815862 h 4730262"/>
              <a:gd name="connsiteX147" fmla="*/ 208419 w 7731109"/>
              <a:gd name="connsiteY147" fmla="*/ 3745523 h 4730262"/>
              <a:gd name="connsiteX148" fmla="*/ 313926 w 7731109"/>
              <a:gd name="connsiteY148" fmla="*/ 3543301 h 4730262"/>
              <a:gd name="connsiteX149" fmla="*/ 138080 w 7731109"/>
              <a:gd name="connsiteY149" fmla="*/ 3604846 h 4730262"/>
              <a:gd name="connsiteX150" fmla="*/ 23780 w 7731109"/>
              <a:gd name="connsiteY150" fmla="*/ 3349869 h 4730262"/>
              <a:gd name="connsiteX151" fmla="*/ 6196 w 7731109"/>
              <a:gd name="connsiteY151" fmla="*/ 3297116 h 4730262"/>
              <a:gd name="connsiteX152" fmla="*/ 102911 w 7731109"/>
              <a:gd name="connsiteY152" fmla="*/ 2901461 h 4730262"/>
              <a:gd name="connsiteX153" fmla="*/ 94119 w 7731109"/>
              <a:gd name="connsiteY153" fmla="*/ 2699238 h 4730262"/>
              <a:gd name="connsiteX0" fmla="*/ 88204 w 7725194"/>
              <a:gd name="connsiteY0" fmla="*/ 2699238 h 4730262"/>
              <a:gd name="connsiteX1" fmla="*/ 167335 w 7725194"/>
              <a:gd name="connsiteY1" fmla="*/ 1740877 h 4730262"/>
              <a:gd name="connsiteX2" fmla="*/ 158542 w 7725194"/>
              <a:gd name="connsiteY2" fmla="*/ 1644162 h 4730262"/>
              <a:gd name="connsiteX3" fmla="*/ 167335 w 7725194"/>
              <a:gd name="connsiteY3" fmla="*/ 1318846 h 4730262"/>
              <a:gd name="connsiteX4" fmla="*/ 176127 w 7725194"/>
              <a:gd name="connsiteY4" fmla="*/ 1222131 h 4730262"/>
              <a:gd name="connsiteX5" fmla="*/ 193711 w 7725194"/>
              <a:gd name="connsiteY5" fmla="*/ 1169377 h 4730262"/>
              <a:gd name="connsiteX6" fmla="*/ 237673 w 7725194"/>
              <a:gd name="connsiteY6" fmla="*/ 1072662 h 4730262"/>
              <a:gd name="connsiteX7" fmla="*/ 272842 w 7725194"/>
              <a:gd name="connsiteY7" fmla="*/ 984739 h 4730262"/>
              <a:gd name="connsiteX8" fmla="*/ 299219 w 7725194"/>
              <a:gd name="connsiteY8" fmla="*/ 931985 h 4730262"/>
              <a:gd name="connsiteX9" fmla="*/ 316804 w 7725194"/>
              <a:gd name="connsiteY9" fmla="*/ 879231 h 4730262"/>
              <a:gd name="connsiteX10" fmla="*/ 422311 w 7725194"/>
              <a:gd name="connsiteY10" fmla="*/ 694592 h 4730262"/>
              <a:gd name="connsiteX11" fmla="*/ 492650 w 7725194"/>
              <a:gd name="connsiteY11" fmla="*/ 615462 h 4730262"/>
              <a:gd name="connsiteX12" fmla="*/ 545404 w 7725194"/>
              <a:gd name="connsiteY12" fmla="*/ 571500 h 4730262"/>
              <a:gd name="connsiteX13" fmla="*/ 624535 w 7725194"/>
              <a:gd name="connsiteY13" fmla="*/ 509954 h 4730262"/>
              <a:gd name="connsiteX14" fmla="*/ 659704 w 7725194"/>
              <a:gd name="connsiteY14" fmla="*/ 501162 h 4730262"/>
              <a:gd name="connsiteX15" fmla="*/ 721250 w 7725194"/>
              <a:gd name="connsiteY15" fmla="*/ 474785 h 4730262"/>
              <a:gd name="connsiteX16" fmla="*/ 765211 w 7725194"/>
              <a:gd name="connsiteY16" fmla="*/ 457200 h 4730262"/>
              <a:gd name="connsiteX17" fmla="*/ 817965 w 7725194"/>
              <a:gd name="connsiteY17" fmla="*/ 448408 h 4730262"/>
              <a:gd name="connsiteX18" fmla="*/ 870719 w 7725194"/>
              <a:gd name="connsiteY18" fmla="*/ 430823 h 4730262"/>
              <a:gd name="connsiteX19" fmla="*/ 949850 w 7725194"/>
              <a:gd name="connsiteY19" fmla="*/ 413239 h 4730262"/>
              <a:gd name="connsiteX20" fmla="*/ 1037773 w 7725194"/>
              <a:gd name="connsiteY20" fmla="*/ 395654 h 4730262"/>
              <a:gd name="connsiteX21" fmla="*/ 1108111 w 7725194"/>
              <a:gd name="connsiteY21" fmla="*/ 378069 h 4730262"/>
              <a:gd name="connsiteX22" fmla="*/ 1204827 w 7725194"/>
              <a:gd name="connsiteY22" fmla="*/ 404446 h 4730262"/>
              <a:gd name="connsiteX23" fmla="*/ 1231204 w 7725194"/>
              <a:gd name="connsiteY23" fmla="*/ 422031 h 4730262"/>
              <a:gd name="connsiteX24" fmla="*/ 1319127 w 7725194"/>
              <a:gd name="connsiteY24" fmla="*/ 439616 h 4730262"/>
              <a:gd name="connsiteX25" fmla="*/ 1415842 w 7725194"/>
              <a:gd name="connsiteY25" fmla="*/ 474785 h 4730262"/>
              <a:gd name="connsiteX26" fmla="*/ 1468596 w 7725194"/>
              <a:gd name="connsiteY26" fmla="*/ 492369 h 4730262"/>
              <a:gd name="connsiteX27" fmla="*/ 1538935 w 7725194"/>
              <a:gd name="connsiteY27" fmla="*/ 518746 h 4730262"/>
              <a:gd name="connsiteX28" fmla="*/ 1600481 w 7725194"/>
              <a:gd name="connsiteY28" fmla="*/ 571500 h 4730262"/>
              <a:gd name="connsiteX29" fmla="*/ 1626858 w 7725194"/>
              <a:gd name="connsiteY29" fmla="*/ 606669 h 4730262"/>
              <a:gd name="connsiteX30" fmla="*/ 1653235 w 7725194"/>
              <a:gd name="connsiteY30" fmla="*/ 694592 h 4730262"/>
              <a:gd name="connsiteX31" fmla="*/ 1662027 w 7725194"/>
              <a:gd name="connsiteY31" fmla="*/ 747346 h 4730262"/>
              <a:gd name="connsiteX32" fmla="*/ 1688404 w 7725194"/>
              <a:gd name="connsiteY32" fmla="*/ 852854 h 4730262"/>
              <a:gd name="connsiteX33" fmla="*/ 1688404 w 7725194"/>
              <a:gd name="connsiteY33" fmla="*/ 1266092 h 4730262"/>
              <a:gd name="connsiteX34" fmla="*/ 1679611 w 7725194"/>
              <a:gd name="connsiteY34" fmla="*/ 2048608 h 4730262"/>
              <a:gd name="connsiteX35" fmla="*/ 1688404 w 7725194"/>
              <a:gd name="connsiteY35" fmla="*/ 2189285 h 4730262"/>
              <a:gd name="connsiteX36" fmla="*/ 1697196 w 7725194"/>
              <a:gd name="connsiteY36" fmla="*/ 2215662 h 4730262"/>
              <a:gd name="connsiteX37" fmla="*/ 1714781 w 7725194"/>
              <a:gd name="connsiteY37" fmla="*/ 2373923 h 4730262"/>
              <a:gd name="connsiteX38" fmla="*/ 1741158 w 7725194"/>
              <a:gd name="connsiteY38" fmla="*/ 2435469 h 4730262"/>
              <a:gd name="connsiteX39" fmla="*/ 1749950 w 7725194"/>
              <a:gd name="connsiteY39" fmla="*/ 2470639 h 4730262"/>
              <a:gd name="connsiteX40" fmla="*/ 1767535 w 7725194"/>
              <a:gd name="connsiteY40" fmla="*/ 2523392 h 4730262"/>
              <a:gd name="connsiteX41" fmla="*/ 1776327 w 7725194"/>
              <a:gd name="connsiteY41" fmla="*/ 2549769 h 4730262"/>
              <a:gd name="connsiteX42" fmla="*/ 1793911 w 7725194"/>
              <a:gd name="connsiteY42" fmla="*/ 2584939 h 4730262"/>
              <a:gd name="connsiteX43" fmla="*/ 1802704 w 7725194"/>
              <a:gd name="connsiteY43" fmla="*/ 2637692 h 4730262"/>
              <a:gd name="connsiteX44" fmla="*/ 1820288 w 7725194"/>
              <a:gd name="connsiteY44" fmla="*/ 2681654 h 4730262"/>
              <a:gd name="connsiteX45" fmla="*/ 1829081 w 7725194"/>
              <a:gd name="connsiteY45" fmla="*/ 2708031 h 4730262"/>
              <a:gd name="connsiteX46" fmla="*/ 1864250 w 7725194"/>
              <a:gd name="connsiteY46" fmla="*/ 2804746 h 4730262"/>
              <a:gd name="connsiteX47" fmla="*/ 1917004 w 7725194"/>
              <a:gd name="connsiteY47" fmla="*/ 2857500 h 4730262"/>
              <a:gd name="connsiteX48" fmla="*/ 1934588 w 7725194"/>
              <a:gd name="connsiteY48" fmla="*/ 2883877 h 4730262"/>
              <a:gd name="connsiteX49" fmla="*/ 1987342 w 7725194"/>
              <a:gd name="connsiteY49" fmla="*/ 2919046 h 4730262"/>
              <a:gd name="connsiteX50" fmla="*/ 2040096 w 7725194"/>
              <a:gd name="connsiteY50" fmla="*/ 2963008 h 4730262"/>
              <a:gd name="connsiteX51" fmla="*/ 2092850 w 7725194"/>
              <a:gd name="connsiteY51" fmla="*/ 2998177 h 4730262"/>
              <a:gd name="connsiteX52" fmla="*/ 2171981 w 7725194"/>
              <a:gd name="connsiteY52" fmla="*/ 3024554 h 4730262"/>
              <a:gd name="connsiteX53" fmla="*/ 2277488 w 7725194"/>
              <a:gd name="connsiteY53" fmla="*/ 3077308 h 4730262"/>
              <a:gd name="connsiteX54" fmla="*/ 2303865 w 7725194"/>
              <a:gd name="connsiteY54" fmla="*/ 3086100 h 4730262"/>
              <a:gd name="connsiteX55" fmla="*/ 2391788 w 7725194"/>
              <a:gd name="connsiteY55" fmla="*/ 3112477 h 4730262"/>
              <a:gd name="connsiteX56" fmla="*/ 2725896 w 7725194"/>
              <a:gd name="connsiteY56" fmla="*/ 3094892 h 4730262"/>
              <a:gd name="connsiteX57" fmla="*/ 2778650 w 7725194"/>
              <a:gd name="connsiteY57" fmla="*/ 3077308 h 4730262"/>
              <a:gd name="connsiteX58" fmla="*/ 2936911 w 7725194"/>
              <a:gd name="connsiteY58" fmla="*/ 3068516 h 4730262"/>
              <a:gd name="connsiteX59" fmla="*/ 3394111 w 7725194"/>
              <a:gd name="connsiteY59" fmla="*/ 3042139 h 4730262"/>
              <a:gd name="connsiteX60" fmla="*/ 3473242 w 7725194"/>
              <a:gd name="connsiteY60" fmla="*/ 3033346 h 4730262"/>
              <a:gd name="connsiteX61" fmla="*/ 4695373 w 7725194"/>
              <a:gd name="connsiteY61" fmla="*/ 3059723 h 4730262"/>
              <a:gd name="connsiteX62" fmla="*/ 4871219 w 7725194"/>
              <a:gd name="connsiteY62" fmla="*/ 3050931 h 4730262"/>
              <a:gd name="connsiteX63" fmla="*/ 4923973 w 7725194"/>
              <a:gd name="connsiteY63" fmla="*/ 3042139 h 4730262"/>
              <a:gd name="connsiteX64" fmla="*/ 5020688 w 7725194"/>
              <a:gd name="connsiteY64" fmla="*/ 3033346 h 4730262"/>
              <a:gd name="connsiteX65" fmla="*/ 5134988 w 7725194"/>
              <a:gd name="connsiteY65" fmla="*/ 2998177 h 4730262"/>
              <a:gd name="connsiteX66" fmla="*/ 5170158 w 7725194"/>
              <a:gd name="connsiteY66" fmla="*/ 2945423 h 4730262"/>
              <a:gd name="connsiteX67" fmla="*/ 5249288 w 7725194"/>
              <a:gd name="connsiteY67" fmla="*/ 2857500 h 4730262"/>
              <a:gd name="connsiteX68" fmla="*/ 5284458 w 7725194"/>
              <a:gd name="connsiteY68" fmla="*/ 2822331 h 4730262"/>
              <a:gd name="connsiteX69" fmla="*/ 5310835 w 7725194"/>
              <a:gd name="connsiteY69" fmla="*/ 2778369 h 4730262"/>
              <a:gd name="connsiteX70" fmla="*/ 5337211 w 7725194"/>
              <a:gd name="connsiteY70" fmla="*/ 2743200 h 4730262"/>
              <a:gd name="connsiteX71" fmla="*/ 5389965 w 7725194"/>
              <a:gd name="connsiteY71" fmla="*/ 2576146 h 4730262"/>
              <a:gd name="connsiteX72" fmla="*/ 5407550 w 7725194"/>
              <a:gd name="connsiteY72" fmla="*/ 2532185 h 4730262"/>
              <a:gd name="connsiteX73" fmla="*/ 5442719 w 7725194"/>
              <a:gd name="connsiteY73" fmla="*/ 2400300 h 4730262"/>
              <a:gd name="connsiteX74" fmla="*/ 5433927 w 7725194"/>
              <a:gd name="connsiteY74" fmla="*/ 1802423 h 4730262"/>
              <a:gd name="connsiteX75" fmla="*/ 5416342 w 7725194"/>
              <a:gd name="connsiteY75" fmla="*/ 1714500 h 4730262"/>
              <a:gd name="connsiteX76" fmla="*/ 5398758 w 7725194"/>
              <a:gd name="connsiteY76" fmla="*/ 1617785 h 4730262"/>
              <a:gd name="connsiteX77" fmla="*/ 5381173 w 7725194"/>
              <a:gd name="connsiteY77" fmla="*/ 1459523 h 4730262"/>
              <a:gd name="connsiteX78" fmla="*/ 5425135 w 7725194"/>
              <a:gd name="connsiteY78" fmla="*/ 896816 h 4730262"/>
              <a:gd name="connsiteX79" fmla="*/ 5653735 w 7725194"/>
              <a:gd name="connsiteY79" fmla="*/ 439616 h 4730262"/>
              <a:gd name="connsiteX80" fmla="*/ 5864750 w 7725194"/>
              <a:gd name="connsiteY80" fmla="*/ 281354 h 4730262"/>
              <a:gd name="connsiteX81" fmla="*/ 6014219 w 7725194"/>
              <a:gd name="connsiteY81" fmla="*/ 211016 h 4730262"/>
              <a:gd name="connsiteX82" fmla="*/ 6198858 w 7725194"/>
              <a:gd name="connsiteY82" fmla="*/ 105508 h 4730262"/>
              <a:gd name="connsiteX83" fmla="*/ 6585719 w 7725194"/>
              <a:gd name="connsiteY83" fmla="*/ 0 h 4730262"/>
              <a:gd name="connsiteX84" fmla="*/ 6937411 w 7725194"/>
              <a:gd name="connsiteY84" fmla="*/ 26377 h 4730262"/>
              <a:gd name="connsiteX85" fmla="*/ 7025335 w 7725194"/>
              <a:gd name="connsiteY85" fmla="*/ 79131 h 4730262"/>
              <a:gd name="connsiteX86" fmla="*/ 7280311 w 7725194"/>
              <a:gd name="connsiteY86" fmla="*/ 465992 h 4730262"/>
              <a:gd name="connsiteX87" fmla="*/ 7473742 w 7725194"/>
              <a:gd name="connsiteY87" fmla="*/ 1011116 h 4730262"/>
              <a:gd name="connsiteX88" fmla="*/ 7570458 w 7725194"/>
              <a:gd name="connsiteY88" fmla="*/ 1459523 h 4730262"/>
              <a:gd name="connsiteX89" fmla="*/ 7632004 w 7725194"/>
              <a:gd name="connsiteY89" fmla="*/ 1670539 h 4730262"/>
              <a:gd name="connsiteX90" fmla="*/ 7684758 w 7725194"/>
              <a:gd name="connsiteY90" fmla="*/ 2039816 h 4730262"/>
              <a:gd name="connsiteX91" fmla="*/ 7711135 w 7725194"/>
              <a:gd name="connsiteY91" fmla="*/ 2198077 h 4730262"/>
              <a:gd name="connsiteX92" fmla="*/ 7702342 w 7725194"/>
              <a:gd name="connsiteY92" fmla="*/ 2822331 h 4730262"/>
              <a:gd name="connsiteX93" fmla="*/ 7561665 w 7725194"/>
              <a:gd name="connsiteY93" fmla="*/ 3147646 h 4730262"/>
              <a:gd name="connsiteX94" fmla="*/ 7491327 w 7725194"/>
              <a:gd name="connsiteY94" fmla="*/ 3253154 h 4730262"/>
              <a:gd name="connsiteX95" fmla="*/ 7403404 w 7725194"/>
              <a:gd name="connsiteY95" fmla="*/ 3358662 h 4730262"/>
              <a:gd name="connsiteX96" fmla="*/ 7289104 w 7725194"/>
              <a:gd name="connsiteY96" fmla="*/ 3552092 h 4730262"/>
              <a:gd name="connsiteX97" fmla="*/ 7069296 w 7725194"/>
              <a:gd name="connsiteY97" fmla="*/ 3842239 h 4730262"/>
              <a:gd name="connsiteX98" fmla="*/ 6981373 w 7725194"/>
              <a:gd name="connsiteY98" fmla="*/ 3965331 h 4730262"/>
              <a:gd name="connsiteX99" fmla="*/ 6779150 w 7725194"/>
              <a:gd name="connsiteY99" fmla="*/ 4229100 h 4730262"/>
              <a:gd name="connsiteX100" fmla="*/ 6620888 w 7725194"/>
              <a:gd name="connsiteY100" fmla="*/ 4273062 h 4730262"/>
              <a:gd name="connsiteX101" fmla="*/ 6418665 w 7725194"/>
              <a:gd name="connsiteY101" fmla="*/ 4299439 h 4730262"/>
              <a:gd name="connsiteX102" fmla="*/ 6313158 w 7725194"/>
              <a:gd name="connsiteY102" fmla="*/ 4325816 h 4730262"/>
              <a:gd name="connsiteX103" fmla="*/ 6154896 w 7725194"/>
              <a:gd name="connsiteY103" fmla="*/ 4360985 h 4730262"/>
              <a:gd name="connsiteX104" fmla="*/ 5970258 w 7725194"/>
              <a:gd name="connsiteY104" fmla="*/ 4413739 h 4730262"/>
              <a:gd name="connsiteX105" fmla="*/ 5697696 w 7725194"/>
              <a:gd name="connsiteY105" fmla="*/ 4475285 h 4730262"/>
              <a:gd name="connsiteX106" fmla="*/ 5592188 w 7725194"/>
              <a:gd name="connsiteY106" fmla="*/ 4510454 h 4730262"/>
              <a:gd name="connsiteX107" fmla="*/ 5354796 w 7725194"/>
              <a:gd name="connsiteY107" fmla="*/ 4563208 h 4730262"/>
              <a:gd name="connsiteX108" fmla="*/ 5231704 w 7725194"/>
              <a:gd name="connsiteY108" fmla="*/ 4598377 h 4730262"/>
              <a:gd name="connsiteX109" fmla="*/ 5126196 w 7725194"/>
              <a:gd name="connsiteY109" fmla="*/ 4624754 h 4730262"/>
              <a:gd name="connsiteX110" fmla="*/ 4888804 w 7725194"/>
              <a:gd name="connsiteY110" fmla="*/ 4695092 h 4730262"/>
              <a:gd name="connsiteX111" fmla="*/ 4625035 w 7725194"/>
              <a:gd name="connsiteY111" fmla="*/ 4730262 h 4730262"/>
              <a:gd name="connsiteX112" fmla="*/ 4159042 w 7725194"/>
              <a:gd name="connsiteY112" fmla="*/ 4703885 h 4730262"/>
              <a:gd name="connsiteX113" fmla="*/ 3719427 w 7725194"/>
              <a:gd name="connsiteY113" fmla="*/ 4695092 h 4730262"/>
              <a:gd name="connsiteX114" fmla="*/ 3411696 w 7725194"/>
              <a:gd name="connsiteY114" fmla="*/ 4659923 h 4730262"/>
              <a:gd name="connsiteX115" fmla="*/ 3323773 w 7725194"/>
              <a:gd name="connsiteY115" fmla="*/ 4651131 h 4730262"/>
              <a:gd name="connsiteX116" fmla="*/ 3244642 w 7725194"/>
              <a:gd name="connsiteY116" fmla="*/ 4642339 h 4730262"/>
              <a:gd name="connsiteX117" fmla="*/ 3086381 w 7725194"/>
              <a:gd name="connsiteY117" fmla="*/ 4633546 h 4730262"/>
              <a:gd name="connsiteX118" fmla="*/ 2866573 w 7725194"/>
              <a:gd name="connsiteY118" fmla="*/ 4615962 h 4730262"/>
              <a:gd name="connsiteX119" fmla="*/ 2725896 w 7725194"/>
              <a:gd name="connsiteY119" fmla="*/ 4598377 h 4730262"/>
              <a:gd name="connsiteX120" fmla="*/ 2532465 w 7725194"/>
              <a:gd name="connsiteY120" fmla="*/ 4572000 h 4730262"/>
              <a:gd name="connsiteX121" fmla="*/ 2400581 w 7725194"/>
              <a:gd name="connsiteY121" fmla="*/ 4554416 h 4730262"/>
              <a:gd name="connsiteX122" fmla="*/ 2242319 w 7725194"/>
              <a:gd name="connsiteY122" fmla="*/ 4536831 h 4730262"/>
              <a:gd name="connsiteX123" fmla="*/ 2101642 w 7725194"/>
              <a:gd name="connsiteY123" fmla="*/ 4519246 h 4730262"/>
              <a:gd name="connsiteX124" fmla="*/ 2022511 w 7725194"/>
              <a:gd name="connsiteY124" fmla="*/ 4510454 h 4730262"/>
              <a:gd name="connsiteX125" fmla="*/ 1969758 w 7725194"/>
              <a:gd name="connsiteY125" fmla="*/ 4501662 h 4730262"/>
              <a:gd name="connsiteX126" fmla="*/ 1846665 w 7725194"/>
              <a:gd name="connsiteY126" fmla="*/ 4484077 h 4730262"/>
              <a:gd name="connsiteX127" fmla="*/ 1793911 w 7725194"/>
              <a:gd name="connsiteY127" fmla="*/ 4475285 h 4730262"/>
              <a:gd name="connsiteX128" fmla="*/ 1749950 w 7725194"/>
              <a:gd name="connsiteY128" fmla="*/ 4466492 h 4730262"/>
              <a:gd name="connsiteX129" fmla="*/ 1644442 w 7725194"/>
              <a:gd name="connsiteY129" fmla="*/ 4448908 h 4730262"/>
              <a:gd name="connsiteX130" fmla="*/ 1494973 w 7725194"/>
              <a:gd name="connsiteY130" fmla="*/ 4413739 h 4730262"/>
              <a:gd name="connsiteX131" fmla="*/ 1389465 w 7725194"/>
              <a:gd name="connsiteY131" fmla="*/ 4387362 h 4730262"/>
              <a:gd name="connsiteX132" fmla="*/ 1248788 w 7725194"/>
              <a:gd name="connsiteY132" fmla="*/ 4352192 h 4730262"/>
              <a:gd name="connsiteX133" fmla="*/ 1081735 w 7725194"/>
              <a:gd name="connsiteY133" fmla="*/ 4334608 h 4730262"/>
              <a:gd name="connsiteX134" fmla="*/ 923473 w 7725194"/>
              <a:gd name="connsiteY134" fmla="*/ 4273062 h 4730262"/>
              <a:gd name="connsiteX135" fmla="*/ 844342 w 7725194"/>
              <a:gd name="connsiteY135" fmla="*/ 4246685 h 4730262"/>
              <a:gd name="connsiteX136" fmla="*/ 774004 w 7725194"/>
              <a:gd name="connsiteY136" fmla="*/ 4220308 h 4730262"/>
              <a:gd name="connsiteX137" fmla="*/ 721250 w 7725194"/>
              <a:gd name="connsiteY137" fmla="*/ 4202723 h 4730262"/>
              <a:gd name="connsiteX138" fmla="*/ 668496 w 7725194"/>
              <a:gd name="connsiteY138" fmla="*/ 4176346 h 4730262"/>
              <a:gd name="connsiteX139" fmla="*/ 624535 w 7725194"/>
              <a:gd name="connsiteY139" fmla="*/ 4158762 h 4730262"/>
              <a:gd name="connsiteX140" fmla="*/ 457481 w 7725194"/>
              <a:gd name="connsiteY140" fmla="*/ 4026877 h 4730262"/>
              <a:gd name="connsiteX141" fmla="*/ 422311 w 7725194"/>
              <a:gd name="connsiteY141" fmla="*/ 4000500 h 4730262"/>
              <a:gd name="connsiteX142" fmla="*/ 360765 w 7725194"/>
              <a:gd name="connsiteY142" fmla="*/ 3938954 h 4730262"/>
              <a:gd name="connsiteX143" fmla="*/ 325596 w 7725194"/>
              <a:gd name="connsiteY143" fmla="*/ 3903785 h 4730262"/>
              <a:gd name="connsiteX144" fmla="*/ 308011 w 7725194"/>
              <a:gd name="connsiteY144" fmla="*/ 3877408 h 4730262"/>
              <a:gd name="connsiteX145" fmla="*/ 272842 w 7725194"/>
              <a:gd name="connsiteY145" fmla="*/ 3842239 h 4730262"/>
              <a:gd name="connsiteX146" fmla="*/ 255258 w 7725194"/>
              <a:gd name="connsiteY146" fmla="*/ 3815862 h 4730262"/>
              <a:gd name="connsiteX147" fmla="*/ 202504 w 7725194"/>
              <a:gd name="connsiteY147" fmla="*/ 3745523 h 4730262"/>
              <a:gd name="connsiteX148" fmla="*/ 308011 w 7725194"/>
              <a:gd name="connsiteY148" fmla="*/ 3543301 h 4730262"/>
              <a:gd name="connsiteX149" fmla="*/ 132165 w 7725194"/>
              <a:gd name="connsiteY149" fmla="*/ 3604846 h 4730262"/>
              <a:gd name="connsiteX150" fmla="*/ 281 w 7725194"/>
              <a:gd name="connsiteY150" fmla="*/ 3297116 h 4730262"/>
              <a:gd name="connsiteX151" fmla="*/ 96996 w 7725194"/>
              <a:gd name="connsiteY151" fmla="*/ 2901461 h 4730262"/>
              <a:gd name="connsiteX152" fmla="*/ 88204 w 7725194"/>
              <a:gd name="connsiteY152" fmla="*/ 2699238 h 4730262"/>
              <a:gd name="connsiteX0" fmla="*/ 16972 w 7653962"/>
              <a:gd name="connsiteY0" fmla="*/ 2699238 h 4730262"/>
              <a:gd name="connsiteX1" fmla="*/ 96103 w 7653962"/>
              <a:gd name="connsiteY1" fmla="*/ 1740877 h 4730262"/>
              <a:gd name="connsiteX2" fmla="*/ 87310 w 7653962"/>
              <a:gd name="connsiteY2" fmla="*/ 1644162 h 4730262"/>
              <a:gd name="connsiteX3" fmla="*/ 96103 w 7653962"/>
              <a:gd name="connsiteY3" fmla="*/ 1318846 h 4730262"/>
              <a:gd name="connsiteX4" fmla="*/ 104895 w 7653962"/>
              <a:gd name="connsiteY4" fmla="*/ 1222131 h 4730262"/>
              <a:gd name="connsiteX5" fmla="*/ 122479 w 7653962"/>
              <a:gd name="connsiteY5" fmla="*/ 1169377 h 4730262"/>
              <a:gd name="connsiteX6" fmla="*/ 166441 w 7653962"/>
              <a:gd name="connsiteY6" fmla="*/ 1072662 h 4730262"/>
              <a:gd name="connsiteX7" fmla="*/ 201610 w 7653962"/>
              <a:gd name="connsiteY7" fmla="*/ 984739 h 4730262"/>
              <a:gd name="connsiteX8" fmla="*/ 227987 w 7653962"/>
              <a:gd name="connsiteY8" fmla="*/ 931985 h 4730262"/>
              <a:gd name="connsiteX9" fmla="*/ 245572 w 7653962"/>
              <a:gd name="connsiteY9" fmla="*/ 879231 h 4730262"/>
              <a:gd name="connsiteX10" fmla="*/ 351079 w 7653962"/>
              <a:gd name="connsiteY10" fmla="*/ 694592 h 4730262"/>
              <a:gd name="connsiteX11" fmla="*/ 421418 w 7653962"/>
              <a:gd name="connsiteY11" fmla="*/ 615462 h 4730262"/>
              <a:gd name="connsiteX12" fmla="*/ 474172 w 7653962"/>
              <a:gd name="connsiteY12" fmla="*/ 571500 h 4730262"/>
              <a:gd name="connsiteX13" fmla="*/ 553303 w 7653962"/>
              <a:gd name="connsiteY13" fmla="*/ 509954 h 4730262"/>
              <a:gd name="connsiteX14" fmla="*/ 588472 w 7653962"/>
              <a:gd name="connsiteY14" fmla="*/ 501162 h 4730262"/>
              <a:gd name="connsiteX15" fmla="*/ 650018 w 7653962"/>
              <a:gd name="connsiteY15" fmla="*/ 474785 h 4730262"/>
              <a:gd name="connsiteX16" fmla="*/ 693979 w 7653962"/>
              <a:gd name="connsiteY16" fmla="*/ 457200 h 4730262"/>
              <a:gd name="connsiteX17" fmla="*/ 746733 w 7653962"/>
              <a:gd name="connsiteY17" fmla="*/ 448408 h 4730262"/>
              <a:gd name="connsiteX18" fmla="*/ 799487 w 7653962"/>
              <a:gd name="connsiteY18" fmla="*/ 430823 h 4730262"/>
              <a:gd name="connsiteX19" fmla="*/ 878618 w 7653962"/>
              <a:gd name="connsiteY19" fmla="*/ 413239 h 4730262"/>
              <a:gd name="connsiteX20" fmla="*/ 966541 w 7653962"/>
              <a:gd name="connsiteY20" fmla="*/ 395654 h 4730262"/>
              <a:gd name="connsiteX21" fmla="*/ 1036879 w 7653962"/>
              <a:gd name="connsiteY21" fmla="*/ 378069 h 4730262"/>
              <a:gd name="connsiteX22" fmla="*/ 1133595 w 7653962"/>
              <a:gd name="connsiteY22" fmla="*/ 404446 h 4730262"/>
              <a:gd name="connsiteX23" fmla="*/ 1159972 w 7653962"/>
              <a:gd name="connsiteY23" fmla="*/ 422031 h 4730262"/>
              <a:gd name="connsiteX24" fmla="*/ 1247895 w 7653962"/>
              <a:gd name="connsiteY24" fmla="*/ 439616 h 4730262"/>
              <a:gd name="connsiteX25" fmla="*/ 1344610 w 7653962"/>
              <a:gd name="connsiteY25" fmla="*/ 474785 h 4730262"/>
              <a:gd name="connsiteX26" fmla="*/ 1397364 w 7653962"/>
              <a:gd name="connsiteY26" fmla="*/ 492369 h 4730262"/>
              <a:gd name="connsiteX27" fmla="*/ 1467703 w 7653962"/>
              <a:gd name="connsiteY27" fmla="*/ 518746 h 4730262"/>
              <a:gd name="connsiteX28" fmla="*/ 1529249 w 7653962"/>
              <a:gd name="connsiteY28" fmla="*/ 571500 h 4730262"/>
              <a:gd name="connsiteX29" fmla="*/ 1555626 w 7653962"/>
              <a:gd name="connsiteY29" fmla="*/ 606669 h 4730262"/>
              <a:gd name="connsiteX30" fmla="*/ 1582003 w 7653962"/>
              <a:gd name="connsiteY30" fmla="*/ 694592 h 4730262"/>
              <a:gd name="connsiteX31" fmla="*/ 1590795 w 7653962"/>
              <a:gd name="connsiteY31" fmla="*/ 747346 h 4730262"/>
              <a:gd name="connsiteX32" fmla="*/ 1617172 w 7653962"/>
              <a:gd name="connsiteY32" fmla="*/ 852854 h 4730262"/>
              <a:gd name="connsiteX33" fmla="*/ 1617172 w 7653962"/>
              <a:gd name="connsiteY33" fmla="*/ 1266092 h 4730262"/>
              <a:gd name="connsiteX34" fmla="*/ 1608379 w 7653962"/>
              <a:gd name="connsiteY34" fmla="*/ 2048608 h 4730262"/>
              <a:gd name="connsiteX35" fmla="*/ 1617172 w 7653962"/>
              <a:gd name="connsiteY35" fmla="*/ 2189285 h 4730262"/>
              <a:gd name="connsiteX36" fmla="*/ 1625964 w 7653962"/>
              <a:gd name="connsiteY36" fmla="*/ 2215662 h 4730262"/>
              <a:gd name="connsiteX37" fmla="*/ 1643549 w 7653962"/>
              <a:gd name="connsiteY37" fmla="*/ 2373923 h 4730262"/>
              <a:gd name="connsiteX38" fmla="*/ 1669926 w 7653962"/>
              <a:gd name="connsiteY38" fmla="*/ 2435469 h 4730262"/>
              <a:gd name="connsiteX39" fmla="*/ 1678718 w 7653962"/>
              <a:gd name="connsiteY39" fmla="*/ 2470639 h 4730262"/>
              <a:gd name="connsiteX40" fmla="*/ 1696303 w 7653962"/>
              <a:gd name="connsiteY40" fmla="*/ 2523392 h 4730262"/>
              <a:gd name="connsiteX41" fmla="*/ 1705095 w 7653962"/>
              <a:gd name="connsiteY41" fmla="*/ 2549769 h 4730262"/>
              <a:gd name="connsiteX42" fmla="*/ 1722679 w 7653962"/>
              <a:gd name="connsiteY42" fmla="*/ 2584939 h 4730262"/>
              <a:gd name="connsiteX43" fmla="*/ 1731472 w 7653962"/>
              <a:gd name="connsiteY43" fmla="*/ 2637692 h 4730262"/>
              <a:gd name="connsiteX44" fmla="*/ 1749056 w 7653962"/>
              <a:gd name="connsiteY44" fmla="*/ 2681654 h 4730262"/>
              <a:gd name="connsiteX45" fmla="*/ 1757849 w 7653962"/>
              <a:gd name="connsiteY45" fmla="*/ 2708031 h 4730262"/>
              <a:gd name="connsiteX46" fmla="*/ 1793018 w 7653962"/>
              <a:gd name="connsiteY46" fmla="*/ 2804746 h 4730262"/>
              <a:gd name="connsiteX47" fmla="*/ 1845772 w 7653962"/>
              <a:gd name="connsiteY47" fmla="*/ 2857500 h 4730262"/>
              <a:gd name="connsiteX48" fmla="*/ 1863356 w 7653962"/>
              <a:gd name="connsiteY48" fmla="*/ 2883877 h 4730262"/>
              <a:gd name="connsiteX49" fmla="*/ 1916110 w 7653962"/>
              <a:gd name="connsiteY49" fmla="*/ 2919046 h 4730262"/>
              <a:gd name="connsiteX50" fmla="*/ 1968864 w 7653962"/>
              <a:gd name="connsiteY50" fmla="*/ 2963008 h 4730262"/>
              <a:gd name="connsiteX51" fmla="*/ 2021618 w 7653962"/>
              <a:gd name="connsiteY51" fmla="*/ 2998177 h 4730262"/>
              <a:gd name="connsiteX52" fmla="*/ 2100749 w 7653962"/>
              <a:gd name="connsiteY52" fmla="*/ 3024554 h 4730262"/>
              <a:gd name="connsiteX53" fmla="*/ 2206256 w 7653962"/>
              <a:gd name="connsiteY53" fmla="*/ 3077308 h 4730262"/>
              <a:gd name="connsiteX54" fmla="*/ 2232633 w 7653962"/>
              <a:gd name="connsiteY54" fmla="*/ 3086100 h 4730262"/>
              <a:gd name="connsiteX55" fmla="*/ 2320556 w 7653962"/>
              <a:gd name="connsiteY55" fmla="*/ 3112477 h 4730262"/>
              <a:gd name="connsiteX56" fmla="*/ 2654664 w 7653962"/>
              <a:gd name="connsiteY56" fmla="*/ 3094892 h 4730262"/>
              <a:gd name="connsiteX57" fmla="*/ 2707418 w 7653962"/>
              <a:gd name="connsiteY57" fmla="*/ 3077308 h 4730262"/>
              <a:gd name="connsiteX58" fmla="*/ 2865679 w 7653962"/>
              <a:gd name="connsiteY58" fmla="*/ 3068516 h 4730262"/>
              <a:gd name="connsiteX59" fmla="*/ 3322879 w 7653962"/>
              <a:gd name="connsiteY59" fmla="*/ 3042139 h 4730262"/>
              <a:gd name="connsiteX60" fmla="*/ 3402010 w 7653962"/>
              <a:gd name="connsiteY60" fmla="*/ 3033346 h 4730262"/>
              <a:gd name="connsiteX61" fmla="*/ 4624141 w 7653962"/>
              <a:gd name="connsiteY61" fmla="*/ 3059723 h 4730262"/>
              <a:gd name="connsiteX62" fmla="*/ 4799987 w 7653962"/>
              <a:gd name="connsiteY62" fmla="*/ 3050931 h 4730262"/>
              <a:gd name="connsiteX63" fmla="*/ 4852741 w 7653962"/>
              <a:gd name="connsiteY63" fmla="*/ 3042139 h 4730262"/>
              <a:gd name="connsiteX64" fmla="*/ 4949456 w 7653962"/>
              <a:gd name="connsiteY64" fmla="*/ 3033346 h 4730262"/>
              <a:gd name="connsiteX65" fmla="*/ 5063756 w 7653962"/>
              <a:gd name="connsiteY65" fmla="*/ 2998177 h 4730262"/>
              <a:gd name="connsiteX66" fmla="*/ 5098926 w 7653962"/>
              <a:gd name="connsiteY66" fmla="*/ 2945423 h 4730262"/>
              <a:gd name="connsiteX67" fmla="*/ 5178056 w 7653962"/>
              <a:gd name="connsiteY67" fmla="*/ 2857500 h 4730262"/>
              <a:gd name="connsiteX68" fmla="*/ 5213226 w 7653962"/>
              <a:gd name="connsiteY68" fmla="*/ 2822331 h 4730262"/>
              <a:gd name="connsiteX69" fmla="*/ 5239603 w 7653962"/>
              <a:gd name="connsiteY69" fmla="*/ 2778369 h 4730262"/>
              <a:gd name="connsiteX70" fmla="*/ 5265979 w 7653962"/>
              <a:gd name="connsiteY70" fmla="*/ 2743200 h 4730262"/>
              <a:gd name="connsiteX71" fmla="*/ 5318733 w 7653962"/>
              <a:gd name="connsiteY71" fmla="*/ 2576146 h 4730262"/>
              <a:gd name="connsiteX72" fmla="*/ 5336318 w 7653962"/>
              <a:gd name="connsiteY72" fmla="*/ 2532185 h 4730262"/>
              <a:gd name="connsiteX73" fmla="*/ 5371487 w 7653962"/>
              <a:gd name="connsiteY73" fmla="*/ 2400300 h 4730262"/>
              <a:gd name="connsiteX74" fmla="*/ 5362695 w 7653962"/>
              <a:gd name="connsiteY74" fmla="*/ 1802423 h 4730262"/>
              <a:gd name="connsiteX75" fmla="*/ 5345110 w 7653962"/>
              <a:gd name="connsiteY75" fmla="*/ 1714500 h 4730262"/>
              <a:gd name="connsiteX76" fmla="*/ 5327526 w 7653962"/>
              <a:gd name="connsiteY76" fmla="*/ 1617785 h 4730262"/>
              <a:gd name="connsiteX77" fmla="*/ 5309941 w 7653962"/>
              <a:gd name="connsiteY77" fmla="*/ 1459523 h 4730262"/>
              <a:gd name="connsiteX78" fmla="*/ 5353903 w 7653962"/>
              <a:gd name="connsiteY78" fmla="*/ 896816 h 4730262"/>
              <a:gd name="connsiteX79" fmla="*/ 5582503 w 7653962"/>
              <a:gd name="connsiteY79" fmla="*/ 439616 h 4730262"/>
              <a:gd name="connsiteX80" fmla="*/ 5793518 w 7653962"/>
              <a:gd name="connsiteY80" fmla="*/ 281354 h 4730262"/>
              <a:gd name="connsiteX81" fmla="*/ 5942987 w 7653962"/>
              <a:gd name="connsiteY81" fmla="*/ 211016 h 4730262"/>
              <a:gd name="connsiteX82" fmla="*/ 6127626 w 7653962"/>
              <a:gd name="connsiteY82" fmla="*/ 105508 h 4730262"/>
              <a:gd name="connsiteX83" fmla="*/ 6514487 w 7653962"/>
              <a:gd name="connsiteY83" fmla="*/ 0 h 4730262"/>
              <a:gd name="connsiteX84" fmla="*/ 6866179 w 7653962"/>
              <a:gd name="connsiteY84" fmla="*/ 26377 h 4730262"/>
              <a:gd name="connsiteX85" fmla="*/ 6954103 w 7653962"/>
              <a:gd name="connsiteY85" fmla="*/ 79131 h 4730262"/>
              <a:gd name="connsiteX86" fmla="*/ 7209079 w 7653962"/>
              <a:gd name="connsiteY86" fmla="*/ 465992 h 4730262"/>
              <a:gd name="connsiteX87" fmla="*/ 7402510 w 7653962"/>
              <a:gd name="connsiteY87" fmla="*/ 1011116 h 4730262"/>
              <a:gd name="connsiteX88" fmla="*/ 7499226 w 7653962"/>
              <a:gd name="connsiteY88" fmla="*/ 1459523 h 4730262"/>
              <a:gd name="connsiteX89" fmla="*/ 7560772 w 7653962"/>
              <a:gd name="connsiteY89" fmla="*/ 1670539 h 4730262"/>
              <a:gd name="connsiteX90" fmla="*/ 7613526 w 7653962"/>
              <a:gd name="connsiteY90" fmla="*/ 2039816 h 4730262"/>
              <a:gd name="connsiteX91" fmla="*/ 7639903 w 7653962"/>
              <a:gd name="connsiteY91" fmla="*/ 2198077 h 4730262"/>
              <a:gd name="connsiteX92" fmla="*/ 7631110 w 7653962"/>
              <a:gd name="connsiteY92" fmla="*/ 2822331 h 4730262"/>
              <a:gd name="connsiteX93" fmla="*/ 7490433 w 7653962"/>
              <a:gd name="connsiteY93" fmla="*/ 3147646 h 4730262"/>
              <a:gd name="connsiteX94" fmla="*/ 7420095 w 7653962"/>
              <a:gd name="connsiteY94" fmla="*/ 3253154 h 4730262"/>
              <a:gd name="connsiteX95" fmla="*/ 7332172 w 7653962"/>
              <a:gd name="connsiteY95" fmla="*/ 3358662 h 4730262"/>
              <a:gd name="connsiteX96" fmla="*/ 7217872 w 7653962"/>
              <a:gd name="connsiteY96" fmla="*/ 3552092 h 4730262"/>
              <a:gd name="connsiteX97" fmla="*/ 6998064 w 7653962"/>
              <a:gd name="connsiteY97" fmla="*/ 3842239 h 4730262"/>
              <a:gd name="connsiteX98" fmla="*/ 6910141 w 7653962"/>
              <a:gd name="connsiteY98" fmla="*/ 3965331 h 4730262"/>
              <a:gd name="connsiteX99" fmla="*/ 6707918 w 7653962"/>
              <a:gd name="connsiteY99" fmla="*/ 4229100 h 4730262"/>
              <a:gd name="connsiteX100" fmla="*/ 6549656 w 7653962"/>
              <a:gd name="connsiteY100" fmla="*/ 4273062 h 4730262"/>
              <a:gd name="connsiteX101" fmla="*/ 6347433 w 7653962"/>
              <a:gd name="connsiteY101" fmla="*/ 4299439 h 4730262"/>
              <a:gd name="connsiteX102" fmla="*/ 6241926 w 7653962"/>
              <a:gd name="connsiteY102" fmla="*/ 4325816 h 4730262"/>
              <a:gd name="connsiteX103" fmla="*/ 6083664 w 7653962"/>
              <a:gd name="connsiteY103" fmla="*/ 4360985 h 4730262"/>
              <a:gd name="connsiteX104" fmla="*/ 5899026 w 7653962"/>
              <a:gd name="connsiteY104" fmla="*/ 4413739 h 4730262"/>
              <a:gd name="connsiteX105" fmla="*/ 5626464 w 7653962"/>
              <a:gd name="connsiteY105" fmla="*/ 4475285 h 4730262"/>
              <a:gd name="connsiteX106" fmla="*/ 5520956 w 7653962"/>
              <a:gd name="connsiteY106" fmla="*/ 4510454 h 4730262"/>
              <a:gd name="connsiteX107" fmla="*/ 5283564 w 7653962"/>
              <a:gd name="connsiteY107" fmla="*/ 4563208 h 4730262"/>
              <a:gd name="connsiteX108" fmla="*/ 5160472 w 7653962"/>
              <a:gd name="connsiteY108" fmla="*/ 4598377 h 4730262"/>
              <a:gd name="connsiteX109" fmla="*/ 5054964 w 7653962"/>
              <a:gd name="connsiteY109" fmla="*/ 4624754 h 4730262"/>
              <a:gd name="connsiteX110" fmla="*/ 4817572 w 7653962"/>
              <a:gd name="connsiteY110" fmla="*/ 4695092 h 4730262"/>
              <a:gd name="connsiteX111" fmla="*/ 4553803 w 7653962"/>
              <a:gd name="connsiteY111" fmla="*/ 4730262 h 4730262"/>
              <a:gd name="connsiteX112" fmla="*/ 4087810 w 7653962"/>
              <a:gd name="connsiteY112" fmla="*/ 4703885 h 4730262"/>
              <a:gd name="connsiteX113" fmla="*/ 3648195 w 7653962"/>
              <a:gd name="connsiteY113" fmla="*/ 4695092 h 4730262"/>
              <a:gd name="connsiteX114" fmla="*/ 3340464 w 7653962"/>
              <a:gd name="connsiteY114" fmla="*/ 4659923 h 4730262"/>
              <a:gd name="connsiteX115" fmla="*/ 3252541 w 7653962"/>
              <a:gd name="connsiteY115" fmla="*/ 4651131 h 4730262"/>
              <a:gd name="connsiteX116" fmla="*/ 3173410 w 7653962"/>
              <a:gd name="connsiteY116" fmla="*/ 4642339 h 4730262"/>
              <a:gd name="connsiteX117" fmla="*/ 3015149 w 7653962"/>
              <a:gd name="connsiteY117" fmla="*/ 4633546 h 4730262"/>
              <a:gd name="connsiteX118" fmla="*/ 2795341 w 7653962"/>
              <a:gd name="connsiteY118" fmla="*/ 4615962 h 4730262"/>
              <a:gd name="connsiteX119" fmla="*/ 2654664 w 7653962"/>
              <a:gd name="connsiteY119" fmla="*/ 4598377 h 4730262"/>
              <a:gd name="connsiteX120" fmla="*/ 2461233 w 7653962"/>
              <a:gd name="connsiteY120" fmla="*/ 4572000 h 4730262"/>
              <a:gd name="connsiteX121" fmla="*/ 2329349 w 7653962"/>
              <a:gd name="connsiteY121" fmla="*/ 4554416 h 4730262"/>
              <a:gd name="connsiteX122" fmla="*/ 2171087 w 7653962"/>
              <a:gd name="connsiteY122" fmla="*/ 4536831 h 4730262"/>
              <a:gd name="connsiteX123" fmla="*/ 2030410 w 7653962"/>
              <a:gd name="connsiteY123" fmla="*/ 4519246 h 4730262"/>
              <a:gd name="connsiteX124" fmla="*/ 1951279 w 7653962"/>
              <a:gd name="connsiteY124" fmla="*/ 4510454 h 4730262"/>
              <a:gd name="connsiteX125" fmla="*/ 1898526 w 7653962"/>
              <a:gd name="connsiteY125" fmla="*/ 4501662 h 4730262"/>
              <a:gd name="connsiteX126" fmla="*/ 1775433 w 7653962"/>
              <a:gd name="connsiteY126" fmla="*/ 4484077 h 4730262"/>
              <a:gd name="connsiteX127" fmla="*/ 1722679 w 7653962"/>
              <a:gd name="connsiteY127" fmla="*/ 4475285 h 4730262"/>
              <a:gd name="connsiteX128" fmla="*/ 1678718 w 7653962"/>
              <a:gd name="connsiteY128" fmla="*/ 4466492 h 4730262"/>
              <a:gd name="connsiteX129" fmla="*/ 1573210 w 7653962"/>
              <a:gd name="connsiteY129" fmla="*/ 4448908 h 4730262"/>
              <a:gd name="connsiteX130" fmla="*/ 1423741 w 7653962"/>
              <a:gd name="connsiteY130" fmla="*/ 4413739 h 4730262"/>
              <a:gd name="connsiteX131" fmla="*/ 1318233 w 7653962"/>
              <a:gd name="connsiteY131" fmla="*/ 4387362 h 4730262"/>
              <a:gd name="connsiteX132" fmla="*/ 1177556 w 7653962"/>
              <a:gd name="connsiteY132" fmla="*/ 4352192 h 4730262"/>
              <a:gd name="connsiteX133" fmla="*/ 1010503 w 7653962"/>
              <a:gd name="connsiteY133" fmla="*/ 4334608 h 4730262"/>
              <a:gd name="connsiteX134" fmla="*/ 852241 w 7653962"/>
              <a:gd name="connsiteY134" fmla="*/ 4273062 h 4730262"/>
              <a:gd name="connsiteX135" fmla="*/ 773110 w 7653962"/>
              <a:gd name="connsiteY135" fmla="*/ 4246685 h 4730262"/>
              <a:gd name="connsiteX136" fmla="*/ 702772 w 7653962"/>
              <a:gd name="connsiteY136" fmla="*/ 4220308 h 4730262"/>
              <a:gd name="connsiteX137" fmla="*/ 650018 w 7653962"/>
              <a:gd name="connsiteY137" fmla="*/ 4202723 h 4730262"/>
              <a:gd name="connsiteX138" fmla="*/ 597264 w 7653962"/>
              <a:gd name="connsiteY138" fmla="*/ 4176346 h 4730262"/>
              <a:gd name="connsiteX139" fmla="*/ 553303 w 7653962"/>
              <a:gd name="connsiteY139" fmla="*/ 4158762 h 4730262"/>
              <a:gd name="connsiteX140" fmla="*/ 386249 w 7653962"/>
              <a:gd name="connsiteY140" fmla="*/ 4026877 h 4730262"/>
              <a:gd name="connsiteX141" fmla="*/ 351079 w 7653962"/>
              <a:gd name="connsiteY141" fmla="*/ 4000500 h 4730262"/>
              <a:gd name="connsiteX142" fmla="*/ 289533 w 7653962"/>
              <a:gd name="connsiteY142" fmla="*/ 3938954 h 4730262"/>
              <a:gd name="connsiteX143" fmla="*/ 254364 w 7653962"/>
              <a:gd name="connsiteY143" fmla="*/ 3903785 h 4730262"/>
              <a:gd name="connsiteX144" fmla="*/ 236779 w 7653962"/>
              <a:gd name="connsiteY144" fmla="*/ 3877408 h 4730262"/>
              <a:gd name="connsiteX145" fmla="*/ 201610 w 7653962"/>
              <a:gd name="connsiteY145" fmla="*/ 3842239 h 4730262"/>
              <a:gd name="connsiteX146" fmla="*/ 184026 w 7653962"/>
              <a:gd name="connsiteY146" fmla="*/ 3815862 h 4730262"/>
              <a:gd name="connsiteX147" fmla="*/ 131272 w 7653962"/>
              <a:gd name="connsiteY147" fmla="*/ 3745523 h 4730262"/>
              <a:gd name="connsiteX148" fmla="*/ 236779 w 7653962"/>
              <a:gd name="connsiteY148" fmla="*/ 3543301 h 4730262"/>
              <a:gd name="connsiteX149" fmla="*/ 60933 w 7653962"/>
              <a:gd name="connsiteY149" fmla="*/ 3604846 h 4730262"/>
              <a:gd name="connsiteX150" fmla="*/ 25764 w 7653962"/>
              <a:gd name="connsiteY150" fmla="*/ 2901461 h 4730262"/>
              <a:gd name="connsiteX151" fmla="*/ 16972 w 7653962"/>
              <a:gd name="connsiteY151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138989 w 7661679"/>
              <a:gd name="connsiteY147" fmla="*/ 3745523 h 4730262"/>
              <a:gd name="connsiteX148" fmla="*/ 244496 w 7661679"/>
              <a:gd name="connsiteY148" fmla="*/ 3543301 h 4730262"/>
              <a:gd name="connsiteX149" fmla="*/ 33481 w 7661679"/>
              <a:gd name="connsiteY149" fmla="*/ 2901461 h 4730262"/>
              <a:gd name="connsiteX150" fmla="*/ 24689 w 7661679"/>
              <a:gd name="connsiteY150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244496 w 7661679"/>
              <a:gd name="connsiteY147" fmla="*/ 3543301 h 4730262"/>
              <a:gd name="connsiteX148" fmla="*/ 33481 w 7661679"/>
              <a:gd name="connsiteY148" fmla="*/ 2901461 h 4730262"/>
              <a:gd name="connsiteX149" fmla="*/ 24689 w 7661679"/>
              <a:gd name="connsiteY149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244496 w 7661679"/>
              <a:gd name="connsiteY146" fmla="*/ 3543301 h 4730262"/>
              <a:gd name="connsiteX147" fmla="*/ 33481 w 7661679"/>
              <a:gd name="connsiteY147" fmla="*/ 2901461 h 4730262"/>
              <a:gd name="connsiteX148" fmla="*/ 24689 w 7661679"/>
              <a:gd name="connsiteY148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44496 w 7661679"/>
              <a:gd name="connsiteY145" fmla="*/ 3543301 h 4730262"/>
              <a:gd name="connsiteX146" fmla="*/ 33481 w 7661679"/>
              <a:gd name="connsiteY146" fmla="*/ 2901461 h 4730262"/>
              <a:gd name="connsiteX147" fmla="*/ 24689 w 7661679"/>
              <a:gd name="connsiteY147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543301 h 4730262"/>
              <a:gd name="connsiteX145" fmla="*/ 33481 w 7661679"/>
              <a:gd name="connsiteY145" fmla="*/ 2901461 h 4730262"/>
              <a:gd name="connsiteX146" fmla="*/ 24689 w 7661679"/>
              <a:gd name="connsiteY146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44496 w 7661679"/>
              <a:gd name="connsiteY143" fmla="*/ 3543301 h 4730262"/>
              <a:gd name="connsiteX144" fmla="*/ 33481 w 7661679"/>
              <a:gd name="connsiteY144" fmla="*/ 2901461 h 4730262"/>
              <a:gd name="connsiteX145" fmla="*/ 24689 w 7661679"/>
              <a:gd name="connsiteY145" fmla="*/ 2699238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67901 w 7632330"/>
              <a:gd name="connsiteY142" fmla="*/ 3938954 h 4730262"/>
              <a:gd name="connsiteX143" fmla="*/ 215147 w 7632330"/>
              <a:gd name="connsiteY143" fmla="*/ 3543301 h 4730262"/>
              <a:gd name="connsiteX144" fmla="*/ 4132 w 7632330"/>
              <a:gd name="connsiteY144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15147 w 7632330"/>
              <a:gd name="connsiteY142" fmla="*/ 3543301 h 4730262"/>
              <a:gd name="connsiteX143" fmla="*/ 4132 w 7632330"/>
              <a:gd name="connsiteY143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215147 w 7632330"/>
              <a:gd name="connsiteY141" fmla="*/ 3543301 h 4730262"/>
              <a:gd name="connsiteX142" fmla="*/ 4132 w 7632330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684051 w 7630095"/>
              <a:gd name="connsiteY99" fmla="*/ 4229100 h 4730262"/>
              <a:gd name="connsiteX100" fmla="*/ 6525789 w 7630095"/>
              <a:gd name="connsiteY100" fmla="*/ 4273062 h 4730262"/>
              <a:gd name="connsiteX101" fmla="*/ 6323566 w 7630095"/>
              <a:gd name="connsiteY101" fmla="*/ 4299439 h 4730262"/>
              <a:gd name="connsiteX102" fmla="*/ 6218059 w 7630095"/>
              <a:gd name="connsiteY102" fmla="*/ 4325816 h 4730262"/>
              <a:gd name="connsiteX103" fmla="*/ 6059797 w 7630095"/>
              <a:gd name="connsiteY103" fmla="*/ 4360985 h 4730262"/>
              <a:gd name="connsiteX104" fmla="*/ 5875159 w 7630095"/>
              <a:gd name="connsiteY104" fmla="*/ 4413739 h 4730262"/>
              <a:gd name="connsiteX105" fmla="*/ 5602597 w 7630095"/>
              <a:gd name="connsiteY105" fmla="*/ 4475285 h 4730262"/>
              <a:gd name="connsiteX106" fmla="*/ 5497089 w 7630095"/>
              <a:gd name="connsiteY106" fmla="*/ 4510454 h 4730262"/>
              <a:gd name="connsiteX107" fmla="*/ 5259697 w 7630095"/>
              <a:gd name="connsiteY107" fmla="*/ 4563208 h 4730262"/>
              <a:gd name="connsiteX108" fmla="*/ 5136605 w 7630095"/>
              <a:gd name="connsiteY108" fmla="*/ 4598377 h 4730262"/>
              <a:gd name="connsiteX109" fmla="*/ 5031097 w 7630095"/>
              <a:gd name="connsiteY109" fmla="*/ 4624754 h 4730262"/>
              <a:gd name="connsiteX110" fmla="*/ 4793705 w 7630095"/>
              <a:gd name="connsiteY110" fmla="*/ 4695092 h 4730262"/>
              <a:gd name="connsiteX111" fmla="*/ 4529936 w 7630095"/>
              <a:gd name="connsiteY111" fmla="*/ 4730262 h 4730262"/>
              <a:gd name="connsiteX112" fmla="*/ 4063943 w 7630095"/>
              <a:gd name="connsiteY112" fmla="*/ 4703885 h 4730262"/>
              <a:gd name="connsiteX113" fmla="*/ 3624328 w 7630095"/>
              <a:gd name="connsiteY113" fmla="*/ 4695092 h 4730262"/>
              <a:gd name="connsiteX114" fmla="*/ 3316597 w 7630095"/>
              <a:gd name="connsiteY114" fmla="*/ 4659923 h 4730262"/>
              <a:gd name="connsiteX115" fmla="*/ 3228674 w 7630095"/>
              <a:gd name="connsiteY115" fmla="*/ 4651131 h 4730262"/>
              <a:gd name="connsiteX116" fmla="*/ 3149543 w 7630095"/>
              <a:gd name="connsiteY116" fmla="*/ 4642339 h 4730262"/>
              <a:gd name="connsiteX117" fmla="*/ 2991282 w 7630095"/>
              <a:gd name="connsiteY117" fmla="*/ 4633546 h 4730262"/>
              <a:gd name="connsiteX118" fmla="*/ 2771474 w 7630095"/>
              <a:gd name="connsiteY118" fmla="*/ 4615962 h 4730262"/>
              <a:gd name="connsiteX119" fmla="*/ 2630797 w 7630095"/>
              <a:gd name="connsiteY119" fmla="*/ 4598377 h 4730262"/>
              <a:gd name="connsiteX120" fmla="*/ 2437366 w 7630095"/>
              <a:gd name="connsiteY120" fmla="*/ 4572000 h 4730262"/>
              <a:gd name="connsiteX121" fmla="*/ 2305482 w 7630095"/>
              <a:gd name="connsiteY121" fmla="*/ 4554416 h 4730262"/>
              <a:gd name="connsiteX122" fmla="*/ 2147220 w 7630095"/>
              <a:gd name="connsiteY122" fmla="*/ 4536831 h 4730262"/>
              <a:gd name="connsiteX123" fmla="*/ 2006543 w 7630095"/>
              <a:gd name="connsiteY123" fmla="*/ 4519246 h 4730262"/>
              <a:gd name="connsiteX124" fmla="*/ 1927412 w 7630095"/>
              <a:gd name="connsiteY124" fmla="*/ 4510454 h 4730262"/>
              <a:gd name="connsiteX125" fmla="*/ 1874659 w 7630095"/>
              <a:gd name="connsiteY125" fmla="*/ 4501662 h 4730262"/>
              <a:gd name="connsiteX126" fmla="*/ 1751566 w 7630095"/>
              <a:gd name="connsiteY126" fmla="*/ 4484077 h 4730262"/>
              <a:gd name="connsiteX127" fmla="*/ 1698812 w 7630095"/>
              <a:gd name="connsiteY127" fmla="*/ 4475285 h 4730262"/>
              <a:gd name="connsiteX128" fmla="*/ 1654851 w 7630095"/>
              <a:gd name="connsiteY128" fmla="*/ 4466492 h 4730262"/>
              <a:gd name="connsiteX129" fmla="*/ 1549343 w 7630095"/>
              <a:gd name="connsiteY129" fmla="*/ 4448908 h 4730262"/>
              <a:gd name="connsiteX130" fmla="*/ 1399874 w 7630095"/>
              <a:gd name="connsiteY130" fmla="*/ 4413739 h 4730262"/>
              <a:gd name="connsiteX131" fmla="*/ 1294366 w 7630095"/>
              <a:gd name="connsiteY131" fmla="*/ 4387362 h 4730262"/>
              <a:gd name="connsiteX132" fmla="*/ 1153689 w 7630095"/>
              <a:gd name="connsiteY132" fmla="*/ 4352192 h 4730262"/>
              <a:gd name="connsiteX133" fmla="*/ 986636 w 7630095"/>
              <a:gd name="connsiteY133" fmla="*/ 4334608 h 4730262"/>
              <a:gd name="connsiteX134" fmla="*/ 828374 w 7630095"/>
              <a:gd name="connsiteY134" fmla="*/ 4273062 h 4730262"/>
              <a:gd name="connsiteX135" fmla="*/ 749243 w 7630095"/>
              <a:gd name="connsiteY135" fmla="*/ 4246685 h 4730262"/>
              <a:gd name="connsiteX136" fmla="*/ 678905 w 7630095"/>
              <a:gd name="connsiteY136" fmla="*/ 4220308 h 4730262"/>
              <a:gd name="connsiteX137" fmla="*/ 626151 w 7630095"/>
              <a:gd name="connsiteY137" fmla="*/ 4202723 h 4730262"/>
              <a:gd name="connsiteX138" fmla="*/ 573397 w 7630095"/>
              <a:gd name="connsiteY138" fmla="*/ 4176346 h 4730262"/>
              <a:gd name="connsiteX139" fmla="*/ 529436 w 7630095"/>
              <a:gd name="connsiteY139" fmla="*/ 4158762 h 4730262"/>
              <a:gd name="connsiteX140" fmla="*/ 362382 w 7630095"/>
              <a:gd name="connsiteY140" fmla="*/ 4026877 h 4730262"/>
              <a:gd name="connsiteX141" fmla="*/ 160158 w 7630095"/>
              <a:gd name="connsiteY141" fmla="*/ 3569677 h 4730262"/>
              <a:gd name="connsiteX142" fmla="*/ 1897 w 7630095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525789 w 7630095"/>
              <a:gd name="connsiteY99" fmla="*/ 4273062 h 4730262"/>
              <a:gd name="connsiteX100" fmla="*/ 6323566 w 7630095"/>
              <a:gd name="connsiteY100" fmla="*/ 4299439 h 4730262"/>
              <a:gd name="connsiteX101" fmla="*/ 6218059 w 7630095"/>
              <a:gd name="connsiteY101" fmla="*/ 4325816 h 4730262"/>
              <a:gd name="connsiteX102" fmla="*/ 6059797 w 7630095"/>
              <a:gd name="connsiteY102" fmla="*/ 4360985 h 4730262"/>
              <a:gd name="connsiteX103" fmla="*/ 5875159 w 7630095"/>
              <a:gd name="connsiteY103" fmla="*/ 4413739 h 4730262"/>
              <a:gd name="connsiteX104" fmla="*/ 5602597 w 7630095"/>
              <a:gd name="connsiteY104" fmla="*/ 4475285 h 4730262"/>
              <a:gd name="connsiteX105" fmla="*/ 5497089 w 7630095"/>
              <a:gd name="connsiteY105" fmla="*/ 4510454 h 4730262"/>
              <a:gd name="connsiteX106" fmla="*/ 5259697 w 7630095"/>
              <a:gd name="connsiteY106" fmla="*/ 4563208 h 4730262"/>
              <a:gd name="connsiteX107" fmla="*/ 5136605 w 7630095"/>
              <a:gd name="connsiteY107" fmla="*/ 4598377 h 4730262"/>
              <a:gd name="connsiteX108" fmla="*/ 5031097 w 7630095"/>
              <a:gd name="connsiteY108" fmla="*/ 4624754 h 4730262"/>
              <a:gd name="connsiteX109" fmla="*/ 4793705 w 7630095"/>
              <a:gd name="connsiteY109" fmla="*/ 4695092 h 4730262"/>
              <a:gd name="connsiteX110" fmla="*/ 4529936 w 7630095"/>
              <a:gd name="connsiteY110" fmla="*/ 4730262 h 4730262"/>
              <a:gd name="connsiteX111" fmla="*/ 4063943 w 7630095"/>
              <a:gd name="connsiteY111" fmla="*/ 4703885 h 4730262"/>
              <a:gd name="connsiteX112" fmla="*/ 3624328 w 7630095"/>
              <a:gd name="connsiteY112" fmla="*/ 4695092 h 4730262"/>
              <a:gd name="connsiteX113" fmla="*/ 3316597 w 7630095"/>
              <a:gd name="connsiteY113" fmla="*/ 4659923 h 4730262"/>
              <a:gd name="connsiteX114" fmla="*/ 3228674 w 7630095"/>
              <a:gd name="connsiteY114" fmla="*/ 4651131 h 4730262"/>
              <a:gd name="connsiteX115" fmla="*/ 3149543 w 7630095"/>
              <a:gd name="connsiteY115" fmla="*/ 4642339 h 4730262"/>
              <a:gd name="connsiteX116" fmla="*/ 2991282 w 7630095"/>
              <a:gd name="connsiteY116" fmla="*/ 4633546 h 4730262"/>
              <a:gd name="connsiteX117" fmla="*/ 2771474 w 7630095"/>
              <a:gd name="connsiteY117" fmla="*/ 4615962 h 4730262"/>
              <a:gd name="connsiteX118" fmla="*/ 2630797 w 7630095"/>
              <a:gd name="connsiteY118" fmla="*/ 4598377 h 4730262"/>
              <a:gd name="connsiteX119" fmla="*/ 2437366 w 7630095"/>
              <a:gd name="connsiteY119" fmla="*/ 4572000 h 4730262"/>
              <a:gd name="connsiteX120" fmla="*/ 2305482 w 7630095"/>
              <a:gd name="connsiteY120" fmla="*/ 4554416 h 4730262"/>
              <a:gd name="connsiteX121" fmla="*/ 2147220 w 7630095"/>
              <a:gd name="connsiteY121" fmla="*/ 4536831 h 4730262"/>
              <a:gd name="connsiteX122" fmla="*/ 2006543 w 7630095"/>
              <a:gd name="connsiteY122" fmla="*/ 4519246 h 4730262"/>
              <a:gd name="connsiteX123" fmla="*/ 1927412 w 7630095"/>
              <a:gd name="connsiteY123" fmla="*/ 4510454 h 4730262"/>
              <a:gd name="connsiteX124" fmla="*/ 1874659 w 7630095"/>
              <a:gd name="connsiteY124" fmla="*/ 4501662 h 4730262"/>
              <a:gd name="connsiteX125" fmla="*/ 1751566 w 7630095"/>
              <a:gd name="connsiteY125" fmla="*/ 4484077 h 4730262"/>
              <a:gd name="connsiteX126" fmla="*/ 1698812 w 7630095"/>
              <a:gd name="connsiteY126" fmla="*/ 4475285 h 4730262"/>
              <a:gd name="connsiteX127" fmla="*/ 1654851 w 7630095"/>
              <a:gd name="connsiteY127" fmla="*/ 4466492 h 4730262"/>
              <a:gd name="connsiteX128" fmla="*/ 1549343 w 7630095"/>
              <a:gd name="connsiteY128" fmla="*/ 4448908 h 4730262"/>
              <a:gd name="connsiteX129" fmla="*/ 1399874 w 7630095"/>
              <a:gd name="connsiteY129" fmla="*/ 4413739 h 4730262"/>
              <a:gd name="connsiteX130" fmla="*/ 1294366 w 7630095"/>
              <a:gd name="connsiteY130" fmla="*/ 4387362 h 4730262"/>
              <a:gd name="connsiteX131" fmla="*/ 1153689 w 7630095"/>
              <a:gd name="connsiteY131" fmla="*/ 4352192 h 4730262"/>
              <a:gd name="connsiteX132" fmla="*/ 986636 w 7630095"/>
              <a:gd name="connsiteY132" fmla="*/ 4334608 h 4730262"/>
              <a:gd name="connsiteX133" fmla="*/ 828374 w 7630095"/>
              <a:gd name="connsiteY133" fmla="*/ 4273062 h 4730262"/>
              <a:gd name="connsiteX134" fmla="*/ 749243 w 7630095"/>
              <a:gd name="connsiteY134" fmla="*/ 4246685 h 4730262"/>
              <a:gd name="connsiteX135" fmla="*/ 678905 w 7630095"/>
              <a:gd name="connsiteY135" fmla="*/ 4220308 h 4730262"/>
              <a:gd name="connsiteX136" fmla="*/ 626151 w 7630095"/>
              <a:gd name="connsiteY136" fmla="*/ 4202723 h 4730262"/>
              <a:gd name="connsiteX137" fmla="*/ 573397 w 7630095"/>
              <a:gd name="connsiteY137" fmla="*/ 4176346 h 4730262"/>
              <a:gd name="connsiteX138" fmla="*/ 529436 w 7630095"/>
              <a:gd name="connsiteY138" fmla="*/ 4158762 h 4730262"/>
              <a:gd name="connsiteX139" fmla="*/ 362382 w 7630095"/>
              <a:gd name="connsiteY139" fmla="*/ 4026877 h 4730262"/>
              <a:gd name="connsiteX140" fmla="*/ 160158 w 7630095"/>
              <a:gd name="connsiteY140" fmla="*/ 3569677 h 4730262"/>
              <a:gd name="connsiteX141" fmla="*/ 1897 w 7630095"/>
              <a:gd name="connsiteY141" fmla="*/ 2901461 h 4730262"/>
              <a:gd name="connsiteX0" fmla="*/ 1897 w 7616036"/>
              <a:gd name="connsiteY0" fmla="*/ 2901461 h 4730262"/>
              <a:gd name="connsiteX1" fmla="*/ 72236 w 7616036"/>
              <a:gd name="connsiteY1" fmla="*/ 1740877 h 4730262"/>
              <a:gd name="connsiteX2" fmla="*/ 63443 w 7616036"/>
              <a:gd name="connsiteY2" fmla="*/ 1644162 h 4730262"/>
              <a:gd name="connsiteX3" fmla="*/ 72236 w 7616036"/>
              <a:gd name="connsiteY3" fmla="*/ 1318846 h 4730262"/>
              <a:gd name="connsiteX4" fmla="*/ 81028 w 7616036"/>
              <a:gd name="connsiteY4" fmla="*/ 1222131 h 4730262"/>
              <a:gd name="connsiteX5" fmla="*/ 98612 w 7616036"/>
              <a:gd name="connsiteY5" fmla="*/ 1169377 h 4730262"/>
              <a:gd name="connsiteX6" fmla="*/ 142574 w 7616036"/>
              <a:gd name="connsiteY6" fmla="*/ 1072662 h 4730262"/>
              <a:gd name="connsiteX7" fmla="*/ 177743 w 7616036"/>
              <a:gd name="connsiteY7" fmla="*/ 984739 h 4730262"/>
              <a:gd name="connsiteX8" fmla="*/ 204120 w 7616036"/>
              <a:gd name="connsiteY8" fmla="*/ 931985 h 4730262"/>
              <a:gd name="connsiteX9" fmla="*/ 221705 w 7616036"/>
              <a:gd name="connsiteY9" fmla="*/ 879231 h 4730262"/>
              <a:gd name="connsiteX10" fmla="*/ 327212 w 7616036"/>
              <a:gd name="connsiteY10" fmla="*/ 694592 h 4730262"/>
              <a:gd name="connsiteX11" fmla="*/ 397551 w 7616036"/>
              <a:gd name="connsiteY11" fmla="*/ 615462 h 4730262"/>
              <a:gd name="connsiteX12" fmla="*/ 450305 w 7616036"/>
              <a:gd name="connsiteY12" fmla="*/ 571500 h 4730262"/>
              <a:gd name="connsiteX13" fmla="*/ 529436 w 7616036"/>
              <a:gd name="connsiteY13" fmla="*/ 509954 h 4730262"/>
              <a:gd name="connsiteX14" fmla="*/ 564605 w 7616036"/>
              <a:gd name="connsiteY14" fmla="*/ 501162 h 4730262"/>
              <a:gd name="connsiteX15" fmla="*/ 626151 w 7616036"/>
              <a:gd name="connsiteY15" fmla="*/ 474785 h 4730262"/>
              <a:gd name="connsiteX16" fmla="*/ 670112 w 7616036"/>
              <a:gd name="connsiteY16" fmla="*/ 457200 h 4730262"/>
              <a:gd name="connsiteX17" fmla="*/ 722866 w 7616036"/>
              <a:gd name="connsiteY17" fmla="*/ 448408 h 4730262"/>
              <a:gd name="connsiteX18" fmla="*/ 775620 w 7616036"/>
              <a:gd name="connsiteY18" fmla="*/ 430823 h 4730262"/>
              <a:gd name="connsiteX19" fmla="*/ 854751 w 7616036"/>
              <a:gd name="connsiteY19" fmla="*/ 413239 h 4730262"/>
              <a:gd name="connsiteX20" fmla="*/ 942674 w 7616036"/>
              <a:gd name="connsiteY20" fmla="*/ 395654 h 4730262"/>
              <a:gd name="connsiteX21" fmla="*/ 1013012 w 7616036"/>
              <a:gd name="connsiteY21" fmla="*/ 378069 h 4730262"/>
              <a:gd name="connsiteX22" fmla="*/ 1109728 w 7616036"/>
              <a:gd name="connsiteY22" fmla="*/ 404446 h 4730262"/>
              <a:gd name="connsiteX23" fmla="*/ 1136105 w 7616036"/>
              <a:gd name="connsiteY23" fmla="*/ 422031 h 4730262"/>
              <a:gd name="connsiteX24" fmla="*/ 1224028 w 7616036"/>
              <a:gd name="connsiteY24" fmla="*/ 439616 h 4730262"/>
              <a:gd name="connsiteX25" fmla="*/ 1320743 w 7616036"/>
              <a:gd name="connsiteY25" fmla="*/ 474785 h 4730262"/>
              <a:gd name="connsiteX26" fmla="*/ 1373497 w 7616036"/>
              <a:gd name="connsiteY26" fmla="*/ 492369 h 4730262"/>
              <a:gd name="connsiteX27" fmla="*/ 1443836 w 7616036"/>
              <a:gd name="connsiteY27" fmla="*/ 518746 h 4730262"/>
              <a:gd name="connsiteX28" fmla="*/ 1505382 w 7616036"/>
              <a:gd name="connsiteY28" fmla="*/ 571500 h 4730262"/>
              <a:gd name="connsiteX29" fmla="*/ 1531759 w 7616036"/>
              <a:gd name="connsiteY29" fmla="*/ 606669 h 4730262"/>
              <a:gd name="connsiteX30" fmla="*/ 1558136 w 7616036"/>
              <a:gd name="connsiteY30" fmla="*/ 694592 h 4730262"/>
              <a:gd name="connsiteX31" fmla="*/ 1566928 w 7616036"/>
              <a:gd name="connsiteY31" fmla="*/ 747346 h 4730262"/>
              <a:gd name="connsiteX32" fmla="*/ 1593305 w 7616036"/>
              <a:gd name="connsiteY32" fmla="*/ 852854 h 4730262"/>
              <a:gd name="connsiteX33" fmla="*/ 1593305 w 7616036"/>
              <a:gd name="connsiteY33" fmla="*/ 1266092 h 4730262"/>
              <a:gd name="connsiteX34" fmla="*/ 1584512 w 7616036"/>
              <a:gd name="connsiteY34" fmla="*/ 2048608 h 4730262"/>
              <a:gd name="connsiteX35" fmla="*/ 1593305 w 7616036"/>
              <a:gd name="connsiteY35" fmla="*/ 2189285 h 4730262"/>
              <a:gd name="connsiteX36" fmla="*/ 1602097 w 7616036"/>
              <a:gd name="connsiteY36" fmla="*/ 2215662 h 4730262"/>
              <a:gd name="connsiteX37" fmla="*/ 1619682 w 7616036"/>
              <a:gd name="connsiteY37" fmla="*/ 2373923 h 4730262"/>
              <a:gd name="connsiteX38" fmla="*/ 1646059 w 7616036"/>
              <a:gd name="connsiteY38" fmla="*/ 2435469 h 4730262"/>
              <a:gd name="connsiteX39" fmla="*/ 1654851 w 7616036"/>
              <a:gd name="connsiteY39" fmla="*/ 2470639 h 4730262"/>
              <a:gd name="connsiteX40" fmla="*/ 1672436 w 7616036"/>
              <a:gd name="connsiteY40" fmla="*/ 2523392 h 4730262"/>
              <a:gd name="connsiteX41" fmla="*/ 1681228 w 7616036"/>
              <a:gd name="connsiteY41" fmla="*/ 2549769 h 4730262"/>
              <a:gd name="connsiteX42" fmla="*/ 1698812 w 7616036"/>
              <a:gd name="connsiteY42" fmla="*/ 2584939 h 4730262"/>
              <a:gd name="connsiteX43" fmla="*/ 1707605 w 7616036"/>
              <a:gd name="connsiteY43" fmla="*/ 2637692 h 4730262"/>
              <a:gd name="connsiteX44" fmla="*/ 1725189 w 7616036"/>
              <a:gd name="connsiteY44" fmla="*/ 2681654 h 4730262"/>
              <a:gd name="connsiteX45" fmla="*/ 1733982 w 7616036"/>
              <a:gd name="connsiteY45" fmla="*/ 2708031 h 4730262"/>
              <a:gd name="connsiteX46" fmla="*/ 1769151 w 7616036"/>
              <a:gd name="connsiteY46" fmla="*/ 2804746 h 4730262"/>
              <a:gd name="connsiteX47" fmla="*/ 1821905 w 7616036"/>
              <a:gd name="connsiteY47" fmla="*/ 2857500 h 4730262"/>
              <a:gd name="connsiteX48" fmla="*/ 1839489 w 7616036"/>
              <a:gd name="connsiteY48" fmla="*/ 2883877 h 4730262"/>
              <a:gd name="connsiteX49" fmla="*/ 1892243 w 7616036"/>
              <a:gd name="connsiteY49" fmla="*/ 2919046 h 4730262"/>
              <a:gd name="connsiteX50" fmla="*/ 1944997 w 7616036"/>
              <a:gd name="connsiteY50" fmla="*/ 2963008 h 4730262"/>
              <a:gd name="connsiteX51" fmla="*/ 1997751 w 7616036"/>
              <a:gd name="connsiteY51" fmla="*/ 2998177 h 4730262"/>
              <a:gd name="connsiteX52" fmla="*/ 2076882 w 7616036"/>
              <a:gd name="connsiteY52" fmla="*/ 3024554 h 4730262"/>
              <a:gd name="connsiteX53" fmla="*/ 2182389 w 7616036"/>
              <a:gd name="connsiteY53" fmla="*/ 3077308 h 4730262"/>
              <a:gd name="connsiteX54" fmla="*/ 2208766 w 7616036"/>
              <a:gd name="connsiteY54" fmla="*/ 3086100 h 4730262"/>
              <a:gd name="connsiteX55" fmla="*/ 2296689 w 7616036"/>
              <a:gd name="connsiteY55" fmla="*/ 3112477 h 4730262"/>
              <a:gd name="connsiteX56" fmla="*/ 2630797 w 7616036"/>
              <a:gd name="connsiteY56" fmla="*/ 3094892 h 4730262"/>
              <a:gd name="connsiteX57" fmla="*/ 2683551 w 7616036"/>
              <a:gd name="connsiteY57" fmla="*/ 3077308 h 4730262"/>
              <a:gd name="connsiteX58" fmla="*/ 2841812 w 7616036"/>
              <a:gd name="connsiteY58" fmla="*/ 3068516 h 4730262"/>
              <a:gd name="connsiteX59" fmla="*/ 3299012 w 7616036"/>
              <a:gd name="connsiteY59" fmla="*/ 3042139 h 4730262"/>
              <a:gd name="connsiteX60" fmla="*/ 3378143 w 7616036"/>
              <a:gd name="connsiteY60" fmla="*/ 3033346 h 4730262"/>
              <a:gd name="connsiteX61" fmla="*/ 4600274 w 7616036"/>
              <a:gd name="connsiteY61" fmla="*/ 3059723 h 4730262"/>
              <a:gd name="connsiteX62" fmla="*/ 4776120 w 7616036"/>
              <a:gd name="connsiteY62" fmla="*/ 3050931 h 4730262"/>
              <a:gd name="connsiteX63" fmla="*/ 4828874 w 7616036"/>
              <a:gd name="connsiteY63" fmla="*/ 3042139 h 4730262"/>
              <a:gd name="connsiteX64" fmla="*/ 4925589 w 7616036"/>
              <a:gd name="connsiteY64" fmla="*/ 3033346 h 4730262"/>
              <a:gd name="connsiteX65" fmla="*/ 5039889 w 7616036"/>
              <a:gd name="connsiteY65" fmla="*/ 2998177 h 4730262"/>
              <a:gd name="connsiteX66" fmla="*/ 5075059 w 7616036"/>
              <a:gd name="connsiteY66" fmla="*/ 2945423 h 4730262"/>
              <a:gd name="connsiteX67" fmla="*/ 5154189 w 7616036"/>
              <a:gd name="connsiteY67" fmla="*/ 2857500 h 4730262"/>
              <a:gd name="connsiteX68" fmla="*/ 5189359 w 7616036"/>
              <a:gd name="connsiteY68" fmla="*/ 2822331 h 4730262"/>
              <a:gd name="connsiteX69" fmla="*/ 5215736 w 7616036"/>
              <a:gd name="connsiteY69" fmla="*/ 2778369 h 4730262"/>
              <a:gd name="connsiteX70" fmla="*/ 5242112 w 7616036"/>
              <a:gd name="connsiteY70" fmla="*/ 2743200 h 4730262"/>
              <a:gd name="connsiteX71" fmla="*/ 5294866 w 7616036"/>
              <a:gd name="connsiteY71" fmla="*/ 2576146 h 4730262"/>
              <a:gd name="connsiteX72" fmla="*/ 5312451 w 7616036"/>
              <a:gd name="connsiteY72" fmla="*/ 2532185 h 4730262"/>
              <a:gd name="connsiteX73" fmla="*/ 5347620 w 7616036"/>
              <a:gd name="connsiteY73" fmla="*/ 2400300 h 4730262"/>
              <a:gd name="connsiteX74" fmla="*/ 5338828 w 7616036"/>
              <a:gd name="connsiteY74" fmla="*/ 1802423 h 4730262"/>
              <a:gd name="connsiteX75" fmla="*/ 5321243 w 7616036"/>
              <a:gd name="connsiteY75" fmla="*/ 1714500 h 4730262"/>
              <a:gd name="connsiteX76" fmla="*/ 5303659 w 7616036"/>
              <a:gd name="connsiteY76" fmla="*/ 1617785 h 4730262"/>
              <a:gd name="connsiteX77" fmla="*/ 5286074 w 7616036"/>
              <a:gd name="connsiteY77" fmla="*/ 1459523 h 4730262"/>
              <a:gd name="connsiteX78" fmla="*/ 5330036 w 7616036"/>
              <a:gd name="connsiteY78" fmla="*/ 896816 h 4730262"/>
              <a:gd name="connsiteX79" fmla="*/ 5558636 w 7616036"/>
              <a:gd name="connsiteY79" fmla="*/ 439616 h 4730262"/>
              <a:gd name="connsiteX80" fmla="*/ 5769651 w 7616036"/>
              <a:gd name="connsiteY80" fmla="*/ 281354 h 4730262"/>
              <a:gd name="connsiteX81" fmla="*/ 5919120 w 7616036"/>
              <a:gd name="connsiteY81" fmla="*/ 211016 h 4730262"/>
              <a:gd name="connsiteX82" fmla="*/ 6103759 w 7616036"/>
              <a:gd name="connsiteY82" fmla="*/ 105508 h 4730262"/>
              <a:gd name="connsiteX83" fmla="*/ 6490620 w 7616036"/>
              <a:gd name="connsiteY83" fmla="*/ 0 h 4730262"/>
              <a:gd name="connsiteX84" fmla="*/ 6842312 w 7616036"/>
              <a:gd name="connsiteY84" fmla="*/ 26377 h 4730262"/>
              <a:gd name="connsiteX85" fmla="*/ 6930236 w 7616036"/>
              <a:gd name="connsiteY85" fmla="*/ 79131 h 4730262"/>
              <a:gd name="connsiteX86" fmla="*/ 7185212 w 7616036"/>
              <a:gd name="connsiteY86" fmla="*/ 465992 h 4730262"/>
              <a:gd name="connsiteX87" fmla="*/ 7378643 w 7616036"/>
              <a:gd name="connsiteY87" fmla="*/ 1011116 h 4730262"/>
              <a:gd name="connsiteX88" fmla="*/ 7475359 w 7616036"/>
              <a:gd name="connsiteY88" fmla="*/ 1459523 h 4730262"/>
              <a:gd name="connsiteX89" fmla="*/ 7536905 w 7616036"/>
              <a:gd name="connsiteY89" fmla="*/ 1670539 h 4730262"/>
              <a:gd name="connsiteX90" fmla="*/ 7589659 w 7616036"/>
              <a:gd name="connsiteY90" fmla="*/ 2039816 h 4730262"/>
              <a:gd name="connsiteX91" fmla="*/ 7616036 w 7616036"/>
              <a:gd name="connsiteY91" fmla="*/ 2198077 h 4730262"/>
              <a:gd name="connsiteX92" fmla="*/ 7466566 w 7616036"/>
              <a:gd name="connsiteY92" fmla="*/ 3147646 h 4730262"/>
              <a:gd name="connsiteX93" fmla="*/ 7396228 w 7616036"/>
              <a:gd name="connsiteY93" fmla="*/ 3253154 h 4730262"/>
              <a:gd name="connsiteX94" fmla="*/ 7308305 w 7616036"/>
              <a:gd name="connsiteY94" fmla="*/ 3358662 h 4730262"/>
              <a:gd name="connsiteX95" fmla="*/ 7194005 w 7616036"/>
              <a:gd name="connsiteY95" fmla="*/ 3552092 h 4730262"/>
              <a:gd name="connsiteX96" fmla="*/ 6974197 w 7616036"/>
              <a:gd name="connsiteY96" fmla="*/ 3842239 h 4730262"/>
              <a:gd name="connsiteX97" fmla="*/ 6886274 w 7616036"/>
              <a:gd name="connsiteY97" fmla="*/ 3965331 h 4730262"/>
              <a:gd name="connsiteX98" fmla="*/ 6525789 w 7616036"/>
              <a:gd name="connsiteY98" fmla="*/ 4273062 h 4730262"/>
              <a:gd name="connsiteX99" fmla="*/ 6323566 w 7616036"/>
              <a:gd name="connsiteY99" fmla="*/ 4299439 h 4730262"/>
              <a:gd name="connsiteX100" fmla="*/ 6218059 w 7616036"/>
              <a:gd name="connsiteY100" fmla="*/ 4325816 h 4730262"/>
              <a:gd name="connsiteX101" fmla="*/ 6059797 w 7616036"/>
              <a:gd name="connsiteY101" fmla="*/ 4360985 h 4730262"/>
              <a:gd name="connsiteX102" fmla="*/ 5875159 w 7616036"/>
              <a:gd name="connsiteY102" fmla="*/ 4413739 h 4730262"/>
              <a:gd name="connsiteX103" fmla="*/ 5602597 w 7616036"/>
              <a:gd name="connsiteY103" fmla="*/ 4475285 h 4730262"/>
              <a:gd name="connsiteX104" fmla="*/ 5497089 w 7616036"/>
              <a:gd name="connsiteY104" fmla="*/ 4510454 h 4730262"/>
              <a:gd name="connsiteX105" fmla="*/ 5259697 w 7616036"/>
              <a:gd name="connsiteY105" fmla="*/ 4563208 h 4730262"/>
              <a:gd name="connsiteX106" fmla="*/ 5136605 w 7616036"/>
              <a:gd name="connsiteY106" fmla="*/ 4598377 h 4730262"/>
              <a:gd name="connsiteX107" fmla="*/ 5031097 w 7616036"/>
              <a:gd name="connsiteY107" fmla="*/ 4624754 h 4730262"/>
              <a:gd name="connsiteX108" fmla="*/ 4793705 w 7616036"/>
              <a:gd name="connsiteY108" fmla="*/ 4695092 h 4730262"/>
              <a:gd name="connsiteX109" fmla="*/ 4529936 w 7616036"/>
              <a:gd name="connsiteY109" fmla="*/ 4730262 h 4730262"/>
              <a:gd name="connsiteX110" fmla="*/ 4063943 w 7616036"/>
              <a:gd name="connsiteY110" fmla="*/ 4703885 h 4730262"/>
              <a:gd name="connsiteX111" fmla="*/ 3624328 w 7616036"/>
              <a:gd name="connsiteY111" fmla="*/ 4695092 h 4730262"/>
              <a:gd name="connsiteX112" fmla="*/ 3316597 w 7616036"/>
              <a:gd name="connsiteY112" fmla="*/ 4659923 h 4730262"/>
              <a:gd name="connsiteX113" fmla="*/ 3228674 w 7616036"/>
              <a:gd name="connsiteY113" fmla="*/ 4651131 h 4730262"/>
              <a:gd name="connsiteX114" fmla="*/ 3149543 w 7616036"/>
              <a:gd name="connsiteY114" fmla="*/ 4642339 h 4730262"/>
              <a:gd name="connsiteX115" fmla="*/ 2991282 w 7616036"/>
              <a:gd name="connsiteY115" fmla="*/ 4633546 h 4730262"/>
              <a:gd name="connsiteX116" fmla="*/ 2771474 w 7616036"/>
              <a:gd name="connsiteY116" fmla="*/ 4615962 h 4730262"/>
              <a:gd name="connsiteX117" fmla="*/ 2630797 w 7616036"/>
              <a:gd name="connsiteY117" fmla="*/ 4598377 h 4730262"/>
              <a:gd name="connsiteX118" fmla="*/ 2437366 w 7616036"/>
              <a:gd name="connsiteY118" fmla="*/ 4572000 h 4730262"/>
              <a:gd name="connsiteX119" fmla="*/ 2305482 w 7616036"/>
              <a:gd name="connsiteY119" fmla="*/ 4554416 h 4730262"/>
              <a:gd name="connsiteX120" fmla="*/ 2147220 w 7616036"/>
              <a:gd name="connsiteY120" fmla="*/ 4536831 h 4730262"/>
              <a:gd name="connsiteX121" fmla="*/ 2006543 w 7616036"/>
              <a:gd name="connsiteY121" fmla="*/ 4519246 h 4730262"/>
              <a:gd name="connsiteX122" fmla="*/ 1927412 w 7616036"/>
              <a:gd name="connsiteY122" fmla="*/ 4510454 h 4730262"/>
              <a:gd name="connsiteX123" fmla="*/ 1874659 w 7616036"/>
              <a:gd name="connsiteY123" fmla="*/ 4501662 h 4730262"/>
              <a:gd name="connsiteX124" fmla="*/ 1751566 w 7616036"/>
              <a:gd name="connsiteY124" fmla="*/ 4484077 h 4730262"/>
              <a:gd name="connsiteX125" fmla="*/ 1698812 w 7616036"/>
              <a:gd name="connsiteY125" fmla="*/ 4475285 h 4730262"/>
              <a:gd name="connsiteX126" fmla="*/ 1654851 w 7616036"/>
              <a:gd name="connsiteY126" fmla="*/ 4466492 h 4730262"/>
              <a:gd name="connsiteX127" fmla="*/ 1549343 w 7616036"/>
              <a:gd name="connsiteY127" fmla="*/ 4448908 h 4730262"/>
              <a:gd name="connsiteX128" fmla="*/ 1399874 w 7616036"/>
              <a:gd name="connsiteY128" fmla="*/ 4413739 h 4730262"/>
              <a:gd name="connsiteX129" fmla="*/ 1294366 w 7616036"/>
              <a:gd name="connsiteY129" fmla="*/ 4387362 h 4730262"/>
              <a:gd name="connsiteX130" fmla="*/ 1153689 w 7616036"/>
              <a:gd name="connsiteY130" fmla="*/ 4352192 h 4730262"/>
              <a:gd name="connsiteX131" fmla="*/ 986636 w 7616036"/>
              <a:gd name="connsiteY131" fmla="*/ 4334608 h 4730262"/>
              <a:gd name="connsiteX132" fmla="*/ 828374 w 7616036"/>
              <a:gd name="connsiteY132" fmla="*/ 4273062 h 4730262"/>
              <a:gd name="connsiteX133" fmla="*/ 749243 w 7616036"/>
              <a:gd name="connsiteY133" fmla="*/ 4246685 h 4730262"/>
              <a:gd name="connsiteX134" fmla="*/ 678905 w 7616036"/>
              <a:gd name="connsiteY134" fmla="*/ 4220308 h 4730262"/>
              <a:gd name="connsiteX135" fmla="*/ 626151 w 7616036"/>
              <a:gd name="connsiteY135" fmla="*/ 4202723 h 4730262"/>
              <a:gd name="connsiteX136" fmla="*/ 573397 w 7616036"/>
              <a:gd name="connsiteY136" fmla="*/ 4176346 h 4730262"/>
              <a:gd name="connsiteX137" fmla="*/ 529436 w 7616036"/>
              <a:gd name="connsiteY137" fmla="*/ 4158762 h 4730262"/>
              <a:gd name="connsiteX138" fmla="*/ 362382 w 7616036"/>
              <a:gd name="connsiteY138" fmla="*/ 4026877 h 4730262"/>
              <a:gd name="connsiteX139" fmla="*/ 160158 w 7616036"/>
              <a:gd name="connsiteY139" fmla="*/ 3569677 h 4730262"/>
              <a:gd name="connsiteX140" fmla="*/ 1897 w 7616036"/>
              <a:gd name="connsiteY140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96228 w 7592907"/>
              <a:gd name="connsiteY92" fmla="*/ 3253154 h 4730262"/>
              <a:gd name="connsiteX93" fmla="*/ 7308305 w 7592907"/>
              <a:gd name="connsiteY93" fmla="*/ 3358662 h 4730262"/>
              <a:gd name="connsiteX94" fmla="*/ 7194005 w 7592907"/>
              <a:gd name="connsiteY94" fmla="*/ 3552092 h 4730262"/>
              <a:gd name="connsiteX95" fmla="*/ 6974197 w 7592907"/>
              <a:gd name="connsiteY95" fmla="*/ 3842239 h 4730262"/>
              <a:gd name="connsiteX96" fmla="*/ 6886274 w 7592907"/>
              <a:gd name="connsiteY96" fmla="*/ 3965331 h 4730262"/>
              <a:gd name="connsiteX97" fmla="*/ 6525789 w 7592907"/>
              <a:gd name="connsiteY97" fmla="*/ 4273062 h 4730262"/>
              <a:gd name="connsiteX98" fmla="*/ 6323566 w 7592907"/>
              <a:gd name="connsiteY98" fmla="*/ 4299439 h 4730262"/>
              <a:gd name="connsiteX99" fmla="*/ 6218059 w 7592907"/>
              <a:gd name="connsiteY99" fmla="*/ 4325816 h 4730262"/>
              <a:gd name="connsiteX100" fmla="*/ 6059797 w 7592907"/>
              <a:gd name="connsiteY100" fmla="*/ 4360985 h 4730262"/>
              <a:gd name="connsiteX101" fmla="*/ 5875159 w 7592907"/>
              <a:gd name="connsiteY101" fmla="*/ 4413739 h 4730262"/>
              <a:gd name="connsiteX102" fmla="*/ 5602597 w 7592907"/>
              <a:gd name="connsiteY102" fmla="*/ 4475285 h 4730262"/>
              <a:gd name="connsiteX103" fmla="*/ 5497089 w 7592907"/>
              <a:gd name="connsiteY103" fmla="*/ 4510454 h 4730262"/>
              <a:gd name="connsiteX104" fmla="*/ 5259697 w 7592907"/>
              <a:gd name="connsiteY104" fmla="*/ 4563208 h 4730262"/>
              <a:gd name="connsiteX105" fmla="*/ 5136605 w 7592907"/>
              <a:gd name="connsiteY105" fmla="*/ 4598377 h 4730262"/>
              <a:gd name="connsiteX106" fmla="*/ 5031097 w 7592907"/>
              <a:gd name="connsiteY106" fmla="*/ 4624754 h 4730262"/>
              <a:gd name="connsiteX107" fmla="*/ 4793705 w 7592907"/>
              <a:gd name="connsiteY107" fmla="*/ 4695092 h 4730262"/>
              <a:gd name="connsiteX108" fmla="*/ 4529936 w 7592907"/>
              <a:gd name="connsiteY108" fmla="*/ 4730262 h 4730262"/>
              <a:gd name="connsiteX109" fmla="*/ 4063943 w 7592907"/>
              <a:gd name="connsiteY109" fmla="*/ 4703885 h 4730262"/>
              <a:gd name="connsiteX110" fmla="*/ 3624328 w 7592907"/>
              <a:gd name="connsiteY110" fmla="*/ 4695092 h 4730262"/>
              <a:gd name="connsiteX111" fmla="*/ 3316597 w 7592907"/>
              <a:gd name="connsiteY111" fmla="*/ 4659923 h 4730262"/>
              <a:gd name="connsiteX112" fmla="*/ 3228674 w 7592907"/>
              <a:gd name="connsiteY112" fmla="*/ 4651131 h 4730262"/>
              <a:gd name="connsiteX113" fmla="*/ 3149543 w 7592907"/>
              <a:gd name="connsiteY113" fmla="*/ 4642339 h 4730262"/>
              <a:gd name="connsiteX114" fmla="*/ 2991282 w 7592907"/>
              <a:gd name="connsiteY114" fmla="*/ 4633546 h 4730262"/>
              <a:gd name="connsiteX115" fmla="*/ 2771474 w 7592907"/>
              <a:gd name="connsiteY115" fmla="*/ 4615962 h 4730262"/>
              <a:gd name="connsiteX116" fmla="*/ 2630797 w 7592907"/>
              <a:gd name="connsiteY116" fmla="*/ 4598377 h 4730262"/>
              <a:gd name="connsiteX117" fmla="*/ 2437366 w 7592907"/>
              <a:gd name="connsiteY117" fmla="*/ 4572000 h 4730262"/>
              <a:gd name="connsiteX118" fmla="*/ 2305482 w 7592907"/>
              <a:gd name="connsiteY118" fmla="*/ 4554416 h 4730262"/>
              <a:gd name="connsiteX119" fmla="*/ 2147220 w 7592907"/>
              <a:gd name="connsiteY119" fmla="*/ 4536831 h 4730262"/>
              <a:gd name="connsiteX120" fmla="*/ 2006543 w 7592907"/>
              <a:gd name="connsiteY120" fmla="*/ 4519246 h 4730262"/>
              <a:gd name="connsiteX121" fmla="*/ 1927412 w 7592907"/>
              <a:gd name="connsiteY121" fmla="*/ 4510454 h 4730262"/>
              <a:gd name="connsiteX122" fmla="*/ 1874659 w 7592907"/>
              <a:gd name="connsiteY122" fmla="*/ 4501662 h 4730262"/>
              <a:gd name="connsiteX123" fmla="*/ 1751566 w 7592907"/>
              <a:gd name="connsiteY123" fmla="*/ 4484077 h 4730262"/>
              <a:gd name="connsiteX124" fmla="*/ 1698812 w 7592907"/>
              <a:gd name="connsiteY124" fmla="*/ 4475285 h 4730262"/>
              <a:gd name="connsiteX125" fmla="*/ 1654851 w 7592907"/>
              <a:gd name="connsiteY125" fmla="*/ 4466492 h 4730262"/>
              <a:gd name="connsiteX126" fmla="*/ 1549343 w 7592907"/>
              <a:gd name="connsiteY126" fmla="*/ 4448908 h 4730262"/>
              <a:gd name="connsiteX127" fmla="*/ 1399874 w 7592907"/>
              <a:gd name="connsiteY127" fmla="*/ 4413739 h 4730262"/>
              <a:gd name="connsiteX128" fmla="*/ 1294366 w 7592907"/>
              <a:gd name="connsiteY128" fmla="*/ 4387362 h 4730262"/>
              <a:gd name="connsiteX129" fmla="*/ 1153689 w 7592907"/>
              <a:gd name="connsiteY129" fmla="*/ 4352192 h 4730262"/>
              <a:gd name="connsiteX130" fmla="*/ 986636 w 7592907"/>
              <a:gd name="connsiteY130" fmla="*/ 4334608 h 4730262"/>
              <a:gd name="connsiteX131" fmla="*/ 828374 w 7592907"/>
              <a:gd name="connsiteY131" fmla="*/ 4273062 h 4730262"/>
              <a:gd name="connsiteX132" fmla="*/ 749243 w 7592907"/>
              <a:gd name="connsiteY132" fmla="*/ 4246685 h 4730262"/>
              <a:gd name="connsiteX133" fmla="*/ 678905 w 7592907"/>
              <a:gd name="connsiteY133" fmla="*/ 4220308 h 4730262"/>
              <a:gd name="connsiteX134" fmla="*/ 626151 w 7592907"/>
              <a:gd name="connsiteY134" fmla="*/ 4202723 h 4730262"/>
              <a:gd name="connsiteX135" fmla="*/ 573397 w 7592907"/>
              <a:gd name="connsiteY135" fmla="*/ 4176346 h 4730262"/>
              <a:gd name="connsiteX136" fmla="*/ 529436 w 7592907"/>
              <a:gd name="connsiteY136" fmla="*/ 4158762 h 4730262"/>
              <a:gd name="connsiteX137" fmla="*/ 362382 w 7592907"/>
              <a:gd name="connsiteY137" fmla="*/ 4026877 h 4730262"/>
              <a:gd name="connsiteX138" fmla="*/ 160158 w 7592907"/>
              <a:gd name="connsiteY138" fmla="*/ 3569677 h 4730262"/>
              <a:gd name="connsiteX139" fmla="*/ 1897 w 7592907"/>
              <a:gd name="connsiteY139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08305 w 7592907"/>
              <a:gd name="connsiteY92" fmla="*/ 3358662 h 4730262"/>
              <a:gd name="connsiteX93" fmla="*/ 7194005 w 7592907"/>
              <a:gd name="connsiteY93" fmla="*/ 3552092 h 4730262"/>
              <a:gd name="connsiteX94" fmla="*/ 6974197 w 7592907"/>
              <a:gd name="connsiteY94" fmla="*/ 3842239 h 4730262"/>
              <a:gd name="connsiteX95" fmla="*/ 6886274 w 7592907"/>
              <a:gd name="connsiteY95" fmla="*/ 3965331 h 4730262"/>
              <a:gd name="connsiteX96" fmla="*/ 6525789 w 7592907"/>
              <a:gd name="connsiteY96" fmla="*/ 4273062 h 4730262"/>
              <a:gd name="connsiteX97" fmla="*/ 6323566 w 7592907"/>
              <a:gd name="connsiteY97" fmla="*/ 4299439 h 4730262"/>
              <a:gd name="connsiteX98" fmla="*/ 6218059 w 7592907"/>
              <a:gd name="connsiteY98" fmla="*/ 4325816 h 4730262"/>
              <a:gd name="connsiteX99" fmla="*/ 6059797 w 7592907"/>
              <a:gd name="connsiteY99" fmla="*/ 4360985 h 4730262"/>
              <a:gd name="connsiteX100" fmla="*/ 5875159 w 7592907"/>
              <a:gd name="connsiteY100" fmla="*/ 4413739 h 4730262"/>
              <a:gd name="connsiteX101" fmla="*/ 5602597 w 7592907"/>
              <a:gd name="connsiteY101" fmla="*/ 4475285 h 4730262"/>
              <a:gd name="connsiteX102" fmla="*/ 5497089 w 7592907"/>
              <a:gd name="connsiteY102" fmla="*/ 4510454 h 4730262"/>
              <a:gd name="connsiteX103" fmla="*/ 5259697 w 7592907"/>
              <a:gd name="connsiteY103" fmla="*/ 4563208 h 4730262"/>
              <a:gd name="connsiteX104" fmla="*/ 5136605 w 7592907"/>
              <a:gd name="connsiteY104" fmla="*/ 4598377 h 4730262"/>
              <a:gd name="connsiteX105" fmla="*/ 5031097 w 7592907"/>
              <a:gd name="connsiteY105" fmla="*/ 4624754 h 4730262"/>
              <a:gd name="connsiteX106" fmla="*/ 4793705 w 7592907"/>
              <a:gd name="connsiteY106" fmla="*/ 4695092 h 4730262"/>
              <a:gd name="connsiteX107" fmla="*/ 4529936 w 7592907"/>
              <a:gd name="connsiteY107" fmla="*/ 4730262 h 4730262"/>
              <a:gd name="connsiteX108" fmla="*/ 4063943 w 7592907"/>
              <a:gd name="connsiteY108" fmla="*/ 4703885 h 4730262"/>
              <a:gd name="connsiteX109" fmla="*/ 3624328 w 7592907"/>
              <a:gd name="connsiteY109" fmla="*/ 4695092 h 4730262"/>
              <a:gd name="connsiteX110" fmla="*/ 3316597 w 7592907"/>
              <a:gd name="connsiteY110" fmla="*/ 4659923 h 4730262"/>
              <a:gd name="connsiteX111" fmla="*/ 3228674 w 7592907"/>
              <a:gd name="connsiteY111" fmla="*/ 4651131 h 4730262"/>
              <a:gd name="connsiteX112" fmla="*/ 3149543 w 7592907"/>
              <a:gd name="connsiteY112" fmla="*/ 4642339 h 4730262"/>
              <a:gd name="connsiteX113" fmla="*/ 2991282 w 7592907"/>
              <a:gd name="connsiteY113" fmla="*/ 4633546 h 4730262"/>
              <a:gd name="connsiteX114" fmla="*/ 2771474 w 7592907"/>
              <a:gd name="connsiteY114" fmla="*/ 4615962 h 4730262"/>
              <a:gd name="connsiteX115" fmla="*/ 2630797 w 7592907"/>
              <a:gd name="connsiteY115" fmla="*/ 4598377 h 4730262"/>
              <a:gd name="connsiteX116" fmla="*/ 2437366 w 7592907"/>
              <a:gd name="connsiteY116" fmla="*/ 4572000 h 4730262"/>
              <a:gd name="connsiteX117" fmla="*/ 2305482 w 7592907"/>
              <a:gd name="connsiteY117" fmla="*/ 4554416 h 4730262"/>
              <a:gd name="connsiteX118" fmla="*/ 2147220 w 7592907"/>
              <a:gd name="connsiteY118" fmla="*/ 4536831 h 4730262"/>
              <a:gd name="connsiteX119" fmla="*/ 2006543 w 7592907"/>
              <a:gd name="connsiteY119" fmla="*/ 4519246 h 4730262"/>
              <a:gd name="connsiteX120" fmla="*/ 1927412 w 7592907"/>
              <a:gd name="connsiteY120" fmla="*/ 4510454 h 4730262"/>
              <a:gd name="connsiteX121" fmla="*/ 1874659 w 7592907"/>
              <a:gd name="connsiteY121" fmla="*/ 4501662 h 4730262"/>
              <a:gd name="connsiteX122" fmla="*/ 1751566 w 7592907"/>
              <a:gd name="connsiteY122" fmla="*/ 4484077 h 4730262"/>
              <a:gd name="connsiteX123" fmla="*/ 1698812 w 7592907"/>
              <a:gd name="connsiteY123" fmla="*/ 4475285 h 4730262"/>
              <a:gd name="connsiteX124" fmla="*/ 1654851 w 7592907"/>
              <a:gd name="connsiteY124" fmla="*/ 4466492 h 4730262"/>
              <a:gd name="connsiteX125" fmla="*/ 1549343 w 7592907"/>
              <a:gd name="connsiteY125" fmla="*/ 4448908 h 4730262"/>
              <a:gd name="connsiteX126" fmla="*/ 1399874 w 7592907"/>
              <a:gd name="connsiteY126" fmla="*/ 4413739 h 4730262"/>
              <a:gd name="connsiteX127" fmla="*/ 1294366 w 7592907"/>
              <a:gd name="connsiteY127" fmla="*/ 4387362 h 4730262"/>
              <a:gd name="connsiteX128" fmla="*/ 1153689 w 7592907"/>
              <a:gd name="connsiteY128" fmla="*/ 4352192 h 4730262"/>
              <a:gd name="connsiteX129" fmla="*/ 986636 w 7592907"/>
              <a:gd name="connsiteY129" fmla="*/ 4334608 h 4730262"/>
              <a:gd name="connsiteX130" fmla="*/ 828374 w 7592907"/>
              <a:gd name="connsiteY130" fmla="*/ 4273062 h 4730262"/>
              <a:gd name="connsiteX131" fmla="*/ 749243 w 7592907"/>
              <a:gd name="connsiteY131" fmla="*/ 4246685 h 4730262"/>
              <a:gd name="connsiteX132" fmla="*/ 678905 w 7592907"/>
              <a:gd name="connsiteY132" fmla="*/ 4220308 h 4730262"/>
              <a:gd name="connsiteX133" fmla="*/ 626151 w 7592907"/>
              <a:gd name="connsiteY133" fmla="*/ 4202723 h 4730262"/>
              <a:gd name="connsiteX134" fmla="*/ 573397 w 7592907"/>
              <a:gd name="connsiteY134" fmla="*/ 4176346 h 4730262"/>
              <a:gd name="connsiteX135" fmla="*/ 529436 w 7592907"/>
              <a:gd name="connsiteY135" fmla="*/ 4158762 h 4730262"/>
              <a:gd name="connsiteX136" fmla="*/ 362382 w 7592907"/>
              <a:gd name="connsiteY136" fmla="*/ 4026877 h 4730262"/>
              <a:gd name="connsiteX137" fmla="*/ 160158 w 7592907"/>
              <a:gd name="connsiteY137" fmla="*/ 3569677 h 4730262"/>
              <a:gd name="connsiteX138" fmla="*/ 1897 w 7592907"/>
              <a:gd name="connsiteY138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194005 w 7592907"/>
              <a:gd name="connsiteY92" fmla="*/ 3552092 h 4730262"/>
              <a:gd name="connsiteX93" fmla="*/ 6974197 w 7592907"/>
              <a:gd name="connsiteY93" fmla="*/ 3842239 h 4730262"/>
              <a:gd name="connsiteX94" fmla="*/ 6886274 w 7592907"/>
              <a:gd name="connsiteY94" fmla="*/ 3965331 h 4730262"/>
              <a:gd name="connsiteX95" fmla="*/ 6525789 w 7592907"/>
              <a:gd name="connsiteY95" fmla="*/ 4273062 h 4730262"/>
              <a:gd name="connsiteX96" fmla="*/ 6323566 w 7592907"/>
              <a:gd name="connsiteY96" fmla="*/ 4299439 h 4730262"/>
              <a:gd name="connsiteX97" fmla="*/ 6218059 w 7592907"/>
              <a:gd name="connsiteY97" fmla="*/ 4325816 h 4730262"/>
              <a:gd name="connsiteX98" fmla="*/ 6059797 w 7592907"/>
              <a:gd name="connsiteY98" fmla="*/ 4360985 h 4730262"/>
              <a:gd name="connsiteX99" fmla="*/ 5875159 w 7592907"/>
              <a:gd name="connsiteY99" fmla="*/ 4413739 h 4730262"/>
              <a:gd name="connsiteX100" fmla="*/ 5602597 w 7592907"/>
              <a:gd name="connsiteY100" fmla="*/ 4475285 h 4730262"/>
              <a:gd name="connsiteX101" fmla="*/ 5497089 w 7592907"/>
              <a:gd name="connsiteY101" fmla="*/ 4510454 h 4730262"/>
              <a:gd name="connsiteX102" fmla="*/ 5259697 w 7592907"/>
              <a:gd name="connsiteY102" fmla="*/ 4563208 h 4730262"/>
              <a:gd name="connsiteX103" fmla="*/ 5136605 w 7592907"/>
              <a:gd name="connsiteY103" fmla="*/ 4598377 h 4730262"/>
              <a:gd name="connsiteX104" fmla="*/ 5031097 w 7592907"/>
              <a:gd name="connsiteY104" fmla="*/ 4624754 h 4730262"/>
              <a:gd name="connsiteX105" fmla="*/ 4793705 w 7592907"/>
              <a:gd name="connsiteY105" fmla="*/ 4695092 h 4730262"/>
              <a:gd name="connsiteX106" fmla="*/ 4529936 w 7592907"/>
              <a:gd name="connsiteY106" fmla="*/ 4730262 h 4730262"/>
              <a:gd name="connsiteX107" fmla="*/ 4063943 w 7592907"/>
              <a:gd name="connsiteY107" fmla="*/ 4703885 h 4730262"/>
              <a:gd name="connsiteX108" fmla="*/ 3624328 w 7592907"/>
              <a:gd name="connsiteY108" fmla="*/ 4695092 h 4730262"/>
              <a:gd name="connsiteX109" fmla="*/ 3316597 w 7592907"/>
              <a:gd name="connsiteY109" fmla="*/ 4659923 h 4730262"/>
              <a:gd name="connsiteX110" fmla="*/ 3228674 w 7592907"/>
              <a:gd name="connsiteY110" fmla="*/ 4651131 h 4730262"/>
              <a:gd name="connsiteX111" fmla="*/ 3149543 w 7592907"/>
              <a:gd name="connsiteY111" fmla="*/ 4642339 h 4730262"/>
              <a:gd name="connsiteX112" fmla="*/ 2991282 w 7592907"/>
              <a:gd name="connsiteY112" fmla="*/ 4633546 h 4730262"/>
              <a:gd name="connsiteX113" fmla="*/ 2771474 w 7592907"/>
              <a:gd name="connsiteY113" fmla="*/ 4615962 h 4730262"/>
              <a:gd name="connsiteX114" fmla="*/ 2630797 w 7592907"/>
              <a:gd name="connsiteY114" fmla="*/ 4598377 h 4730262"/>
              <a:gd name="connsiteX115" fmla="*/ 2437366 w 7592907"/>
              <a:gd name="connsiteY115" fmla="*/ 4572000 h 4730262"/>
              <a:gd name="connsiteX116" fmla="*/ 2305482 w 7592907"/>
              <a:gd name="connsiteY116" fmla="*/ 4554416 h 4730262"/>
              <a:gd name="connsiteX117" fmla="*/ 2147220 w 7592907"/>
              <a:gd name="connsiteY117" fmla="*/ 4536831 h 4730262"/>
              <a:gd name="connsiteX118" fmla="*/ 2006543 w 7592907"/>
              <a:gd name="connsiteY118" fmla="*/ 4519246 h 4730262"/>
              <a:gd name="connsiteX119" fmla="*/ 1927412 w 7592907"/>
              <a:gd name="connsiteY119" fmla="*/ 4510454 h 4730262"/>
              <a:gd name="connsiteX120" fmla="*/ 1874659 w 7592907"/>
              <a:gd name="connsiteY120" fmla="*/ 4501662 h 4730262"/>
              <a:gd name="connsiteX121" fmla="*/ 1751566 w 7592907"/>
              <a:gd name="connsiteY121" fmla="*/ 4484077 h 4730262"/>
              <a:gd name="connsiteX122" fmla="*/ 1698812 w 7592907"/>
              <a:gd name="connsiteY122" fmla="*/ 4475285 h 4730262"/>
              <a:gd name="connsiteX123" fmla="*/ 1654851 w 7592907"/>
              <a:gd name="connsiteY123" fmla="*/ 4466492 h 4730262"/>
              <a:gd name="connsiteX124" fmla="*/ 1549343 w 7592907"/>
              <a:gd name="connsiteY124" fmla="*/ 4448908 h 4730262"/>
              <a:gd name="connsiteX125" fmla="*/ 1399874 w 7592907"/>
              <a:gd name="connsiteY125" fmla="*/ 4413739 h 4730262"/>
              <a:gd name="connsiteX126" fmla="*/ 1294366 w 7592907"/>
              <a:gd name="connsiteY126" fmla="*/ 4387362 h 4730262"/>
              <a:gd name="connsiteX127" fmla="*/ 1153689 w 7592907"/>
              <a:gd name="connsiteY127" fmla="*/ 4352192 h 4730262"/>
              <a:gd name="connsiteX128" fmla="*/ 986636 w 7592907"/>
              <a:gd name="connsiteY128" fmla="*/ 4334608 h 4730262"/>
              <a:gd name="connsiteX129" fmla="*/ 828374 w 7592907"/>
              <a:gd name="connsiteY129" fmla="*/ 4273062 h 4730262"/>
              <a:gd name="connsiteX130" fmla="*/ 749243 w 7592907"/>
              <a:gd name="connsiteY130" fmla="*/ 4246685 h 4730262"/>
              <a:gd name="connsiteX131" fmla="*/ 678905 w 7592907"/>
              <a:gd name="connsiteY131" fmla="*/ 4220308 h 4730262"/>
              <a:gd name="connsiteX132" fmla="*/ 626151 w 7592907"/>
              <a:gd name="connsiteY132" fmla="*/ 4202723 h 4730262"/>
              <a:gd name="connsiteX133" fmla="*/ 573397 w 7592907"/>
              <a:gd name="connsiteY133" fmla="*/ 4176346 h 4730262"/>
              <a:gd name="connsiteX134" fmla="*/ 529436 w 7592907"/>
              <a:gd name="connsiteY134" fmla="*/ 4158762 h 4730262"/>
              <a:gd name="connsiteX135" fmla="*/ 362382 w 7592907"/>
              <a:gd name="connsiteY135" fmla="*/ 4026877 h 4730262"/>
              <a:gd name="connsiteX136" fmla="*/ 160158 w 7592907"/>
              <a:gd name="connsiteY136" fmla="*/ 3569677 h 4730262"/>
              <a:gd name="connsiteX137" fmla="*/ 1897 w 7592907"/>
              <a:gd name="connsiteY137" fmla="*/ 2901461 h 4730262"/>
              <a:gd name="connsiteX0" fmla="*/ 1897 w 7589678"/>
              <a:gd name="connsiteY0" fmla="*/ 2901461 h 4730262"/>
              <a:gd name="connsiteX1" fmla="*/ 72236 w 7589678"/>
              <a:gd name="connsiteY1" fmla="*/ 1740877 h 4730262"/>
              <a:gd name="connsiteX2" fmla="*/ 63443 w 7589678"/>
              <a:gd name="connsiteY2" fmla="*/ 1644162 h 4730262"/>
              <a:gd name="connsiteX3" fmla="*/ 72236 w 7589678"/>
              <a:gd name="connsiteY3" fmla="*/ 1318846 h 4730262"/>
              <a:gd name="connsiteX4" fmla="*/ 81028 w 7589678"/>
              <a:gd name="connsiteY4" fmla="*/ 1222131 h 4730262"/>
              <a:gd name="connsiteX5" fmla="*/ 98612 w 7589678"/>
              <a:gd name="connsiteY5" fmla="*/ 1169377 h 4730262"/>
              <a:gd name="connsiteX6" fmla="*/ 142574 w 7589678"/>
              <a:gd name="connsiteY6" fmla="*/ 1072662 h 4730262"/>
              <a:gd name="connsiteX7" fmla="*/ 177743 w 7589678"/>
              <a:gd name="connsiteY7" fmla="*/ 984739 h 4730262"/>
              <a:gd name="connsiteX8" fmla="*/ 204120 w 7589678"/>
              <a:gd name="connsiteY8" fmla="*/ 931985 h 4730262"/>
              <a:gd name="connsiteX9" fmla="*/ 221705 w 7589678"/>
              <a:gd name="connsiteY9" fmla="*/ 879231 h 4730262"/>
              <a:gd name="connsiteX10" fmla="*/ 327212 w 7589678"/>
              <a:gd name="connsiteY10" fmla="*/ 694592 h 4730262"/>
              <a:gd name="connsiteX11" fmla="*/ 397551 w 7589678"/>
              <a:gd name="connsiteY11" fmla="*/ 615462 h 4730262"/>
              <a:gd name="connsiteX12" fmla="*/ 450305 w 7589678"/>
              <a:gd name="connsiteY12" fmla="*/ 571500 h 4730262"/>
              <a:gd name="connsiteX13" fmla="*/ 529436 w 7589678"/>
              <a:gd name="connsiteY13" fmla="*/ 509954 h 4730262"/>
              <a:gd name="connsiteX14" fmla="*/ 564605 w 7589678"/>
              <a:gd name="connsiteY14" fmla="*/ 501162 h 4730262"/>
              <a:gd name="connsiteX15" fmla="*/ 626151 w 7589678"/>
              <a:gd name="connsiteY15" fmla="*/ 474785 h 4730262"/>
              <a:gd name="connsiteX16" fmla="*/ 670112 w 7589678"/>
              <a:gd name="connsiteY16" fmla="*/ 457200 h 4730262"/>
              <a:gd name="connsiteX17" fmla="*/ 722866 w 7589678"/>
              <a:gd name="connsiteY17" fmla="*/ 448408 h 4730262"/>
              <a:gd name="connsiteX18" fmla="*/ 775620 w 7589678"/>
              <a:gd name="connsiteY18" fmla="*/ 430823 h 4730262"/>
              <a:gd name="connsiteX19" fmla="*/ 854751 w 7589678"/>
              <a:gd name="connsiteY19" fmla="*/ 413239 h 4730262"/>
              <a:gd name="connsiteX20" fmla="*/ 942674 w 7589678"/>
              <a:gd name="connsiteY20" fmla="*/ 395654 h 4730262"/>
              <a:gd name="connsiteX21" fmla="*/ 1013012 w 7589678"/>
              <a:gd name="connsiteY21" fmla="*/ 378069 h 4730262"/>
              <a:gd name="connsiteX22" fmla="*/ 1109728 w 7589678"/>
              <a:gd name="connsiteY22" fmla="*/ 404446 h 4730262"/>
              <a:gd name="connsiteX23" fmla="*/ 1136105 w 7589678"/>
              <a:gd name="connsiteY23" fmla="*/ 422031 h 4730262"/>
              <a:gd name="connsiteX24" fmla="*/ 1224028 w 7589678"/>
              <a:gd name="connsiteY24" fmla="*/ 439616 h 4730262"/>
              <a:gd name="connsiteX25" fmla="*/ 1320743 w 7589678"/>
              <a:gd name="connsiteY25" fmla="*/ 474785 h 4730262"/>
              <a:gd name="connsiteX26" fmla="*/ 1373497 w 7589678"/>
              <a:gd name="connsiteY26" fmla="*/ 492369 h 4730262"/>
              <a:gd name="connsiteX27" fmla="*/ 1443836 w 7589678"/>
              <a:gd name="connsiteY27" fmla="*/ 518746 h 4730262"/>
              <a:gd name="connsiteX28" fmla="*/ 1505382 w 7589678"/>
              <a:gd name="connsiteY28" fmla="*/ 571500 h 4730262"/>
              <a:gd name="connsiteX29" fmla="*/ 1531759 w 7589678"/>
              <a:gd name="connsiteY29" fmla="*/ 606669 h 4730262"/>
              <a:gd name="connsiteX30" fmla="*/ 1558136 w 7589678"/>
              <a:gd name="connsiteY30" fmla="*/ 694592 h 4730262"/>
              <a:gd name="connsiteX31" fmla="*/ 1566928 w 7589678"/>
              <a:gd name="connsiteY31" fmla="*/ 747346 h 4730262"/>
              <a:gd name="connsiteX32" fmla="*/ 1593305 w 7589678"/>
              <a:gd name="connsiteY32" fmla="*/ 852854 h 4730262"/>
              <a:gd name="connsiteX33" fmla="*/ 1593305 w 7589678"/>
              <a:gd name="connsiteY33" fmla="*/ 1266092 h 4730262"/>
              <a:gd name="connsiteX34" fmla="*/ 1584512 w 7589678"/>
              <a:gd name="connsiteY34" fmla="*/ 2048608 h 4730262"/>
              <a:gd name="connsiteX35" fmla="*/ 1593305 w 7589678"/>
              <a:gd name="connsiteY35" fmla="*/ 2189285 h 4730262"/>
              <a:gd name="connsiteX36" fmla="*/ 1602097 w 7589678"/>
              <a:gd name="connsiteY36" fmla="*/ 2215662 h 4730262"/>
              <a:gd name="connsiteX37" fmla="*/ 1619682 w 7589678"/>
              <a:gd name="connsiteY37" fmla="*/ 2373923 h 4730262"/>
              <a:gd name="connsiteX38" fmla="*/ 1646059 w 7589678"/>
              <a:gd name="connsiteY38" fmla="*/ 2435469 h 4730262"/>
              <a:gd name="connsiteX39" fmla="*/ 1654851 w 7589678"/>
              <a:gd name="connsiteY39" fmla="*/ 2470639 h 4730262"/>
              <a:gd name="connsiteX40" fmla="*/ 1672436 w 7589678"/>
              <a:gd name="connsiteY40" fmla="*/ 2523392 h 4730262"/>
              <a:gd name="connsiteX41" fmla="*/ 1681228 w 7589678"/>
              <a:gd name="connsiteY41" fmla="*/ 2549769 h 4730262"/>
              <a:gd name="connsiteX42" fmla="*/ 1698812 w 7589678"/>
              <a:gd name="connsiteY42" fmla="*/ 2584939 h 4730262"/>
              <a:gd name="connsiteX43" fmla="*/ 1707605 w 7589678"/>
              <a:gd name="connsiteY43" fmla="*/ 2637692 h 4730262"/>
              <a:gd name="connsiteX44" fmla="*/ 1725189 w 7589678"/>
              <a:gd name="connsiteY44" fmla="*/ 2681654 h 4730262"/>
              <a:gd name="connsiteX45" fmla="*/ 1733982 w 7589678"/>
              <a:gd name="connsiteY45" fmla="*/ 2708031 h 4730262"/>
              <a:gd name="connsiteX46" fmla="*/ 1769151 w 7589678"/>
              <a:gd name="connsiteY46" fmla="*/ 2804746 h 4730262"/>
              <a:gd name="connsiteX47" fmla="*/ 1821905 w 7589678"/>
              <a:gd name="connsiteY47" fmla="*/ 2857500 h 4730262"/>
              <a:gd name="connsiteX48" fmla="*/ 1839489 w 7589678"/>
              <a:gd name="connsiteY48" fmla="*/ 2883877 h 4730262"/>
              <a:gd name="connsiteX49" fmla="*/ 1892243 w 7589678"/>
              <a:gd name="connsiteY49" fmla="*/ 2919046 h 4730262"/>
              <a:gd name="connsiteX50" fmla="*/ 1944997 w 7589678"/>
              <a:gd name="connsiteY50" fmla="*/ 2963008 h 4730262"/>
              <a:gd name="connsiteX51" fmla="*/ 1997751 w 7589678"/>
              <a:gd name="connsiteY51" fmla="*/ 2998177 h 4730262"/>
              <a:gd name="connsiteX52" fmla="*/ 2076882 w 7589678"/>
              <a:gd name="connsiteY52" fmla="*/ 3024554 h 4730262"/>
              <a:gd name="connsiteX53" fmla="*/ 2182389 w 7589678"/>
              <a:gd name="connsiteY53" fmla="*/ 3077308 h 4730262"/>
              <a:gd name="connsiteX54" fmla="*/ 2208766 w 7589678"/>
              <a:gd name="connsiteY54" fmla="*/ 3086100 h 4730262"/>
              <a:gd name="connsiteX55" fmla="*/ 2296689 w 7589678"/>
              <a:gd name="connsiteY55" fmla="*/ 3112477 h 4730262"/>
              <a:gd name="connsiteX56" fmla="*/ 2630797 w 7589678"/>
              <a:gd name="connsiteY56" fmla="*/ 3094892 h 4730262"/>
              <a:gd name="connsiteX57" fmla="*/ 2683551 w 7589678"/>
              <a:gd name="connsiteY57" fmla="*/ 3077308 h 4730262"/>
              <a:gd name="connsiteX58" fmla="*/ 2841812 w 7589678"/>
              <a:gd name="connsiteY58" fmla="*/ 3068516 h 4730262"/>
              <a:gd name="connsiteX59" fmla="*/ 3299012 w 7589678"/>
              <a:gd name="connsiteY59" fmla="*/ 3042139 h 4730262"/>
              <a:gd name="connsiteX60" fmla="*/ 3378143 w 7589678"/>
              <a:gd name="connsiteY60" fmla="*/ 3033346 h 4730262"/>
              <a:gd name="connsiteX61" fmla="*/ 4600274 w 7589678"/>
              <a:gd name="connsiteY61" fmla="*/ 3059723 h 4730262"/>
              <a:gd name="connsiteX62" fmla="*/ 4776120 w 7589678"/>
              <a:gd name="connsiteY62" fmla="*/ 3050931 h 4730262"/>
              <a:gd name="connsiteX63" fmla="*/ 4828874 w 7589678"/>
              <a:gd name="connsiteY63" fmla="*/ 3042139 h 4730262"/>
              <a:gd name="connsiteX64" fmla="*/ 4925589 w 7589678"/>
              <a:gd name="connsiteY64" fmla="*/ 3033346 h 4730262"/>
              <a:gd name="connsiteX65" fmla="*/ 5039889 w 7589678"/>
              <a:gd name="connsiteY65" fmla="*/ 2998177 h 4730262"/>
              <a:gd name="connsiteX66" fmla="*/ 5075059 w 7589678"/>
              <a:gd name="connsiteY66" fmla="*/ 2945423 h 4730262"/>
              <a:gd name="connsiteX67" fmla="*/ 5154189 w 7589678"/>
              <a:gd name="connsiteY67" fmla="*/ 2857500 h 4730262"/>
              <a:gd name="connsiteX68" fmla="*/ 5189359 w 7589678"/>
              <a:gd name="connsiteY68" fmla="*/ 2822331 h 4730262"/>
              <a:gd name="connsiteX69" fmla="*/ 5215736 w 7589678"/>
              <a:gd name="connsiteY69" fmla="*/ 2778369 h 4730262"/>
              <a:gd name="connsiteX70" fmla="*/ 5242112 w 7589678"/>
              <a:gd name="connsiteY70" fmla="*/ 2743200 h 4730262"/>
              <a:gd name="connsiteX71" fmla="*/ 5294866 w 7589678"/>
              <a:gd name="connsiteY71" fmla="*/ 2576146 h 4730262"/>
              <a:gd name="connsiteX72" fmla="*/ 5312451 w 7589678"/>
              <a:gd name="connsiteY72" fmla="*/ 2532185 h 4730262"/>
              <a:gd name="connsiteX73" fmla="*/ 5347620 w 7589678"/>
              <a:gd name="connsiteY73" fmla="*/ 2400300 h 4730262"/>
              <a:gd name="connsiteX74" fmla="*/ 5338828 w 7589678"/>
              <a:gd name="connsiteY74" fmla="*/ 1802423 h 4730262"/>
              <a:gd name="connsiteX75" fmla="*/ 5321243 w 7589678"/>
              <a:gd name="connsiteY75" fmla="*/ 1714500 h 4730262"/>
              <a:gd name="connsiteX76" fmla="*/ 5303659 w 7589678"/>
              <a:gd name="connsiteY76" fmla="*/ 1617785 h 4730262"/>
              <a:gd name="connsiteX77" fmla="*/ 5286074 w 7589678"/>
              <a:gd name="connsiteY77" fmla="*/ 1459523 h 4730262"/>
              <a:gd name="connsiteX78" fmla="*/ 5330036 w 7589678"/>
              <a:gd name="connsiteY78" fmla="*/ 896816 h 4730262"/>
              <a:gd name="connsiteX79" fmla="*/ 5558636 w 7589678"/>
              <a:gd name="connsiteY79" fmla="*/ 439616 h 4730262"/>
              <a:gd name="connsiteX80" fmla="*/ 5769651 w 7589678"/>
              <a:gd name="connsiteY80" fmla="*/ 281354 h 4730262"/>
              <a:gd name="connsiteX81" fmla="*/ 5919120 w 7589678"/>
              <a:gd name="connsiteY81" fmla="*/ 211016 h 4730262"/>
              <a:gd name="connsiteX82" fmla="*/ 6103759 w 7589678"/>
              <a:gd name="connsiteY82" fmla="*/ 105508 h 4730262"/>
              <a:gd name="connsiteX83" fmla="*/ 6490620 w 7589678"/>
              <a:gd name="connsiteY83" fmla="*/ 0 h 4730262"/>
              <a:gd name="connsiteX84" fmla="*/ 6842312 w 7589678"/>
              <a:gd name="connsiteY84" fmla="*/ 26377 h 4730262"/>
              <a:gd name="connsiteX85" fmla="*/ 6930236 w 7589678"/>
              <a:gd name="connsiteY85" fmla="*/ 79131 h 4730262"/>
              <a:gd name="connsiteX86" fmla="*/ 7185212 w 7589678"/>
              <a:gd name="connsiteY86" fmla="*/ 465992 h 4730262"/>
              <a:gd name="connsiteX87" fmla="*/ 7378643 w 7589678"/>
              <a:gd name="connsiteY87" fmla="*/ 1011116 h 4730262"/>
              <a:gd name="connsiteX88" fmla="*/ 7475359 w 7589678"/>
              <a:gd name="connsiteY88" fmla="*/ 1459523 h 4730262"/>
              <a:gd name="connsiteX89" fmla="*/ 7589659 w 7589678"/>
              <a:gd name="connsiteY89" fmla="*/ 2039816 h 4730262"/>
              <a:gd name="connsiteX90" fmla="*/ 7466566 w 7589678"/>
              <a:gd name="connsiteY90" fmla="*/ 3147646 h 4730262"/>
              <a:gd name="connsiteX91" fmla="*/ 7194005 w 7589678"/>
              <a:gd name="connsiteY91" fmla="*/ 3552092 h 4730262"/>
              <a:gd name="connsiteX92" fmla="*/ 6974197 w 7589678"/>
              <a:gd name="connsiteY92" fmla="*/ 3842239 h 4730262"/>
              <a:gd name="connsiteX93" fmla="*/ 6886274 w 7589678"/>
              <a:gd name="connsiteY93" fmla="*/ 3965331 h 4730262"/>
              <a:gd name="connsiteX94" fmla="*/ 6525789 w 7589678"/>
              <a:gd name="connsiteY94" fmla="*/ 4273062 h 4730262"/>
              <a:gd name="connsiteX95" fmla="*/ 6323566 w 7589678"/>
              <a:gd name="connsiteY95" fmla="*/ 4299439 h 4730262"/>
              <a:gd name="connsiteX96" fmla="*/ 6218059 w 7589678"/>
              <a:gd name="connsiteY96" fmla="*/ 4325816 h 4730262"/>
              <a:gd name="connsiteX97" fmla="*/ 6059797 w 7589678"/>
              <a:gd name="connsiteY97" fmla="*/ 4360985 h 4730262"/>
              <a:gd name="connsiteX98" fmla="*/ 5875159 w 7589678"/>
              <a:gd name="connsiteY98" fmla="*/ 4413739 h 4730262"/>
              <a:gd name="connsiteX99" fmla="*/ 5602597 w 7589678"/>
              <a:gd name="connsiteY99" fmla="*/ 4475285 h 4730262"/>
              <a:gd name="connsiteX100" fmla="*/ 5497089 w 7589678"/>
              <a:gd name="connsiteY100" fmla="*/ 4510454 h 4730262"/>
              <a:gd name="connsiteX101" fmla="*/ 5259697 w 7589678"/>
              <a:gd name="connsiteY101" fmla="*/ 4563208 h 4730262"/>
              <a:gd name="connsiteX102" fmla="*/ 5136605 w 7589678"/>
              <a:gd name="connsiteY102" fmla="*/ 4598377 h 4730262"/>
              <a:gd name="connsiteX103" fmla="*/ 5031097 w 7589678"/>
              <a:gd name="connsiteY103" fmla="*/ 4624754 h 4730262"/>
              <a:gd name="connsiteX104" fmla="*/ 4793705 w 7589678"/>
              <a:gd name="connsiteY104" fmla="*/ 4695092 h 4730262"/>
              <a:gd name="connsiteX105" fmla="*/ 4529936 w 7589678"/>
              <a:gd name="connsiteY105" fmla="*/ 4730262 h 4730262"/>
              <a:gd name="connsiteX106" fmla="*/ 4063943 w 7589678"/>
              <a:gd name="connsiteY106" fmla="*/ 4703885 h 4730262"/>
              <a:gd name="connsiteX107" fmla="*/ 3624328 w 7589678"/>
              <a:gd name="connsiteY107" fmla="*/ 4695092 h 4730262"/>
              <a:gd name="connsiteX108" fmla="*/ 3316597 w 7589678"/>
              <a:gd name="connsiteY108" fmla="*/ 4659923 h 4730262"/>
              <a:gd name="connsiteX109" fmla="*/ 3228674 w 7589678"/>
              <a:gd name="connsiteY109" fmla="*/ 4651131 h 4730262"/>
              <a:gd name="connsiteX110" fmla="*/ 3149543 w 7589678"/>
              <a:gd name="connsiteY110" fmla="*/ 4642339 h 4730262"/>
              <a:gd name="connsiteX111" fmla="*/ 2991282 w 7589678"/>
              <a:gd name="connsiteY111" fmla="*/ 4633546 h 4730262"/>
              <a:gd name="connsiteX112" fmla="*/ 2771474 w 7589678"/>
              <a:gd name="connsiteY112" fmla="*/ 4615962 h 4730262"/>
              <a:gd name="connsiteX113" fmla="*/ 2630797 w 7589678"/>
              <a:gd name="connsiteY113" fmla="*/ 4598377 h 4730262"/>
              <a:gd name="connsiteX114" fmla="*/ 2437366 w 7589678"/>
              <a:gd name="connsiteY114" fmla="*/ 4572000 h 4730262"/>
              <a:gd name="connsiteX115" fmla="*/ 2305482 w 7589678"/>
              <a:gd name="connsiteY115" fmla="*/ 4554416 h 4730262"/>
              <a:gd name="connsiteX116" fmla="*/ 2147220 w 7589678"/>
              <a:gd name="connsiteY116" fmla="*/ 4536831 h 4730262"/>
              <a:gd name="connsiteX117" fmla="*/ 2006543 w 7589678"/>
              <a:gd name="connsiteY117" fmla="*/ 4519246 h 4730262"/>
              <a:gd name="connsiteX118" fmla="*/ 1927412 w 7589678"/>
              <a:gd name="connsiteY118" fmla="*/ 4510454 h 4730262"/>
              <a:gd name="connsiteX119" fmla="*/ 1874659 w 7589678"/>
              <a:gd name="connsiteY119" fmla="*/ 4501662 h 4730262"/>
              <a:gd name="connsiteX120" fmla="*/ 1751566 w 7589678"/>
              <a:gd name="connsiteY120" fmla="*/ 4484077 h 4730262"/>
              <a:gd name="connsiteX121" fmla="*/ 1698812 w 7589678"/>
              <a:gd name="connsiteY121" fmla="*/ 4475285 h 4730262"/>
              <a:gd name="connsiteX122" fmla="*/ 1654851 w 7589678"/>
              <a:gd name="connsiteY122" fmla="*/ 4466492 h 4730262"/>
              <a:gd name="connsiteX123" fmla="*/ 1549343 w 7589678"/>
              <a:gd name="connsiteY123" fmla="*/ 4448908 h 4730262"/>
              <a:gd name="connsiteX124" fmla="*/ 1399874 w 7589678"/>
              <a:gd name="connsiteY124" fmla="*/ 4413739 h 4730262"/>
              <a:gd name="connsiteX125" fmla="*/ 1294366 w 7589678"/>
              <a:gd name="connsiteY125" fmla="*/ 4387362 h 4730262"/>
              <a:gd name="connsiteX126" fmla="*/ 1153689 w 7589678"/>
              <a:gd name="connsiteY126" fmla="*/ 4352192 h 4730262"/>
              <a:gd name="connsiteX127" fmla="*/ 986636 w 7589678"/>
              <a:gd name="connsiteY127" fmla="*/ 4334608 h 4730262"/>
              <a:gd name="connsiteX128" fmla="*/ 828374 w 7589678"/>
              <a:gd name="connsiteY128" fmla="*/ 4273062 h 4730262"/>
              <a:gd name="connsiteX129" fmla="*/ 749243 w 7589678"/>
              <a:gd name="connsiteY129" fmla="*/ 4246685 h 4730262"/>
              <a:gd name="connsiteX130" fmla="*/ 678905 w 7589678"/>
              <a:gd name="connsiteY130" fmla="*/ 4220308 h 4730262"/>
              <a:gd name="connsiteX131" fmla="*/ 626151 w 7589678"/>
              <a:gd name="connsiteY131" fmla="*/ 4202723 h 4730262"/>
              <a:gd name="connsiteX132" fmla="*/ 573397 w 7589678"/>
              <a:gd name="connsiteY132" fmla="*/ 4176346 h 4730262"/>
              <a:gd name="connsiteX133" fmla="*/ 529436 w 7589678"/>
              <a:gd name="connsiteY133" fmla="*/ 4158762 h 4730262"/>
              <a:gd name="connsiteX134" fmla="*/ 362382 w 7589678"/>
              <a:gd name="connsiteY134" fmla="*/ 4026877 h 4730262"/>
              <a:gd name="connsiteX135" fmla="*/ 160158 w 7589678"/>
              <a:gd name="connsiteY135" fmla="*/ 3569677 h 4730262"/>
              <a:gd name="connsiteX136" fmla="*/ 1897 w 7589678"/>
              <a:gd name="connsiteY136" fmla="*/ 2901461 h 4730262"/>
              <a:gd name="connsiteX0" fmla="*/ 1897 w 7486434"/>
              <a:gd name="connsiteY0" fmla="*/ 2901461 h 4730262"/>
              <a:gd name="connsiteX1" fmla="*/ 72236 w 7486434"/>
              <a:gd name="connsiteY1" fmla="*/ 1740877 h 4730262"/>
              <a:gd name="connsiteX2" fmla="*/ 63443 w 7486434"/>
              <a:gd name="connsiteY2" fmla="*/ 1644162 h 4730262"/>
              <a:gd name="connsiteX3" fmla="*/ 72236 w 7486434"/>
              <a:gd name="connsiteY3" fmla="*/ 1318846 h 4730262"/>
              <a:gd name="connsiteX4" fmla="*/ 81028 w 7486434"/>
              <a:gd name="connsiteY4" fmla="*/ 1222131 h 4730262"/>
              <a:gd name="connsiteX5" fmla="*/ 98612 w 7486434"/>
              <a:gd name="connsiteY5" fmla="*/ 1169377 h 4730262"/>
              <a:gd name="connsiteX6" fmla="*/ 142574 w 7486434"/>
              <a:gd name="connsiteY6" fmla="*/ 1072662 h 4730262"/>
              <a:gd name="connsiteX7" fmla="*/ 177743 w 7486434"/>
              <a:gd name="connsiteY7" fmla="*/ 984739 h 4730262"/>
              <a:gd name="connsiteX8" fmla="*/ 204120 w 7486434"/>
              <a:gd name="connsiteY8" fmla="*/ 931985 h 4730262"/>
              <a:gd name="connsiteX9" fmla="*/ 221705 w 7486434"/>
              <a:gd name="connsiteY9" fmla="*/ 879231 h 4730262"/>
              <a:gd name="connsiteX10" fmla="*/ 327212 w 7486434"/>
              <a:gd name="connsiteY10" fmla="*/ 694592 h 4730262"/>
              <a:gd name="connsiteX11" fmla="*/ 397551 w 7486434"/>
              <a:gd name="connsiteY11" fmla="*/ 615462 h 4730262"/>
              <a:gd name="connsiteX12" fmla="*/ 450305 w 7486434"/>
              <a:gd name="connsiteY12" fmla="*/ 571500 h 4730262"/>
              <a:gd name="connsiteX13" fmla="*/ 529436 w 7486434"/>
              <a:gd name="connsiteY13" fmla="*/ 509954 h 4730262"/>
              <a:gd name="connsiteX14" fmla="*/ 564605 w 7486434"/>
              <a:gd name="connsiteY14" fmla="*/ 501162 h 4730262"/>
              <a:gd name="connsiteX15" fmla="*/ 626151 w 7486434"/>
              <a:gd name="connsiteY15" fmla="*/ 474785 h 4730262"/>
              <a:gd name="connsiteX16" fmla="*/ 670112 w 7486434"/>
              <a:gd name="connsiteY16" fmla="*/ 457200 h 4730262"/>
              <a:gd name="connsiteX17" fmla="*/ 722866 w 7486434"/>
              <a:gd name="connsiteY17" fmla="*/ 448408 h 4730262"/>
              <a:gd name="connsiteX18" fmla="*/ 775620 w 7486434"/>
              <a:gd name="connsiteY18" fmla="*/ 430823 h 4730262"/>
              <a:gd name="connsiteX19" fmla="*/ 854751 w 7486434"/>
              <a:gd name="connsiteY19" fmla="*/ 413239 h 4730262"/>
              <a:gd name="connsiteX20" fmla="*/ 942674 w 7486434"/>
              <a:gd name="connsiteY20" fmla="*/ 395654 h 4730262"/>
              <a:gd name="connsiteX21" fmla="*/ 1013012 w 7486434"/>
              <a:gd name="connsiteY21" fmla="*/ 378069 h 4730262"/>
              <a:gd name="connsiteX22" fmla="*/ 1109728 w 7486434"/>
              <a:gd name="connsiteY22" fmla="*/ 404446 h 4730262"/>
              <a:gd name="connsiteX23" fmla="*/ 1136105 w 7486434"/>
              <a:gd name="connsiteY23" fmla="*/ 422031 h 4730262"/>
              <a:gd name="connsiteX24" fmla="*/ 1224028 w 7486434"/>
              <a:gd name="connsiteY24" fmla="*/ 439616 h 4730262"/>
              <a:gd name="connsiteX25" fmla="*/ 1320743 w 7486434"/>
              <a:gd name="connsiteY25" fmla="*/ 474785 h 4730262"/>
              <a:gd name="connsiteX26" fmla="*/ 1373497 w 7486434"/>
              <a:gd name="connsiteY26" fmla="*/ 492369 h 4730262"/>
              <a:gd name="connsiteX27" fmla="*/ 1443836 w 7486434"/>
              <a:gd name="connsiteY27" fmla="*/ 518746 h 4730262"/>
              <a:gd name="connsiteX28" fmla="*/ 1505382 w 7486434"/>
              <a:gd name="connsiteY28" fmla="*/ 571500 h 4730262"/>
              <a:gd name="connsiteX29" fmla="*/ 1531759 w 7486434"/>
              <a:gd name="connsiteY29" fmla="*/ 606669 h 4730262"/>
              <a:gd name="connsiteX30" fmla="*/ 1558136 w 7486434"/>
              <a:gd name="connsiteY30" fmla="*/ 694592 h 4730262"/>
              <a:gd name="connsiteX31" fmla="*/ 1566928 w 7486434"/>
              <a:gd name="connsiteY31" fmla="*/ 747346 h 4730262"/>
              <a:gd name="connsiteX32" fmla="*/ 1593305 w 7486434"/>
              <a:gd name="connsiteY32" fmla="*/ 852854 h 4730262"/>
              <a:gd name="connsiteX33" fmla="*/ 1593305 w 7486434"/>
              <a:gd name="connsiteY33" fmla="*/ 1266092 h 4730262"/>
              <a:gd name="connsiteX34" fmla="*/ 1584512 w 7486434"/>
              <a:gd name="connsiteY34" fmla="*/ 2048608 h 4730262"/>
              <a:gd name="connsiteX35" fmla="*/ 1593305 w 7486434"/>
              <a:gd name="connsiteY35" fmla="*/ 2189285 h 4730262"/>
              <a:gd name="connsiteX36" fmla="*/ 1602097 w 7486434"/>
              <a:gd name="connsiteY36" fmla="*/ 2215662 h 4730262"/>
              <a:gd name="connsiteX37" fmla="*/ 1619682 w 7486434"/>
              <a:gd name="connsiteY37" fmla="*/ 2373923 h 4730262"/>
              <a:gd name="connsiteX38" fmla="*/ 1646059 w 7486434"/>
              <a:gd name="connsiteY38" fmla="*/ 2435469 h 4730262"/>
              <a:gd name="connsiteX39" fmla="*/ 1654851 w 7486434"/>
              <a:gd name="connsiteY39" fmla="*/ 2470639 h 4730262"/>
              <a:gd name="connsiteX40" fmla="*/ 1672436 w 7486434"/>
              <a:gd name="connsiteY40" fmla="*/ 2523392 h 4730262"/>
              <a:gd name="connsiteX41" fmla="*/ 1681228 w 7486434"/>
              <a:gd name="connsiteY41" fmla="*/ 2549769 h 4730262"/>
              <a:gd name="connsiteX42" fmla="*/ 1698812 w 7486434"/>
              <a:gd name="connsiteY42" fmla="*/ 2584939 h 4730262"/>
              <a:gd name="connsiteX43" fmla="*/ 1707605 w 7486434"/>
              <a:gd name="connsiteY43" fmla="*/ 2637692 h 4730262"/>
              <a:gd name="connsiteX44" fmla="*/ 1725189 w 7486434"/>
              <a:gd name="connsiteY44" fmla="*/ 2681654 h 4730262"/>
              <a:gd name="connsiteX45" fmla="*/ 1733982 w 7486434"/>
              <a:gd name="connsiteY45" fmla="*/ 2708031 h 4730262"/>
              <a:gd name="connsiteX46" fmla="*/ 1769151 w 7486434"/>
              <a:gd name="connsiteY46" fmla="*/ 2804746 h 4730262"/>
              <a:gd name="connsiteX47" fmla="*/ 1821905 w 7486434"/>
              <a:gd name="connsiteY47" fmla="*/ 2857500 h 4730262"/>
              <a:gd name="connsiteX48" fmla="*/ 1839489 w 7486434"/>
              <a:gd name="connsiteY48" fmla="*/ 2883877 h 4730262"/>
              <a:gd name="connsiteX49" fmla="*/ 1892243 w 7486434"/>
              <a:gd name="connsiteY49" fmla="*/ 2919046 h 4730262"/>
              <a:gd name="connsiteX50" fmla="*/ 1944997 w 7486434"/>
              <a:gd name="connsiteY50" fmla="*/ 2963008 h 4730262"/>
              <a:gd name="connsiteX51" fmla="*/ 1997751 w 7486434"/>
              <a:gd name="connsiteY51" fmla="*/ 2998177 h 4730262"/>
              <a:gd name="connsiteX52" fmla="*/ 2076882 w 7486434"/>
              <a:gd name="connsiteY52" fmla="*/ 3024554 h 4730262"/>
              <a:gd name="connsiteX53" fmla="*/ 2182389 w 7486434"/>
              <a:gd name="connsiteY53" fmla="*/ 3077308 h 4730262"/>
              <a:gd name="connsiteX54" fmla="*/ 2208766 w 7486434"/>
              <a:gd name="connsiteY54" fmla="*/ 3086100 h 4730262"/>
              <a:gd name="connsiteX55" fmla="*/ 2296689 w 7486434"/>
              <a:gd name="connsiteY55" fmla="*/ 3112477 h 4730262"/>
              <a:gd name="connsiteX56" fmla="*/ 2630797 w 7486434"/>
              <a:gd name="connsiteY56" fmla="*/ 3094892 h 4730262"/>
              <a:gd name="connsiteX57" fmla="*/ 2683551 w 7486434"/>
              <a:gd name="connsiteY57" fmla="*/ 3077308 h 4730262"/>
              <a:gd name="connsiteX58" fmla="*/ 2841812 w 7486434"/>
              <a:gd name="connsiteY58" fmla="*/ 3068516 h 4730262"/>
              <a:gd name="connsiteX59" fmla="*/ 3299012 w 7486434"/>
              <a:gd name="connsiteY59" fmla="*/ 3042139 h 4730262"/>
              <a:gd name="connsiteX60" fmla="*/ 3378143 w 7486434"/>
              <a:gd name="connsiteY60" fmla="*/ 3033346 h 4730262"/>
              <a:gd name="connsiteX61" fmla="*/ 4600274 w 7486434"/>
              <a:gd name="connsiteY61" fmla="*/ 3059723 h 4730262"/>
              <a:gd name="connsiteX62" fmla="*/ 4776120 w 7486434"/>
              <a:gd name="connsiteY62" fmla="*/ 3050931 h 4730262"/>
              <a:gd name="connsiteX63" fmla="*/ 4828874 w 7486434"/>
              <a:gd name="connsiteY63" fmla="*/ 3042139 h 4730262"/>
              <a:gd name="connsiteX64" fmla="*/ 4925589 w 7486434"/>
              <a:gd name="connsiteY64" fmla="*/ 3033346 h 4730262"/>
              <a:gd name="connsiteX65" fmla="*/ 5039889 w 7486434"/>
              <a:gd name="connsiteY65" fmla="*/ 2998177 h 4730262"/>
              <a:gd name="connsiteX66" fmla="*/ 5075059 w 7486434"/>
              <a:gd name="connsiteY66" fmla="*/ 2945423 h 4730262"/>
              <a:gd name="connsiteX67" fmla="*/ 5154189 w 7486434"/>
              <a:gd name="connsiteY67" fmla="*/ 2857500 h 4730262"/>
              <a:gd name="connsiteX68" fmla="*/ 5189359 w 7486434"/>
              <a:gd name="connsiteY68" fmla="*/ 2822331 h 4730262"/>
              <a:gd name="connsiteX69" fmla="*/ 5215736 w 7486434"/>
              <a:gd name="connsiteY69" fmla="*/ 2778369 h 4730262"/>
              <a:gd name="connsiteX70" fmla="*/ 5242112 w 7486434"/>
              <a:gd name="connsiteY70" fmla="*/ 2743200 h 4730262"/>
              <a:gd name="connsiteX71" fmla="*/ 5294866 w 7486434"/>
              <a:gd name="connsiteY71" fmla="*/ 2576146 h 4730262"/>
              <a:gd name="connsiteX72" fmla="*/ 5312451 w 7486434"/>
              <a:gd name="connsiteY72" fmla="*/ 2532185 h 4730262"/>
              <a:gd name="connsiteX73" fmla="*/ 5347620 w 7486434"/>
              <a:gd name="connsiteY73" fmla="*/ 2400300 h 4730262"/>
              <a:gd name="connsiteX74" fmla="*/ 5338828 w 7486434"/>
              <a:gd name="connsiteY74" fmla="*/ 1802423 h 4730262"/>
              <a:gd name="connsiteX75" fmla="*/ 5321243 w 7486434"/>
              <a:gd name="connsiteY75" fmla="*/ 1714500 h 4730262"/>
              <a:gd name="connsiteX76" fmla="*/ 5303659 w 7486434"/>
              <a:gd name="connsiteY76" fmla="*/ 1617785 h 4730262"/>
              <a:gd name="connsiteX77" fmla="*/ 5286074 w 7486434"/>
              <a:gd name="connsiteY77" fmla="*/ 1459523 h 4730262"/>
              <a:gd name="connsiteX78" fmla="*/ 5330036 w 7486434"/>
              <a:gd name="connsiteY78" fmla="*/ 896816 h 4730262"/>
              <a:gd name="connsiteX79" fmla="*/ 5558636 w 7486434"/>
              <a:gd name="connsiteY79" fmla="*/ 439616 h 4730262"/>
              <a:gd name="connsiteX80" fmla="*/ 5769651 w 7486434"/>
              <a:gd name="connsiteY80" fmla="*/ 281354 h 4730262"/>
              <a:gd name="connsiteX81" fmla="*/ 5919120 w 7486434"/>
              <a:gd name="connsiteY81" fmla="*/ 211016 h 4730262"/>
              <a:gd name="connsiteX82" fmla="*/ 6103759 w 7486434"/>
              <a:gd name="connsiteY82" fmla="*/ 105508 h 4730262"/>
              <a:gd name="connsiteX83" fmla="*/ 6490620 w 7486434"/>
              <a:gd name="connsiteY83" fmla="*/ 0 h 4730262"/>
              <a:gd name="connsiteX84" fmla="*/ 6842312 w 7486434"/>
              <a:gd name="connsiteY84" fmla="*/ 26377 h 4730262"/>
              <a:gd name="connsiteX85" fmla="*/ 6930236 w 7486434"/>
              <a:gd name="connsiteY85" fmla="*/ 79131 h 4730262"/>
              <a:gd name="connsiteX86" fmla="*/ 7185212 w 7486434"/>
              <a:gd name="connsiteY86" fmla="*/ 465992 h 4730262"/>
              <a:gd name="connsiteX87" fmla="*/ 7378643 w 7486434"/>
              <a:gd name="connsiteY87" fmla="*/ 1011116 h 4730262"/>
              <a:gd name="connsiteX88" fmla="*/ 7475359 w 7486434"/>
              <a:gd name="connsiteY88" fmla="*/ 1459523 h 4730262"/>
              <a:gd name="connsiteX89" fmla="*/ 7466567 w 7486434"/>
              <a:gd name="connsiteY89" fmla="*/ 2039816 h 4730262"/>
              <a:gd name="connsiteX90" fmla="*/ 7466566 w 7486434"/>
              <a:gd name="connsiteY90" fmla="*/ 3147646 h 4730262"/>
              <a:gd name="connsiteX91" fmla="*/ 7194005 w 7486434"/>
              <a:gd name="connsiteY91" fmla="*/ 3552092 h 4730262"/>
              <a:gd name="connsiteX92" fmla="*/ 6974197 w 7486434"/>
              <a:gd name="connsiteY92" fmla="*/ 3842239 h 4730262"/>
              <a:gd name="connsiteX93" fmla="*/ 6886274 w 7486434"/>
              <a:gd name="connsiteY93" fmla="*/ 3965331 h 4730262"/>
              <a:gd name="connsiteX94" fmla="*/ 6525789 w 7486434"/>
              <a:gd name="connsiteY94" fmla="*/ 4273062 h 4730262"/>
              <a:gd name="connsiteX95" fmla="*/ 6323566 w 7486434"/>
              <a:gd name="connsiteY95" fmla="*/ 4299439 h 4730262"/>
              <a:gd name="connsiteX96" fmla="*/ 6218059 w 7486434"/>
              <a:gd name="connsiteY96" fmla="*/ 4325816 h 4730262"/>
              <a:gd name="connsiteX97" fmla="*/ 6059797 w 7486434"/>
              <a:gd name="connsiteY97" fmla="*/ 4360985 h 4730262"/>
              <a:gd name="connsiteX98" fmla="*/ 5875159 w 7486434"/>
              <a:gd name="connsiteY98" fmla="*/ 4413739 h 4730262"/>
              <a:gd name="connsiteX99" fmla="*/ 5602597 w 7486434"/>
              <a:gd name="connsiteY99" fmla="*/ 4475285 h 4730262"/>
              <a:gd name="connsiteX100" fmla="*/ 5497089 w 7486434"/>
              <a:gd name="connsiteY100" fmla="*/ 4510454 h 4730262"/>
              <a:gd name="connsiteX101" fmla="*/ 5259697 w 7486434"/>
              <a:gd name="connsiteY101" fmla="*/ 4563208 h 4730262"/>
              <a:gd name="connsiteX102" fmla="*/ 5136605 w 7486434"/>
              <a:gd name="connsiteY102" fmla="*/ 4598377 h 4730262"/>
              <a:gd name="connsiteX103" fmla="*/ 5031097 w 7486434"/>
              <a:gd name="connsiteY103" fmla="*/ 4624754 h 4730262"/>
              <a:gd name="connsiteX104" fmla="*/ 4793705 w 7486434"/>
              <a:gd name="connsiteY104" fmla="*/ 4695092 h 4730262"/>
              <a:gd name="connsiteX105" fmla="*/ 4529936 w 7486434"/>
              <a:gd name="connsiteY105" fmla="*/ 4730262 h 4730262"/>
              <a:gd name="connsiteX106" fmla="*/ 4063943 w 7486434"/>
              <a:gd name="connsiteY106" fmla="*/ 4703885 h 4730262"/>
              <a:gd name="connsiteX107" fmla="*/ 3624328 w 7486434"/>
              <a:gd name="connsiteY107" fmla="*/ 4695092 h 4730262"/>
              <a:gd name="connsiteX108" fmla="*/ 3316597 w 7486434"/>
              <a:gd name="connsiteY108" fmla="*/ 4659923 h 4730262"/>
              <a:gd name="connsiteX109" fmla="*/ 3228674 w 7486434"/>
              <a:gd name="connsiteY109" fmla="*/ 4651131 h 4730262"/>
              <a:gd name="connsiteX110" fmla="*/ 3149543 w 7486434"/>
              <a:gd name="connsiteY110" fmla="*/ 4642339 h 4730262"/>
              <a:gd name="connsiteX111" fmla="*/ 2991282 w 7486434"/>
              <a:gd name="connsiteY111" fmla="*/ 4633546 h 4730262"/>
              <a:gd name="connsiteX112" fmla="*/ 2771474 w 7486434"/>
              <a:gd name="connsiteY112" fmla="*/ 4615962 h 4730262"/>
              <a:gd name="connsiteX113" fmla="*/ 2630797 w 7486434"/>
              <a:gd name="connsiteY113" fmla="*/ 4598377 h 4730262"/>
              <a:gd name="connsiteX114" fmla="*/ 2437366 w 7486434"/>
              <a:gd name="connsiteY114" fmla="*/ 4572000 h 4730262"/>
              <a:gd name="connsiteX115" fmla="*/ 2305482 w 7486434"/>
              <a:gd name="connsiteY115" fmla="*/ 4554416 h 4730262"/>
              <a:gd name="connsiteX116" fmla="*/ 2147220 w 7486434"/>
              <a:gd name="connsiteY116" fmla="*/ 4536831 h 4730262"/>
              <a:gd name="connsiteX117" fmla="*/ 2006543 w 7486434"/>
              <a:gd name="connsiteY117" fmla="*/ 4519246 h 4730262"/>
              <a:gd name="connsiteX118" fmla="*/ 1927412 w 7486434"/>
              <a:gd name="connsiteY118" fmla="*/ 4510454 h 4730262"/>
              <a:gd name="connsiteX119" fmla="*/ 1874659 w 7486434"/>
              <a:gd name="connsiteY119" fmla="*/ 4501662 h 4730262"/>
              <a:gd name="connsiteX120" fmla="*/ 1751566 w 7486434"/>
              <a:gd name="connsiteY120" fmla="*/ 4484077 h 4730262"/>
              <a:gd name="connsiteX121" fmla="*/ 1698812 w 7486434"/>
              <a:gd name="connsiteY121" fmla="*/ 4475285 h 4730262"/>
              <a:gd name="connsiteX122" fmla="*/ 1654851 w 7486434"/>
              <a:gd name="connsiteY122" fmla="*/ 4466492 h 4730262"/>
              <a:gd name="connsiteX123" fmla="*/ 1549343 w 7486434"/>
              <a:gd name="connsiteY123" fmla="*/ 4448908 h 4730262"/>
              <a:gd name="connsiteX124" fmla="*/ 1399874 w 7486434"/>
              <a:gd name="connsiteY124" fmla="*/ 4413739 h 4730262"/>
              <a:gd name="connsiteX125" fmla="*/ 1294366 w 7486434"/>
              <a:gd name="connsiteY125" fmla="*/ 4387362 h 4730262"/>
              <a:gd name="connsiteX126" fmla="*/ 1153689 w 7486434"/>
              <a:gd name="connsiteY126" fmla="*/ 4352192 h 4730262"/>
              <a:gd name="connsiteX127" fmla="*/ 986636 w 7486434"/>
              <a:gd name="connsiteY127" fmla="*/ 4334608 h 4730262"/>
              <a:gd name="connsiteX128" fmla="*/ 828374 w 7486434"/>
              <a:gd name="connsiteY128" fmla="*/ 4273062 h 4730262"/>
              <a:gd name="connsiteX129" fmla="*/ 749243 w 7486434"/>
              <a:gd name="connsiteY129" fmla="*/ 4246685 h 4730262"/>
              <a:gd name="connsiteX130" fmla="*/ 678905 w 7486434"/>
              <a:gd name="connsiteY130" fmla="*/ 4220308 h 4730262"/>
              <a:gd name="connsiteX131" fmla="*/ 626151 w 7486434"/>
              <a:gd name="connsiteY131" fmla="*/ 4202723 h 4730262"/>
              <a:gd name="connsiteX132" fmla="*/ 573397 w 7486434"/>
              <a:gd name="connsiteY132" fmla="*/ 4176346 h 4730262"/>
              <a:gd name="connsiteX133" fmla="*/ 529436 w 7486434"/>
              <a:gd name="connsiteY133" fmla="*/ 4158762 h 4730262"/>
              <a:gd name="connsiteX134" fmla="*/ 362382 w 7486434"/>
              <a:gd name="connsiteY134" fmla="*/ 4026877 h 4730262"/>
              <a:gd name="connsiteX135" fmla="*/ 160158 w 7486434"/>
              <a:gd name="connsiteY135" fmla="*/ 3569677 h 4730262"/>
              <a:gd name="connsiteX136" fmla="*/ 1897 w 74864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378643 w 7490834"/>
              <a:gd name="connsiteY87" fmla="*/ 1011116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578544 w 7490834"/>
              <a:gd name="connsiteY85" fmla="*/ 228600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578544 w 7490834"/>
              <a:gd name="connsiteY84" fmla="*/ 228600 h 4730262"/>
              <a:gd name="connsiteX85" fmla="*/ 6974197 w 7490834"/>
              <a:gd name="connsiteY85" fmla="*/ 527538 h 4730262"/>
              <a:gd name="connsiteX86" fmla="*/ 7290719 w 7490834"/>
              <a:gd name="connsiteY86" fmla="*/ 1019908 h 4730262"/>
              <a:gd name="connsiteX87" fmla="*/ 7369851 w 7490834"/>
              <a:gd name="connsiteY87" fmla="*/ 1459523 h 4730262"/>
              <a:gd name="connsiteX88" fmla="*/ 7466567 w 7490834"/>
              <a:gd name="connsiteY88" fmla="*/ 2039816 h 4730262"/>
              <a:gd name="connsiteX89" fmla="*/ 7466566 w 7490834"/>
              <a:gd name="connsiteY89" fmla="*/ 3147646 h 4730262"/>
              <a:gd name="connsiteX90" fmla="*/ 7194005 w 7490834"/>
              <a:gd name="connsiteY90" fmla="*/ 3552092 h 4730262"/>
              <a:gd name="connsiteX91" fmla="*/ 6974197 w 7490834"/>
              <a:gd name="connsiteY91" fmla="*/ 3842239 h 4730262"/>
              <a:gd name="connsiteX92" fmla="*/ 6886274 w 7490834"/>
              <a:gd name="connsiteY92" fmla="*/ 3965331 h 4730262"/>
              <a:gd name="connsiteX93" fmla="*/ 6525789 w 7490834"/>
              <a:gd name="connsiteY93" fmla="*/ 4273062 h 4730262"/>
              <a:gd name="connsiteX94" fmla="*/ 6323566 w 7490834"/>
              <a:gd name="connsiteY94" fmla="*/ 4299439 h 4730262"/>
              <a:gd name="connsiteX95" fmla="*/ 6218059 w 7490834"/>
              <a:gd name="connsiteY95" fmla="*/ 4325816 h 4730262"/>
              <a:gd name="connsiteX96" fmla="*/ 6059797 w 7490834"/>
              <a:gd name="connsiteY96" fmla="*/ 4360985 h 4730262"/>
              <a:gd name="connsiteX97" fmla="*/ 5875159 w 7490834"/>
              <a:gd name="connsiteY97" fmla="*/ 4413739 h 4730262"/>
              <a:gd name="connsiteX98" fmla="*/ 5602597 w 7490834"/>
              <a:gd name="connsiteY98" fmla="*/ 4475285 h 4730262"/>
              <a:gd name="connsiteX99" fmla="*/ 5497089 w 7490834"/>
              <a:gd name="connsiteY99" fmla="*/ 4510454 h 4730262"/>
              <a:gd name="connsiteX100" fmla="*/ 5259697 w 7490834"/>
              <a:gd name="connsiteY100" fmla="*/ 4563208 h 4730262"/>
              <a:gd name="connsiteX101" fmla="*/ 5136605 w 7490834"/>
              <a:gd name="connsiteY101" fmla="*/ 4598377 h 4730262"/>
              <a:gd name="connsiteX102" fmla="*/ 5031097 w 7490834"/>
              <a:gd name="connsiteY102" fmla="*/ 4624754 h 4730262"/>
              <a:gd name="connsiteX103" fmla="*/ 4793705 w 7490834"/>
              <a:gd name="connsiteY103" fmla="*/ 4695092 h 4730262"/>
              <a:gd name="connsiteX104" fmla="*/ 4529936 w 7490834"/>
              <a:gd name="connsiteY104" fmla="*/ 4730262 h 4730262"/>
              <a:gd name="connsiteX105" fmla="*/ 4063943 w 7490834"/>
              <a:gd name="connsiteY105" fmla="*/ 4703885 h 4730262"/>
              <a:gd name="connsiteX106" fmla="*/ 3624328 w 7490834"/>
              <a:gd name="connsiteY106" fmla="*/ 4695092 h 4730262"/>
              <a:gd name="connsiteX107" fmla="*/ 3316597 w 7490834"/>
              <a:gd name="connsiteY107" fmla="*/ 4659923 h 4730262"/>
              <a:gd name="connsiteX108" fmla="*/ 3228674 w 7490834"/>
              <a:gd name="connsiteY108" fmla="*/ 4651131 h 4730262"/>
              <a:gd name="connsiteX109" fmla="*/ 3149543 w 7490834"/>
              <a:gd name="connsiteY109" fmla="*/ 4642339 h 4730262"/>
              <a:gd name="connsiteX110" fmla="*/ 2991282 w 7490834"/>
              <a:gd name="connsiteY110" fmla="*/ 4633546 h 4730262"/>
              <a:gd name="connsiteX111" fmla="*/ 2771474 w 7490834"/>
              <a:gd name="connsiteY111" fmla="*/ 4615962 h 4730262"/>
              <a:gd name="connsiteX112" fmla="*/ 2630797 w 7490834"/>
              <a:gd name="connsiteY112" fmla="*/ 4598377 h 4730262"/>
              <a:gd name="connsiteX113" fmla="*/ 2437366 w 7490834"/>
              <a:gd name="connsiteY113" fmla="*/ 4572000 h 4730262"/>
              <a:gd name="connsiteX114" fmla="*/ 2305482 w 7490834"/>
              <a:gd name="connsiteY114" fmla="*/ 4554416 h 4730262"/>
              <a:gd name="connsiteX115" fmla="*/ 2147220 w 7490834"/>
              <a:gd name="connsiteY115" fmla="*/ 4536831 h 4730262"/>
              <a:gd name="connsiteX116" fmla="*/ 2006543 w 7490834"/>
              <a:gd name="connsiteY116" fmla="*/ 4519246 h 4730262"/>
              <a:gd name="connsiteX117" fmla="*/ 1927412 w 7490834"/>
              <a:gd name="connsiteY117" fmla="*/ 4510454 h 4730262"/>
              <a:gd name="connsiteX118" fmla="*/ 1874659 w 7490834"/>
              <a:gd name="connsiteY118" fmla="*/ 4501662 h 4730262"/>
              <a:gd name="connsiteX119" fmla="*/ 1751566 w 7490834"/>
              <a:gd name="connsiteY119" fmla="*/ 4484077 h 4730262"/>
              <a:gd name="connsiteX120" fmla="*/ 1698812 w 7490834"/>
              <a:gd name="connsiteY120" fmla="*/ 4475285 h 4730262"/>
              <a:gd name="connsiteX121" fmla="*/ 1654851 w 7490834"/>
              <a:gd name="connsiteY121" fmla="*/ 4466492 h 4730262"/>
              <a:gd name="connsiteX122" fmla="*/ 1549343 w 7490834"/>
              <a:gd name="connsiteY122" fmla="*/ 4448908 h 4730262"/>
              <a:gd name="connsiteX123" fmla="*/ 1399874 w 7490834"/>
              <a:gd name="connsiteY123" fmla="*/ 4413739 h 4730262"/>
              <a:gd name="connsiteX124" fmla="*/ 1294366 w 7490834"/>
              <a:gd name="connsiteY124" fmla="*/ 4387362 h 4730262"/>
              <a:gd name="connsiteX125" fmla="*/ 1153689 w 7490834"/>
              <a:gd name="connsiteY125" fmla="*/ 4352192 h 4730262"/>
              <a:gd name="connsiteX126" fmla="*/ 986636 w 7490834"/>
              <a:gd name="connsiteY126" fmla="*/ 4334608 h 4730262"/>
              <a:gd name="connsiteX127" fmla="*/ 828374 w 7490834"/>
              <a:gd name="connsiteY127" fmla="*/ 4273062 h 4730262"/>
              <a:gd name="connsiteX128" fmla="*/ 749243 w 7490834"/>
              <a:gd name="connsiteY128" fmla="*/ 4246685 h 4730262"/>
              <a:gd name="connsiteX129" fmla="*/ 678905 w 7490834"/>
              <a:gd name="connsiteY129" fmla="*/ 4220308 h 4730262"/>
              <a:gd name="connsiteX130" fmla="*/ 626151 w 7490834"/>
              <a:gd name="connsiteY130" fmla="*/ 4202723 h 4730262"/>
              <a:gd name="connsiteX131" fmla="*/ 573397 w 7490834"/>
              <a:gd name="connsiteY131" fmla="*/ 4176346 h 4730262"/>
              <a:gd name="connsiteX132" fmla="*/ 529436 w 7490834"/>
              <a:gd name="connsiteY132" fmla="*/ 4158762 h 4730262"/>
              <a:gd name="connsiteX133" fmla="*/ 362382 w 7490834"/>
              <a:gd name="connsiteY133" fmla="*/ 4026877 h 4730262"/>
              <a:gd name="connsiteX134" fmla="*/ 160158 w 7490834"/>
              <a:gd name="connsiteY134" fmla="*/ 3569677 h 4730262"/>
              <a:gd name="connsiteX135" fmla="*/ 1897 w 7490834"/>
              <a:gd name="connsiteY135" fmla="*/ 2901461 h 4730262"/>
              <a:gd name="connsiteX0" fmla="*/ 1897 w 7490834"/>
              <a:gd name="connsiteY0" fmla="*/ 2796037 h 4624838"/>
              <a:gd name="connsiteX1" fmla="*/ 72236 w 7490834"/>
              <a:gd name="connsiteY1" fmla="*/ 1635453 h 4624838"/>
              <a:gd name="connsiteX2" fmla="*/ 63443 w 7490834"/>
              <a:gd name="connsiteY2" fmla="*/ 1538738 h 4624838"/>
              <a:gd name="connsiteX3" fmla="*/ 72236 w 7490834"/>
              <a:gd name="connsiteY3" fmla="*/ 1213422 h 4624838"/>
              <a:gd name="connsiteX4" fmla="*/ 81028 w 7490834"/>
              <a:gd name="connsiteY4" fmla="*/ 1116707 h 4624838"/>
              <a:gd name="connsiteX5" fmla="*/ 98612 w 7490834"/>
              <a:gd name="connsiteY5" fmla="*/ 1063953 h 4624838"/>
              <a:gd name="connsiteX6" fmla="*/ 142574 w 7490834"/>
              <a:gd name="connsiteY6" fmla="*/ 967238 h 4624838"/>
              <a:gd name="connsiteX7" fmla="*/ 177743 w 7490834"/>
              <a:gd name="connsiteY7" fmla="*/ 879315 h 4624838"/>
              <a:gd name="connsiteX8" fmla="*/ 204120 w 7490834"/>
              <a:gd name="connsiteY8" fmla="*/ 826561 h 4624838"/>
              <a:gd name="connsiteX9" fmla="*/ 221705 w 7490834"/>
              <a:gd name="connsiteY9" fmla="*/ 773807 h 4624838"/>
              <a:gd name="connsiteX10" fmla="*/ 327212 w 7490834"/>
              <a:gd name="connsiteY10" fmla="*/ 589168 h 4624838"/>
              <a:gd name="connsiteX11" fmla="*/ 397551 w 7490834"/>
              <a:gd name="connsiteY11" fmla="*/ 510038 h 4624838"/>
              <a:gd name="connsiteX12" fmla="*/ 450305 w 7490834"/>
              <a:gd name="connsiteY12" fmla="*/ 466076 h 4624838"/>
              <a:gd name="connsiteX13" fmla="*/ 529436 w 7490834"/>
              <a:gd name="connsiteY13" fmla="*/ 404530 h 4624838"/>
              <a:gd name="connsiteX14" fmla="*/ 564605 w 7490834"/>
              <a:gd name="connsiteY14" fmla="*/ 395738 h 4624838"/>
              <a:gd name="connsiteX15" fmla="*/ 626151 w 7490834"/>
              <a:gd name="connsiteY15" fmla="*/ 369361 h 4624838"/>
              <a:gd name="connsiteX16" fmla="*/ 670112 w 7490834"/>
              <a:gd name="connsiteY16" fmla="*/ 351776 h 4624838"/>
              <a:gd name="connsiteX17" fmla="*/ 722866 w 7490834"/>
              <a:gd name="connsiteY17" fmla="*/ 342984 h 4624838"/>
              <a:gd name="connsiteX18" fmla="*/ 775620 w 7490834"/>
              <a:gd name="connsiteY18" fmla="*/ 325399 h 4624838"/>
              <a:gd name="connsiteX19" fmla="*/ 854751 w 7490834"/>
              <a:gd name="connsiteY19" fmla="*/ 307815 h 4624838"/>
              <a:gd name="connsiteX20" fmla="*/ 942674 w 7490834"/>
              <a:gd name="connsiteY20" fmla="*/ 290230 h 4624838"/>
              <a:gd name="connsiteX21" fmla="*/ 1013012 w 7490834"/>
              <a:gd name="connsiteY21" fmla="*/ 272645 h 4624838"/>
              <a:gd name="connsiteX22" fmla="*/ 1109728 w 7490834"/>
              <a:gd name="connsiteY22" fmla="*/ 299022 h 4624838"/>
              <a:gd name="connsiteX23" fmla="*/ 1136105 w 7490834"/>
              <a:gd name="connsiteY23" fmla="*/ 316607 h 4624838"/>
              <a:gd name="connsiteX24" fmla="*/ 1224028 w 7490834"/>
              <a:gd name="connsiteY24" fmla="*/ 334192 h 4624838"/>
              <a:gd name="connsiteX25" fmla="*/ 1320743 w 7490834"/>
              <a:gd name="connsiteY25" fmla="*/ 369361 h 4624838"/>
              <a:gd name="connsiteX26" fmla="*/ 1373497 w 7490834"/>
              <a:gd name="connsiteY26" fmla="*/ 386945 h 4624838"/>
              <a:gd name="connsiteX27" fmla="*/ 1443836 w 7490834"/>
              <a:gd name="connsiteY27" fmla="*/ 413322 h 4624838"/>
              <a:gd name="connsiteX28" fmla="*/ 1505382 w 7490834"/>
              <a:gd name="connsiteY28" fmla="*/ 466076 h 4624838"/>
              <a:gd name="connsiteX29" fmla="*/ 1531759 w 7490834"/>
              <a:gd name="connsiteY29" fmla="*/ 501245 h 4624838"/>
              <a:gd name="connsiteX30" fmla="*/ 1558136 w 7490834"/>
              <a:gd name="connsiteY30" fmla="*/ 589168 h 4624838"/>
              <a:gd name="connsiteX31" fmla="*/ 1566928 w 7490834"/>
              <a:gd name="connsiteY31" fmla="*/ 641922 h 4624838"/>
              <a:gd name="connsiteX32" fmla="*/ 1593305 w 7490834"/>
              <a:gd name="connsiteY32" fmla="*/ 747430 h 4624838"/>
              <a:gd name="connsiteX33" fmla="*/ 1593305 w 7490834"/>
              <a:gd name="connsiteY33" fmla="*/ 1160668 h 4624838"/>
              <a:gd name="connsiteX34" fmla="*/ 1584512 w 7490834"/>
              <a:gd name="connsiteY34" fmla="*/ 1943184 h 4624838"/>
              <a:gd name="connsiteX35" fmla="*/ 1593305 w 7490834"/>
              <a:gd name="connsiteY35" fmla="*/ 2083861 h 4624838"/>
              <a:gd name="connsiteX36" fmla="*/ 1602097 w 7490834"/>
              <a:gd name="connsiteY36" fmla="*/ 2110238 h 4624838"/>
              <a:gd name="connsiteX37" fmla="*/ 1619682 w 7490834"/>
              <a:gd name="connsiteY37" fmla="*/ 2268499 h 4624838"/>
              <a:gd name="connsiteX38" fmla="*/ 1646059 w 7490834"/>
              <a:gd name="connsiteY38" fmla="*/ 2330045 h 4624838"/>
              <a:gd name="connsiteX39" fmla="*/ 1654851 w 7490834"/>
              <a:gd name="connsiteY39" fmla="*/ 2365215 h 4624838"/>
              <a:gd name="connsiteX40" fmla="*/ 1672436 w 7490834"/>
              <a:gd name="connsiteY40" fmla="*/ 2417968 h 4624838"/>
              <a:gd name="connsiteX41" fmla="*/ 1681228 w 7490834"/>
              <a:gd name="connsiteY41" fmla="*/ 2444345 h 4624838"/>
              <a:gd name="connsiteX42" fmla="*/ 1698812 w 7490834"/>
              <a:gd name="connsiteY42" fmla="*/ 2479515 h 4624838"/>
              <a:gd name="connsiteX43" fmla="*/ 1707605 w 7490834"/>
              <a:gd name="connsiteY43" fmla="*/ 2532268 h 4624838"/>
              <a:gd name="connsiteX44" fmla="*/ 1725189 w 7490834"/>
              <a:gd name="connsiteY44" fmla="*/ 2576230 h 4624838"/>
              <a:gd name="connsiteX45" fmla="*/ 1733982 w 7490834"/>
              <a:gd name="connsiteY45" fmla="*/ 2602607 h 4624838"/>
              <a:gd name="connsiteX46" fmla="*/ 1769151 w 7490834"/>
              <a:gd name="connsiteY46" fmla="*/ 2699322 h 4624838"/>
              <a:gd name="connsiteX47" fmla="*/ 1821905 w 7490834"/>
              <a:gd name="connsiteY47" fmla="*/ 2752076 h 4624838"/>
              <a:gd name="connsiteX48" fmla="*/ 1839489 w 7490834"/>
              <a:gd name="connsiteY48" fmla="*/ 2778453 h 4624838"/>
              <a:gd name="connsiteX49" fmla="*/ 1892243 w 7490834"/>
              <a:gd name="connsiteY49" fmla="*/ 2813622 h 4624838"/>
              <a:gd name="connsiteX50" fmla="*/ 1944997 w 7490834"/>
              <a:gd name="connsiteY50" fmla="*/ 2857584 h 4624838"/>
              <a:gd name="connsiteX51" fmla="*/ 1997751 w 7490834"/>
              <a:gd name="connsiteY51" fmla="*/ 2892753 h 4624838"/>
              <a:gd name="connsiteX52" fmla="*/ 2076882 w 7490834"/>
              <a:gd name="connsiteY52" fmla="*/ 2919130 h 4624838"/>
              <a:gd name="connsiteX53" fmla="*/ 2182389 w 7490834"/>
              <a:gd name="connsiteY53" fmla="*/ 2971884 h 4624838"/>
              <a:gd name="connsiteX54" fmla="*/ 2208766 w 7490834"/>
              <a:gd name="connsiteY54" fmla="*/ 2980676 h 4624838"/>
              <a:gd name="connsiteX55" fmla="*/ 2296689 w 7490834"/>
              <a:gd name="connsiteY55" fmla="*/ 3007053 h 4624838"/>
              <a:gd name="connsiteX56" fmla="*/ 2630797 w 7490834"/>
              <a:gd name="connsiteY56" fmla="*/ 2989468 h 4624838"/>
              <a:gd name="connsiteX57" fmla="*/ 2683551 w 7490834"/>
              <a:gd name="connsiteY57" fmla="*/ 2971884 h 4624838"/>
              <a:gd name="connsiteX58" fmla="*/ 2841812 w 7490834"/>
              <a:gd name="connsiteY58" fmla="*/ 2963092 h 4624838"/>
              <a:gd name="connsiteX59" fmla="*/ 3299012 w 7490834"/>
              <a:gd name="connsiteY59" fmla="*/ 2936715 h 4624838"/>
              <a:gd name="connsiteX60" fmla="*/ 3378143 w 7490834"/>
              <a:gd name="connsiteY60" fmla="*/ 2927922 h 4624838"/>
              <a:gd name="connsiteX61" fmla="*/ 4600274 w 7490834"/>
              <a:gd name="connsiteY61" fmla="*/ 2954299 h 4624838"/>
              <a:gd name="connsiteX62" fmla="*/ 4776120 w 7490834"/>
              <a:gd name="connsiteY62" fmla="*/ 2945507 h 4624838"/>
              <a:gd name="connsiteX63" fmla="*/ 4828874 w 7490834"/>
              <a:gd name="connsiteY63" fmla="*/ 2936715 h 4624838"/>
              <a:gd name="connsiteX64" fmla="*/ 4925589 w 7490834"/>
              <a:gd name="connsiteY64" fmla="*/ 2927922 h 4624838"/>
              <a:gd name="connsiteX65" fmla="*/ 5039889 w 7490834"/>
              <a:gd name="connsiteY65" fmla="*/ 2892753 h 4624838"/>
              <a:gd name="connsiteX66" fmla="*/ 5075059 w 7490834"/>
              <a:gd name="connsiteY66" fmla="*/ 2839999 h 4624838"/>
              <a:gd name="connsiteX67" fmla="*/ 5154189 w 7490834"/>
              <a:gd name="connsiteY67" fmla="*/ 2752076 h 4624838"/>
              <a:gd name="connsiteX68" fmla="*/ 5189359 w 7490834"/>
              <a:gd name="connsiteY68" fmla="*/ 2716907 h 4624838"/>
              <a:gd name="connsiteX69" fmla="*/ 5215736 w 7490834"/>
              <a:gd name="connsiteY69" fmla="*/ 2672945 h 4624838"/>
              <a:gd name="connsiteX70" fmla="*/ 5242112 w 7490834"/>
              <a:gd name="connsiteY70" fmla="*/ 2637776 h 4624838"/>
              <a:gd name="connsiteX71" fmla="*/ 5294866 w 7490834"/>
              <a:gd name="connsiteY71" fmla="*/ 2470722 h 4624838"/>
              <a:gd name="connsiteX72" fmla="*/ 5312451 w 7490834"/>
              <a:gd name="connsiteY72" fmla="*/ 2426761 h 4624838"/>
              <a:gd name="connsiteX73" fmla="*/ 5347620 w 7490834"/>
              <a:gd name="connsiteY73" fmla="*/ 2294876 h 4624838"/>
              <a:gd name="connsiteX74" fmla="*/ 5338828 w 7490834"/>
              <a:gd name="connsiteY74" fmla="*/ 1696999 h 4624838"/>
              <a:gd name="connsiteX75" fmla="*/ 5321243 w 7490834"/>
              <a:gd name="connsiteY75" fmla="*/ 1609076 h 4624838"/>
              <a:gd name="connsiteX76" fmla="*/ 5303659 w 7490834"/>
              <a:gd name="connsiteY76" fmla="*/ 1512361 h 4624838"/>
              <a:gd name="connsiteX77" fmla="*/ 5286074 w 7490834"/>
              <a:gd name="connsiteY77" fmla="*/ 1354099 h 4624838"/>
              <a:gd name="connsiteX78" fmla="*/ 5330036 w 7490834"/>
              <a:gd name="connsiteY78" fmla="*/ 791392 h 4624838"/>
              <a:gd name="connsiteX79" fmla="*/ 5558636 w 7490834"/>
              <a:gd name="connsiteY79" fmla="*/ 334192 h 4624838"/>
              <a:gd name="connsiteX80" fmla="*/ 5769651 w 7490834"/>
              <a:gd name="connsiteY80" fmla="*/ 175930 h 4624838"/>
              <a:gd name="connsiteX81" fmla="*/ 5919120 w 7490834"/>
              <a:gd name="connsiteY81" fmla="*/ 105592 h 4624838"/>
              <a:gd name="connsiteX82" fmla="*/ 6103759 w 7490834"/>
              <a:gd name="connsiteY82" fmla="*/ 84 h 4624838"/>
              <a:gd name="connsiteX83" fmla="*/ 6578544 w 7490834"/>
              <a:gd name="connsiteY83" fmla="*/ 123176 h 4624838"/>
              <a:gd name="connsiteX84" fmla="*/ 6974197 w 7490834"/>
              <a:gd name="connsiteY84" fmla="*/ 422114 h 4624838"/>
              <a:gd name="connsiteX85" fmla="*/ 7290719 w 7490834"/>
              <a:gd name="connsiteY85" fmla="*/ 914484 h 4624838"/>
              <a:gd name="connsiteX86" fmla="*/ 7369851 w 7490834"/>
              <a:gd name="connsiteY86" fmla="*/ 1354099 h 4624838"/>
              <a:gd name="connsiteX87" fmla="*/ 7466567 w 7490834"/>
              <a:gd name="connsiteY87" fmla="*/ 1934392 h 4624838"/>
              <a:gd name="connsiteX88" fmla="*/ 7466566 w 7490834"/>
              <a:gd name="connsiteY88" fmla="*/ 3042222 h 4624838"/>
              <a:gd name="connsiteX89" fmla="*/ 7194005 w 7490834"/>
              <a:gd name="connsiteY89" fmla="*/ 3446668 h 4624838"/>
              <a:gd name="connsiteX90" fmla="*/ 6974197 w 7490834"/>
              <a:gd name="connsiteY90" fmla="*/ 3736815 h 4624838"/>
              <a:gd name="connsiteX91" fmla="*/ 6886274 w 7490834"/>
              <a:gd name="connsiteY91" fmla="*/ 3859907 h 4624838"/>
              <a:gd name="connsiteX92" fmla="*/ 6525789 w 7490834"/>
              <a:gd name="connsiteY92" fmla="*/ 4167638 h 4624838"/>
              <a:gd name="connsiteX93" fmla="*/ 6323566 w 7490834"/>
              <a:gd name="connsiteY93" fmla="*/ 4194015 h 4624838"/>
              <a:gd name="connsiteX94" fmla="*/ 6218059 w 7490834"/>
              <a:gd name="connsiteY94" fmla="*/ 4220392 h 4624838"/>
              <a:gd name="connsiteX95" fmla="*/ 6059797 w 7490834"/>
              <a:gd name="connsiteY95" fmla="*/ 4255561 h 4624838"/>
              <a:gd name="connsiteX96" fmla="*/ 5875159 w 7490834"/>
              <a:gd name="connsiteY96" fmla="*/ 4308315 h 4624838"/>
              <a:gd name="connsiteX97" fmla="*/ 5602597 w 7490834"/>
              <a:gd name="connsiteY97" fmla="*/ 4369861 h 4624838"/>
              <a:gd name="connsiteX98" fmla="*/ 5497089 w 7490834"/>
              <a:gd name="connsiteY98" fmla="*/ 4405030 h 4624838"/>
              <a:gd name="connsiteX99" fmla="*/ 5259697 w 7490834"/>
              <a:gd name="connsiteY99" fmla="*/ 4457784 h 4624838"/>
              <a:gd name="connsiteX100" fmla="*/ 5136605 w 7490834"/>
              <a:gd name="connsiteY100" fmla="*/ 4492953 h 4624838"/>
              <a:gd name="connsiteX101" fmla="*/ 5031097 w 7490834"/>
              <a:gd name="connsiteY101" fmla="*/ 4519330 h 4624838"/>
              <a:gd name="connsiteX102" fmla="*/ 4793705 w 7490834"/>
              <a:gd name="connsiteY102" fmla="*/ 4589668 h 4624838"/>
              <a:gd name="connsiteX103" fmla="*/ 4529936 w 7490834"/>
              <a:gd name="connsiteY103" fmla="*/ 4624838 h 4624838"/>
              <a:gd name="connsiteX104" fmla="*/ 4063943 w 7490834"/>
              <a:gd name="connsiteY104" fmla="*/ 4598461 h 4624838"/>
              <a:gd name="connsiteX105" fmla="*/ 3624328 w 7490834"/>
              <a:gd name="connsiteY105" fmla="*/ 4589668 h 4624838"/>
              <a:gd name="connsiteX106" fmla="*/ 3316597 w 7490834"/>
              <a:gd name="connsiteY106" fmla="*/ 4554499 h 4624838"/>
              <a:gd name="connsiteX107" fmla="*/ 3228674 w 7490834"/>
              <a:gd name="connsiteY107" fmla="*/ 4545707 h 4624838"/>
              <a:gd name="connsiteX108" fmla="*/ 3149543 w 7490834"/>
              <a:gd name="connsiteY108" fmla="*/ 4536915 h 4624838"/>
              <a:gd name="connsiteX109" fmla="*/ 2991282 w 7490834"/>
              <a:gd name="connsiteY109" fmla="*/ 4528122 h 4624838"/>
              <a:gd name="connsiteX110" fmla="*/ 2771474 w 7490834"/>
              <a:gd name="connsiteY110" fmla="*/ 4510538 h 4624838"/>
              <a:gd name="connsiteX111" fmla="*/ 2630797 w 7490834"/>
              <a:gd name="connsiteY111" fmla="*/ 4492953 h 4624838"/>
              <a:gd name="connsiteX112" fmla="*/ 2437366 w 7490834"/>
              <a:gd name="connsiteY112" fmla="*/ 4466576 h 4624838"/>
              <a:gd name="connsiteX113" fmla="*/ 2305482 w 7490834"/>
              <a:gd name="connsiteY113" fmla="*/ 4448992 h 4624838"/>
              <a:gd name="connsiteX114" fmla="*/ 2147220 w 7490834"/>
              <a:gd name="connsiteY114" fmla="*/ 4431407 h 4624838"/>
              <a:gd name="connsiteX115" fmla="*/ 2006543 w 7490834"/>
              <a:gd name="connsiteY115" fmla="*/ 4413822 h 4624838"/>
              <a:gd name="connsiteX116" fmla="*/ 1927412 w 7490834"/>
              <a:gd name="connsiteY116" fmla="*/ 4405030 h 4624838"/>
              <a:gd name="connsiteX117" fmla="*/ 1874659 w 7490834"/>
              <a:gd name="connsiteY117" fmla="*/ 4396238 h 4624838"/>
              <a:gd name="connsiteX118" fmla="*/ 1751566 w 7490834"/>
              <a:gd name="connsiteY118" fmla="*/ 4378653 h 4624838"/>
              <a:gd name="connsiteX119" fmla="*/ 1698812 w 7490834"/>
              <a:gd name="connsiteY119" fmla="*/ 4369861 h 4624838"/>
              <a:gd name="connsiteX120" fmla="*/ 1654851 w 7490834"/>
              <a:gd name="connsiteY120" fmla="*/ 4361068 h 4624838"/>
              <a:gd name="connsiteX121" fmla="*/ 1549343 w 7490834"/>
              <a:gd name="connsiteY121" fmla="*/ 4343484 h 4624838"/>
              <a:gd name="connsiteX122" fmla="*/ 1399874 w 7490834"/>
              <a:gd name="connsiteY122" fmla="*/ 4308315 h 4624838"/>
              <a:gd name="connsiteX123" fmla="*/ 1294366 w 7490834"/>
              <a:gd name="connsiteY123" fmla="*/ 4281938 h 4624838"/>
              <a:gd name="connsiteX124" fmla="*/ 1153689 w 7490834"/>
              <a:gd name="connsiteY124" fmla="*/ 4246768 h 4624838"/>
              <a:gd name="connsiteX125" fmla="*/ 986636 w 7490834"/>
              <a:gd name="connsiteY125" fmla="*/ 4229184 h 4624838"/>
              <a:gd name="connsiteX126" fmla="*/ 828374 w 7490834"/>
              <a:gd name="connsiteY126" fmla="*/ 4167638 h 4624838"/>
              <a:gd name="connsiteX127" fmla="*/ 749243 w 7490834"/>
              <a:gd name="connsiteY127" fmla="*/ 4141261 h 4624838"/>
              <a:gd name="connsiteX128" fmla="*/ 678905 w 7490834"/>
              <a:gd name="connsiteY128" fmla="*/ 4114884 h 4624838"/>
              <a:gd name="connsiteX129" fmla="*/ 626151 w 7490834"/>
              <a:gd name="connsiteY129" fmla="*/ 4097299 h 4624838"/>
              <a:gd name="connsiteX130" fmla="*/ 573397 w 7490834"/>
              <a:gd name="connsiteY130" fmla="*/ 4070922 h 4624838"/>
              <a:gd name="connsiteX131" fmla="*/ 529436 w 7490834"/>
              <a:gd name="connsiteY131" fmla="*/ 4053338 h 4624838"/>
              <a:gd name="connsiteX132" fmla="*/ 362382 w 7490834"/>
              <a:gd name="connsiteY132" fmla="*/ 3921453 h 4624838"/>
              <a:gd name="connsiteX133" fmla="*/ 160158 w 7490834"/>
              <a:gd name="connsiteY133" fmla="*/ 3464253 h 4624838"/>
              <a:gd name="connsiteX134" fmla="*/ 1897 w 7490834"/>
              <a:gd name="connsiteY134" fmla="*/ 2796037 h 4624838"/>
              <a:gd name="connsiteX0" fmla="*/ 1897 w 7490834"/>
              <a:gd name="connsiteY0" fmla="*/ 2704847 h 4533648"/>
              <a:gd name="connsiteX1" fmla="*/ 72236 w 7490834"/>
              <a:gd name="connsiteY1" fmla="*/ 1544263 h 4533648"/>
              <a:gd name="connsiteX2" fmla="*/ 63443 w 7490834"/>
              <a:gd name="connsiteY2" fmla="*/ 1447548 h 4533648"/>
              <a:gd name="connsiteX3" fmla="*/ 72236 w 7490834"/>
              <a:gd name="connsiteY3" fmla="*/ 1122232 h 4533648"/>
              <a:gd name="connsiteX4" fmla="*/ 81028 w 7490834"/>
              <a:gd name="connsiteY4" fmla="*/ 1025517 h 4533648"/>
              <a:gd name="connsiteX5" fmla="*/ 98612 w 7490834"/>
              <a:gd name="connsiteY5" fmla="*/ 972763 h 4533648"/>
              <a:gd name="connsiteX6" fmla="*/ 142574 w 7490834"/>
              <a:gd name="connsiteY6" fmla="*/ 876048 h 4533648"/>
              <a:gd name="connsiteX7" fmla="*/ 177743 w 7490834"/>
              <a:gd name="connsiteY7" fmla="*/ 788125 h 4533648"/>
              <a:gd name="connsiteX8" fmla="*/ 204120 w 7490834"/>
              <a:gd name="connsiteY8" fmla="*/ 735371 h 4533648"/>
              <a:gd name="connsiteX9" fmla="*/ 221705 w 7490834"/>
              <a:gd name="connsiteY9" fmla="*/ 682617 h 4533648"/>
              <a:gd name="connsiteX10" fmla="*/ 327212 w 7490834"/>
              <a:gd name="connsiteY10" fmla="*/ 497978 h 4533648"/>
              <a:gd name="connsiteX11" fmla="*/ 397551 w 7490834"/>
              <a:gd name="connsiteY11" fmla="*/ 418848 h 4533648"/>
              <a:gd name="connsiteX12" fmla="*/ 450305 w 7490834"/>
              <a:gd name="connsiteY12" fmla="*/ 374886 h 4533648"/>
              <a:gd name="connsiteX13" fmla="*/ 529436 w 7490834"/>
              <a:gd name="connsiteY13" fmla="*/ 313340 h 4533648"/>
              <a:gd name="connsiteX14" fmla="*/ 564605 w 7490834"/>
              <a:gd name="connsiteY14" fmla="*/ 304548 h 4533648"/>
              <a:gd name="connsiteX15" fmla="*/ 626151 w 7490834"/>
              <a:gd name="connsiteY15" fmla="*/ 278171 h 4533648"/>
              <a:gd name="connsiteX16" fmla="*/ 670112 w 7490834"/>
              <a:gd name="connsiteY16" fmla="*/ 260586 h 4533648"/>
              <a:gd name="connsiteX17" fmla="*/ 722866 w 7490834"/>
              <a:gd name="connsiteY17" fmla="*/ 251794 h 4533648"/>
              <a:gd name="connsiteX18" fmla="*/ 775620 w 7490834"/>
              <a:gd name="connsiteY18" fmla="*/ 234209 h 4533648"/>
              <a:gd name="connsiteX19" fmla="*/ 854751 w 7490834"/>
              <a:gd name="connsiteY19" fmla="*/ 216625 h 4533648"/>
              <a:gd name="connsiteX20" fmla="*/ 942674 w 7490834"/>
              <a:gd name="connsiteY20" fmla="*/ 199040 h 4533648"/>
              <a:gd name="connsiteX21" fmla="*/ 1013012 w 7490834"/>
              <a:gd name="connsiteY21" fmla="*/ 181455 h 4533648"/>
              <a:gd name="connsiteX22" fmla="*/ 1109728 w 7490834"/>
              <a:gd name="connsiteY22" fmla="*/ 207832 h 4533648"/>
              <a:gd name="connsiteX23" fmla="*/ 1136105 w 7490834"/>
              <a:gd name="connsiteY23" fmla="*/ 225417 h 4533648"/>
              <a:gd name="connsiteX24" fmla="*/ 1224028 w 7490834"/>
              <a:gd name="connsiteY24" fmla="*/ 243002 h 4533648"/>
              <a:gd name="connsiteX25" fmla="*/ 1320743 w 7490834"/>
              <a:gd name="connsiteY25" fmla="*/ 278171 h 4533648"/>
              <a:gd name="connsiteX26" fmla="*/ 1373497 w 7490834"/>
              <a:gd name="connsiteY26" fmla="*/ 295755 h 4533648"/>
              <a:gd name="connsiteX27" fmla="*/ 1443836 w 7490834"/>
              <a:gd name="connsiteY27" fmla="*/ 322132 h 4533648"/>
              <a:gd name="connsiteX28" fmla="*/ 1505382 w 7490834"/>
              <a:gd name="connsiteY28" fmla="*/ 374886 h 4533648"/>
              <a:gd name="connsiteX29" fmla="*/ 1531759 w 7490834"/>
              <a:gd name="connsiteY29" fmla="*/ 410055 h 4533648"/>
              <a:gd name="connsiteX30" fmla="*/ 1558136 w 7490834"/>
              <a:gd name="connsiteY30" fmla="*/ 497978 h 4533648"/>
              <a:gd name="connsiteX31" fmla="*/ 1566928 w 7490834"/>
              <a:gd name="connsiteY31" fmla="*/ 550732 h 4533648"/>
              <a:gd name="connsiteX32" fmla="*/ 1593305 w 7490834"/>
              <a:gd name="connsiteY32" fmla="*/ 656240 h 4533648"/>
              <a:gd name="connsiteX33" fmla="*/ 1593305 w 7490834"/>
              <a:gd name="connsiteY33" fmla="*/ 1069478 h 4533648"/>
              <a:gd name="connsiteX34" fmla="*/ 1584512 w 7490834"/>
              <a:gd name="connsiteY34" fmla="*/ 1851994 h 4533648"/>
              <a:gd name="connsiteX35" fmla="*/ 1593305 w 7490834"/>
              <a:gd name="connsiteY35" fmla="*/ 1992671 h 4533648"/>
              <a:gd name="connsiteX36" fmla="*/ 1602097 w 7490834"/>
              <a:gd name="connsiteY36" fmla="*/ 2019048 h 4533648"/>
              <a:gd name="connsiteX37" fmla="*/ 1619682 w 7490834"/>
              <a:gd name="connsiteY37" fmla="*/ 2177309 h 4533648"/>
              <a:gd name="connsiteX38" fmla="*/ 1646059 w 7490834"/>
              <a:gd name="connsiteY38" fmla="*/ 2238855 h 4533648"/>
              <a:gd name="connsiteX39" fmla="*/ 1654851 w 7490834"/>
              <a:gd name="connsiteY39" fmla="*/ 2274025 h 4533648"/>
              <a:gd name="connsiteX40" fmla="*/ 1672436 w 7490834"/>
              <a:gd name="connsiteY40" fmla="*/ 2326778 h 4533648"/>
              <a:gd name="connsiteX41" fmla="*/ 1681228 w 7490834"/>
              <a:gd name="connsiteY41" fmla="*/ 2353155 h 4533648"/>
              <a:gd name="connsiteX42" fmla="*/ 1698812 w 7490834"/>
              <a:gd name="connsiteY42" fmla="*/ 2388325 h 4533648"/>
              <a:gd name="connsiteX43" fmla="*/ 1707605 w 7490834"/>
              <a:gd name="connsiteY43" fmla="*/ 2441078 h 4533648"/>
              <a:gd name="connsiteX44" fmla="*/ 1725189 w 7490834"/>
              <a:gd name="connsiteY44" fmla="*/ 2485040 h 4533648"/>
              <a:gd name="connsiteX45" fmla="*/ 1733982 w 7490834"/>
              <a:gd name="connsiteY45" fmla="*/ 2511417 h 4533648"/>
              <a:gd name="connsiteX46" fmla="*/ 1769151 w 7490834"/>
              <a:gd name="connsiteY46" fmla="*/ 2608132 h 4533648"/>
              <a:gd name="connsiteX47" fmla="*/ 1821905 w 7490834"/>
              <a:gd name="connsiteY47" fmla="*/ 2660886 h 4533648"/>
              <a:gd name="connsiteX48" fmla="*/ 1839489 w 7490834"/>
              <a:gd name="connsiteY48" fmla="*/ 2687263 h 4533648"/>
              <a:gd name="connsiteX49" fmla="*/ 1892243 w 7490834"/>
              <a:gd name="connsiteY49" fmla="*/ 2722432 h 4533648"/>
              <a:gd name="connsiteX50" fmla="*/ 1944997 w 7490834"/>
              <a:gd name="connsiteY50" fmla="*/ 2766394 h 4533648"/>
              <a:gd name="connsiteX51" fmla="*/ 1997751 w 7490834"/>
              <a:gd name="connsiteY51" fmla="*/ 2801563 h 4533648"/>
              <a:gd name="connsiteX52" fmla="*/ 2076882 w 7490834"/>
              <a:gd name="connsiteY52" fmla="*/ 2827940 h 4533648"/>
              <a:gd name="connsiteX53" fmla="*/ 2182389 w 7490834"/>
              <a:gd name="connsiteY53" fmla="*/ 2880694 h 4533648"/>
              <a:gd name="connsiteX54" fmla="*/ 2208766 w 7490834"/>
              <a:gd name="connsiteY54" fmla="*/ 2889486 h 4533648"/>
              <a:gd name="connsiteX55" fmla="*/ 2296689 w 7490834"/>
              <a:gd name="connsiteY55" fmla="*/ 2915863 h 4533648"/>
              <a:gd name="connsiteX56" fmla="*/ 2630797 w 7490834"/>
              <a:gd name="connsiteY56" fmla="*/ 2898278 h 4533648"/>
              <a:gd name="connsiteX57" fmla="*/ 2683551 w 7490834"/>
              <a:gd name="connsiteY57" fmla="*/ 2880694 h 4533648"/>
              <a:gd name="connsiteX58" fmla="*/ 2841812 w 7490834"/>
              <a:gd name="connsiteY58" fmla="*/ 2871902 h 4533648"/>
              <a:gd name="connsiteX59" fmla="*/ 3299012 w 7490834"/>
              <a:gd name="connsiteY59" fmla="*/ 2845525 h 4533648"/>
              <a:gd name="connsiteX60" fmla="*/ 3378143 w 7490834"/>
              <a:gd name="connsiteY60" fmla="*/ 2836732 h 4533648"/>
              <a:gd name="connsiteX61" fmla="*/ 4600274 w 7490834"/>
              <a:gd name="connsiteY61" fmla="*/ 2863109 h 4533648"/>
              <a:gd name="connsiteX62" fmla="*/ 4776120 w 7490834"/>
              <a:gd name="connsiteY62" fmla="*/ 2854317 h 4533648"/>
              <a:gd name="connsiteX63" fmla="*/ 4828874 w 7490834"/>
              <a:gd name="connsiteY63" fmla="*/ 2845525 h 4533648"/>
              <a:gd name="connsiteX64" fmla="*/ 4925589 w 7490834"/>
              <a:gd name="connsiteY64" fmla="*/ 2836732 h 4533648"/>
              <a:gd name="connsiteX65" fmla="*/ 5039889 w 7490834"/>
              <a:gd name="connsiteY65" fmla="*/ 2801563 h 4533648"/>
              <a:gd name="connsiteX66" fmla="*/ 5075059 w 7490834"/>
              <a:gd name="connsiteY66" fmla="*/ 2748809 h 4533648"/>
              <a:gd name="connsiteX67" fmla="*/ 5154189 w 7490834"/>
              <a:gd name="connsiteY67" fmla="*/ 2660886 h 4533648"/>
              <a:gd name="connsiteX68" fmla="*/ 5189359 w 7490834"/>
              <a:gd name="connsiteY68" fmla="*/ 2625717 h 4533648"/>
              <a:gd name="connsiteX69" fmla="*/ 5215736 w 7490834"/>
              <a:gd name="connsiteY69" fmla="*/ 2581755 h 4533648"/>
              <a:gd name="connsiteX70" fmla="*/ 5242112 w 7490834"/>
              <a:gd name="connsiteY70" fmla="*/ 2546586 h 4533648"/>
              <a:gd name="connsiteX71" fmla="*/ 5294866 w 7490834"/>
              <a:gd name="connsiteY71" fmla="*/ 2379532 h 4533648"/>
              <a:gd name="connsiteX72" fmla="*/ 5312451 w 7490834"/>
              <a:gd name="connsiteY72" fmla="*/ 2335571 h 4533648"/>
              <a:gd name="connsiteX73" fmla="*/ 5347620 w 7490834"/>
              <a:gd name="connsiteY73" fmla="*/ 2203686 h 4533648"/>
              <a:gd name="connsiteX74" fmla="*/ 5338828 w 7490834"/>
              <a:gd name="connsiteY74" fmla="*/ 1605809 h 4533648"/>
              <a:gd name="connsiteX75" fmla="*/ 5321243 w 7490834"/>
              <a:gd name="connsiteY75" fmla="*/ 1517886 h 4533648"/>
              <a:gd name="connsiteX76" fmla="*/ 5303659 w 7490834"/>
              <a:gd name="connsiteY76" fmla="*/ 1421171 h 4533648"/>
              <a:gd name="connsiteX77" fmla="*/ 5286074 w 7490834"/>
              <a:gd name="connsiteY77" fmla="*/ 1262909 h 4533648"/>
              <a:gd name="connsiteX78" fmla="*/ 5330036 w 7490834"/>
              <a:gd name="connsiteY78" fmla="*/ 700202 h 4533648"/>
              <a:gd name="connsiteX79" fmla="*/ 5558636 w 7490834"/>
              <a:gd name="connsiteY79" fmla="*/ 243002 h 4533648"/>
              <a:gd name="connsiteX80" fmla="*/ 5769651 w 7490834"/>
              <a:gd name="connsiteY80" fmla="*/ 84740 h 4533648"/>
              <a:gd name="connsiteX81" fmla="*/ 5919120 w 7490834"/>
              <a:gd name="connsiteY81" fmla="*/ 14402 h 4533648"/>
              <a:gd name="connsiteX82" fmla="*/ 6578544 w 7490834"/>
              <a:gd name="connsiteY82" fmla="*/ 31986 h 4533648"/>
              <a:gd name="connsiteX83" fmla="*/ 6974197 w 7490834"/>
              <a:gd name="connsiteY83" fmla="*/ 330924 h 4533648"/>
              <a:gd name="connsiteX84" fmla="*/ 7290719 w 7490834"/>
              <a:gd name="connsiteY84" fmla="*/ 823294 h 4533648"/>
              <a:gd name="connsiteX85" fmla="*/ 7369851 w 7490834"/>
              <a:gd name="connsiteY85" fmla="*/ 1262909 h 4533648"/>
              <a:gd name="connsiteX86" fmla="*/ 7466567 w 7490834"/>
              <a:gd name="connsiteY86" fmla="*/ 1843202 h 4533648"/>
              <a:gd name="connsiteX87" fmla="*/ 7466566 w 7490834"/>
              <a:gd name="connsiteY87" fmla="*/ 2951032 h 4533648"/>
              <a:gd name="connsiteX88" fmla="*/ 7194005 w 7490834"/>
              <a:gd name="connsiteY88" fmla="*/ 3355478 h 4533648"/>
              <a:gd name="connsiteX89" fmla="*/ 6974197 w 7490834"/>
              <a:gd name="connsiteY89" fmla="*/ 3645625 h 4533648"/>
              <a:gd name="connsiteX90" fmla="*/ 6886274 w 7490834"/>
              <a:gd name="connsiteY90" fmla="*/ 3768717 h 4533648"/>
              <a:gd name="connsiteX91" fmla="*/ 6525789 w 7490834"/>
              <a:gd name="connsiteY91" fmla="*/ 4076448 h 4533648"/>
              <a:gd name="connsiteX92" fmla="*/ 6323566 w 7490834"/>
              <a:gd name="connsiteY92" fmla="*/ 4102825 h 4533648"/>
              <a:gd name="connsiteX93" fmla="*/ 6218059 w 7490834"/>
              <a:gd name="connsiteY93" fmla="*/ 4129202 h 4533648"/>
              <a:gd name="connsiteX94" fmla="*/ 6059797 w 7490834"/>
              <a:gd name="connsiteY94" fmla="*/ 4164371 h 4533648"/>
              <a:gd name="connsiteX95" fmla="*/ 5875159 w 7490834"/>
              <a:gd name="connsiteY95" fmla="*/ 4217125 h 4533648"/>
              <a:gd name="connsiteX96" fmla="*/ 5602597 w 7490834"/>
              <a:gd name="connsiteY96" fmla="*/ 4278671 h 4533648"/>
              <a:gd name="connsiteX97" fmla="*/ 5497089 w 7490834"/>
              <a:gd name="connsiteY97" fmla="*/ 4313840 h 4533648"/>
              <a:gd name="connsiteX98" fmla="*/ 5259697 w 7490834"/>
              <a:gd name="connsiteY98" fmla="*/ 4366594 h 4533648"/>
              <a:gd name="connsiteX99" fmla="*/ 5136605 w 7490834"/>
              <a:gd name="connsiteY99" fmla="*/ 4401763 h 4533648"/>
              <a:gd name="connsiteX100" fmla="*/ 5031097 w 7490834"/>
              <a:gd name="connsiteY100" fmla="*/ 4428140 h 4533648"/>
              <a:gd name="connsiteX101" fmla="*/ 4793705 w 7490834"/>
              <a:gd name="connsiteY101" fmla="*/ 4498478 h 4533648"/>
              <a:gd name="connsiteX102" fmla="*/ 4529936 w 7490834"/>
              <a:gd name="connsiteY102" fmla="*/ 4533648 h 4533648"/>
              <a:gd name="connsiteX103" fmla="*/ 4063943 w 7490834"/>
              <a:gd name="connsiteY103" fmla="*/ 4507271 h 4533648"/>
              <a:gd name="connsiteX104" fmla="*/ 3624328 w 7490834"/>
              <a:gd name="connsiteY104" fmla="*/ 4498478 h 4533648"/>
              <a:gd name="connsiteX105" fmla="*/ 3316597 w 7490834"/>
              <a:gd name="connsiteY105" fmla="*/ 4463309 h 4533648"/>
              <a:gd name="connsiteX106" fmla="*/ 3228674 w 7490834"/>
              <a:gd name="connsiteY106" fmla="*/ 4454517 h 4533648"/>
              <a:gd name="connsiteX107" fmla="*/ 3149543 w 7490834"/>
              <a:gd name="connsiteY107" fmla="*/ 4445725 h 4533648"/>
              <a:gd name="connsiteX108" fmla="*/ 2991282 w 7490834"/>
              <a:gd name="connsiteY108" fmla="*/ 4436932 h 4533648"/>
              <a:gd name="connsiteX109" fmla="*/ 2771474 w 7490834"/>
              <a:gd name="connsiteY109" fmla="*/ 4419348 h 4533648"/>
              <a:gd name="connsiteX110" fmla="*/ 2630797 w 7490834"/>
              <a:gd name="connsiteY110" fmla="*/ 4401763 h 4533648"/>
              <a:gd name="connsiteX111" fmla="*/ 2437366 w 7490834"/>
              <a:gd name="connsiteY111" fmla="*/ 4375386 h 4533648"/>
              <a:gd name="connsiteX112" fmla="*/ 2305482 w 7490834"/>
              <a:gd name="connsiteY112" fmla="*/ 4357802 h 4533648"/>
              <a:gd name="connsiteX113" fmla="*/ 2147220 w 7490834"/>
              <a:gd name="connsiteY113" fmla="*/ 4340217 h 4533648"/>
              <a:gd name="connsiteX114" fmla="*/ 2006543 w 7490834"/>
              <a:gd name="connsiteY114" fmla="*/ 4322632 h 4533648"/>
              <a:gd name="connsiteX115" fmla="*/ 1927412 w 7490834"/>
              <a:gd name="connsiteY115" fmla="*/ 4313840 h 4533648"/>
              <a:gd name="connsiteX116" fmla="*/ 1874659 w 7490834"/>
              <a:gd name="connsiteY116" fmla="*/ 4305048 h 4533648"/>
              <a:gd name="connsiteX117" fmla="*/ 1751566 w 7490834"/>
              <a:gd name="connsiteY117" fmla="*/ 4287463 h 4533648"/>
              <a:gd name="connsiteX118" fmla="*/ 1698812 w 7490834"/>
              <a:gd name="connsiteY118" fmla="*/ 4278671 h 4533648"/>
              <a:gd name="connsiteX119" fmla="*/ 1654851 w 7490834"/>
              <a:gd name="connsiteY119" fmla="*/ 4269878 h 4533648"/>
              <a:gd name="connsiteX120" fmla="*/ 1549343 w 7490834"/>
              <a:gd name="connsiteY120" fmla="*/ 4252294 h 4533648"/>
              <a:gd name="connsiteX121" fmla="*/ 1399874 w 7490834"/>
              <a:gd name="connsiteY121" fmla="*/ 4217125 h 4533648"/>
              <a:gd name="connsiteX122" fmla="*/ 1294366 w 7490834"/>
              <a:gd name="connsiteY122" fmla="*/ 4190748 h 4533648"/>
              <a:gd name="connsiteX123" fmla="*/ 1153689 w 7490834"/>
              <a:gd name="connsiteY123" fmla="*/ 4155578 h 4533648"/>
              <a:gd name="connsiteX124" fmla="*/ 986636 w 7490834"/>
              <a:gd name="connsiteY124" fmla="*/ 4137994 h 4533648"/>
              <a:gd name="connsiteX125" fmla="*/ 828374 w 7490834"/>
              <a:gd name="connsiteY125" fmla="*/ 4076448 h 4533648"/>
              <a:gd name="connsiteX126" fmla="*/ 749243 w 7490834"/>
              <a:gd name="connsiteY126" fmla="*/ 4050071 h 4533648"/>
              <a:gd name="connsiteX127" fmla="*/ 678905 w 7490834"/>
              <a:gd name="connsiteY127" fmla="*/ 4023694 h 4533648"/>
              <a:gd name="connsiteX128" fmla="*/ 626151 w 7490834"/>
              <a:gd name="connsiteY128" fmla="*/ 4006109 h 4533648"/>
              <a:gd name="connsiteX129" fmla="*/ 573397 w 7490834"/>
              <a:gd name="connsiteY129" fmla="*/ 3979732 h 4533648"/>
              <a:gd name="connsiteX130" fmla="*/ 529436 w 7490834"/>
              <a:gd name="connsiteY130" fmla="*/ 3962148 h 4533648"/>
              <a:gd name="connsiteX131" fmla="*/ 362382 w 7490834"/>
              <a:gd name="connsiteY131" fmla="*/ 3830263 h 4533648"/>
              <a:gd name="connsiteX132" fmla="*/ 160158 w 7490834"/>
              <a:gd name="connsiteY132" fmla="*/ 3373063 h 4533648"/>
              <a:gd name="connsiteX133" fmla="*/ 1897 w 7490834"/>
              <a:gd name="connsiteY133" fmla="*/ 2704847 h 4533648"/>
              <a:gd name="connsiteX0" fmla="*/ 1897 w 7490834"/>
              <a:gd name="connsiteY0" fmla="*/ 2686887 h 4515688"/>
              <a:gd name="connsiteX1" fmla="*/ 72236 w 7490834"/>
              <a:gd name="connsiteY1" fmla="*/ 1526303 h 4515688"/>
              <a:gd name="connsiteX2" fmla="*/ 63443 w 7490834"/>
              <a:gd name="connsiteY2" fmla="*/ 1429588 h 4515688"/>
              <a:gd name="connsiteX3" fmla="*/ 72236 w 7490834"/>
              <a:gd name="connsiteY3" fmla="*/ 1104272 h 4515688"/>
              <a:gd name="connsiteX4" fmla="*/ 81028 w 7490834"/>
              <a:gd name="connsiteY4" fmla="*/ 1007557 h 4515688"/>
              <a:gd name="connsiteX5" fmla="*/ 98612 w 7490834"/>
              <a:gd name="connsiteY5" fmla="*/ 954803 h 4515688"/>
              <a:gd name="connsiteX6" fmla="*/ 142574 w 7490834"/>
              <a:gd name="connsiteY6" fmla="*/ 858088 h 4515688"/>
              <a:gd name="connsiteX7" fmla="*/ 177743 w 7490834"/>
              <a:gd name="connsiteY7" fmla="*/ 770165 h 4515688"/>
              <a:gd name="connsiteX8" fmla="*/ 204120 w 7490834"/>
              <a:gd name="connsiteY8" fmla="*/ 717411 h 4515688"/>
              <a:gd name="connsiteX9" fmla="*/ 221705 w 7490834"/>
              <a:gd name="connsiteY9" fmla="*/ 664657 h 4515688"/>
              <a:gd name="connsiteX10" fmla="*/ 327212 w 7490834"/>
              <a:gd name="connsiteY10" fmla="*/ 480018 h 4515688"/>
              <a:gd name="connsiteX11" fmla="*/ 397551 w 7490834"/>
              <a:gd name="connsiteY11" fmla="*/ 400888 h 4515688"/>
              <a:gd name="connsiteX12" fmla="*/ 450305 w 7490834"/>
              <a:gd name="connsiteY12" fmla="*/ 356926 h 4515688"/>
              <a:gd name="connsiteX13" fmla="*/ 529436 w 7490834"/>
              <a:gd name="connsiteY13" fmla="*/ 295380 h 4515688"/>
              <a:gd name="connsiteX14" fmla="*/ 564605 w 7490834"/>
              <a:gd name="connsiteY14" fmla="*/ 286588 h 4515688"/>
              <a:gd name="connsiteX15" fmla="*/ 626151 w 7490834"/>
              <a:gd name="connsiteY15" fmla="*/ 260211 h 4515688"/>
              <a:gd name="connsiteX16" fmla="*/ 670112 w 7490834"/>
              <a:gd name="connsiteY16" fmla="*/ 242626 h 4515688"/>
              <a:gd name="connsiteX17" fmla="*/ 722866 w 7490834"/>
              <a:gd name="connsiteY17" fmla="*/ 233834 h 4515688"/>
              <a:gd name="connsiteX18" fmla="*/ 775620 w 7490834"/>
              <a:gd name="connsiteY18" fmla="*/ 216249 h 4515688"/>
              <a:gd name="connsiteX19" fmla="*/ 854751 w 7490834"/>
              <a:gd name="connsiteY19" fmla="*/ 198665 h 4515688"/>
              <a:gd name="connsiteX20" fmla="*/ 942674 w 7490834"/>
              <a:gd name="connsiteY20" fmla="*/ 181080 h 4515688"/>
              <a:gd name="connsiteX21" fmla="*/ 1013012 w 7490834"/>
              <a:gd name="connsiteY21" fmla="*/ 163495 h 4515688"/>
              <a:gd name="connsiteX22" fmla="*/ 1109728 w 7490834"/>
              <a:gd name="connsiteY22" fmla="*/ 189872 h 4515688"/>
              <a:gd name="connsiteX23" fmla="*/ 1136105 w 7490834"/>
              <a:gd name="connsiteY23" fmla="*/ 207457 h 4515688"/>
              <a:gd name="connsiteX24" fmla="*/ 1224028 w 7490834"/>
              <a:gd name="connsiteY24" fmla="*/ 225042 h 4515688"/>
              <a:gd name="connsiteX25" fmla="*/ 1320743 w 7490834"/>
              <a:gd name="connsiteY25" fmla="*/ 260211 h 4515688"/>
              <a:gd name="connsiteX26" fmla="*/ 1373497 w 7490834"/>
              <a:gd name="connsiteY26" fmla="*/ 277795 h 4515688"/>
              <a:gd name="connsiteX27" fmla="*/ 1443836 w 7490834"/>
              <a:gd name="connsiteY27" fmla="*/ 304172 h 4515688"/>
              <a:gd name="connsiteX28" fmla="*/ 1505382 w 7490834"/>
              <a:gd name="connsiteY28" fmla="*/ 356926 h 4515688"/>
              <a:gd name="connsiteX29" fmla="*/ 1531759 w 7490834"/>
              <a:gd name="connsiteY29" fmla="*/ 392095 h 4515688"/>
              <a:gd name="connsiteX30" fmla="*/ 1558136 w 7490834"/>
              <a:gd name="connsiteY30" fmla="*/ 480018 h 4515688"/>
              <a:gd name="connsiteX31" fmla="*/ 1566928 w 7490834"/>
              <a:gd name="connsiteY31" fmla="*/ 532772 h 4515688"/>
              <a:gd name="connsiteX32" fmla="*/ 1593305 w 7490834"/>
              <a:gd name="connsiteY32" fmla="*/ 638280 h 4515688"/>
              <a:gd name="connsiteX33" fmla="*/ 1593305 w 7490834"/>
              <a:gd name="connsiteY33" fmla="*/ 1051518 h 4515688"/>
              <a:gd name="connsiteX34" fmla="*/ 1584512 w 7490834"/>
              <a:gd name="connsiteY34" fmla="*/ 1834034 h 4515688"/>
              <a:gd name="connsiteX35" fmla="*/ 1593305 w 7490834"/>
              <a:gd name="connsiteY35" fmla="*/ 1974711 h 4515688"/>
              <a:gd name="connsiteX36" fmla="*/ 1602097 w 7490834"/>
              <a:gd name="connsiteY36" fmla="*/ 2001088 h 4515688"/>
              <a:gd name="connsiteX37" fmla="*/ 1619682 w 7490834"/>
              <a:gd name="connsiteY37" fmla="*/ 2159349 h 4515688"/>
              <a:gd name="connsiteX38" fmla="*/ 1646059 w 7490834"/>
              <a:gd name="connsiteY38" fmla="*/ 2220895 h 4515688"/>
              <a:gd name="connsiteX39" fmla="*/ 1654851 w 7490834"/>
              <a:gd name="connsiteY39" fmla="*/ 2256065 h 4515688"/>
              <a:gd name="connsiteX40" fmla="*/ 1672436 w 7490834"/>
              <a:gd name="connsiteY40" fmla="*/ 2308818 h 4515688"/>
              <a:gd name="connsiteX41" fmla="*/ 1681228 w 7490834"/>
              <a:gd name="connsiteY41" fmla="*/ 2335195 h 4515688"/>
              <a:gd name="connsiteX42" fmla="*/ 1698812 w 7490834"/>
              <a:gd name="connsiteY42" fmla="*/ 2370365 h 4515688"/>
              <a:gd name="connsiteX43" fmla="*/ 1707605 w 7490834"/>
              <a:gd name="connsiteY43" fmla="*/ 2423118 h 4515688"/>
              <a:gd name="connsiteX44" fmla="*/ 1725189 w 7490834"/>
              <a:gd name="connsiteY44" fmla="*/ 2467080 h 4515688"/>
              <a:gd name="connsiteX45" fmla="*/ 1733982 w 7490834"/>
              <a:gd name="connsiteY45" fmla="*/ 2493457 h 4515688"/>
              <a:gd name="connsiteX46" fmla="*/ 1769151 w 7490834"/>
              <a:gd name="connsiteY46" fmla="*/ 2590172 h 4515688"/>
              <a:gd name="connsiteX47" fmla="*/ 1821905 w 7490834"/>
              <a:gd name="connsiteY47" fmla="*/ 2642926 h 4515688"/>
              <a:gd name="connsiteX48" fmla="*/ 1839489 w 7490834"/>
              <a:gd name="connsiteY48" fmla="*/ 2669303 h 4515688"/>
              <a:gd name="connsiteX49" fmla="*/ 1892243 w 7490834"/>
              <a:gd name="connsiteY49" fmla="*/ 2704472 h 4515688"/>
              <a:gd name="connsiteX50" fmla="*/ 1944997 w 7490834"/>
              <a:gd name="connsiteY50" fmla="*/ 2748434 h 4515688"/>
              <a:gd name="connsiteX51" fmla="*/ 1997751 w 7490834"/>
              <a:gd name="connsiteY51" fmla="*/ 2783603 h 4515688"/>
              <a:gd name="connsiteX52" fmla="*/ 2076882 w 7490834"/>
              <a:gd name="connsiteY52" fmla="*/ 2809980 h 4515688"/>
              <a:gd name="connsiteX53" fmla="*/ 2182389 w 7490834"/>
              <a:gd name="connsiteY53" fmla="*/ 2862734 h 4515688"/>
              <a:gd name="connsiteX54" fmla="*/ 2208766 w 7490834"/>
              <a:gd name="connsiteY54" fmla="*/ 2871526 h 4515688"/>
              <a:gd name="connsiteX55" fmla="*/ 2296689 w 7490834"/>
              <a:gd name="connsiteY55" fmla="*/ 2897903 h 4515688"/>
              <a:gd name="connsiteX56" fmla="*/ 2630797 w 7490834"/>
              <a:gd name="connsiteY56" fmla="*/ 2880318 h 4515688"/>
              <a:gd name="connsiteX57" fmla="*/ 2683551 w 7490834"/>
              <a:gd name="connsiteY57" fmla="*/ 2862734 h 4515688"/>
              <a:gd name="connsiteX58" fmla="*/ 2841812 w 7490834"/>
              <a:gd name="connsiteY58" fmla="*/ 2853942 h 4515688"/>
              <a:gd name="connsiteX59" fmla="*/ 3299012 w 7490834"/>
              <a:gd name="connsiteY59" fmla="*/ 2827565 h 4515688"/>
              <a:gd name="connsiteX60" fmla="*/ 3378143 w 7490834"/>
              <a:gd name="connsiteY60" fmla="*/ 2818772 h 4515688"/>
              <a:gd name="connsiteX61" fmla="*/ 4600274 w 7490834"/>
              <a:gd name="connsiteY61" fmla="*/ 2845149 h 4515688"/>
              <a:gd name="connsiteX62" fmla="*/ 4776120 w 7490834"/>
              <a:gd name="connsiteY62" fmla="*/ 2836357 h 4515688"/>
              <a:gd name="connsiteX63" fmla="*/ 4828874 w 7490834"/>
              <a:gd name="connsiteY63" fmla="*/ 2827565 h 4515688"/>
              <a:gd name="connsiteX64" fmla="*/ 4925589 w 7490834"/>
              <a:gd name="connsiteY64" fmla="*/ 2818772 h 4515688"/>
              <a:gd name="connsiteX65" fmla="*/ 5039889 w 7490834"/>
              <a:gd name="connsiteY65" fmla="*/ 2783603 h 4515688"/>
              <a:gd name="connsiteX66" fmla="*/ 5075059 w 7490834"/>
              <a:gd name="connsiteY66" fmla="*/ 2730849 h 4515688"/>
              <a:gd name="connsiteX67" fmla="*/ 5154189 w 7490834"/>
              <a:gd name="connsiteY67" fmla="*/ 2642926 h 4515688"/>
              <a:gd name="connsiteX68" fmla="*/ 5189359 w 7490834"/>
              <a:gd name="connsiteY68" fmla="*/ 2607757 h 4515688"/>
              <a:gd name="connsiteX69" fmla="*/ 5215736 w 7490834"/>
              <a:gd name="connsiteY69" fmla="*/ 2563795 h 4515688"/>
              <a:gd name="connsiteX70" fmla="*/ 5242112 w 7490834"/>
              <a:gd name="connsiteY70" fmla="*/ 2528626 h 4515688"/>
              <a:gd name="connsiteX71" fmla="*/ 5294866 w 7490834"/>
              <a:gd name="connsiteY71" fmla="*/ 2361572 h 4515688"/>
              <a:gd name="connsiteX72" fmla="*/ 5312451 w 7490834"/>
              <a:gd name="connsiteY72" fmla="*/ 2317611 h 4515688"/>
              <a:gd name="connsiteX73" fmla="*/ 5347620 w 7490834"/>
              <a:gd name="connsiteY73" fmla="*/ 2185726 h 4515688"/>
              <a:gd name="connsiteX74" fmla="*/ 5338828 w 7490834"/>
              <a:gd name="connsiteY74" fmla="*/ 1587849 h 4515688"/>
              <a:gd name="connsiteX75" fmla="*/ 5321243 w 7490834"/>
              <a:gd name="connsiteY75" fmla="*/ 1499926 h 4515688"/>
              <a:gd name="connsiteX76" fmla="*/ 5303659 w 7490834"/>
              <a:gd name="connsiteY76" fmla="*/ 1403211 h 4515688"/>
              <a:gd name="connsiteX77" fmla="*/ 5286074 w 7490834"/>
              <a:gd name="connsiteY77" fmla="*/ 1244949 h 4515688"/>
              <a:gd name="connsiteX78" fmla="*/ 5330036 w 7490834"/>
              <a:gd name="connsiteY78" fmla="*/ 682242 h 4515688"/>
              <a:gd name="connsiteX79" fmla="*/ 5558636 w 7490834"/>
              <a:gd name="connsiteY79" fmla="*/ 225042 h 4515688"/>
              <a:gd name="connsiteX80" fmla="*/ 5769651 w 7490834"/>
              <a:gd name="connsiteY80" fmla="*/ 66780 h 4515688"/>
              <a:gd name="connsiteX81" fmla="*/ 6578544 w 7490834"/>
              <a:gd name="connsiteY81" fmla="*/ 14026 h 4515688"/>
              <a:gd name="connsiteX82" fmla="*/ 6974197 w 7490834"/>
              <a:gd name="connsiteY82" fmla="*/ 312964 h 4515688"/>
              <a:gd name="connsiteX83" fmla="*/ 7290719 w 7490834"/>
              <a:gd name="connsiteY83" fmla="*/ 805334 h 4515688"/>
              <a:gd name="connsiteX84" fmla="*/ 7369851 w 7490834"/>
              <a:gd name="connsiteY84" fmla="*/ 1244949 h 4515688"/>
              <a:gd name="connsiteX85" fmla="*/ 7466567 w 7490834"/>
              <a:gd name="connsiteY85" fmla="*/ 1825242 h 4515688"/>
              <a:gd name="connsiteX86" fmla="*/ 7466566 w 7490834"/>
              <a:gd name="connsiteY86" fmla="*/ 2933072 h 4515688"/>
              <a:gd name="connsiteX87" fmla="*/ 7194005 w 7490834"/>
              <a:gd name="connsiteY87" fmla="*/ 3337518 h 4515688"/>
              <a:gd name="connsiteX88" fmla="*/ 6974197 w 7490834"/>
              <a:gd name="connsiteY88" fmla="*/ 3627665 h 4515688"/>
              <a:gd name="connsiteX89" fmla="*/ 6886274 w 7490834"/>
              <a:gd name="connsiteY89" fmla="*/ 3750757 h 4515688"/>
              <a:gd name="connsiteX90" fmla="*/ 6525789 w 7490834"/>
              <a:gd name="connsiteY90" fmla="*/ 4058488 h 4515688"/>
              <a:gd name="connsiteX91" fmla="*/ 6323566 w 7490834"/>
              <a:gd name="connsiteY91" fmla="*/ 4084865 h 4515688"/>
              <a:gd name="connsiteX92" fmla="*/ 6218059 w 7490834"/>
              <a:gd name="connsiteY92" fmla="*/ 4111242 h 4515688"/>
              <a:gd name="connsiteX93" fmla="*/ 6059797 w 7490834"/>
              <a:gd name="connsiteY93" fmla="*/ 4146411 h 4515688"/>
              <a:gd name="connsiteX94" fmla="*/ 5875159 w 7490834"/>
              <a:gd name="connsiteY94" fmla="*/ 4199165 h 4515688"/>
              <a:gd name="connsiteX95" fmla="*/ 5602597 w 7490834"/>
              <a:gd name="connsiteY95" fmla="*/ 4260711 h 4515688"/>
              <a:gd name="connsiteX96" fmla="*/ 5497089 w 7490834"/>
              <a:gd name="connsiteY96" fmla="*/ 4295880 h 4515688"/>
              <a:gd name="connsiteX97" fmla="*/ 5259697 w 7490834"/>
              <a:gd name="connsiteY97" fmla="*/ 4348634 h 4515688"/>
              <a:gd name="connsiteX98" fmla="*/ 5136605 w 7490834"/>
              <a:gd name="connsiteY98" fmla="*/ 4383803 h 4515688"/>
              <a:gd name="connsiteX99" fmla="*/ 5031097 w 7490834"/>
              <a:gd name="connsiteY99" fmla="*/ 4410180 h 4515688"/>
              <a:gd name="connsiteX100" fmla="*/ 4793705 w 7490834"/>
              <a:gd name="connsiteY100" fmla="*/ 4480518 h 4515688"/>
              <a:gd name="connsiteX101" fmla="*/ 4529936 w 7490834"/>
              <a:gd name="connsiteY101" fmla="*/ 4515688 h 4515688"/>
              <a:gd name="connsiteX102" fmla="*/ 4063943 w 7490834"/>
              <a:gd name="connsiteY102" fmla="*/ 4489311 h 4515688"/>
              <a:gd name="connsiteX103" fmla="*/ 3624328 w 7490834"/>
              <a:gd name="connsiteY103" fmla="*/ 4480518 h 4515688"/>
              <a:gd name="connsiteX104" fmla="*/ 3316597 w 7490834"/>
              <a:gd name="connsiteY104" fmla="*/ 4445349 h 4515688"/>
              <a:gd name="connsiteX105" fmla="*/ 3228674 w 7490834"/>
              <a:gd name="connsiteY105" fmla="*/ 4436557 h 4515688"/>
              <a:gd name="connsiteX106" fmla="*/ 3149543 w 7490834"/>
              <a:gd name="connsiteY106" fmla="*/ 4427765 h 4515688"/>
              <a:gd name="connsiteX107" fmla="*/ 2991282 w 7490834"/>
              <a:gd name="connsiteY107" fmla="*/ 4418972 h 4515688"/>
              <a:gd name="connsiteX108" fmla="*/ 2771474 w 7490834"/>
              <a:gd name="connsiteY108" fmla="*/ 4401388 h 4515688"/>
              <a:gd name="connsiteX109" fmla="*/ 2630797 w 7490834"/>
              <a:gd name="connsiteY109" fmla="*/ 4383803 h 4515688"/>
              <a:gd name="connsiteX110" fmla="*/ 2437366 w 7490834"/>
              <a:gd name="connsiteY110" fmla="*/ 4357426 h 4515688"/>
              <a:gd name="connsiteX111" fmla="*/ 2305482 w 7490834"/>
              <a:gd name="connsiteY111" fmla="*/ 4339842 h 4515688"/>
              <a:gd name="connsiteX112" fmla="*/ 2147220 w 7490834"/>
              <a:gd name="connsiteY112" fmla="*/ 4322257 h 4515688"/>
              <a:gd name="connsiteX113" fmla="*/ 2006543 w 7490834"/>
              <a:gd name="connsiteY113" fmla="*/ 4304672 h 4515688"/>
              <a:gd name="connsiteX114" fmla="*/ 1927412 w 7490834"/>
              <a:gd name="connsiteY114" fmla="*/ 4295880 h 4515688"/>
              <a:gd name="connsiteX115" fmla="*/ 1874659 w 7490834"/>
              <a:gd name="connsiteY115" fmla="*/ 4287088 h 4515688"/>
              <a:gd name="connsiteX116" fmla="*/ 1751566 w 7490834"/>
              <a:gd name="connsiteY116" fmla="*/ 4269503 h 4515688"/>
              <a:gd name="connsiteX117" fmla="*/ 1698812 w 7490834"/>
              <a:gd name="connsiteY117" fmla="*/ 4260711 h 4515688"/>
              <a:gd name="connsiteX118" fmla="*/ 1654851 w 7490834"/>
              <a:gd name="connsiteY118" fmla="*/ 4251918 h 4515688"/>
              <a:gd name="connsiteX119" fmla="*/ 1549343 w 7490834"/>
              <a:gd name="connsiteY119" fmla="*/ 4234334 h 4515688"/>
              <a:gd name="connsiteX120" fmla="*/ 1399874 w 7490834"/>
              <a:gd name="connsiteY120" fmla="*/ 4199165 h 4515688"/>
              <a:gd name="connsiteX121" fmla="*/ 1294366 w 7490834"/>
              <a:gd name="connsiteY121" fmla="*/ 4172788 h 4515688"/>
              <a:gd name="connsiteX122" fmla="*/ 1153689 w 7490834"/>
              <a:gd name="connsiteY122" fmla="*/ 4137618 h 4515688"/>
              <a:gd name="connsiteX123" fmla="*/ 986636 w 7490834"/>
              <a:gd name="connsiteY123" fmla="*/ 4120034 h 4515688"/>
              <a:gd name="connsiteX124" fmla="*/ 828374 w 7490834"/>
              <a:gd name="connsiteY124" fmla="*/ 4058488 h 4515688"/>
              <a:gd name="connsiteX125" fmla="*/ 749243 w 7490834"/>
              <a:gd name="connsiteY125" fmla="*/ 4032111 h 4515688"/>
              <a:gd name="connsiteX126" fmla="*/ 678905 w 7490834"/>
              <a:gd name="connsiteY126" fmla="*/ 4005734 h 4515688"/>
              <a:gd name="connsiteX127" fmla="*/ 626151 w 7490834"/>
              <a:gd name="connsiteY127" fmla="*/ 3988149 h 4515688"/>
              <a:gd name="connsiteX128" fmla="*/ 573397 w 7490834"/>
              <a:gd name="connsiteY128" fmla="*/ 3961772 h 4515688"/>
              <a:gd name="connsiteX129" fmla="*/ 529436 w 7490834"/>
              <a:gd name="connsiteY129" fmla="*/ 3944188 h 4515688"/>
              <a:gd name="connsiteX130" fmla="*/ 362382 w 7490834"/>
              <a:gd name="connsiteY130" fmla="*/ 3812303 h 4515688"/>
              <a:gd name="connsiteX131" fmla="*/ 160158 w 7490834"/>
              <a:gd name="connsiteY131" fmla="*/ 3355103 h 4515688"/>
              <a:gd name="connsiteX132" fmla="*/ 1897 w 7490834"/>
              <a:gd name="connsiteY132" fmla="*/ 2686887 h 4515688"/>
              <a:gd name="connsiteX0" fmla="*/ 1897 w 7490834"/>
              <a:gd name="connsiteY0" fmla="*/ 2685107 h 4513908"/>
              <a:gd name="connsiteX1" fmla="*/ 72236 w 7490834"/>
              <a:gd name="connsiteY1" fmla="*/ 1524523 h 4513908"/>
              <a:gd name="connsiteX2" fmla="*/ 63443 w 7490834"/>
              <a:gd name="connsiteY2" fmla="*/ 1427808 h 4513908"/>
              <a:gd name="connsiteX3" fmla="*/ 72236 w 7490834"/>
              <a:gd name="connsiteY3" fmla="*/ 1102492 h 4513908"/>
              <a:gd name="connsiteX4" fmla="*/ 81028 w 7490834"/>
              <a:gd name="connsiteY4" fmla="*/ 1005777 h 4513908"/>
              <a:gd name="connsiteX5" fmla="*/ 98612 w 7490834"/>
              <a:gd name="connsiteY5" fmla="*/ 953023 h 4513908"/>
              <a:gd name="connsiteX6" fmla="*/ 142574 w 7490834"/>
              <a:gd name="connsiteY6" fmla="*/ 856308 h 4513908"/>
              <a:gd name="connsiteX7" fmla="*/ 177743 w 7490834"/>
              <a:gd name="connsiteY7" fmla="*/ 768385 h 4513908"/>
              <a:gd name="connsiteX8" fmla="*/ 204120 w 7490834"/>
              <a:gd name="connsiteY8" fmla="*/ 715631 h 4513908"/>
              <a:gd name="connsiteX9" fmla="*/ 221705 w 7490834"/>
              <a:gd name="connsiteY9" fmla="*/ 662877 h 4513908"/>
              <a:gd name="connsiteX10" fmla="*/ 327212 w 7490834"/>
              <a:gd name="connsiteY10" fmla="*/ 478238 h 4513908"/>
              <a:gd name="connsiteX11" fmla="*/ 397551 w 7490834"/>
              <a:gd name="connsiteY11" fmla="*/ 399108 h 4513908"/>
              <a:gd name="connsiteX12" fmla="*/ 450305 w 7490834"/>
              <a:gd name="connsiteY12" fmla="*/ 355146 h 4513908"/>
              <a:gd name="connsiteX13" fmla="*/ 529436 w 7490834"/>
              <a:gd name="connsiteY13" fmla="*/ 293600 h 4513908"/>
              <a:gd name="connsiteX14" fmla="*/ 564605 w 7490834"/>
              <a:gd name="connsiteY14" fmla="*/ 284808 h 4513908"/>
              <a:gd name="connsiteX15" fmla="*/ 626151 w 7490834"/>
              <a:gd name="connsiteY15" fmla="*/ 258431 h 4513908"/>
              <a:gd name="connsiteX16" fmla="*/ 670112 w 7490834"/>
              <a:gd name="connsiteY16" fmla="*/ 240846 h 4513908"/>
              <a:gd name="connsiteX17" fmla="*/ 722866 w 7490834"/>
              <a:gd name="connsiteY17" fmla="*/ 232054 h 4513908"/>
              <a:gd name="connsiteX18" fmla="*/ 775620 w 7490834"/>
              <a:gd name="connsiteY18" fmla="*/ 214469 h 4513908"/>
              <a:gd name="connsiteX19" fmla="*/ 854751 w 7490834"/>
              <a:gd name="connsiteY19" fmla="*/ 196885 h 4513908"/>
              <a:gd name="connsiteX20" fmla="*/ 942674 w 7490834"/>
              <a:gd name="connsiteY20" fmla="*/ 179300 h 4513908"/>
              <a:gd name="connsiteX21" fmla="*/ 1013012 w 7490834"/>
              <a:gd name="connsiteY21" fmla="*/ 161715 h 4513908"/>
              <a:gd name="connsiteX22" fmla="*/ 1109728 w 7490834"/>
              <a:gd name="connsiteY22" fmla="*/ 188092 h 4513908"/>
              <a:gd name="connsiteX23" fmla="*/ 1136105 w 7490834"/>
              <a:gd name="connsiteY23" fmla="*/ 205677 h 4513908"/>
              <a:gd name="connsiteX24" fmla="*/ 1224028 w 7490834"/>
              <a:gd name="connsiteY24" fmla="*/ 223262 h 4513908"/>
              <a:gd name="connsiteX25" fmla="*/ 1320743 w 7490834"/>
              <a:gd name="connsiteY25" fmla="*/ 258431 h 4513908"/>
              <a:gd name="connsiteX26" fmla="*/ 1373497 w 7490834"/>
              <a:gd name="connsiteY26" fmla="*/ 276015 h 4513908"/>
              <a:gd name="connsiteX27" fmla="*/ 1443836 w 7490834"/>
              <a:gd name="connsiteY27" fmla="*/ 302392 h 4513908"/>
              <a:gd name="connsiteX28" fmla="*/ 1505382 w 7490834"/>
              <a:gd name="connsiteY28" fmla="*/ 355146 h 4513908"/>
              <a:gd name="connsiteX29" fmla="*/ 1531759 w 7490834"/>
              <a:gd name="connsiteY29" fmla="*/ 390315 h 4513908"/>
              <a:gd name="connsiteX30" fmla="*/ 1558136 w 7490834"/>
              <a:gd name="connsiteY30" fmla="*/ 478238 h 4513908"/>
              <a:gd name="connsiteX31" fmla="*/ 1566928 w 7490834"/>
              <a:gd name="connsiteY31" fmla="*/ 530992 h 4513908"/>
              <a:gd name="connsiteX32" fmla="*/ 1593305 w 7490834"/>
              <a:gd name="connsiteY32" fmla="*/ 636500 h 4513908"/>
              <a:gd name="connsiteX33" fmla="*/ 1593305 w 7490834"/>
              <a:gd name="connsiteY33" fmla="*/ 1049738 h 4513908"/>
              <a:gd name="connsiteX34" fmla="*/ 1584512 w 7490834"/>
              <a:gd name="connsiteY34" fmla="*/ 1832254 h 4513908"/>
              <a:gd name="connsiteX35" fmla="*/ 1593305 w 7490834"/>
              <a:gd name="connsiteY35" fmla="*/ 1972931 h 4513908"/>
              <a:gd name="connsiteX36" fmla="*/ 1602097 w 7490834"/>
              <a:gd name="connsiteY36" fmla="*/ 1999308 h 4513908"/>
              <a:gd name="connsiteX37" fmla="*/ 1619682 w 7490834"/>
              <a:gd name="connsiteY37" fmla="*/ 2157569 h 4513908"/>
              <a:gd name="connsiteX38" fmla="*/ 1646059 w 7490834"/>
              <a:gd name="connsiteY38" fmla="*/ 2219115 h 4513908"/>
              <a:gd name="connsiteX39" fmla="*/ 1654851 w 7490834"/>
              <a:gd name="connsiteY39" fmla="*/ 2254285 h 4513908"/>
              <a:gd name="connsiteX40" fmla="*/ 1672436 w 7490834"/>
              <a:gd name="connsiteY40" fmla="*/ 2307038 h 4513908"/>
              <a:gd name="connsiteX41" fmla="*/ 1681228 w 7490834"/>
              <a:gd name="connsiteY41" fmla="*/ 2333415 h 4513908"/>
              <a:gd name="connsiteX42" fmla="*/ 1698812 w 7490834"/>
              <a:gd name="connsiteY42" fmla="*/ 2368585 h 4513908"/>
              <a:gd name="connsiteX43" fmla="*/ 1707605 w 7490834"/>
              <a:gd name="connsiteY43" fmla="*/ 2421338 h 4513908"/>
              <a:gd name="connsiteX44" fmla="*/ 1725189 w 7490834"/>
              <a:gd name="connsiteY44" fmla="*/ 2465300 h 4513908"/>
              <a:gd name="connsiteX45" fmla="*/ 1733982 w 7490834"/>
              <a:gd name="connsiteY45" fmla="*/ 2491677 h 4513908"/>
              <a:gd name="connsiteX46" fmla="*/ 1769151 w 7490834"/>
              <a:gd name="connsiteY46" fmla="*/ 2588392 h 4513908"/>
              <a:gd name="connsiteX47" fmla="*/ 1821905 w 7490834"/>
              <a:gd name="connsiteY47" fmla="*/ 2641146 h 4513908"/>
              <a:gd name="connsiteX48" fmla="*/ 1839489 w 7490834"/>
              <a:gd name="connsiteY48" fmla="*/ 2667523 h 4513908"/>
              <a:gd name="connsiteX49" fmla="*/ 1892243 w 7490834"/>
              <a:gd name="connsiteY49" fmla="*/ 2702692 h 4513908"/>
              <a:gd name="connsiteX50" fmla="*/ 1944997 w 7490834"/>
              <a:gd name="connsiteY50" fmla="*/ 2746654 h 4513908"/>
              <a:gd name="connsiteX51" fmla="*/ 1997751 w 7490834"/>
              <a:gd name="connsiteY51" fmla="*/ 2781823 h 4513908"/>
              <a:gd name="connsiteX52" fmla="*/ 2076882 w 7490834"/>
              <a:gd name="connsiteY52" fmla="*/ 2808200 h 4513908"/>
              <a:gd name="connsiteX53" fmla="*/ 2182389 w 7490834"/>
              <a:gd name="connsiteY53" fmla="*/ 2860954 h 4513908"/>
              <a:gd name="connsiteX54" fmla="*/ 2208766 w 7490834"/>
              <a:gd name="connsiteY54" fmla="*/ 2869746 h 4513908"/>
              <a:gd name="connsiteX55" fmla="*/ 2296689 w 7490834"/>
              <a:gd name="connsiteY55" fmla="*/ 2896123 h 4513908"/>
              <a:gd name="connsiteX56" fmla="*/ 2630797 w 7490834"/>
              <a:gd name="connsiteY56" fmla="*/ 2878538 h 4513908"/>
              <a:gd name="connsiteX57" fmla="*/ 2683551 w 7490834"/>
              <a:gd name="connsiteY57" fmla="*/ 2860954 h 4513908"/>
              <a:gd name="connsiteX58" fmla="*/ 2841812 w 7490834"/>
              <a:gd name="connsiteY58" fmla="*/ 2852162 h 4513908"/>
              <a:gd name="connsiteX59" fmla="*/ 3299012 w 7490834"/>
              <a:gd name="connsiteY59" fmla="*/ 2825785 h 4513908"/>
              <a:gd name="connsiteX60" fmla="*/ 3378143 w 7490834"/>
              <a:gd name="connsiteY60" fmla="*/ 2816992 h 4513908"/>
              <a:gd name="connsiteX61" fmla="*/ 4600274 w 7490834"/>
              <a:gd name="connsiteY61" fmla="*/ 2843369 h 4513908"/>
              <a:gd name="connsiteX62" fmla="*/ 4776120 w 7490834"/>
              <a:gd name="connsiteY62" fmla="*/ 2834577 h 4513908"/>
              <a:gd name="connsiteX63" fmla="*/ 4828874 w 7490834"/>
              <a:gd name="connsiteY63" fmla="*/ 2825785 h 4513908"/>
              <a:gd name="connsiteX64" fmla="*/ 4925589 w 7490834"/>
              <a:gd name="connsiteY64" fmla="*/ 2816992 h 4513908"/>
              <a:gd name="connsiteX65" fmla="*/ 5039889 w 7490834"/>
              <a:gd name="connsiteY65" fmla="*/ 2781823 h 4513908"/>
              <a:gd name="connsiteX66" fmla="*/ 5075059 w 7490834"/>
              <a:gd name="connsiteY66" fmla="*/ 2729069 h 4513908"/>
              <a:gd name="connsiteX67" fmla="*/ 5154189 w 7490834"/>
              <a:gd name="connsiteY67" fmla="*/ 2641146 h 4513908"/>
              <a:gd name="connsiteX68" fmla="*/ 5189359 w 7490834"/>
              <a:gd name="connsiteY68" fmla="*/ 2605977 h 4513908"/>
              <a:gd name="connsiteX69" fmla="*/ 5215736 w 7490834"/>
              <a:gd name="connsiteY69" fmla="*/ 2562015 h 4513908"/>
              <a:gd name="connsiteX70" fmla="*/ 5242112 w 7490834"/>
              <a:gd name="connsiteY70" fmla="*/ 2526846 h 4513908"/>
              <a:gd name="connsiteX71" fmla="*/ 5294866 w 7490834"/>
              <a:gd name="connsiteY71" fmla="*/ 2359792 h 4513908"/>
              <a:gd name="connsiteX72" fmla="*/ 5312451 w 7490834"/>
              <a:gd name="connsiteY72" fmla="*/ 2315831 h 4513908"/>
              <a:gd name="connsiteX73" fmla="*/ 5347620 w 7490834"/>
              <a:gd name="connsiteY73" fmla="*/ 2183946 h 4513908"/>
              <a:gd name="connsiteX74" fmla="*/ 5338828 w 7490834"/>
              <a:gd name="connsiteY74" fmla="*/ 1586069 h 4513908"/>
              <a:gd name="connsiteX75" fmla="*/ 5321243 w 7490834"/>
              <a:gd name="connsiteY75" fmla="*/ 1498146 h 4513908"/>
              <a:gd name="connsiteX76" fmla="*/ 5303659 w 7490834"/>
              <a:gd name="connsiteY76" fmla="*/ 1401431 h 4513908"/>
              <a:gd name="connsiteX77" fmla="*/ 5286074 w 7490834"/>
              <a:gd name="connsiteY77" fmla="*/ 1243169 h 4513908"/>
              <a:gd name="connsiteX78" fmla="*/ 5330036 w 7490834"/>
              <a:gd name="connsiteY78" fmla="*/ 680462 h 4513908"/>
              <a:gd name="connsiteX79" fmla="*/ 5558636 w 7490834"/>
              <a:gd name="connsiteY79" fmla="*/ 223262 h 4513908"/>
              <a:gd name="connsiteX80" fmla="*/ 5998251 w 7490834"/>
              <a:gd name="connsiteY80" fmla="*/ 73792 h 4513908"/>
              <a:gd name="connsiteX81" fmla="*/ 6578544 w 7490834"/>
              <a:gd name="connsiteY81" fmla="*/ 12246 h 4513908"/>
              <a:gd name="connsiteX82" fmla="*/ 6974197 w 7490834"/>
              <a:gd name="connsiteY82" fmla="*/ 311184 h 4513908"/>
              <a:gd name="connsiteX83" fmla="*/ 7290719 w 7490834"/>
              <a:gd name="connsiteY83" fmla="*/ 803554 h 4513908"/>
              <a:gd name="connsiteX84" fmla="*/ 7369851 w 7490834"/>
              <a:gd name="connsiteY84" fmla="*/ 1243169 h 4513908"/>
              <a:gd name="connsiteX85" fmla="*/ 7466567 w 7490834"/>
              <a:gd name="connsiteY85" fmla="*/ 1823462 h 4513908"/>
              <a:gd name="connsiteX86" fmla="*/ 7466566 w 7490834"/>
              <a:gd name="connsiteY86" fmla="*/ 2931292 h 4513908"/>
              <a:gd name="connsiteX87" fmla="*/ 7194005 w 7490834"/>
              <a:gd name="connsiteY87" fmla="*/ 3335738 h 4513908"/>
              <a:gd name="connsiteX88" fmla="*/ 6974197 w 7490834"/>
              <a:gd name="connsiteY88" fmla="*/ 3625885 h 4513908"/>
              <a:gd name="connsiteX89" fmla="*/ 6886274 w 7490834"/>
              <a:gd name="connsiteY89" fmla="*/ 3748977 h 4513908"/>
              <a:gd name="connsiteX90" fmla="*/ 6525789 w 7490834"/>
              <a:gd name="connsiteY90" fmla="*/ 4056708 h 4513908"/>
              <a:gd name="connsiteX91" fmla="*/ 6323566 w 7490834"/>
              <a:gd name="connsiteY91" fmla="*/ 4083085 h 4513908"/>
              <a:gd name="connsiteX92" fmla="*/ 6218059 w 7490834"/>
              <a:gd name="connsiteY92" fmla="*/ 4109462 h 4513908"/>
              <a:gd name="connsiteX93" fmla="*/ 6059797 w 7490834"/>
              <a:gd name="connsiteY93" fmla="*/ 4144631 h 4513908"/>
              <a:gd name="connsiteX94" fmla="*/ 5875159 w 7490834"/>
              <a:gd name="connsiteY94" fmla="*/ 4197385 h 4513908"/>
              <a:gd name="connsiteX95" fmla="*/ 5602597 w 7490834"/>
              <a:gd name="connsiteY95" fmla="*/ 4258931 h 4513908"/>
              <a:gd name="connsiteX96" fmla="*/ 5497089 w 7490834"/>
              <a:gd name="connsiteY96" fmla="*/ 4294100 h 4513908"/>
              <a:gd name="connsiteX97" fmla="*/ 5259697 w 7490834"/>
              <a:gd name="connsiteY97" fmla="*/ 4346854 h 4513908"/>
              <a:gd name="connsiteX98" fmla="*/ 5136605 w 7490834"/>
              <a:gd name="connsiteY98" fmla="*/ 4382023 h 4513908"/>
              <a:gd name="connsiteX99" fmla="*/ 5031097 w 7490834"/>
              <a:gd name="connsiteY99" fmla="*/ 4408400 h 4513908"/>
              <a:gd name="connsiteX100" fmla="*/ 4793705 w 7490834"/>
              <a:gd name="connsiteY100" fmla="*/ 4478738 h 4513908"/>
              <a:gd name="connsiteX101" fmla="*/ 4529936 w 7490834"/>
              <a:gd name="connsiteY101" fmla="*/ 4513908 h 4513908"/>
              <a:gd name="connsiteX102" fmla="*/ 4063943 w 7490834"/>
              <a:gd name="connsiteY102" fmla="*/ 4487531 h 4513908"/>
              <a:gd name="connsiteX103" fmla="*/ 3624328 w 7490834"/>
              <a:gd name="connsiteY103" fmla="*/ 4478738 h 4513908"/>
              <a:gd name="connsiteX104" fmla="*/ 3316597 w 7490834"/>
              <a:gd name="connsiteY104" fmla="*/ 4443569 h 4513908"/>
              <a:gd name="connsiteX105" fmla="*/ 3228674 w 7490834"/>
              <a:gd name="connsiteY105" fmla="*/ 4434777 h 4513908"/>
              <a:gd name="connsiteX106" fmla="*/ 3149543 w 7490834"/>
              <a:gd name="connsiteY106" fmla="*/ 4425985 h 4513908"/>
              <a:gd name="connsiteX107" fmla="*/ 2991282 w 7490834"/>
              <a:gd name="connsiteY107" fmla="*/ 4417192 h 4513908"/>
              <a:gd name="connsiteX108" fmla="*/ 2771474 w 7490834"/>
              <a:gd name="connsiteY108" fmla="*/ 4399608 h 4513908"/>
              <a:gd name="connsiteX109" fmla="*/ 2630797 w 7490834"/>
              <a:gd name="connsiteY109" fmla="*/ 4382023 h 4513908"/>
              <a:gd name="connsiteX110" fmla="*/ 2437366 w 7490834"/>
              <a:gd name="connsiteY110" fmla="*/ 4355646 h 4513908"/>
              <a:gd name="connsiteX111" fmla="*/ 2305482 w 7490834"/>
              <a:gd name="connsiteY111" fmla="*/ 4338062 h 4513908"/>
              <a:gd name="connsiteX112" fmla="*/ 2147220 w 7490834"/>
              <a:gd name="connsiteY112" fmla="*/ 4320477 h 4513908"/>
              <a:gd name="connsiteX113" fmla="*/ 2006543 w 7490834"/>
              <a:gd name="connsiteY113" fmla="*/ 4302892 h 4513908"/>
              <a:gd name="connsiteX114" fmla="*/ 1927412 w 7490834"/>
              <a:gd name="connsiteY114" fmla="*/ 4294100 h 4513908"/>
              <a:gd name="connsiteX115" fmla="*/ 1874659 w 7490834"/>
              <a:gd name="connsiteY115" fmla="*/ 4285308 h 4513908"/>
              <a:gd name="connsiteX116" fmla="*/ 1751566 w 7490834"/>
              <a:gd name="connsiteY116" fmla="*/ 4267723 h 4513908"/>
              <a:gd name="connsiteX117" fmla="*/ 1698812 w 7490834"/>
              <a:gd name="connsiteY117" fmla="*/ 4258931 h 4513908"/>
              <a:gd name="connsiteX118" fmla="*/ 1654851 w 7490834"/>
              <a:gd name="connsiteY118" fmla="*/ 4250138 h 4513908"/>
              <a:gd name="connsiteX119" fmla="*/ 1549343 w 7490834"/>
              <a:gd name="connsiteY119" fmla="*/ 4232554 h 4513908"/>
              <a:gd name="connsiteX120" fmla="*/ 1399874 w 7490834"/>
              <a:gd name="connsiteY120" fmla="*/ 4197385 h 4513908"/>
              <a:gd name="connsiteX121" fmla="*/ 1294366 w 7490834"/>
              <a:gd name="connsiteY121" fmla="*/ 4171008 h 4513908"/>
              <a:gd name="connsiteX122" fmla="*/ 1153689 w 7490834"/>
              <a:gd name="connsiteY122" fmla="*/ 4135838 h 4513908"/>
              <a:gd name="connsiteX123" fmla="*/ 986636 w 7490834"/>
              <a:gd name="connsiteY123" fmla="*/ 4118254 h 4513908"/>
              <a:gd name="connsiteX124" fmla="*/ 828374 w 7490834"/>
              <a:gd name="connsiteY124" fmla="*/ 4056708 h 4513908"/>
              <a:gd name="connsiteX125" fmla="*/ 749243 w 7490834"/>
              <a:gd name="connsiteY125" fmla="*/ 4030331 h 4513908"/>
              <a:gd name="connsiteX126" fmla="*/ 678905 w 7490834"/>
              <a:gd name="connsiteY126" fmla="*/ 4003954 h 4513908"/>
              <a:gd name="connsiteX127" fmla="*/ 626151 w 7490834"/>
              <a:gd name="connsiteY127" fmla="*/ 3986369 h 4513908"/>
              <a:gd name="connsiteX128" fmla="*/ 573397 w 7490834"/>
              <a:gd name="connsiteY128" fmla="*/ 3959992 h 4513908"/>
              <a:gd name="connsiteX129" fmla="*/ 529436 w 7490834"/>
              <a:gd name="connsiteY129" fmla="*/ 3942408 h 4513908"/>
              <a:gd name="connsiteX130" fmla="*/ 362382 w 7490834"/>
              <a:gd name="connsiteY130" fmla="*/ 3810523 h 4513908"/>
              <a:gd name="connsiteX131" fmla="*/ 160158 w 7490834"/>
              <a:gd name="connsiteY131" fmla="*/ 3353323 h 4513908"/>
              <a:gd name="connsiteX132" fmla="*/ 1897 w 7490834"/>
              <a:gd name="connsiteY132" fmla="*/ 2685107 h 4513908"/>
              <a:gd name="connsiteX0" fmla="*/ 1897 w 7490834"/>
              <a:gd name="connsiteY0" fmla="*/ 2635799 h 4464600"/>
              <a:gd name="connsiteX1" fmla="*/ 72236 w 7490834"/>
              <a:gd name="connsiteY1" fmla="*/ 1475215 h 4464600"/>
              <a:gd name="connsiteX2" fmla="*/ 63443 w 7490834"/>
              <a:gd name="connsiteY2" fmla="*/ 1378500 h 4464600"/>
              <a:gd name="connsiteX3" fmla="*/ 72236 w 7490834"/>
              <a:gd name="connsiteY3" fmla="*/ 1053184 h 4464600"/>
              <a:gd name="connsiteX4" fmla="*/ 81028 w 7490834"/>
              <a:gd name="connsiteY4" fmla="*/ 956469 h 4464600"/>
              <a:gd name="connsiteX5" fmla="*/ 98612 w 7490834"/>
              <a:gd name="connsiteY5" fmla="*/ 903715 h 4464600"/>
              <a:gd name="connsiteX6" fmla="*/ 142574 w 7490834"/>
              <a:gd name="connsiteY6" fmla="*/ 807000 h 4464600"/>
              <a:gd name="connsiteX7" fmla="*/ 177743 w 7490834"/>
              <a:gd name="connsiteY7" fmla="*/ 719077 h 4464600"/>
              <a:gd name="connsiteX8" fmla="*/ 204120 w 7490834"/>
              <a:gd name="connsiteY8" fmla="*/ 666323 h 4464600"/>
              <a:gd name="connsiteX9" fmla="*/ 221705 w 7490834"/>
              <a:gd name="connsiteY9" fmla="*/ 613569 h 4464600"/>
              <a:gd name="connsiteX10" fmla="*/ 327212 w 7490834"/>
              <a:gd name="connsiteY10" fmla="*/ 428930 h 4464600"/>
              <a:gd name="connsiteX11" fmla="*/ 397551 w 7490834"/>
              <a:gd name="connsiteY11" fmla="*/ 349800 h 4464600"/>
              <a:gd name="connsiteX12" fmla="*/ 450305 w 7490834"/>
              <a:gd name="connsiteY12" fmla="*/ 305838 h 4464600"/>
              <a:gd name="connsiteX13" fmla="*/ 529436 w 7490834"/>
              <a:gd name="connsiteY13" fmla="*/ 244292 h 4464600"/>
              <a:gd name="connsiteX14" fmla="*/ 564605 w 7490834"/>
              <a:gd name="connsiteY14" fmla="*/ 235500 h 4464600"/>
              <a:gd name="connsiteX15" fmla="*/ 626151 w 7490834"/>
              <a:gd name="connsiteY15" fmla="*/ 209123 h 4464600"/>
              <a:gd name="connsiteX16" fmla="*/ 670112 w 7490834"/>
              <a:gd name="connsiteY16" fmla="*/ 191538 h 4464600"/>
              <a:gd name="connsiteX17" fmla="*/ 722866 w 7490834"/>
              <a:gd name="connsiteY17" fmla="*/ 182746 h 4464600"/>
              <a:gd name="connsiteX18" fmla="*/ 775620 w 7490834"/>
              <a:gd name="connsiteY18" fmla="*/ 165161 h 4464600"/>
              <a:gd name="connsiteX19" fmla="*/ 854751 w 7490834"/>
              <a:gd name="connsiteY19" fmla="*/ 147577 h 4464600"/>
              <a:gd name="connsiteX20" fmla="*/ 942674 w 7490834"/>
              <a:gd name="connsiteY20" fmla="*/ 129992 h 4464600"/>
              <a:gd name="connsiteX21" fmla="*/ 1013012 w 7490834"/>
              <a:gd name="connsiteY21" fmla="*/ 112407 h 4464600"/>
              <a:gd name="connsiteX22" fmla="*/ 1109728 w 7490834"/>
              <a:gd name="connsiteY22" fmla="*/ 138784 h 4464600"/>
              <a:gd name="connsiteX23" fmla="*/ 1136105 w 7490834"/>
              <a:gd name="connsiteY23" fmla="*/ 156369 h 4464600"/>
              <a:gd name="connsiteX24" fmla="*/ 1224028 w 7490834"/>
              <a:gd name="connsiteY24" fmla="*/ 173954 h 4464600"/>
              <a:gd name="connsiteX25" fmla="*/ 1320743 w 7490834"/>
              <a:gd name="connsiteY25" fmla="*/ 209123 h 4464600"/>
              <a:gd name="connsiteX26" fmla="*/ 1373497 w 7490834"/>
              <a:gd name="connsiteY26" fmla="*/ 226707 h 4464600"/>
              <a:gd name="connsiteX27" fmla="*/ 1443836 w 7490834"/>
              <a:gd name="connsiteY27" fmla="*/ 253084 h 4464600"/>
              <a:gd name="connsiteX28" fmla="*/ 1505382 w 7490834"/>
              <a:gd name="connsiteY28" fmla="*/ 305838 h 4464600"/>
              <a:gd name="connsiteX29" fmla="*/ 1531759 w 7490834"/>
              <a:gd name="connsiteY29" fmla="*/ 341007 h 4464600"/>
              <a:gd name="connsiteX30" fmla="*/ 1558136 w 7490834"/>
              <a:gd name="connsiteY30" fmla="*/ 428930 h 4464600"/>
              <a:gd name="connsiteX31" fmla="*/ 1566928 w 7490834"/>
              <a:gd name="connsiteY31" fmla="*/ 481684 h 4464600"/>
              <a:gd name="connsiteX32" fmla="*/ 1593305 w 7490834"/>
              <a:gd name="connsiteY32" fmla="*/ 587192 h 4464600"/>
              <a:gd name="connsiteX33" fmla="*/ 1593305 w 7490834"/>
              <a:gd name="connsiteY33" fmla="*/ 1000430 h 4464600"/>
              <a:gd name="connsiteX34" fmla="*/ 1584512 w 7490834"/>
              <a:gd name="connsiteY34" fmla="*/ 1782946 h 4464600"/>
              <a:gd name="connsiteX35" fmla="*/ 1593305 w 7490834"/>
              <a:gd name="connsiteY35" fmla="*/ 1923623 h 4464600"/>
              <a:gd name="connsiteX36" fmla="*/ 1602097 w 7490834"/>
              <a:gd name="connsiteY36" fmla="*/ 1950000 h 4464600"/>
              <a:gd name="connsiteX37" fmla="*/ 1619682 w 7490834"/>
              <a:gd name="connsiteY37" fmla="*/ 2108261 h 4464600"/>
              <a:gd name="connsiteX38" fmla="*/ 1646059 w 7490834"/>
              <a:gd name="connsiteY38" fmla="*/ 2169807 h 4464600"/>
              <a:gd name="connsiteX39" fmla="*/ 1654851 w 7490834"/>
              <a:gd name="connsiteY39" fmla="*/ 2204977 h 4464600"/>
              <a:gd name="connsiteX40" fmla="*/ 1672436 w 7490834"/>
              <a:gd name="connsiteY40" fmla="*/ 2257730 h 4464600"/>
              <a:gd name="connsiteX41" fmla="*/ 1681228 w 7490834"/>
              <a:gd name="connsiteY41" fmla="*/ 2284107 h 4464600"/>
              <a:gd name="connsiteX42" fmla="*/ 1698812 w 7490834"/>
              <a:gd name="connsiteY42" fmla="*/ 2319277 h 4464600"/>
              <a:gd name="connsiteX43" fmla="*/ 1707605 w 7490834"/>
              <a:gd name="connsiteY43" fmla="*/ 2372030 h 4464600"/>
              <a:gd name="connsiteX44" fmla="*/ 1725189 w 7490834"/>
              <a:gd name="connsiteY44" fmla="*/ 2415992 h 4464600"/>
              <a:gd name="connsiteX45" fmla="*/ 1733982 w 7490834"/>
              <a:gd name="connsiteY45" fmla="*/ 2442369 h 4464600"/>
              <a:gd name="connsiteX46" fmla="*/ 1769151 w 7490834"/>
              <a:gd name="connsiteY46" fmla="*/ 2539084 h 4464600"/>
              <a:gd name="connsiteX47" fmla="*/ 1821905 w 7490834"/>
              <a:gd name="connsiteY47" fmla="*/ 2591838 h 4464600"/>
              <a:gd name="connsiteX48" fmla="*/ 1839489 w 7490834"/>
              <a:gd name="connsiteY48" fmla="*/ 2618215 h 4464600"/>
              <a:gd name="connsiteX49" fmla="*/ 1892243 w 7490834"/>
              <a:gd name="connsiteY49" fmla="*/ 2653384 h 4464600"/>
              <a:gd name="connsiteX50" fmla="*/ 1944997 w 7490834"/>
              <a:gd name="connsiteY50" fmla="*/ 2697346 h 4464600"/>
              <a:gd name="connsiteX51" fmla="*/ 1997751 w 7490834"/>
              <a:gd name="connsiteY51" fmla="*/ 2732515 h 4464600"/>
              <a:gd name="connsiteX52" fmla="*/ 2076882 w 7490834"/>
              <a:gd name="connsiteY52" fmla="*/ 2758892 h 4464600"/>
              <a:gd name="connsiteX53" fmla="*/ 2182389 w 7490834"/>
              <a:gd name="connsiteY53" fmla="*/ 2811646 h 4464600"/>
              <a:gd name="connsiteX54" fmla="*/ 2208766 w 7490834"/>
              <a:gd name="connsiteY54" fmla="*/ 2820438 h 4464600"/>
              <a:gd name="connsiteX55" fmla="*/ 2296689 w 7490834"/>
              <a:gd name="connsiteY55" fmla="*/ 2846815 h 4464600"/>
              <a:gd name="connsiteX56" fmla="*/ 2630797 w 7490834"/>
              <a:gd name="connsiteY56" fmla="*/ 2829230 h 4464600"/>
              <a:gd name="connsiteX57" fmla="*/ 2683551 w 7490834"/>
              <a:gd name="connsiteY57" fmla="*/ 2811646 h 4464600"/>
              <a:gd name="connsiteX58" fmla="*/ 2841812 w 7490834"/>
              <a:gd name="connsiteY58" fmla="*/ 2802854 h 4464600"/>
              <a:gd name="connsiteX59" fmla="*/ 3299012 w 7490834"/>
              <a:gd name="connsiteY59" fmla="*/ 2776477 h 4464600"/>
              <a:gd name="connsiteX60" fmla="*/ 3378143 w 7490834"/>
              <a:gd name="connsiteY60" fmla="*/ 2767684 h 4464600"/>
              <a:gd name="connsiteX61" fmla="*/ 4600274 w 7490834"/>
              <a:gd name="connsiteY61" fmla="*/ 2794061 h 4464600"/>
              <a:gd name="connsiteX62" fmla="*/ 4776120 w 7490834"/>
              <a:gd name="connsiteY62" fmla="*/ 2785269 h 4464600"/>
              <a:gd name="connsiteX63" fmla="*/ 4828874 w 7490834"/>
              <a:gd name="connsiteY63" fmla="*/ 2776477 h 4464600"/>
              <a:gd name="connsiteX64" fmla="*/ 4925589 w 7490834"/>
              <a:gd name="connsiteY64" fmla="*/ 2767684 h 4464600"/>
              <a:gd name="connsiteX65" fmla="*/ 5039889 w 7490834"/>
              <a:gd name="connsiteY65" fmla="*/ 2732515 h 4464600"/>
              <a:gd name="connsiteX66" fmla="*/ 5075059 w 7490834"/>
              <a:gd name="connsiteY66" fmla="*/ 2679761 h 4464600"/>
              <a:gd name="connsiteX67" fmla="*/ 5154189 w 7490834"/>
              <a:gd name="connsiteY67" fmla="*/ 2591838 h 4464600"/>
              <a:gd name="connsiteX68" fmla="*/ 5189359 w 7490834"/>
              <a:gd name="connsiteY68" fmla="*/ 2556669 h 4464600"/>
              <a:gd name="connsiteX69" fmla="*/ 5215736 w 7490834"/>
              <a:gd name="connsiteY69" fmla="*/ 2512707 h 4464600"/>
              <a:gd name="connsiteX70" fmla="*/ 5242112 w 7490834"/>
              <a:gd name="connsiteY70" fmla="*/ 2477538 h 4464600"/>
              <a:gd name="connsiteX71" fmla="*/ 5294866 w 7490834"/>
              <a:gd name="connsiteY71" fmla="*/ 2310484 h 4464600"/>
              <a:gd name="connsiteX72" fmla="*/ 5312451 w 7490834"/>
              <a:gd name="connsiteY72" fmla="*/ 2266523 h 4464600"/>
              <a:gd name="connsiteX73" fmla="*/ 5347620 w 7490834"/>
              <a:gd name="connsiteY73" fmla="*/ 2134638 h 4464600"/>
              <a:gd name="connsiteX74" fmla="*/ 5338828 w 7490834"/>
              <a:gd name="connsiteY74" fmla="*/ 1536761 h 4464600"/>
              <a:gd name="connsiteX75" fmla="*/ 5321243 w 7490834"/>
              <a:gd name="connsiteY75" fmla="*/ 1448838 h 4464600"/>
              <a:gd name="connsiteX76" fmla="*/ 5303659 w 7490834"/>
              <a:gd name="connsiteY76" fmla="*/ 1352123 h 4464600"/>
              <a:gd name="connsiteX77" fmla="*/ 5286074 w 7490834"/>
              <a:gd name="connsiteY77" fmla="*/ 1193861 h 4464600"/>
              <a:gd name="connsiteX78" fmla="*/ 5330036 w 7490834"/>
              <a:gd name="connsiteY78" fmla="*/ 631154 h 4464600"/>
              <a:gd name="connsiteX79" fmla="*/ 5558636 w 7490834"/>
              <a:gd name="connsiteY79" fmla="*/ 173954 h 4464600"/>
              <a:gd name="connsiteX80" fmla="*/ 5998251 w 7490834"/>
              <a:gd name="connsiteY80" fmla="*/ 24484 h 4464600"/>
              <a:gd name="connsiteX81" fmla="*/ 6578544 w 7490834"/>
              <a:gd name="connsiteY81" fmla="*/ 24484 h 4464600"/>
              <a:gd name="connsiteX82" fmla="*/ 6974197 w 7490834"/>
              <a:gd name="connsiteY82" fmla="*/ 261876 h 4464600"/>
              <a:gd name="connsiteX83" fmla="*/ 7290719 w 7490834"/>
              <a:gd name="connsiteY83" fmla="*/ 754246 h 4464600"/>
              <a:gd name="connsiteX84" fmla="*/ 7369851 w 7490834"/>
              <a:gd name="connsiteY84" fmla="*/ 1193861 h 4464600"/>
              <a:gd name="connsiteX85" fmla="*/ 7466567 w 7490834"/>
              <a:gd name="connsiteY85" fmla="*/ 1774154 h 4464600"/>
              <a:gd name="connsiteX86" fmla="*/ 7466566 w 7490834"/>
              <a:gd name="connsiteY86" fmla="*/ 2881984 h 4464600"/>
              <a:gd name="connsiteX87" fmla="*/ 7194005 w 7490834"/>
              <a:gd name="connsiteY87" fmla="*/ 3286430 h 4464600"/>
              <a:gd name="connsiteX88" fmla="*/ 6974197 w 7490834"/>
              <a:gd name="connsiteY88" fmla="*/ 3576577 h 4464600"/>
              <a:gd name="connsiteX89" fmla="*/ 6886274 w 7490834"/>
              <a:gd name="connsiteY89" fmla="*/ 3699669 h 4464600"/>
              <a:gd name="connsiteX90" fmla="*/ 6525789 w 7490834"/>
              <a:gd name="connsiteY90" fmla="*/ 4007400 h 4464600"/>
              <a:gd name="connsiteX91" fmla="*/ 6323566 w 7490834"/>
              <a:gd name="connsiteY91" fmla="*/ 4033777 h 4464600"/>
              <a:gd name="connsiteX92" fmla="*/ 6218059 w 7490834"/>
              <a:gd name="connsiteY92" fmla="*/ 4060154 h 4464600"/>
              <a:gd name="connsiteX93" fmla="*/ 6059797 w 7490834"/>
              <a:gd name="connsiteY93" fmla="*/ 4095323 h 4464600"/>
              <a:gd name="connsiteX94" fmla="*/ 5875159 w 7490834"/>
              <a:gd name="connsiteY94" fmla="*/ 4148077 h 4464600"/>
              <a:gd name="connsiteX95" fmla="*/ 5602597 w 7490834"/>
              <a:gd name="connsiteY95" fmla="*/ 4209623 h 4464600"/>
              <a:gd name="connsiteX96" fmla="*/ 5497089 w 7490834"/>
              <a:gd name="connsiteY96" fmla="*/ 4244792 h 4464600"/>
              <a:gd name="connsiteX97" fmla="*/ 5259697 w 7490834"/>
              <a:gd name="connsiteY97" fmla="*/ 4297546 h 4464600"/>
              <a:gd name="connsiteX98" fmla="*/ 5136605 w 7490834"/>
              <a:gd name="connsiteY98" fmla="*/ 4332715 h 4464600"/>
              <a:gd name="connsiteX99" fmla="*/ 5031097 w 7490834"/>
              <a:gd name="connsiteY99" fmla="*/ 4359092 h 4464600"/>
              <a:gd name="connsiteX100" fmla="*/ 4793705 w 7490834"/>
              <a:gd name="connsiteY100" fmla="*/ 4429430 h 4464600"/>
              <a:gd name="connsiteX101" fmla="*/ 4529936 w 7490834"/>
              <a:gd name="connsiteY101" fmla="*/ 4464600 h 4464600"/>
              <a:gd name="connsiteX102" fmla="*/ 4063943 w 7490834"/>
              <a:gd name="connsiteY102" fmla="*/ 4438223 h 4464600"/>
              <a:gd name="connsiteX103" fmla="*/ 3624328 w 7490834"/>
              <a:gd name="connsiteY103" fmla="*/ 4429430 h 4464600"/>
              <a:gd name="connsiteX104" fmla="*/ 3316597 w 7490834"/>
              <a:gd name="connsiteY104" fmla="*/ 4394261 h 4464600"/>
              <a:gd name="connsiteX105" fmla="*/ 3228674 w 7490834"/>
              <a:gd name="connsiteY105" fmla="*/ 4385469 h 4464600"/>
              <a:gd name="connsiteX106" fmla="*/ 3149543 w 7490834"/>
              <a:gd name="connsiteY106" fmla="*/ 4376677 h 4464600"/>
              <a:gd name="connsiteX107" fmla="*/ 2991282 w 7490834"/>
              <a:gd name="connsiteY107" fmla="*/ 4367884 h 4464600"/>
              <a:gd name="connsiteX108" fmla="*/ 2771474 w 7490834"/>
              <a:gd name="connsiteY108" fmla="*/ 4350300 h 4464600"/>
              <a:gd name="connsiteX109" fmla="*/ 2630797 w 7490834"/>
              <a:gd name="connsiteY109" fmla="*/ 4332715 h 4464600"/>
              <a:gd name="connsiteX110" fmla="*/ 2437366 w 7490834"/>
              <a:gd name="connsiteY110" fmla="*/ 4306338 h 4464600"/>
              <a:gd name="connsiteX111" fmla="*/ 2305482 w 7490834"/>
              <a:gd name="connsiteY111" fmla="*/ 4288754 h 4464600"/>
              <a:gd name="connsiteX112" fmla="*/ 2147220 w 7490834"/>
              <a:gd name="connsiteY112" fmla="*/ 4271169 h 4464600"/>
              <a:gd name="connsiteX113" fmla="*/ 2006543 w 7490834"/>
              <a:gd name="connsiteY113" fmla="*/ 4253584 h 4464600"/>
              <a:gd name="connsiteX114" fmla="*/ 1927412 w 7490834"/>
              <a:gd name="connsiteY114" fmla="*/ 4244792 h 4464600"/>
              <a:gd name="connsiteX115" fmla="*/ 1874659 w 7490834"/>
              <a:gd name="connsiteY115" fmla="*/ 4236000 h 4464600"/>
              <a:gd name="connsiteX116" fmla="*/ 1751566 w 7490834"/>
              <a:gd name="connsiteY116" fmla="*/ 4218415 h 4464600"/>
              <a:gd name="connsiteX117" fmla="*/ 1698812 w 7490834"/>
              <a:gd name="connsiteY117" fmla="*/ 4209623 h 4464600"/>
              <a:gd name="connsiteX118" fmla="*/ 1654851 w 7490834"/>
              <a:gd name="connsiteY118" fmla="*/ 4200830 h 4464600"/>
              <a:gd name="connsiteX119" fmla="*/ 1549343 w 7490834"/>
              <a:gd name="connsiteY119" fmla="*/ 4183246 h 4464600"/>
              <a:gd name="connsiteX120" fmla="*/ 1399874 w 7490834"/>
              <a:gd name="connsiteY120" fmla="*/ 4148077 h 4464600"/>
              <a:gd name="connsiteX121" fmla="*/ 1294366 w 7490834"/>
              <a:gd name="connsiteY121" fmla="*/ 4121700 h 4464600"/>
              <a:gd name="connsiteX122" fmla="*/ 1153689 w 7490834"/>
              <a:gd name="connsiteY122" fmla="*/ 4086530 h 4464600"/>
              <a:gd name="connsiteX123" fmla="*/ 986636 w 7490834"/>
              <a:gd name="connsiteY123" fmla="*/ 4068946 h 4464600"/>
              <a:gd name="connsiteX124" fmla="*/ 828374 w 7490834"/>
              <a:gd name="connsiteY124" fmla="*/ 4007400 h 4464600"/>
              <a:gd name="connsiteX125" fmla="*/ 749243 w 7490834"/>
              <a:gd name="connsiteY125" fmla="*/ 3981023 h 4464600"/>
              <a:gd name="connsiteX126" fmla="*/ 678905 w 7490834"/>
              <a:gd name="connsiteY126" fmla="*/ 3954646 h 4464600"/>
              <a:gd name="connsiteX127" fmla="*/ 626151 w 7490834"/>
              <a:gd name="connsiteY127" fmla="*/ 3937061 h 4464600"/>
              <a:gd name="connsiteX128" fmla="*/ 573397 w 7490834"/>
              <a:gd name="connsiteY128" fmla="*/ 3910684 h 4464600"/>
              <a:gd name="connsiteX129" fmla="*/ 529436 w 7490834"/>
              <a:gd name="connsiteY129" fmla="*/ 3893100 h 4464600"/>
              <a:gd name="connsiteX130" fmla="*/ 362382 w 7490834"/>
              <a:gd name="connsiteY130" fmla="*/ 3761215 h 4464600"/>
              <a:gd name="connsiteX131" fmla="*/ 160158 w 7490834"/>
              <a:gd name="connsiteY131" fmla="*/ 3304015 h 4464600"/>
              <a:gd name="connsiteX132" fmla="*/ 1897 w 7490834"/>
              <a:gd name="connsiteY132" fmla="*/ 2635799 h 4464600"/>
              <a:gd name="connsiteX0" fmla="*/ 1897 w 7472911"/>
              <a:gd name="connsiteY0" fmla="*/ 2635799 h 4464600"/>
              <a:gd name="connsiteX1" fmla="*/ 72236 w 7472911"/>
              <a:gd name="connsiteY1" fmla="*/ 1475215 h 4464600"/>
              <a:gd name="connsiteX2" fmla="*/ 63443 w 7472911"/>
              <a:gd name="connsiteY2" fmla="*/ 1378500 h 4464600"/>
              <a:gd name="connsiteX3" fmla="*/ 72236 w 7472911"/>
              <a:gd name="connsiteY3" fmla="*/ 1053184 h 4464600"/>
              <a:gd name="connsiteX4" fmla="*/ 81028 w 7472911"/>
              <a:gd name="connsiteY4" fmla="*/ 956469 h 4464600"/>
              <a:gd name="connsiteX5" fmla="*/ 98612 w 7472911"/>
              <a:gd name="connsiteY5" fmla="*/ 903715 h 4464600"/>
              <a:gd name="connsiteX6" fmla="*/ 142574 w 7472911"/>
              <a:gd name="connsiteY6" fmla="*/ 807000 h 4464600"/>
              <a:gd name="connsiteX7" fmla="*/ 177743 w 7472911"/>
              <a:gd name="connsiteY7" fmla="*/ 719077 h 4464600"/>
              <a:gd name="connsiteX8" fmla="*/ 204120 w 7472911"/>
              <a:gd name="connsiteY8" fmla="*/ 666323 h 4464600"/>
              <a:gd name="connsiteX9" fmla="*/ 221705 w 7472911"/>
              <a:gd name="connsiteY9" fmla="*/ 613569 h 4464600"/>
              <a:gd name="connsiteX10" fmla="*/ 327212 w 7472911"/>
              <a:gd name="connsiteY10" fmla="*/ 428930 h 4464600"/>
              <a:gd name="connsiteX11" fmla="*/ 397551 w 7472911"/>
              <a:gd name="connsiteY11" fmla="*/ 349800 h 4464600"/>
              <a:gd name="connsiteX12" fmla="*/ 450305 w 7472911"/>
              <a:gd name="connsiteY12" fmla="*/ 305838 h 4464600"/>
              <a:gd name="connsiteX13" fmla="*/ 529436 w 7472911"/>
              <a:gd name="connsiteY13" fmla="*/ 244292 h 4464600"/>
              <a:gd name="connsiteX14" fmla="*/ 564605 w 7472911"/>
              <a:gd name="connsiteY14" fmla="*/ 235500 h 4464600"/>
              <a:gd name="connsiteX15" fmla="*/ 626151 w 7472911"/>
              <a:gd name="connsiteY15" fmla="*/ 209123 h 4464600"/>
              <a:gd name="connsiteX16" fmla="*/ 670112 w 7472911"/>
              <a:gd name="connsiteY16" fmla="*/ 191538 h 4464600"/>
              <a:gd name="connsiteX17" fmla="*/ 722866 w 7472911"/>
              <a:gd name="connsiteY17" fmla="*/ 182746 h 4464600"/>
              <a:gd name="connsiteX18" fmla="*/ 775620 w 7472911"/>
              <a:gd name="connsiteY18" fmla="*/ 165161 h 4464600"/>
              <a:gd name="connsiteX19" fmla="*/ 854751 w 7472911"/>
              <a:gd name="connsiteY19" fmla="*/ 147577 h 4464600"/>
              <a:gd name="connsiteX20" fmla="*/ 942674 w 7472911"/>
              <a:gd name="connsiteY20" fmla="*/ 129992 h 4464600"/>
              <a:gd name="connsiteX21" fmla="*/ 1013012 w 7472911"/>
              <a:gd name="connsiteY21" fmla="*/ 112407 h 4464600"/>
              <a:gd name="connsiteX22" fmla="*/ 1109728 w 7472911"/>
              <a:gd name="connsiteY22" fmla="*/ 138784 h 4464600"/>
              <a:gd name="connsiteX23" fmla="*/ 1136105 w 7472911"/>
              <a:gd name="connsiteY23" fmla="*/ 156369 h 4464600"/>
              <a:gd name="connsiteX24" fmla="*/ 1224028 w 7472911"/>
              <a:gd name="connsiteY24" fmla="*/ 173954 h 4464600"/>
              <a:gd name="connsiteX25" fmla="*/ 1320743 w 7472911"/>
              <a:gd name="connsiteY25" fmla="*/ 209123 h 4464600"/>
              <a:gd name="connsiteX26" fmla="*/ 1373497 w 7472911"/>
              <a:gd name="connsiteY26" fmla="*/ 226707 h 4464600"/>
              <a:gd name="connsiteX27" fmla="*/ 1443836 w 7472911"/>
              <a:gd name="connsiteY27" fmla="*/ 253084 h 4464600"/>
              <a:gd name="connsiteX28" fmla="*/ 1505382 w 7472911"/>
              <a:gd name="connsiteY28" fmla="*/ 305838 h 4464600"/>
              <a:gd name="connsiteX29" fmla="*/ 1531759 w 7472911"/>
              <a:gd name="connsiteY29" fmla="*/ 341007 h 4464600"/>
              <a:gd name="connsiteX30" fmla="*/ 1558136 w 7472911"/>
              <a:gd name="connsiteY30" fmla="*/ 428930 h 4464600"/>
              <a:gd name="connsiteX31" fmla="*/ 1566928 w 7472911"/>
              <a:gd name="connsiteY31" fmla="*/ 481684 h 4464600"/>
              <a:gd name="connsiteX32" fmla="*/ 1593305 w 7472911"/>
              <a:gd name="connsiteY32" fmla="*/ 587192 h 4464600"/>
              <a:gd name="connsiteX33" fmla="*/ 1593305 w 7472911"/>
              <a:gd name="connsiteY33" fmla="*/ 1000430 h 4464600"/>
              <a:gd name="connsiteX34" fmla="*/ 1584512 w 7472911"/>
              <a:gd name="connsiteY34" fmla="*/ 1782946 h 4464600"/>
              <a:gd name="connsiteX35" fmla="*/ 1593305 w 7472911"/>
              <a:gd name="connsiteY35" fmla="*/ 1923623 h 4464600"/>
              <a:gd name="connsiteX36" fmla="*/ 1602097 w 7472911"/>
              <a:gd name="connsiteY36" fmla="*/ 1950000 h 4464600"/>
              <a:gd name="connsiteX37" fmla="*/ 1619682 w 7472911"/>
              <a:gd name="connsiteY37" fmla="*/ 2108261 h 4464600"/>
              <a:gd name="connsiteX38" fmla="*/ 1646059 w 7472911"/>
              <a:gd name="connsiteY38" fmla="*/ 2169807 h 4464600"/>
              <a:gd name="connsiteX39" fmla="*/ 1654851 w 7472911"/>
              <a:gd name="connsiteY39" fmla="*/ 2204977 h 4464600"/>
              <a:gd name="connsiteX40" fmla="*/ 1672436 w 7472911"/>
              <a:gd name="connsiteY40" fmla="*/ 2257730 h 4464600"/>
              <a:gd name="connsiteX41" fmla="*/ 1681228 w 7472911"/>
              <a:gd name="connsiteY41" fmla="*/ 2284107 h 4464600"/>
              <a:gd name="connsiteX42" fmla="*/ 1698812 w 7472911"/>
              <a:gd name="connsiteY42" fmla="*/ 2319277 h 4464600"/>
              <a:gd name="connsiteX43" fmla="*/ 1707605 w 7472911"/>
              <a:gd name="connsiteY43" fmla="*/ 2372030 h 4464600"/>
              <a:gd name="connsiteX44" fmla="*/ 1725189 w 7472911"/>
              <a:gd name="connsiteY44" fmla="*/ 2415992 h 4464600"/>
              <a:gd name="connsiteX45" fmla="*/ 1733982 w 7472911"/>
              <a:gd name="connsiteY45" fmla="*/ 2442369 h 4464600"/>
              <a:gd name="connsiteX46" fmla="*/ 1769151 w 7472911"/>
              <a:gd name="connsiteY46" fmla="*/ 2539084 h 4464600"/>
              <a:gd name="connsiteX47" fmla="*/ 1821905 w 7472911"/>
              <a:gd name="connsiteY47" fmla="*/ 2591838 h 4464600"/>
              <a:gd name="connsiteX48" fmla="*/ 1839489 w 7472911"/>
              <a:gd name="connsiteY48" fmla="*/ 2618215 h 4464600"/>
              <a:gd name="connsiteX49" fmla="*/ 1892243 w 7472911"/>
              <a:gd name="connsiteY49" fmla="*/ 2653384 h 4464600"/>
              <a:gd name="connsiteX50" fmla="*/ 1944997 w 7472911"/>
              <a:gd name="connsiteY50" fmla="*/ 2697346 h 4464600"/>
              <a:gd name="connsiteX51" fmla="*/ 1997751 w 7472911"/>
              <a:gd name="connsiteY51" fmla="*/ 2732515 h 4464600"/>
              <a:gd name="connsiteX52" fmla="*/ 2076882 w 7472911"/>
              <a:gd name="connsiteY52" fmla="*/ 2758892 h 4464600"/>
              <a:gd name="connsiteX53" fmla="*/ 2182389 w 7472911"/>
              <a:gd name="connsiteY53" fmla="*/ 2811646 h 4464600"/>
              <a:gd name="connsiteX54" fmla="*/ 2208766 w 7472911"/>
              <a:gd name="connsiteY54" fmla="*/ 2820438 h 4464600"/>
              <a:gd name="connsiteX55" fmla="*/ 2296689 w 7472911"/>
              <a:gd name="connsiteY55" fmla="*/ 2846815 h 4464600"/>
              <a:gd name="connsiteX56" fmla="*/ 2630797 w 7472911"/>
              <a:gd name="connsiteY56" fmla="*/ 2829230 h 4464600"/>
              <a:gd name="connsiteX57" fmla="*/ 2683551 w 7472911"/>
              <a:gd name="connsiteY57" fmla="*/ 2811646 h 4464600"/>
              <a:gd name="connsiteX58" fmla="*/ 2841812 w 7472911"/>
              <a:gd name="connsiteY58" fmla="*/ 2802854 h 4464600"/>
              <a:gd name="connsiteX59" fmla="*/ 3299012 w 7472911"/>
              <a:gd name="connsiteY59" fmla="*/ 2776477 h 4464600"/>
              <a:gd name="connsiteX60" fmla="*/ 3378143 w 7472911"/>
              <a:gd name="connsiteY60" fmla="*/ 2767684 h 4464600"/>
              <a:gd name="connsiteX61" fmla="*/ 4600274 w 7472911"/>
              <a:gd name="connsiteY61" fmla="*/ 2794061 h 4464600"/>
              <a:gd name="connsiteX62" fmla="*/ 4776120 w 7472911"/>
              <a:gd name="connsiteY62" fmla="*/ 2785269 h 4464600"/>
              <a:gd name="connsiteX63" fmla="*/ 4828874 w 7472911"/>
              <a:gd name="connsiteY63" fmla="*/ 2776477 h 4464600"/>
              <a:gd name="connsiteX64" fmla="*/ 4925589 w 7472911"/>
              <a:gd name="connsiteY64" fmla="*/ 2767684 h 4464600"/>
              <a:gd name="connsiteX65" fmla="*/ 5039889 w 7472911"/>
              <a:gd name="connsiteY65" fmla="*/ 2732515 h 4464600"/>
              <a:gd name="connsiteX66" fmla="*/ 5075059 w 7472911"/>
              <a:gd name="connsiteY66" fmla="*/ 2679761 h 4464600"/>
              <a:gd name="connsiteX67" fmla="*/ 5154189 w 7472911"/>
              <a:gd name="connsiteY67" fmla="*/ 2591838 h 4464600"/>
              <a:gd name="connsiteX68" fmla="*/ 5189359 w 7472911"/>
              <a:gd name="connsiteY68" fmla="*/ 2556669 h 4464600"/>
              <a:gd name="connsiteX69" fmla="*/ 5215736 w 7472911"/>
              <a:gd name="connsiteY69" fmla="*/ 2512707 h 4464600"/>
              <a:gd name="connsiteX70" fmla="*/ 5242112 w 7472911"/>
              <a:gd name="connsiteY70" fmla="*/ 2477538 h 4464600"/>
              <a:gd name="connsiteX71" fmla="*/ 5294866 w 7472911"/>
              <a:gd name="connsiteY71" fmla="*/ 2310484 h 4464600"/>
              <a:gd name="connsiteX72" fmla="*/ 5312451 w 7472911"/>
              <a:gd name="connsiteY72" fmla="*/ 2266523 h 4464600"/>
              <a:gd name="connsiteX73" fmla="*/ 5347620 w 7472911"/>
              <a:gd name="connsiteY73" fmla="*/ 2134638 h 4464600"/>
              <a:gd name="connsiteX74" fmla="*/ 5338828 w 7472911"/>
              <a:gd name="connsiteY74" fmla="*/ 1536761 h 4464600"/>
              <a:gd name="connsiteX75" fmla="*/ 5321243 w 7472911"/>
              <a:gd name="connsiteY75" fmla="*/ 1448838 h 4464600"/>
              <a:gd name="connsiteX76" fmla="*/ 5303659 w 7472911"/>
              <a:gd name="connsiteY76" fmla="*/ 1352123 h 4464600"/>
              <a:gd name="connsiteX77" fmla="*/ 5286074 w 7472911"/>
              <a:gd name="connsiteY77" fmla="*/ 1193861 h 4464600"/>
              <a:gd name="connsiteX78" fmla="*/ 5330036 w 7472911"/>
              <a:gd name="connsiteY78" fmla="*/ 631154 h 4464600"/>
              <a:gd name="connsiteX79" fmla="*/ 5558636 w 7472911"/>
              <a:gd name="connsiteY79" fmla="*/ 173954 h 4464600"/>
              <a:gd name="connsiteX80" fmla="*/ 5998251 w 7472911"/>
              <a:gd name="connsiteY80" fmla="*/ 24484 h 4464600"/>
              <a:gd name="connsiteX81" fmla="*/ 6578544 w 7472911"/>
              <a:gd name="connsiteY81" fmla="*/ 24484 h 4464600"/>
              <a:gd name="connsiteX82" fmla="*/ 6974197 w 7472911"/>
              <a:gd name="connsiteY82" fmla="*/ 261876 h 4464600"/>
              <a:gd name="connsiteX83" fmla="*/ 7290719 w 7472911"/>
              <a:gd name="connsiteY83" fmla="*/ 754246 h 4464600"/>
              <a:gd name="connsiteX84" fmla="*/ 7369851 w 7472911"/>
              <a:gd name="connsiteY84" fmla="*/ 1193861 h 4464600"/>
              <a:gd name="connsiteX85" fmla="*/ 7466567 w 7472911"/>
              <a:gd name="connsiteY85" fmla="*/ 1774154 h 4464600"/>
              <a:gd name="connsiteX86" fmla="*/ 7176419 w 7472911"/>
              <a:gd name="connsiteY86" fmla="*/ 2873191 h 4464600"/>
              <a:gd name="connsiteX87" fmla="*/ 7194005 w 7472911"/>
              <a:gd name="connsiteY87" fmla="*/ 3286430 h 4464600"/>
              <a:gd name="connsiteX88" fmla="*/ 6974197 w 7472911"/>
              <a:gd name="connsiteY88" fmla="*/ 3576577 h 4464600"/>
              <a:gd name="connsiteX89" fmla="*/ 6886274 w 7472911"/>
              <a:gd name="connsiteY89" fmla="*/ 3699669 h 4464600"/>
              <a:gd name="connsiteX90" fmla="*/ 6525789 w 7472911"/>
              <a:gd name="connsiteY90" fmla="*/ 4007400 h 4464600"/>
              <a:gd name="connsiteX91" fmla="*/ 6323566 w 7472911"/>
              <a:gd name="connsiteY91" fmla="*/ 4033777 h 4464600"/>
              <a:gd name="connsiteX92" fmla="*/ 6218059 w 7472911"/>
              <a:gd name="connsiteY92" fmla="*/ 4060154 h 4464600"/>
              <a:gd name="connsiteX93" fmla="*/ 6059797 w 7472911"/>
              <a:gd name="connsiteY93" fmla="*/ 4095323 h 4464600"/>
              <a:gd name="connsiteX94" fmla="*/ 5875159 w 7472911"/>
              <a:gd name="connsiteY94" fmla="*/ 4148077 h 4464600"/>
              <a:gd name="connsiteX95" fmla="*/ 5602597 w 7472911"/>
              <a:gd name="connsiteY95" fmla="*/ 4209623 h 4464600"/>
              <a:gd name="connsiteX96" fmla="*/ 5497089 w 7472911"/>
              <a:gd name="connsiteY96" fmla="*/ 4244792 h 4464600"/>
              <a:gd name="connsiteX97" fmla="*/ 5259697 w 7472911"/>
              <a:gd name="connsiteY97" fmla="*/ 4297546 h 4464600"/>
              <a:gd name="connsiteX98" fmla="*/ 5136605 w 7472911"/>
              <a:gd name="connsiteY98" fmla="*/ 4332715 h 4464600"/>
              <a:gd name="connsiteX99" fmla="*/ 5031097 w 7472911"/>
              <a:gd name="connsiteY99" fmla="*/ 4359092 h 4464600"/>
              <a:gd name="connsiteX100" fmla="*/ 4793705 w 7472911"/>
              <a:gd name="connsiteY100" fmla="*/ 4429430 h 4464600"/>
              <a:gd name="connsiteX101" fmla="*/ 4529936 w 7472911"/>
              <a:gd name="connsiteY101" fmla="*/ 4464600 h 4464600"/>
              <a:gd name="connsiteX102" fmla="*/ 4063943 w 7472911"/>
              <a:gd name="connsiteY102" fmla="*/ 4438223 h 4464600"/>
              <a:gd name="connsiteX103" fmla="*/ 3624328 w 7472911"/>
              <a:gd name="connsiteY103" fmla="*/ 4429430 h 4464600"/>
              <a:gd name="connsiteX104" fmla="*/ 3316597 w 7472911"/>
              <a:gd name="connsiteY104" fmla="*/ 4394261 h 4464600"/>
              <a:gd name="connsiteX105" fmla="*/ 3228674 w 7472911"/>
              <a:gd name="connsiteY105" fmla="*/ 4385469 h 4464600"/>
              <a:gd name="connsiteX106" fmla="*/ 3149543 w 7472911"/>
              <a:gd name="connsiteY106" fmla="*/ 4376677 h 4464600"/>
              <a:gd name="connsiteX107" fmla="*/ 2991282 w 7472911"/>
              <a:gd name="connsiteY107" fmla="*/ 4367884 h 4464600"/>
              <a:gd name="connsiteX108" fmla="*/ 2771474 w 7472911"/>
              <a:gd name="connsiteY108" fmla="*/ 4350300 h 4464600"/>
              <a:gd name="connsiteX109" fmla="*/ 2630797 w 7472911"/>
              <a:gd name="connsiteY109" fmla="*/ 4332715 h 4464600"/>
              <a:gd name="connsiteX110" fmla="*/ 2437366 w 7472911"/>
              <a:gd name="connsiteY110" fmla="*/ 4306338 h 4464600"/>
              <a:gd name="connsiteX111" fmla="*/ 2305482 w 7472911"/>
              <a:gd name="connsiteY111" fmla="*/ 4288754 h 4464600"/>
              <a:gd name="connsiteX112" fmla="*/ 2147220 w 7472911"/>
              <a:gd name="connsiteY112" fmla="*/ 4271169 h 4464600"/>
              <a:gd name="connsiteX113" fmla="*/ 2006543 w 7472911"/>
              <a:gd name="connsiteY113" fmla="*/ 4253584 h 4464600"/>
              <a:gd name="connsiteX114" fmla="*/ 1927412 w 7472911"/>
              <a:gd name="connsiteY114" fmla="*/ 4244792 h 4464600"/>
              <a:gd name="connsiteX115" fmla="*/ 1874659 w 7472911"/>
              <a:gd name="connsiteY115" fmla="*/ 4236000 h 4464600"/>
              <a:gd name="connsiteX116" fmla="*/ 1751566 w 7472911"/>
              <a:gd name="connsiteY116" fmla="*/ 4218415 h 4464600"/>
              <a:gd name="connsiteX117" fmla="*/ 1698812 w 7472911"/>
              <a:gd name="connsiteY117" fmla="*/ 4209623 h 4464600"/>
              <a:gd name="connsiteX118" fmla="*/ 1654851 w 7472911"/>
              <a:gd name="connsiteY118" fmla="*/ 4200830 h 4464600"/>
              <a:gd name="connsiteX119" fmla="*/ 1549343 w 7472911"/>
              <a:gd name="connsiteY119" fmla="*/ 4183246 h 4464600"/>
              <a:gd name="connsiteX120" fmla="*/ 1399874 w 7472911"/>
              <a:gd name="connsiteY120" fmla="*/ 4148077 h 4464600"/>
              <a:gd name="connsiteX121" fmla="*/ 1294366 w 7472911"/>
              <a:gd name="connsiteY121" fmla="*/ 4121700 h 4464600"/>
              <a:gd name="connsiteX122" fmla="*/ 1153689 w 7472911"/>
              <a:gd name="connsiteY122" fmla="*/ 4086530 h 4464600"/>
              <a:gd name="connsiteX123" fmla="*/ 986636 w 7472911"/>
              <a:gd name="connsiteY123" fmla="*/ 4068946 h 4464600"/>
              <a:gd name="connsiteX124" fmla="*/ 828374 w 7472911"/>
              <a:gd name="connsiteY124" fmla="*/ 4007400 h 4464600"/>
              <a:gd name="connsiteX125" fmla="*/ 749243 w 7472911"/>
              <a:gd name="connsiteY125" fmla="*/ 3981023 h 4464600"/>
              <a:gd name="connsiteX126" fmla="*/ 678905 w 7472911"/>
              <a:gd name="connsiteY126" fmla="*/ 3954646 h 4464600"/>
              <a:gd name="connsiteX127" fmla="*/ 626151 w 7472911"/>
              <a:gd name="connsiteY127" fmla="*/ 3937061 h 4464600"/>
              <a:gd name="connsiteX128" fmla="*/ 573397 w 7472911"/>
              <a:gd name="connsiteY128" fmla="*/ 3910684 h 4464600"/>
              <a:gd name="connsiteX129" fmla="*/ 529436 w 7472911"/>
              <a:gd name="connsiteY129" fmla="*/ 3893100 h 4464600"/>
              <a:gd name="connsiteX130" fmla="*/ 362382 w 7472911"/>
              <a:gd name="connsiteY130" fmla="*/ 3761215 h 4464600"/>
              <a:gd name="connsiteX131" fmla="*/ 160158 w 7472911"/>
              <a:gd name="connsiteY131" fmla="*/ 3304015 h 4464600"/>
              <a:gd name="connsiteX132" fmla="*/ 1897 w 7472911"/>
              <a:gd name="connsiteY132" fmla="*/ 2635799 h 4464600"/>
              <a:gd name="connsiteX0" fmla="*/ 1897 w 7374728"/>
              <a:gd name="connsiteY0" fmla="*/ 2635799 h 4464600"/>
              <a:gd name="connsiteX1" fmla="*/ 72236 w 7374728"/>
              <a:gd name="connsiteY1" fmla="*/ 1475215 h 4464600"/>
              <a:gd name="connsiteX2" fmla="*/ 63443 w 7374728"/>
              <a:gd name="connsiteY2" fmla="*/ 1378500 h 4464600"/>
              <a:gd name="connsiteX3" fmla="*/ 72236 w 7374728"/>
              <a:gd name="connsiteY3" fmla="*/ 1053184 h 4464600"/>
              <a:gd name="connsiteX4" fmla="*/ 81028 w 7374728"/>
              <a:gd name="connsiteY4" fmla="*/ 956469 h 4464600"/>
              <a:gd name="connsiteX5" fmla="*/ 98612 w 7374728"/>
              <a:gd name="connsiteY5" fmla="*/ 903715 h 4464600"/>
              <a:gd name="connsiteX6" fmla="*/ 142574 w 7374728"/>
              <a:gd name="connsiteY6" fmla="*/ 807000 h 4464600"/>
              <a:gd name="connsiteX7" fmla="*/ 177743 w 7374728"/>
              <a:gd name="connsiteY7" fmla="*/ 719077 h 4464600"/>
              <a:gd name="connsiteX8" fmla="*/ 204120 w 7374728"/>
              <a:gd name="connsiteY8" fmla="*/ 666323 h 4464600"/>
              <a:gd name="connsiteX9" fmla="*/ 221705 w 7374728"/>
              <a:gd name="connsiteY9" fmla="*/ 613569 h 4464600"/>
              <a:gd name="connsiteX10" fmla="*/ 327212 w 7374728"/>
              <a:gd name="connsiteY10" fmla="*/ 428930 h 4464600"/>
              <a:gd name="connsiteX11" fmla="*/ 397551 w 7374728"/>
              <a:gd name="connsiteY11" fmla="*/ 349800 h 4464600"/>
              <a:gd name="connsiteX12" fmla="*/ 450305 w 7374728"/>
              <a:gd name="connsiteY12" fmla="*/ 305838 h 4464600"/>
              <a:gd name="connsiteX13" fmla="*/ 529436 w 7374728"/>
              <a:gd name="connsiteY13" fmla="*/ 244292 h 4464600"/>
              <a:gd name="connsiteX14" fmla="*/ 564605 w 7374728"/>
              <a:gd name="connsiteY14" fmla="*/ 235500 h 4464600"/>
              <a:gd name="connsiteX15" fmla="*/ 626151 w 7374728"/>
              <a:gd name="connsiteY15" fmla="*/ 209123 h 4464600"/>
              <a:gd name="connsiteX16" fmla="*/ 670112 w 7374728"/>
              <a:gd name="connsiteY16" fmla="*/ 191538 h 4464600"/>
              <a:gd name="connsiteX17" fmla="*/ 722866 w 7374728"/>
              <a:gd name="connsiteY17" fmla="*/ 182746 h 4464600"/>
              <a:gd name="connsiteX18" fmla="*/ 775620 w 7374728"/>
              <a:gd name="connsiteY18" fmla="*/ 165161 h 4464600"/>
              <a:gd name="connsiteX19" fmla="*/ 854751 w 7374728"/>
              <a:gd name="connsiteY19" fmla="*/ 147577 h 4464600"/>
              <a:gd name="connsiteX20" fmla="*/ 942674 w 7374728"/>
              <a:gd name="connsiteY20" fmla="*/ 129992 h 4464600"/>
              <a:gd name="connsiteX21" fmla="*/ 1013012 w 7374728"/>
              <a:gd name="connsiteY21" fmla="*/ 112407 h 4464600"/>
              <a:gd name="connsiteX22" fmla="*/ 1109728 w 7374728"/>
              <a:gd name="connsiteY22" fmla="*/ 138784 h 4464600"/>
              <a:gd name="connsiteX23" fmla="*/ 1136105 w 7374728"/>
              <a:gd name="connsiteY23" fmla="*/ 156369 h 4464600"/>
              <a:gd name="connsiteX24" fmla="*/ 1224028 w 7374728"/>
              <a:gd name="connsiteY24" fmla="*/ 173954 h 4464600"/>
              <a:gd name="connsiteX25" fmla="*/ 1320743 w 7374728"/>
              <a:gd name="connsiteY25" fmla="*/ 209123 h 4464600"/>
              <a:gd name="connsiteX26" fmla="*/ 1373497 w 7374728"/>
              <a:gd name="connsiteY26" fmla="*/ 226707 h 4464600"/>
              <a:gd name="connsiteX27" fmla="*/ 1443836 w 7374728"/>
              <a:gd name="connsiteY27" fmla="*/ 253084 h 4464600"/>
              <a:gd name="connsiteX28" fmla="*/ 1505382 w 7374728"/>
              <a:gd name="connsiteY28" fmla="*/ 305838 h 4464600"/>
              <a:gd name="connsiteX29" fmla="*/ 1531759 w 7374728"/>
              <a:gd name="connsiteY29" fmla="*/ 341007 h 4464600"/>
              <a:gd name="connsiteX30" fmla="*/ 1558136 w 7374728"/>
              <a:gd name="connsiteY30" fmla="*/ 428930 h 4464600"/>
              <a:gd name="connsiteX31" fmla="*/ 1566928 w 7374728"/>
              <a:gd name="connsiteY31" fmla="*/ 481684 h 4464600"/>
              <a:gd name="connsiteX32" fmla="*/ 1593305 w 7374728"/>
              <a:gd name="connsiteY32" fmla="*/ 587192 h 4464600"/>
              <a:gd name="connsiteX33" fmla="*/ 1593305 w 7374728"/>
              <a:gd name="connsiteY33" fmla="*/ 1000430 h 4464600"/>
              <a:gd name="connsiteX34" fmla="*/ 1584512 w 7374728"/>
              <a:gd name="connsiteY34" fmla="*/ 1782946 h 4464600"/>
              <a:gd name="connsiteX35" fmla="*/ 1593305 w 7374728"/>
              <a:gd name="connsiteY35" fmla="*/ 1923623 h 4464600"/>
              <a:gd name="connsiteX36" fmla="*/ 1602097 w 7374728"/>
              <a:gd name="connsiteY36" fmla="*/ 1950000 h 4464600"/>
              <a:gd name="connsiteX37" fmla="*/ 1619682 w 7374728"/>
              <a:gd name="connsiteY37" fmla="*/ 2108261 h 4464600"/>
              <a:gd name="connsiteX38" fmla="*/ 1646059 w 7374728"/>
              <a:gd name="connsiteY38" fmla="*/ 2169807 h 4464600"/>
              <a:gd name="connsiteX39" fmla="*/ 1654851 w 7374728"/>
              <a:gd name="connsiteY39" fmla="*/ 2204977 h 4464600"/>
              <a:gd name="connsiteX40" fmla="*/ 1672436 w 7374728"/>
              <a:gd name="connsiteY40" fmla="*/ 2257730 h 4464600"/>
              <a:gd name="connsiteX41" fmla="*/ 1681228 w 7374728"/>
              <a:gd name="connsiteY41" fmla="*/ 2284107 h 4464600"/>
              <a:gd name="connsiteX42" fmla="*/ 1698812 w 7374728"/>
              <a:gd name="connsiteY42" fmla="*/ 2319277 h 4464600"/>
              <a:gd name="connsiteX43" fmla="*/ 1707605 w 7374728"/>
              <a:gd name="connsiteY43" fmla="*/ 2372030 h 4464600"/>
              <a:gd name="connsiteX44" fmla="*/ 1725189 w 7374728"/>
              <a:gd name="connsiteY44" fmla="*/ 2415992 h 4464600"/>
              <a:gd name="connsiteX45" fmla="*/ 1733982 w 7374728"/>
              <a:gd name="connsiteY45" fmla="*/ 2442369 h 4464600"/>
              <a:gd name="connsiteX46" fmla="*/ 1769151 w 7374728"/>
              <a:gd name="connsiteY46" fmla="*/ 2539084 h 4464600"/>
              <a:gd name="connsiteX47" fmla="*/ 1821905 w 7374728"/>
              <a:gd name="connsiteY47" fmla="*/ 2591838 h 4464600"/>
              <a:gd name="connsiteX48" fmla="*/ 1839489 w 7374728"/>
              <a:gd name="connsiteY48" fmla="*/ 2618215 h 4464600"/>
              <a:gd name="connsiteX49" fmla="*/ 1892243 w 7374728"/>
              <a:gd name="connsiteY49" fmla="*/ 2653384 h 4464600"/>
              <a:gd name="connsiteX50" fmla="*/ 1944997 w 7374728"/>
              <a:gd name="connsiteY50" fmla="*/ 2697346 h 4464600"/>
              <a:gd name="connsiteX51" fmla="*/ 1997751 w 7374728"/>
              <a:gd name="connsiteY51" fmla="*/ 2732515 h 4464600"/>
              <a:gd name="connsiteX52" fmla="*/ 2076882 w 7374728"/>
              <a:gd name="connsiteY52" fmla="*/ 2758892 h 4464600"/>
              <a:gd name="connsiteX53" fmla="*/ 2182389 w 7374728"/>
              <a:gd name="connsiteY53" fmla="*/ 2811646 h 4464600"/>
              <a:gd name="connsiteX54" fmla="*/ 2208766 w 7374728"/>
              <a:gd name="connsiteY54" fmla="*/ 2820438 h 4464600"/>
              <a:gd name="connsiteX55" fmla="*/ 2296689 w 7374728"/>
              <a:gd name="connsiteY55" fmla="*/ 2846815 h 4464600"/>
              <a:gd name="connsiteX56" fmla="*/ 2630797 w 7374728"/>
              <a:gd name="connsiteY56" fmla="*/ 2829230 h 4464600"/>
              <a:gd name="connsiteX57" fmla="*/ 2683551 w 7374728"/>
              <a:gd name="connsiteY57" fmla="*/ 2811646 h 4464600"/>
              <a:gd name="connsiteX58" fmla="*/ 2841812 w 7374728"/>
              <a:gd name="connsiteY58" fmla="*/ 2802854 h 4464600"/>
              <a:gd name="connsiteX59" fmla="*/ 3299012 w 7374728"/>
              <a:gd name="connsiteY59" fmla="*/ 2776477 h 4464600"/>
              <a:gd name="connsiteX60" fmla="*/ 3378143 w 7374728"/>
              <a:gd name="connsiteY60" fmla="*/ 2767684 h 4464600"/>
              <a:gd name="connsiteX61" fmla="*/ 4600274 w 7374728"/>
              <a:gd name="connsiteY61" fmla="*/ 2794061 h 4464600"/>
              <a:gd name="connsiteX62" fmla="*/ 4776120 w 7374728"/>
              <a:gd name="connsiteY62" fmla="*/ 2785269 h 4464600"/>
              <a:gd name="connsiteX63" fmla="*/ 4828874 w 7374728"/>
              <a:gd name="connsiteY63" fmla="*/ 2776477 h 4464600"/>
              <a:gd name="connsiteX64" fmla="*/ 4925589 w 7374728"/>
              <a:gd name="connsiteY64" fmla="*/ 2767684 h 4464600"/>
              <a:gd name="connsiteX65" fmla="*/ 5039889 w 7374728"/>
              <a:gd name="connsiteY65" fmla="*/ 2732515 h 4464600"/>
              <a:gd name="connsiteX66" fmla="*/ 5075059 w 7374728"/>
              <a:gd name="connsiteY66" fmla="*/ 2679761 h 4464600"/>
              <a:gd name="connsiteX67" fmla="*/ 5154189 w 7374728"/>
              <a:gd name="connsiteY67" fmla="*/ 2591838 h 4464600"/>
              <a:gd name="connsiteX68" fmla="*/ 5189359 w 7374728"/>
              <a:gd name="connsiteY68" fmla="*/ 2556669 h 4464600"/>
              <a:gd name="connsiteX69" fmla="*/ 5215736 w 7374728"/>
              <a:gd name="connsiteY69" fmla="*/ 2512707 h 4464600"/>
              <a:gd name="connsiteX70" fmla="*/ 5242112 w 7374728"/>
              <a:gd name="connsiteY70" fmla="*/ 2477538 h 4464600"/>
              <a:gd name="connsiteX71" fmla="*/ 5294866 w 7374728"/>
              <a:gd name="connsiteY71" fmla="*/ 2310484 h 4464600"/>
              <a:gd name="connsiteX72" fmla="*/ 5312451 w 7374728"/>
              <a:gd name="connsiteY72" fmla="*/ 2266523 h 4464600"/>
              <a:gd name="connsiteX73" fmla="*/ 5347620 w 7374728"/>
              <a:gd name="connsiteY73" fmla="*/ 2134638 h 4464600"/>
              <a:gd name="connsiteX74" fmla="*/ 5338828 w 7374728"/>
              <a:gd name="connsiteY74" fmla="*/ 1536761 h 4464600"/>
              <a:gd name="connsiteX75" fmla="*/ 5321243 w 7374728"/>
              <a:gd name="connsiteY75" fmla="*/ 1448838 h 4464600"/>
              <a:gd name="connsiteX76" fmla="*/ 5303659 w 7374728"/>
              <a:gd name="connsiteY76" fmla="*/ 1352123 h 4464600"/>
              <a:gd name="connsiteX77" fmla="*/ 5286074 w 7374728"/>
              <a:gd name="connsiteY77" fmla="*/ 1193861 h 4464600"/>
              <a:gd name="connsiteX78" fmla="*/ 5330036 w 7374728"/>
              <a:gd name="connsiteY78" fmla="*/ 631154 h 4464600"/>
              <a:gd name="connsiteX79" fmla="*/ 5558636 w 7374728"/>
              <a:gd name="connsiteY79" fmla="*/ 173954 h 4464600"/>
              <a:gd name="connsiteX80" fmla="*/ 5998251 w 7374728"/>
              <a:gd name="connsiteY80" fmla="*/ 24484 h 4464600"/>
              <a:gd name="connsiteX81" fmla="*/ 6578544 w 7374728"/>
              <a:gd name="connsiteY81" fmla="*/ 24484 h 4464600"/>
              <a:gd name="connsiteX82" fmla="*/ 6974197 w 7374728"/>
              <a:gd name="connsiteY82" fmla="*/ 261876 h 4464600"/>
              <a:gd name="connsiteX83" fmla="*/ 7290719 w 7374728"/>
              <a:gd name="connsiteY83" fmla="*/ 754246 h 4464600"/>
              <a:gd name="connsiteX84" fmla="*/ 7369851 w 7374728"/>
              <a:gd name="connsiteY84" fmla="*/ 1193861 h 4464600"/>
              <a:gd name="connsiteX85" fmla="*/ 7185213 w 7374728"/>
              <a:gd name="connsiteY85" fmla="*/ 1826908 h 4464600"/>
              <a:gd name="connsiteX86" fmla="*/ 7176419 w 7374728"/>
              <a:gd name="connsiteY86" fmla="*/ 2873191 h 4464600"/>
              <a:gd name="connsiteX87" fmla="*/ 7194005 w 7374728"/>
              <a:gd name="connsiteY87" fmla="*/ 3286430 h 4464600"/>
              <a:gd name="connsiteX88" fmla="*/ 6974197 w 7374728"/>
              <a:gd name="connsiteY88" fmla="*/ 3576577 h 4464600"/>
              <a:gd name="connsiteX89" fmla="*/ 6886274 w 7374728"/>
              <a:gd name="connsiteY89" fmla="*/ 3699669 h 4464600"/>
              <a:gd name="connsiteX90" fmla="*/ 6525789 w 7374728"/>
              <a:gd name="connsiteY90" fmla="*/ 4007400 h 4464600"/>
              <a:gd name="connsiteX91" fmla="*/ 6323566 w 7374728"/>
              <a:gd name="connsiteY91" fmla="*/ 4033777 h 4464600"/>
              <a:gd name="connsiteX92" fmla="*/ 6218059 w 7374728"/>
              <a:gd name="connsiteY92" fmla="*/ 4060154 h 4464600"/>
              <a:gd name="connsiteX93" fmla="*/ 6059797 w 7374728"/>
              <a:gd name="connsiteY93" fmla="*/ 4095323 h 4464600"/>
              <a:gd name="connsiteX94" fmla="*/ 5875159 w 7374728"/>
              <a:gd name="connsiteY94" fmla="*/ 4148077 h 4464600"/>
              <a:gd name="connsiteX95" fmla="*/ 5602597 w 7374728"/>
              <a:gd name="connsiteY95" fmla="*/ 4209623 h 4464600"/>
              <a:gd name="connsiteX96" fmla="*/ 5497089 w 7374728"/>
              <a:gd name="connsiteY96" fmla="*/ 4244792 h 4464600"/>
              <a:gd name="connsiteX97" fmla="*/ 5259697 w 7374728"/>
              <a:gd name="connsiteY97" fmla="*/ 4297546 h 4464600"/>
              <a:gd name="connsiteX98" fmla="*/ 5136605 w 7374728"/>
              <a:gd name="connsiteY98" fmla="*/ 4332715 h 4464600"/>
              <a:gd name="connsiteX99" fmla="*/ 5031097 w 7374728"/>
              <a:gd name="connsiteY99" fmla="*/ 4359092 h 4464600"/>
              <a:gd name="connsiteX100" fmla="*/ 4793705 w 7374728"/>
              <a:gd name="connsiteY100" fmla="*/ 4429430 h 4464600"/>
              <a:gd name="connsiteX101" fmla="*/ 4529936 w 7374728"/>
              <a:gd name="connsiteY101" fmla="*/ 4464600 h 4464600"/>
              <a:gd name="connsiteX102" fmla="*/ 4063943 w 7374728"/>
              <a:gd name="connsiteY102" fmla="*/ 4438223 h 4464600"/>
              <a:gd name="connsiteX103" fmla="*/ 3624328 w 7374728"/>
              <a:gd name="connsiteY103" fmla="*/ 4429430 h 4464600"/>
              <a:gd name="connsiteX104" fmla="*/ 3316597 w 7374728"/>
              <a:gd name="connsiteY104" fmla="*/ 4394261 h 4464600"/>
              <a:gd name="connsiteX105" fmla="*/ 3228674 w 7374728"/>
              <a:gd name="connsiteY105" fmla="*/ 4385469 h 4464600"/>
              <a:gd name="connsiteX106" fmla="*/ 3149543 w 7374728"/>
              <a:gd name="connsiteY106" fmla="*/ 4376677 h 4464600"/>
              <a:gd name="connsiteX107" fmla="*/ 2991282 w 7374728"/>
              <a:gd name="connsiteY107" fmla="*/ 4367884 h 4464600"/>
              <a:gd name="connsiteX108" fmla="*/ 2771474 w 7374728"/>
              <a:gd name="connsiteY108" fmla="*/ 4350300 h 4464600"/>
              <a:gd name="connsiteX109" fmla="*/ 2630797 w 7374728"/>
              <a:gd name="connsiteY109" fmla="*/ 4332715 h 4464600"/>
              <a:gd name="connsiteX110" fmla="*/ 2437366 w 7374728"/>
              <a:gd name="connsiteY110" fmla="*/ 4306338 h 4464600"/>
              <a:gd name="connsiteX111" fmla="*/ 2305482 w 7374728"/>
              <a:gd name="connsiteY111" fmla="*/ 4288754 h 4464600"/>
              <a:gd name="connsiteX112" fmla="*/ 2147220 w 7374728"/>
              <a:gd name="connsiteY112" fmla="*/ 4271169 h 4464600"/>
              <a:gd name="connsiteX113" fmla="*/ 2006543 w 7374728"/>
              <a:gd name="connsiteY113" fmla="*/ 4253584 h 4464600"/>
              <a:gd name="connsiteX114" fmla="*/ 1927412 w 7374728"/>
              <a:gd name="connsiteY114" fmla="*/ 4244792 h 4464600"/>
              <a:gd name="connsiteX115" fmla="*/ 1874659 w 7374728"/>
              <a:gd name="connsiteY115" fmla="*/ 4236000 h 4464600"/>
              <a:gd name="connsiteX116" fmla="*/ 1751566 w 7374728"/>
              <a:gd name="connsiteY116" fmla="*/ 4218415 h 4464600"/>
              <a:gd name="connsiteX117" fmla="*/ 1698812 w 7374728"/>
              <a:gd name="connsiteY117" fmla="*/ 4209623 h 4464600"/>
              <a:gd name="connsiteX118" fmla="*/ 1654851 w 7374728"/>
              <a:gd name="connsiteY118" fmla="*/ 4200830 h 4464600"/>
              <a:gd name="connsiteX119" fmla="*/ 1549343 w 7374728"/>
              <a:gd name="connsiteY119" fmla="*/ 4183246 h 4464600"/>
              <a:gd name="connsiteX120" fmla="*/ 1399874 w 7374728"/>
              <a:gd name="connsiteY120" fmla="*/ 4148077 h 4464600"/>
              <a:gd name="connsiteX121" fmla="*/ 1294366 w 7374728"/>
              <a:gd name="connsiteY121" fmla="*/ 4121700 h 4464600"/>
              <a:gd name="connsiteX122" fmla="*/ 1153689 w 7374728"/>
              <a:gd name="connsiteY122" fmla="*/ 4086530 h 4464600"/>
              <a:gd name="connsiteX123" fmla="*/ 986636 w 7374728"/>
              <a:gd name="connsiteY123" fmla="*/ 4068946 h 4464600"/>
              <a:gd name="connsiteX124" fmla="*/ 828374 w 7374728"/>
              <a:gd name="connsiteY124" fmla="*/ 4007400 h 4464600"/>
              <a:gd name="connsiteX125" fmla="*/ 749243 w 7374728"/>
              <a:gd name="connsiteY125" fmla="*/ 3981023 h 4464600"/>
              <a:gd name="connsiteX126" fmla="*/ 678905 w 7374728"/>
              <a:gd name="connsiteY126" fmla="*/ 3954646 h 4464600"/>
              <a:gd name="connsiteX127" fmla="*/ 626151 w 7374728"/>
              <a:gd name="connsiteY127" fmla="*/ 3937061 h 4464600"/>
              <a:gd name="connsiteX128" fmla="*/ 573397 w 7374728"/>
              <a:gd name="connsiteY128" fmla="*/ 3910684 h 4464600"/>
              <a:gd name="connsiteX129" fmla="*/ 529436 w 7374728"/>
              <a:gd name="connsiteY129" fmla="*/ 3893100 h 4464600"/>
              <a:gd name="connsiteX130" fmla="*/ 362382 w 7374728"/>
              <a:gd name="connsiteY130" fmla="*/ 3761215 h 4464600"/>
              <a:gd name="connsiteX131" fmla="*/ 160158 w 7374728"/>
              <a:gd name="connsiteY131" fmla="*/ 3304015 h 4464600"/>
              <a:gd name="connsiteX132" fmla="*/ 1897 w 7374728"/>
              <a:gd name="connsiteY132" fmla="*/ 2635799 h 4464600"/>
              <a:gd name="connsiteX0" fmla="*/ 1897 w 7293968"/>
              <a:gd name="connsiteY0" fmla="*/ 2635799 h 4464600"/>
              <a:gd name="connsiteX1" fmla="*/ 72236 w 7293968"/>
              <a:gd name="connsiteY1" fmla="*/ 1475215 h 4464600"/>
              <a:gd name="connsiteX2" fmla="*/ 63443 w 7293968"/>
              <a:gd name="connsiteY2" fmla="*/ 1378500 h 4464600"/>
              <a:gd name="connsiteX3" fmla="*/ 72236 w 7293968"/>
              <a:gd name="connsiteY3" fmla="*/ 1053184 h 4464600"/>
              <a:gd name="connsiteX4" fmla="*/ 81028 w 7293968"/>
              <a:gd name="connsiteY4" fmla="*/ 956469 h 4464600"/>
              <a:gd name="connsiteX5" fmla="*/ 98612 w 7293968"/>
              <a:gd name="connsiteY5" fmla="*/ 903715 h 4464600"/>
              <a:gd name="connsiteX6" fmla="*/ 142574 w 7293968"/>
              <a:gd name="connsiteY6" fmla="*/ 807000 h 4464600"/>
              <a:gd name="connsiteX7" fmla="*/ 177743 w 7293968"/>
              <a:gd name="connsiteY7" fmla="*/ 719077 h 4464600"/>
              <a:gd name="connsiteX8" fmla="*/ 204120 w 7293968"/>
              <a:gd name="connsiteY8" fmla="*/ 666323 h 4464600"/>
              <a:gd name="connsiteX9" fmla="*/ 221705 w 7293968"/>
              <a:gd name="connsiteY9" fmla="*/ 613569 h 4464600"/>
              <a:gd name="connsiteX10" fmla="*/ 327212 w 7293968"/>
              <a:gd name="connsiteY10" fmla="*/ 428930 h 4464600"/>
              <a:gd name="connsiteX11" fmla="*/ 397551 w 7293968"/>
              <a:gd name="connsiteY11" fmla="*/ 349800 h 4464600"/>
              <a:gd name="connsiteX12" fmla="*/ 450305 w 7293968"/>
              <a:gd name="connsiteY12" fmla="*/ 305838 h 4464600"/>
              <a:gd name="connsiteX13" fmla="*/ 529436 w 7293968"/>
              <a:gd name="connsiteY13" fmla="*/ 244292 h 4464600"/>
              <a:gd name="connsiteX14" fmla="*/ 564605 w 7293968"/>
              <a:gd name="connsiteY14" fmla="*/ 235500 h 4464600"/>
              <a:gd name="connsiteX15" fmla="*/ 626151 w 7293968"/>
              <a:gd name="connsiteY15" fmla="*/ 209123 h 4464600"/>
              <a:gd name="connsiteX16" fmla="*/ 670112 w 7293968"/>
              <a:gd name="connsiteY16" fmla="*/ 191538 h 4464600"/>
              <a:gd name="connsiteX17" fmla="*/ 722866 w 7293968"/>
              <a:gd name="connsiteY17" fmla="*/ 182746 h 4464600"/>
              <a:gd name="connsiteX18" fmla="*/ 775620 w 7293968"/>
              <a:gd name="connsiteY18" fmla="*/ 165161 h 4464600"/>
              <a:gd name="connsiteX19" fmla="*/ 854751 w 7293968"/>
              <a:gd name="connsiteY19" fmla="*/ 147577 h 4464600"/>
              <a:gd name="connsiteX20" fmla="*/ 942674 w 7293968"/>
              <a:gd name="connsiteY20" fmla="*/ 129992 h 4464600"/>
              <a:gd name="connsiteX21" fmla="*/ 1013012 w 7293968"/>
              <a:gd name="connsiteY21" fmla="*/ 112407 h 4464600"/>
              <a:gd name="connsiteX22" fmla="*/ 1109728 w 7293968"/>
              <a:gd name="connsiteY22" fmla="*/ 138784 h 4464600"/>
              <a:gd name="connsiteX23" fmla="*/ 1136105 w 7293968"/>
              <a:gd name="connsiteY23" fmla="*/ 156369 h 4464600"/>
              <a:gd name="connsiteX24" fmla="*/ 1224028 w 7293968"/>
              <a:gd name="connsiteY24" fmla="*/ 173954 h 4464600"/>
              <a:gd name="connsiteX25" fmla="*/ 1320743 w 7293968"/>
              <a:gd name="connsiteY25" fmla="*/ 209123 h 4464600"/>
              <a:gd name="connsiteX26" fmla="*/ 1373497 w 7293968"/>
              <a:gd name="connsiteY26" fmla="*/ 226707 h 4464600"/>
              <a:gd name="connsiteX27" fmla="*/ 1443836 w 7293968"/>
              <a:gd name="connsiteY27" fmla="*/ 253084 h 4464600"/>
              <a:gd name="connsiteX28" fmla="*/ 1505382 w 7293968"/>
              <a:gd name="connsiteY28" fmla="*/ 305838 h 4464600"/>
              <a:gd name="connsiteX29" fmla="*/ 1531759 w 7293968"/>
              <a:gd name="connsiteY29" fmla="*/ 341007 h 4464600"/>
              <a:gd name="connsiteX30" fmla="*/ 1558136 w 7293968"/>
              <a:gd name="connsiteY30" fmla="*/ 428930 h 4464600"/>
              <a:gd name="connsiteX31" fmla="*/ 1566928 w 7293968"/>
              <a:gd name="connsiteY31" fmla="*/ 481684 h 4464600"/>
              <a:gd name="connsiteX32" fmla="*/ 1593305 w 7293968"/>
              <a:gd name="connsiteY32" fmla="*/ 587192 h 4464600"/>
              <a:gd name="connsiteX33" fmla="*/ 1593305 w 7293968"/>
              <a:gd name="connsiteY33" fmla="*/ 1000430 h 4464600"/>
              <a:gd name="connsiteX34" fmla="*/ 1584512 w 7293968"/>
              <a:gd name="connsiteY34" fmla="*/ 1782946 h 4464600"/>
              <a:gd name="connsiteX35" fmla="*/ 1593305 w 7293968"/>
              <a:gd name="connsiteY35" fmla="*/ 1923623 h 4464600"/>
              <a:gd name="connsiteX36" fmla="*/ 1602097 w 7293968"/>
              <a:gd name="connsiteY36" fmla="*/ 1950000 h 4464600"/>
              <a:gd name="connsiteX37" fmla="*/ 1619682 w 7293968"/>
              <a:gd name="connsiteY37" fmla="*/ 2108261 h 4464600"/>
              <a:gd name="connsiteX38" fmla="*/ 1646059 w 7293968"/>
              <a:gd name="connsiteY38" fmla="*/ 2169807 h 4464600"/>
              <a:gd name="connsiteX39" fmla="*/ 1654851 w 7293968"/>
              <a:gd name="connsiteY39" fmla="*/ 2204977 h 4464600"/>
              <a:gd name="connsiteX40" fmla="*/ 1672436 w 7293968"/>
              <a:gd name="connsiteY40" fmla="*/ 2257730 h 4464600"/>
              <a:gd name="connsiteX41" fmla="*/ 1681228 w 7293968"/>
              <a:gd name="connsiteY41" fmla="*/ 2284107 h 4464600"/>
              <a:gd name="connsiteX42" fmla="*/ 1698812 w 7293968"/>
              <a:gd name="connsiteY42" fmla="*/ 2319277 h 4464600"/>
              <a:gd name="connsiteX43" fmla="*/ 1707605 w 7293968"/>
              <a:gd name="connsiteY43" fmla="*/ 2372030 h 4464600"/>
              <a:gd name="connsiteX44" fmla="*/ 1725189 w 7293968"/>
              <a:gd name="connsiteY44" fmla="*/ 2415992 h 4464600"/>
              <a:gd name="connsiteX45" fmla="*/ 1733982 w 7293968"/>
              <a:gd name="connsiteY45" fmla="*/ 2442369 h 4464600"/>
              <a:gd name="connsiteX46" fmla="*/ 1769151 w 7293968"/>
              <a:gd name="connsiteY46" fmla="*/ 2539084 h 4464600"/>
              <a:gd name="connsiteX47" fmla="*/ 1821905 w 7293968"/>
              <a:gd name="connsiteY47" fmla="*/ 2591838 h 4464600"/>
              <a:gd name="connsiteX48" fmla="*/ 1839489 w 7293968"/>
              <a:gd name="connsiteY48" fmla="*/ 2618215 h 4464600"/>
              <a:gd name="connsiteX49" fmla="*/ 1892243 w 7293968"/>
              <a:gd name="connsiteY49" fmla="*/ 2653384 h 4464600"/>
              <a:gd name="connsiteX50" fmla="*/ 1944997 w 7293968"/>
              <a:gd name="connsiteY50" fmla="*/ 2697346 h 4464600"/>
              <a:gd name="connsiteX51" fmla="*/ 1997751 w 7293968"/>
              <a:gd name="connsiteY51" fmla="*/ 2732515 h 4464600"/>
              <a:gd name="connsiteX52" fmla="*/ 2076882 w 7293968"/>
              <a:gd name="connsiteY52" fmla="*/ 2758892 h 4464600"/>
              <a:gd name="connsiteX53" fmla="*/ 2182389 w 7293968"/>
              <a:gd name="connsiteY53" fmla="*/ 2811646 h 4464600"/>
              <a:gd name="connsiteX54" fmla="*/ 2208766 w 7293968"/>
              <a:gd name="connsiteY54" fmla="*/ 2820438 h 4464600"/>
              <a:gd name="connsiteX55" fmla="*/ 2296689 w 7293968"/>
              <a:gd name="connsiteY55" fmla="*/ 2846815 h 4464600"/>
              <a:gd name="connsiteX56" fmla="*/ 2630797 w 7293968"/>
              <a:gd name="connsiteY56" fmla="*/ 2829230 h 4464600"/>
              <a:gd name="connsiteX57" fmla="*/ 2683551 w 7293968"/>
              <a:gd name="connsiteY57" fmla="*/ 2811646 h 4464600"/>
              <a:gd name="connsiteX58" fmla="*/ 2841812 w 7293968"/>
              <a:gd name="connsiteY58" fmla="*/ 2802854 h 4464600"/>
              <a:gd name="connsiteX59" fmla="*/ 3299012 w 7293968"/>
              <a:gd name="connsiteY59" fmla="*/ 2776477 h 4464600"/>
              <a:gd name="connsiteX60" fmla="*/ 3378143 w 7293968"/>
              <a:gd name="connsiteY60" fmla="*/ 2767684 h 4464600"/>
              <a:gd name="connsiteX61" fmla="*/ 4600274 w 7293968"/>
              <a:gd name="connsiteY61" fmla="*/ 2794061 h 4464600"/>
              <a:gd name="connsiteX62" fmla="*/ 4776120 w 7293968"/>
              <a:gd name="connsiteY62" fmla="*/ 2785269 h 4464600"/>
              <a:gd name="connsiteX63" fmla="*/ 4828874 w 7293968"/>
              <a:gd name="connsiteY63" fmla="*/ 2776477 h 4464600"/>
              <a:gd name="connsiteX64" fmla="*/ 4925589 w 7293968"/>
              <a:gd name="connsiteY64" fmla="*/ 2767684 h 4464600"/>
              <a:gd name="connsiteX65" fmla="*/ 5039889 w 7293968"/>
              <a:gd name="connsiteY65" fmla="*/ 2732515 h 4464600"/>
              <a:gd name="connsiteX66" fmla="*/ 5075059 w 7293968"/>
              <a:gd name="connsiteY66" fmla="*/ 2679761 h 4464600"/>
              <a:gd name="connsiteX67" fmla="*/ 5154189 w 7293968"/>
              <a:gd name="connsiteY67" fmla="*/ 2591838 h 4464600"/>
              <a:gd name="connsiteX68" fmla="*/ 5189359 w 7293968"/>
              <a:gd name="connsiteY68" fmla="*/ 2556669 h 4464600"/>
              <a:gd name="connsiteX69" fmla="*/ 5215736 w 7293968"/>
              <a:gd name="connsiteY69" fmla="*/ 2512707 h 4464600"/>
              <a:gd name="connsiteX70" fmla="*/ 5242112 w 7293968"/>
              <a:gd name="connsiteY70" fmla="*/ 2477538 h 4464600"/>
              <a:gd name="connsiteX71" fmla="*/ 5294866 w 7293968"/>
              <a:gd name="connsiteY71" fmla="*/ 2310484 h 4464600"/>
              <a:gd name="connsiteX72" fmla="*/ 5312451 w 7293968"/>
              <a:gd name="connsiteY72" fmla="*/ 2266523 h 4464600"/>
              <a:gd name="connsiteX73" fmla="*/ 5347620 w 7293968"/>
              <a:gd name="connsiteY73" fmla="*/ 2134638 h 4464600"/>
              <a:gd name="connsiteX74" fmla="*/ 5338828 w 7293968"/>
              <a:gd name="connsiteY74" fmla="*/ 1536761 h 4464600"/>
              <a:gd name="connsiteX75" fmla="*/ 5321243 w 7293968"/>
              <a:gd name="connsiteY75" fmla="*/ 1448838 h 4464600"/>
              <a:gd name="connsiteX76" fmla="*/ 5303659 w 7293968"/>
              <a:gd name="connsiteY76" fmla="*/ 1352123 h 4464600"/>
              <a:gd name="connsiteX77" fmla="*/ 5286074 w 7293968"/>
              <a:gd name="connsiteY77" fmla="*/ 1193861 h 4464600"/>
              <a:gd name="connsiteX78" fmla="*/ 5330036 w 7293968"/>
              <a:gd name="connsiteY78" fmla="*/ 631154 h 4464600"/>
              <a:gd name="connsiteX79" fmla="*/ 5558636 w 7293968"/>
              <a:gd name="connsiteY79" fmla="*/ 173954 h 4464600"/>
              <a:gd name="connsiteX80" fmla="*/ 5998251 w 7293968"/>
              <a:gd name="connsiteY80" fmla="*/ 24484 h 4464600"/>
              <a:gd name="connsiteX81" fmla="*/ 6578544 w 7293968"/>
              <a:gd name="connsiteY81" fmla="*/ 24484 h 4464600"/>
              <a:gd name="connsiteX82" fmla="*/ 6974197 w 7293968"/>
              <a:gd name="connsiteY82" fmla="*/ 261876 h 4464600"/>
              <a:gd name="connsiteX83" fmla="*/ 7290719 w 7293968"/>
              <a:gd name="connsiteY83" fmla="*/ 754246 h 4464600"/>
              <a:gd name="connsiteX84" fmla="*/ 7141251 w 7293968"/>
              <a:gd name="connsiteY84" fmla="*/ 1202654 h 4464600"/>
              <a:gd name="connsiteX85" fmla="*/ 7185213 w 7293968"/>
              <a:gd name="connsiteY85" fmla="*/ 1826908 h 4464600"/>
              <a:gd name="connsiteX86" fmla="*/ 7176419 w 7293968"/>
              <a:gd name="connsiteY86" fmla="*/ 2873191 h 4464600"/>
              <a:gd name="connsiteX87" fmla="*/ 7194005 w 7293968"/>
              <a:gd name="connsiteY87" fmla="*/ 3286430 h 4464600"/>
              <a:gd name="connsiteX88" fmla="*/ 6974197 w 7293968"/>
              <a:gd name="connsiteY88" fmla="*/ 3576577 h 4464600"/>
              <a:gd name="connsiteX89" fmla="*/ 6886274 w 7293968"/>
              <a:gd name="connsiteY89" fmla="*/ 3699669 h 4464600"/>
              <a:gd name="connsiteX90" fmla="*/ 6525789 w 7293968"/>
              <a:gd name="connsiteY90" fmla="*/ 4007400 h 4464600"/>
              <a:gd name="connsiteX91" fmla="*/ 6323566 w 7293968"/>
              <a:gd name="connsiteY91" fmla="*/ 4033777 h 4464600"/>
              <a:gd name="connsiteX92" fmla="*/ 6218059 w 7293968"/>
              <a:gd name="connsiteY92" fmla="*/ 4060154 h 4464600"/>
              <a:gd name="connsiteX93" fmla="*/ 6059797 w 7293968"/>
              <a:gd name="connsiteY93" fmla="*/ 4095323 h 4464600"/>
              <a:gd name="connsiteX94" fmla="*/ 5875159 w 7293968"/>
              <a:gd name="connsiteY94" fmla="*/ 4148077 h 4464600"/>
              <a:gd name="connsiteX95" fmla="*/ 5602597 w 7293968"/>
              <a:gd name="connsiteY95" fmla="*/ 4209623 h 4464600"/>
              <a:gd name="connsiteX96" fmla="*/ 5497089 w 7293968"/>
              <a:gd name="connsiteY96" fmla="*/ 4244792 h 4464600"/>
              <a:gd name="connsiteX97" fmla="*/ 5259697 w 7293968"/>
              <a:gd name="connsiteY97" fmla="*/ 4297546 h 4464600"/>
              <a:gd name="connsiteX98" fmla="*/ 5136605 w 7293968"/>
              <a:gd name="connsiteY98" fmla="*/ 4332715 h 4464600"/>
              <a:gd name="connsiteX99" fmla="*/ 5031097 w 7293968"/>
              <a:gd name="connsiteY99" fmla="*/ 4359092 h 4464600"/>
              <a:gd name="connsiteX100" fmla="*/ 4793705 w 7293968"/>
              <a:gd name="connsiteY100" fmla="*/ 4429430 h 4464600"/>
              <a:gd name="connsiteX101" fmla="*/ 4529936 w 7293968"/>
              <a:gd name="connsiteY101" fmla="*/ 4464600 h 4464600"/>
              <a:gd name="connsiteX102" fmla="*/ 4063943 w 7293968"/>
              <a:gd name="connsiteY102" fmla="*/ 4438223 h 4464600"/>
              <a:gd name="connsiteX103" fmla="*/ 3624328 w 7293968"/>
              <a:gd name="connsiteY103" fmla="*/ 4429430 h 4464600"/>
              <a:gd name="connsiteX104" fmla="*/ 3316597 w 7293968"/>
              <a:gd name="connsiteY104" fmla="*/ 4394261 h 4464600"/>
              <a:gd name="connsiteX105" fmla="*/ 3228674 w 7293968"/>
              <a:gd name="connsiteY105" fmla="*/ 4385469 h 4464600"/>
              <a:gd name="connsiteX106" fmla="*/ 3149543 w 7293968"/>
              <a:gd name="connsiteY106" fmla="*/ 4376677 h 4464600"/>
              <a:gd name="connsiteX107" fmla="*/ 2991282 w 7293968"/>
              <a:gd name="connsiteY107" fmla="*/ 4367884 h 4464600"/>
              <a:gd name="connsiteX108" fmla="*/ 2771474 w 7293968"/>
              <a:gd name="connsiteY108" fmla="*/ 4350300 h 4464600"/>
              <a:gd name="connsiteX109" fmla="*/ 2630797 w 7293968"/>
              <a:gd name="connsiteY109" fmla="*/ 4332715 h 4464600"/>
              <a:gd name="connsiteX110" fmla="*/ 2437366 w 7293968"/>
              <a:gd name="connsiteY110" fmla="*/ 4306338 h 4464600"/>
              <a:gd name="connsiteX111" fmla="*/ 2305482 w 7293968"/>
              <a:gd name="connsiteY111" fmla="*/ 4288754 h 4464600"/>
              <a:gd name="connsiteX112" fmla="*/ 2147220 w 7293968"/>
              <a:gd name="connsiteY112" fmla="*/ 4271169 h 4464600"/>
              <a:gd name="connsiteX113" fmla="*/ 2006543 w 7293968"/>
              <a:gd name="connsiteY113" fmla="*/ 4253584 h 4464600"/>
              <a:gd name="connsiteX114" fmla="*/ 1927412 w 7293968"/>
              <a:gd name="connsiteY114" fmla="*/ 4244792 h 4464600"/>
              <a:gd name="connsiteX115" fmla="*/ 1874659 w 7293968"/>
              <a:gd name="connsiteY115" fmla="*/ 4236000 h 4464600"/>
              <a:gd name="connsiteX116" fmla="*/ 1751566 w 7293968"/>
              <a:gd name="connsiteY116" fmla="*/ 4218415 h 4464600"/>
              <a:gd name="connsiteX117" fmla="*/ 1698812 w 7293968"/>
              <a:gd name="connsiteY117" fmla="*/ 4209623 h 4464600"/>
              <a:gd name="connsiteX118" fmla="*/ 1654851 w 7293968"/>
              <a:gd name="connsiteY118" fmla="*/ 4200830 h 4464600"/>
              <a:gd name="connsiteX119" fmla="*/ 1549343 w 7293968"/>
              <a:gd name="connsiteY119" fmla="*/ 4183246 h 4464600"/>
              <a:gd name="connsiteX120" fmla="*/ 1399874 w 7293968"/>
              <a:gd name="connsiteY120" fmla="*/ 4148077 h 4464600"/>
              <a:gd name="connsiteX121" fmla="*/ 1294366 w 7293968"/>
              <a:gd name="connsiteY121" fmla="*/ 4121700 h 4464600"/>
              <a:gd name="connsiteX122" fmla="*/ 1153689 w 7293968"/>
              <a:gd name="connsiteY122" fmla="*/ 4086530 h 4464600"/>
              <a:gd name="connsiteX123" fmla="*/ 986636 w 7293968"/>
              <a:gd name="connsiteY123" fmla="*/ 4068946 h 4464600"/>
              <a:gd name="connsiteX124" fmla="*/ 828374 w 7293968"/>
              <a:gd name="connsiteY124" fmla="*/ 4007400 h 4464600"/>
              <a:gd name="connsiteX125" fmla="*/ 749243 w 7293968"/>
              <a:gd name="connsiteY125" fmla="*/ 3981023 h 4464600"/>
              <a:gd name="connsiteX126" fmla="*/ 678905 w 7293968"/>
              <a:gd name="connsiteY126" fmla="*/ 3954646 h 4464600"/>
              <a:gd name="connsiteX127" fmla="*/ 626151 w 7293968"/>
              <a:gd name="connsiteY127" fmla="*/ 3937061 h 4464600"/>
              <a:gd name="connsiteX128" fmla="*/ 573397 w 7293968"/>
              <a:gd name="connsiteY128" fmla="*/ 3910684 h 4464600"/>
              <a:gd name="connsiteX129" fmla="*/ 529436 w 7293968"/>
              <a:gd name="connsiteY129" fmla="*/ 3893100 h 4464600"/>
              <a:gd name="connsiteX130" fmla="*/ 362382 w 7293968"/>
              <a:gd name="connsiteY130" fmla="*/ 3761215 h 4464600"/>
              <a:gd name="connsiteX131" fmla="*/ 160158 w 7293968"/>
              <a:gd name="connsiteY131" fmla="*/ 3304015 h 4464600"/>
              <a:gd name="connsiteX132" fmla="*/ 1897 w 7293968"/>
              <a:gd name="connsiteY132" fmla="*/ 2635799 h 4464600"/>
              <a:gd name="connsiteX0" fmla="*/ 1897 w 7205682"/>
              <a:gd name="connsiteY0" fmla="*/ 2635799 h 4464600"/>
              <a:gd name="connsiteX1" fmla="*/ 72236 w 7205682"/>
              <a:gd name="connsiteY1" fmla="*/ 1475215 h 4464600"/>
              <a:gd name="connsiteX2" fmla="*/ 63443 w 7205682"/>
              <a:gd name="connsiteY2" fmla="*/ 1378500 h 4464600"/>
              <a:gd name="connsiteX3" fmla="*/ 72236 w 7205682"/>
              <a:gd name="connsiteY3" fmla="*/ 1053184 h 4464600"/>
              <a:gd name="connsiteX4" fmla="*/ 81028 w 7205682"/>
              <a:gd name="connsiteY4" fmla="*/ 956469 h 4464600"/>
              <a:gd name="connsiteX5" fmla="*/ 98612 w 7205682"/>
              <a:gd name="connsiteY5" fmla="*/ 903715 h 4464600"/>
              <a:gd name="connsiteX6" fmla="*/ 142574 w 7205682"/>
              <a:gd name="connsiteY6" fmla="*/ 807000 h 4464600"/>
              <a:gd name="connsiteX7" fmla="*/ 177743 w 7205682"/>
              <a:gd name="connsiteY7" fmla="*/ 719077 h 4464600"/>
              <a:gd name="connsiteX8" fmla="*/ 204120 w 7205682"/>
              <a:gd name="connsiteY8" fmla="*/ 666323 h 4464600"/>
              <a:gd name="connsiteX9" fmla="*/ 221705 w 7205682"/>
              <a:gd name="connsiteY9" fmla="*/ 613569 h 4464600"/>
              <a:gd name="connsiteX10" fmla="*/ 327212 w 7205682"/>
              <a:gd name="connsiteY10" fmla="*/ 428930 h 4464600"/>
              <a:gd name="connsiteX11" fmla="*/ 397551 w 7205682"/>
              <a:gd name="connsiteY11" fmla="*/ 349800 h 4464600"/>
              <a:gd name="connsiteX12" fmla="*/ 450305 w 7205682"/>
              <a:gd name="connsiteY12" fmla="*/ 305838 h 4464600"/>
              <a:gd name="connsiteX13" fmla="*/ 529436 w 7205682"/>
              <a:gd name="connsiteY13" fmla="*/ 244292 h 4464600"/>
              <a:gd name="connsiteX14" fmla="*/ 564605 w 7205682"/>
              <a:gd name="connsiteY14" fmla="*/ 235500 h 4464600"/>
              <a:gd name="connsiteX15" fmla="*/ 626151 w 7205682"/>
              <a:gd name="connsiteY15" fmla="*/ 209123 h 4464600"/>
              <a:gd name="connsiteX16" fmla="*/ 670112 w 7205682"/>
              <a:gd name="connsiteY16" fmla="*/ 191538 h 4464600"/>
              <a:gd name="connsiteX17" fmla="*/ 722866 w 7205682"/>
              <a:gd name="connsiteY17" fmla="*/ 182746 h 4464600"/>
              <a:gd name="connsiteX18" fmla="*/ 775620 w 7205682"/>
              <a:gd name="connsiteY18" fmla="*/ 165161 h 4464600"/>
              <a:gd name="connsiteX19" fmla="*/ 854751 w 7205682"/>
              <a:gd name="connsiteY19" fmla="*/ 147577 h 4464600"/>
              <a:gd name="connsiteX20" fmla="*/ 942674 w 7205682"/>
              <a:gd name="connsiteY20" fmla="*/ 129992 h 4464600"/>
              <a:gd name="connsiteX21" fmla="*/ 1013012 w 7205682"/>
              <a:gd name="connsiteY21" fmla="*/ 112407 h 4464600"/>
              <a:gd name="connsiteX22" fmla="*/ 1109728 w 7205682"/>
              <a:gd name="connsiteY22" fmla="*/ 138784 h 4464600"/>
              <a:gd name="connsiteX23" fmla="*/ 1136105 w 7205682"/>
              <a:gd name="connsiteY23" fmla="*/ 156369 h 4464600"/>
              <a:gd name="connsiteX24" fmla="*/ 1224028 w 7205682"/>
              <a:gd name="connsiteY24" fmla="*/ 173954 h 4464600"/>
              <a:gd name="connsiteX25" fmla="*/ 1320743 w 7205682"/>
              <a:gd name="connsiteY25" fmla="*/ 209123 h 4464600"/>
              <a:gd name="connsiteX26" fmla="*/ 1373497 w 7205682"/>
              <a:gd name="connsiteY26" fmla="*/ 226707 h 4464600"/>
              <a:gd name="connsiteX27" fmla="*/ 1443836 w 7205682"/>
              <a:gd name="connsiteY27" fmla="*/ 253084 h 4464600"/>
              <a:gd name="connsiteX28" fmla="*/ 1505382 w 7205682"/>
              <a:gd name="connsiteY28" fmla="*/ 305838 h 4464600"/>
              <a:gd name="connsiteX29" fmla="*/ 1531759 w 7205682"/>
              <a:gd name="connsiteY29" fmla="*/ 341007 h 4464600"/>
              <a:gd name="connsiteX30" fmla="*/ 1558136 w 7205682"/>
              <a:gd name="connsiteY30" fmla="*/ 428930 h 4464600"/>
              <a:gd name="connsiteX31" fmla="*/ 1566928 w 7205682"/>
              <a:gd name="connsiteY31" fmla="*/ 481684 h 4464600"/>
              <a:gd name="connsiteX32" fmla="*/ 1593305 w 7205682"/>
              <a:gd name="connsiteY32" fmla="*/ 587192 h 4464600"/>
              <a:gd name="connsiteX33" fmla="*/ 1593305 w 7205682"/>
              <a:gd name="connsiteY33" fmla="*/ 1000430 h 4464600"/>
              <a:gd name="connsiteX34" fmla="*/ 1584512 w 7205682"/>
              <a:gd name="connsiteY34" fmla="*/ 1782946 h 4464600"/>
              <a:gd name="connsiteX35" fmla="*/ 1593305 w 7205682"/>
              <a:gd name="connsiteY35" fmla="*/ 1923623 h 4464600"/>
              <a:gd name="connsiteX36" fmla="*/ 1602097 w 7205682"/>
              <a:gd name="connsiteY36" fmla="*/ 1950000 h 4464600"/>
              <a:gd name="connsiteX37" fmla="*/ 1619682 w 7205682"/>
              <a:gd name="connsiteY37" fmla="*/ 2108261 h 4464600"/>
              <a:gd name="connsiteX38" fmla="*/ 1646059 w 7205682"/>
              <a:gd name="connsiteY38" fmla="*/ 2169807 h 4464600"/>
              <a:gd name="connsiteX39" fmla="*/ 1654851 w 7205682"/>
              <a:gd name="connsiteY39" fmla="*/ 2204977 h 4464600"/>
              <a:gd name="connsiteX40" fmla="*/ 1672436 w 7205682"/>
              <a:gd name="connsiteY40" fmla="*/ 2257730 h 4464600"/>
              <a:gd name="connsiteX41" fmla="*/ 1681228 w 7205682"/>
              <a:gd name="connsiteY41" fmla="*/ 2284107 h 4464600"/>
              <a:gd name="connsiteX42" fmla="*/ 1698812 w 7205682"/>
              <a:gd name="connsiteY42" fmla="*/ 2319277 h 4464600"/>
              <a:gd name="connsiteX43" fmla="*/ 1707605 w 7205682"/>
              <a:gd name="connsiteY43" fmla="*/ 2372030 h 4464600"/>
              <a:gd name="connsiteX44" fmla="*/ 1725189 w 7205682"/>
              <a:gd name="connsiteY44" fmla="*/ 2415992 h 4464600"/>
              <a:gd name="connsiteX45" fmla="*/ 1733982 w 7205682"/>
              <a:gd name="connsiteY45" fmla="*/ 2442369 h 4464600"/>
              <a:gd name="connsiteX46" fmla="*/ 1769151 w 7205682"/>
              <a:gd name="connsiteY46" fmla="*/ 2539084 h 4464600"/>
              <a:gd name="connsiteX47" fmla="*/ 1821905 w 7205682"/>
              <a:gd name="connsiteY47" fmla="*/ 2591838 h 4464600"/>
              <a:gd name="connsiteX48" fmla="*/ 1839489 w 7205682"/>
              <a:gd name="connsiteY48" fmla="*/ 2618215 h 4464600"/>
              <a:gd name="connsiteX49" fmla="*/ 1892243 w 7205682"/>
              <a:gd name="connsiteY49" fmla="*/ 2653384 h 4464600"/>
              <a:gd name="connsiteX50" fmla="*/ 1944997 w 7205682"/>
              <a:gd name="connsiteY50" fmla="*/ 2697346 h 4464600"/>
              <a:gd name="connsiteX51" fmla="*/ 1997751 w 7205682"/>
              <a:gd name="connsiteY51" fmla="*/ 2732515 h 4464600"/>
              <a:gd name="connsiteX52" fmla="*/ 2076882 w 7205682"/>
              <a:gd name="connsiteY52" fmla="*/ 2758892 h 4464600"/>
              <a:gd name="connsiteX53" fmla="*/ 2182389 w 7205682"/>
              <a:gd name="connsiteY53" fmla="*/ 2811646 h 4464600"/>
              <a:gd name="connsiteX54" fmla="*/ 2208766 w 7205682"/>
              <a:gd name="connsiteY54" fmla="*/ 2820438 h 4464600"/>
              <a:gd name="connsiteX55" fmla="*/ 2296689 w 7205682"/>
              <a:gd name="connsiteY55" fmla="*/ 2846815 h 4464600"/>
              <a:gd name="connsiteX56" fmla="*/ 2630797 w 7205682"/>
              <a:gd name="connsiteY56" fmla="*/ 2829230 h 4464600"/>
              <a:gd name="connsiteX57" fmla="*/ 2683551 w 7205682"/>
              <a:gd name="connsiteY57" fmla="*/ 2811646 h 4464600"/>
              <a:gd name="connsiteX58" fmla="*/ 2841812 w 7205682"/>
              <a:gd name="connsiteY58" fmla="*/ 2802854 h 4464600"/>
              <a:gd name="connsiteX59" fmla="*/ 3299012 w 7205682"/>
              <a:gd name="connsiteY59" fmla="*/ 2776477 h 4464600"/>
              <a:gd name="connsiteX60" fmla="*/ 3378143 w 7205682"/>
              <a:gd name="connsiteY60" fmla="*/ 2767684 h 4464600"/>
              <a:gd name="connsiteX61" fmla="*/ 4600274 w 7205682"/>
              <a:gd name="connsiteY61" fmla="*/ 2794061 h 4464600"/>
              <a:gd name="connsiteX62" fmla="*/ 4776120 w 7205682"/>
              <a:gd name="connsiteY62" fmla="*/ 2785269 h 4464600"/>
              <a:gd name="connsiteX63" fmla="*/ 4828874 w 7205682"/>
              <a:gd name="connsiteY63" fmla="*/ 2776477 h 4464600"/>
              <a:gd name="connsiteX64" fmla="*/ 4925589 w 7205682"/>
              <a:gd name="connsiteY64" fmla="*/ 2767684 h 4464600"/>
              <a:gd name="connsiteX65" fmla="*/ 5039889 w 7205682"/>
              <a:gd name="connsiteY65" fmla="*/ 2732515 h 4464600"/>
              <a:gd name="connsiteX66" fmla="*/ 5075059 w 7205682"/>
              <a:gd name="connsiteY66" fmla="*/ 2679761 h 4464600"/>
              <a:gd name="connsiteX67" fmla="*/ 5154189 w 7205682"/>
              <a:gd name="connsiteY67" fmla="*/ 2591838 h 4464600"/>
              <a:gd name="connsiteX68" fmla="*/ 5189359 w 7205682"/>
              <a:gd name="connsiteY68" fmla="*/ 2556669 h 4464600"/>
              <a:gd name="connsiteX69" fmla="*/ 5215736 w 7205682"/>
              <a:gd name="connsiteY69" fmla="*/ 2512707 h 4464600"/>
              <a:gd name="connsiteX70" fmla="*/ 5242112 w 7205682"/>
              <a:gd name="connsiteY70" fmla="*/ 2477538 h 4464600"/>
              <a:gd name="connsiteX71" fmla="*/ 5294866 w 7205682"/>
              <a:gd name="connsiteY71" fmla="*/ 2310484 h 4464600"/>
              <a:gd name="connsiteX72" fmla="*/ 5312451 w 7205682"/>
              <a:gd name="connsiteY72" fmla="*/ 2266523 h 4464600"/>
              <a:gd name="connsiteX73" fmla="*/ 5347620 w 7205682"/>
              <a:gd name="connsiteY73" fmla="*/ 2134638 h 4464600"/>
              <a:gd name="connsiteX74" fmla="*/ 5338828 w 7205682"/>
              <a:gd name="connsiteY74" fmla="*/ 1536761 h 4464600"/>
              <a:gd name="connsiteX75" fmla="*/ 5321243 w 7205682"/>
              <a:gd name="connsiteY75" fmla="*/ 1448838 h 4464600"/>
              <a:gd name="connsiteX76" fmla="*/ 5303659 w 7205682"/>
              <a:gd name="connsiteY76" fmla="*/ 1352123 h 4464600"/>
              <a:gd name="connsiteX77" fmla="*/ 5286074 w 7205682"/>
              <a:gd name="connsiteY77" fmla="*/ 1193861 h 4464600"/>
              <a:gd name="connsiteX78" fmla="*/ 5330036 w 7205682"/>
              <a:gd name="connsiteY78" fmla="*/ 631154 h 4464600"/>
              <a:gd name="connsiteX79" fmla="*/ 5558636 w 7205682"/>
              <a:gd name="connsiteY79" fmla="*/ 173954 h 4464600"/>
              <a:gd name="connsiteX80" fmla="*/ 5998251 w 7205682"/>
              <a:gd name="connsiteY80" fmla="*/ 24484 h 4464600"/>
              <a:gd name="connsiteX81" fmla="*/ 6578544 w 7205682"/>
              <a:gd name="connsiteY81" fmla="*/ 24484 h 4464600"/>
              <a:gd name="connsiteX82" fmla="*/ 6974197 w 7205682"/>
              <a:gd name="connsiteY82" fmla="*/ 261876 h 4464600"/>
              <a:gd name="connsiteX83" fmla="*/ 7123666 w 7205682"/>
              <a:gd name="connsiteY83" fmla="*/ 763038 h 4464600"/>
              <a:gd name="connsiteX84" fmla="*/ 7141251 w 7205682"/>
              <a:gd name="connsiteY84" fmla="*/ 1202654 h 4464600"/>
              <a:gd name="connsiteX85" fmla="*/ 7185213 w 7205682"/>
              <a:gd name="connsiteY85" fmla="*/ 1826908 h 4464600"/>
              <a:gd name="connsiteX86" fmla="*/ 7176419 w 7205682"/>
              <a:gd name="connsiteY86" fmla="*/ 2873191 h 4464600"/>
              <a:gd name="connsiteX87" fmla="*/ 7194005 w 7205682"/>
              <a:gd name="connsiteY87" fmla="*/ 3286430 h 4464600"/>
              <a:gd name="connsiteX88" fmla="*/ 6974197 w 7205682"/>
              <a:gd name="connsiteY88" fmla="*/ 3576577 h 4464600"/>
              <a:gd name="connsiteX89" fmla="*/ 6886274 w 7205682"/>
              <a:gd name="connsiteY89" fmla="*/ 3699669 h 4464600"/>
              <a:gd name="connsiteX90" fmla="*/ 6525789 w 7205682"/>
              <a:gd name="connsiteY90" fmla="*/ 4007400 h 4464600"/>
              <a:gd name="connsiteX91" fmla="*/ 6323566 w 7205682"/>
              <a:gd name="connsiteY91" fmla="*/ 4033777 h 4464600"/>
              <a:gd name="connsiteX92" fmla="*/ 6218059 w 7205682"/>
              <a:gd name="connsiteY92" fmla="*/ 4060154 h 4464600"/>
              <a:gd name="connsiteX93" fmla="*/ 6059797 w 7205682"/>
              <a:gd name="connsiteY93" fmla="*/ 4095323 h 4464600"/>
              <a:gd name="connsiteX94" fmla="*/ 5875159 w 7205682"/>
              <a:gd name="connsiteY94" fmla="*/ 4148077 h 4464600"/>
              <a:gd name="connsiteX95" fmla="*/ 5602597 w 7205682"/>
              <a:gd name="connsiteY95" fmla="*/ 4209623 h 4464600"/>
              <a:gd name="connsiteX96" fmla="*/ 5497089 w 7205682"/>
              <a:gd name="connsiteY96" fmla="*/ 4244792 h 4464600"/>
              <a:gd name="connsiteX97" fmla="*/ 5259697 w 7205682"/>
              <a:gd name="connsiteY97" fmla="*/ 4297546 h 4464600"/>
              <a:gd name="connsiteX98" fmla="*/ 5136605 w 7205682"/>
              <a:gd name="connsiteY98" fmla="*/ 4332715 h 4464600"/>
              <a:gd name="connsiteX99" fmla="*/ 5031097 w 7205682"/>
              <a:gd name="connsiteY99" fmla="*/ 4359092 h 4464600"/>
              <a:gd name="connsiteX100" fmla="*/ 4793705 w 7205682"/>
              <a:gd name="connsiteY100" fmla="*/ 4429430 h 4464600"/>
              <a:gd name="connsiteX101" fmla="*/ 4529936 w 7205682"/>
              <a:gd name="connsiteY101" fmla="*/ 4464600 h 4464600"/>
              <a:gd name="connsiteX102" fmla="*/ 4063943 w 7205682"/>
              <a:gd name="connsiteY102" fmla="*/ 4438223 h 4464600"/>
              <a:gd name="connsiteX103" fmla="*/ 3624328 w 7205682"/>
              <a:gd name="connsiteY103" fmla="*/ 4429430 h 4464600"/>
              <a:gd name="connsiteX104" fmla="*/ 3316597 w 7205682"/>
              <a:gd name="connsiteY104" fmla="*/ 4394261 h 4464600"/>
              <a:gd name="connsiteX105" fmla="*/ 3228674 w 7205682"/>
              <a:gd name="connsiteY105" fmla="*/ 4385469 h 4464600"/>
              <a:gd name="connsiteX106" fmla="*/ 3149543 w 7205682"/>
              <a:gd name="connsiteY106" fmla="*/ 4376677 h 4464600"/>
              <a:gd name="connsiteX107" fmla="*/ 2991282 w 7205682"/>
              <a:gd name="connsiteY107" fmla="*/ 4367884 h 4464600"/>
              <a:gd name="connsiteX108" fmla="*/ 2771474 w 7205682"/>
              <a:gd name="connsiteY108" fmla="*/ 4350300 h 4464600"/>
              <a:gd name="connsiteX109" fmla="*/ 2630797 w 7205682"/>
              <a:gd name="connsiteY109" fmla="*/ 4332715 h 4464600"/>
              <a:gd name="connsiteX110" fmla="*/ 2437366 w 7205682"/>
              <a:gd name="connsiteY110" fmla="*/ 4306338 h 4464600"/>
              <a:gd name="connsiteX111" fmla="*/ 2305482 w 7205682"/>
              <a:gd name="connsiteY111" fmla="*/ 4288754 h 4464600"/>
              <a:gd name="connsiteX112" fmla="*/ 2147220 w 7205682"/>
              <a:gd name="connsiteY112" fmla="*/ 4271169 h 4464600"/>
              <a:gd name="connsiteX113" fmla="*/ 2006543 w 7205682"/>
              <a:gd name="connsiteY113" fmla="*/ 4253584 h 4464600"/>
              <a:gd name="connsiteX114" fmla="*/ 1927412 w 7205682"/>
              <a:gd name="connsiteY114" fmla="*/ 4244792 h 4464600"/>
              <a:gd name="connsiteX115" fmla="*/ 1874659 w 7205682"/>
              <a:gd name="connsiteY115" fmla="*/ 4236000 h 4464600"/>
              <a:gd name="connsiteX116" fmla="*/ 1751566 w 7205682"/>
              <a:gd name="connsiteY116" fmla="*/ 4218415 h 4464600"/>
              <a:gd name="connsiteX117" fmla="*/ 1698812 w 7205682"/>
              <a:gd name="connsiteY117" fmla="*/ 4209623 h 4464600"/>
              <a:gd name="connsiteX118" fmla="*/ 1654851 w 7205682"/>
              <a:gd name="connsiteY118" fmla="*/ 4200830 h 4464600"/>
              <a:gd name="connsiteX119" fmla="*/ 1549343 w 7205682"/>
              <a:gd name="connsiteY119" fmla="*/ 4183246 h 4464600"/>
              <a:gd name="connsiteX120" fmla="*/ 1399874 w 7205682"/>
              <a:gd name="connsiteY120" fmla="*/ 4148077 h 4464600"/>
              <a:gd name="connsiteX121" fmla="*/ 1294366 w 7205682"/>
              <a:gd name="connsiteY121" fmla="*/ 4121700 h 4464600"/>
              <a:gd name="connsiteX122" fmla="*/ 1153689 w 7205682"/>
              <a:gd name="connsiteY122" fmla="*/ 4086530 h 4464600"/>
              <a:gd name="connsiteX123" fmla="*/ 986636 w 7205682"/>
              <a:gd name="connsiteY123" fmla="*/ 4068946 h 4464600"/>
              <a:gd name="connsiteX124" fmla="*/ 828374 w 7205682"/>
              <a:gd name="connsiteY124" fmla="*/ 4007400 h 4464600"/>
              <a:gd name="connsiteX125" fmla="*/ 749243 w 7205682"/>
              <a:gd name="connsiteY125" fmla="*/ 3981023 h 4464600"/>
              <a:gd name="connsiteX126" fmla="*/ 678905 w 7205682"/>
              <a:gd name="connsiteY126" fmla="*/ 3954646 h 4464600"/>
              <a:gd name="connsiteX127" fmla="*/ 626151 w 7205682"/>
              <a:gd name="connsiteY127" fmla="*/ 3937061 h 4464600"/>
              <a:gd name="connsiteX128" fmla="*/ 573397 w 7205682"/>
              <a:gd name="connsiteY128" fmla="*/ 3910684 h 4464600"/>
              <a:gd name="connsiteX129" fmla="*/ 529436 w 7205682"/>
              <a:gd name="connsiteY129" fmla="*/ 3893100 h 4464600"/>
              <a:gd name="connsiteX130" fmla="*/ 362382 w 7205682"/>
              <a:gd name="connsiteY130" fmla="*/ 3761215 h 4464600"/>
              <a:gd name="connsiteX131" fmla="*/ 160158 w 7205682"/>
              <a:gd name="connsiteY131" fmla="*/ 3304015 h 4464600"/>
              <a:gd name="connsiteX132" fmla="*/ 1897 w 7205682"/>
              <a:gd name="connsiteY132" fmla="*/ 2635799 h 4464600"/>
              <a:gd name="connsiteX0" fmla="*/ 1897 w 7191806"/>
              <a:gd name="connsiteY0" fmla="*/ 2635799 h 4464600"/>
              <a:gd name="connsiteX1" fmla="*/ 72236 w 7191806"/>
              <a:gd name="connsiteY1" fmla="*/ 1475215 h 4464600"/>
              <a:gd name="connsiteX2" fmla="*/ 63443 w 7191806"/>
              <a:gd name="connsiteY2" fmla="*/ 1378500 h 4464600"/>
              <a:gd name="connsiteX3" fmla="*/ 72236 w 7191806"/>
              <a:gd name="connsiteY3" fmla="*/ 1053184 h 4464600"/>
              <a:gd name="connsiteX4" fmla="*/ 81028 w 7191806"/>
              <a:gd name="connsiteY4" fmla="*/ 956469 h 4464600"/>
              <a:gd name="connsiteX5" fmla="*/ 98612 w 7191806"/>
              <a:gd name="connsiteY5" fmla="*/ 903715 h 4464600"/>
              <a:gd name="connsiteX6" fmla="*/ 142574 w 7191806"/>
              <a:gd name="connsiteY6" fmla="*/ 807000 h 4464600"/>
              <a:gd name="connsiteX7" fmla="*/ 177743 w 7191806"/>
              <a:gd name="connsiteY7" fmla="*/ 719077 h 4464600"/>
              <a:gd name="connsiteX8" fmla="*/ 204120 w 7191806"/>
              <a:gd name="connsiteY8" fmla="*/ 666323 h 4464600"/>
              <a:gd name="connsiteX9" fmla="*/ 221705 w 7191806"/>
              <a:gd name="connsiteY9" fmla="*/ 613569 h 4464600"/>
              <a:gd name="connsiteX10" fmla="*/ 327212 w 7191806"/>
              <a:gd name="connsiteY10" fmla="*/ 428930 h 4464600"/>
              <a:gd name="connsiteX11" fmla="*/ 397551 w 7191806"/>
              <a:gd name="connsiteY11" fmla="*/ 349800 h 4464600"/>
              <a:gd name="connsiteX12" fmla="*/ 450305 w 7191806"/>
              <a:gd name="connsiteY12" fmla="*/ 305838 h 4464600"/>
              <a:gd name="connsiteX13" fmla="*/ 529436 w 7191806"/>
              <a:gd name="connsiteY13" fmla="*/ 244292 h 4464600"/>
              <a:gd name="connsiteX14" fmla="*/ 564605 w 7191806"/>
              <a:gd name="connsiteY14" fmla="*/ 235500 h 4464600"/>
              <a:gd name="connsiteX15" fmla="*/ 626151 w 7191806"/>
              <a:gd name="connsiteY15" fmla="*/ 209123 h 4464600"/>
              <a:gd name="connsiteX16" fmla="*/ 670112 w 7191806"/>
              <a:gd name="connsiteY16" fmla="*/ 191538 h 4464600"/>
              <a:gd name="connsiteX17" fmla="*/ 722866 w 7191806"/>
              <a:gd name="connsiteY17" fmla="*/ 182746 h 4464600"/>
              <a:gd name="connsiteX18" fmla="*/ 775620 w 7191806"/>
              <a:gd name="connsiteY18" fmla="*/ 165161 h 4464600"/>
              <a:gd name="connsiteX19" fmla="*/ 854751 w 7191806"/>
              <a:gd name="connsiteY19" fmla="*/ 147577 h 4464600"/>
              <a:gd name="connsiteX20" fmla="*/ 942674 w 7191806"/>
              <a:gd name="connsiteY20" fmla="*/ 129992 h 4464600"/>
              <a:gd name="connsiteX21" fmla="*/ 1013012 w 7191806"/>
              <a:gd name="connsiteY21" fmla="*/ 112407 h 4464600"/>
              <a:gd name="connsiteX22" fmla="*/ 1109728 w 7191806"/>
              <a:gd name="connsiteY22" fmla="*/ 138784 h 4464600"/>
              <a:gd name="connsiteX23" fmla="*/ 1136105 w 7191806"/>
              <a:gd name="connsiteY23" fmla="*/ 156369 h 4464600"/>
              <a:gd name="connsiteX24" fmla="*/ 1224028 w 7191806"/>
              <a:gd name="connsiteY24" fmla="*/ 173954 h 4464600"/>
              <a:gd name="connsiteX25" fmla="*/ 1320743 w 7191806"/>
              <a:gd name="connsiteY25" fmla="*/ 209123 h 4464600"/>
              <a:gd name="connsiteX26" fmla="*/ 1373497 w 7191806"/>
              <a:gd name="connsiteY26" fmla="*/ 226707 h 4464600"/>
              <a:gd name="connsiteX27" fmla="*/ 1443836 w 7191806"/>
              <a:gd name="connsiteY27" fmla="*/ 253084 h 4464600"/>
              <a:gd name="connsiteX28" fmla="*/ 1505382 w 7191806"/>
              <a:gd name="connsiteY28" fmla="*/ 305838 h 4464600"/>
              <a:gd name="connsiteX29" fmla="*/ 1531759 w 7191806"/>
              <a:gd name="connsiteY29" fmla="*/ 341007 h 4464600"/>
              <a:gd name="connsiteX30" fmla="*/ 1558136 w 7191806"/>
              <a:gd name="connsiteY30" fmla="*/ 428930 h 4464600"/>
              <a:gd name="connsiteX31" fmla="*/ 1566928 w 7191806"/>
              <a:gd name="connsiteY31" fmla="*/ 481684 h 4464600"/>
              <a:gd name="connsiteX32" fmla="*/ 1593305 w 7191806"/>
              <a:gd name="connsiteY32" fmla="*/ 587192 h 4464600"/>
              <a:gd name="connsiteX33" fmla="*/ 1593305 w 7191806"/>
              <a:gd name="connsiteY33" fmla="*/ 1000430 h 4464600"/>
              <a:gd name="connsiteX34" fmla="*/ 1584512 w 7191806"/>
              <a:gd name="connsiteY34" fmla="*/ 1782946 h 4464600"/>
              <a:gd name="connsiteX35" fmla="*/ 1593305 w 7191806"/>
              <a:gd name="connsiteY35" fmla="*/ 1923623 h 4464600"/>
              <a:gd name="connsiteX36" fmla="*/ 1602097 w 7191806"/>
              <a:gd name="connsiteY36" fmla="*/ 1950000 h 4464600"/>
              <a:gd name="connsiteX37" fmla="*/ 1619682 w 7191806"/>
              <a:gd name="connsiteY37" fmla="*/ 2108261 h 4464600"/>
              <a:gd name="connsiteX38" fmla="*/ 1646059 w 7191806"/>
              <a:gd name="connsiteY38" fmla="*/ 2169807 h 4464600"/>
              <a:gd name="connsiteX39" fmla="*/ 1654851 w 7191806"/>
              <a:gd name="connsiteY39" fmla="*/ 2204977 h 4464600"/>
              <a:gd name="connsiteX40" fmla="*/ 1672436 w 7191806"/>
              <a:gd name="connsiteY40" fmla="*/ 2257730 h 4464600"/>
              <a:gd name="connsiteX41" fmla="*/ 1681228 w 7191806"/>
              <a:gd name="connsiteY41" fmla="*/ 2284107 h 4464600"/>
              <a:gd name="connsiteX42" fmla="*/ 1698812 w 7191806"/>
              <a:gd name="connsiteY42" fmla="*/ 2319277 h 4464600"/>
              <a:gd name="connsiteX43" fmla="*/ 1707605 w 7191806"/>
              <a:gd name="connsiteY43" fmla="*/ 2372030 h 4464600"/>
              <a:gd name="connsiteX44" fmla="*/ 1725189 w 7191806"/>
              <a:gd name="connsiteY44" fmla="*/ 2415992 h 4464600"/>
              <a:gd name="connsiteX45" fmla="*/ 1733982 w 7191806"/>
              <a:gd name="connsiteY45" fmla="*/ 2442369 h 4464600"/>
              <a:gd name="connsiteX46" fmla="*/ 1769151 w 7191806"/>
              <a:gd name="connsiteY46" fmla="*/ 2539084 h 4464600"/>
              <a:gd name="connsiteX47" fmla="*/ 1821905 w 7191806"/>
              <a:gd name="connsiteY47" fmla="*/ 2591838 h 4464600"/>
              <a:gd name="connsiteX48" fmla="*/ 1839489 w 7191806"/>
              <a:gd name="connsiteY48" fmla="*/ 2618215 h 4464600"/>
              <a:gd name="connsiteX49" fmla="*/ 1892243 w 7191806"/>
              <a:gd name="connsiteY49" fmla="*/ 2653384 h 4464600"/>
              <a:gd name="connsiteX50" fmla="*/ 1944997 w 7191806"/>
              <a:gd name="connsiteY50" fmla="*/ 2697346 h 4464600"/>
              <a:gd name="connsiteX51" fmla="*/ 1997751 w 7191806"/>
              <a:gd name="connsiteY51" fmla="*/ 2732515 h 4464600"/>
              <a:gd name="connsiteX52" fmla="*/ 2076882 w 7191806"/>
              <a:gd name="connsiteY52" fmla="*/ 2758892 h 4464600"/>
              <a:gd name="connsiteX53" fmla="*/ 2182389 w 7191806"/>
              <a:gd name="connsiteY53" fmla="*/ 2811646 h 4464600"/>
              <a:gd name="connsiteX54" fmla="*/ 2208766 w 7191806"/>
              <a:gd name="connsiteY54" fmla="*/ 2820438 h 4464600"/>
              <a:gd name="connsiteX55" fmla="*/ 2296689 w 7191806"/>
              <a:gd name="connsiteY55" fmla="*/ 2846815 h 4464600"/>
              <a:gd name="connsiteX56" fmla="*/ 2630797 w 7191806"/>
              <a:gd name="connsiteY56" fmla="*/ 2829230 h 4464600"/>
              <a:gd name="connsiteX57" fmla="*/ 2683551 w 7191806"/>
              <a:gd name="connsiteY57" fmla="*/ 2811646 h 4464600"/>
              <a:gd name="connsiteX58" fmla="*/ 2841812 w 7191806"/>
              <a:gd name="connsiteY58" fmla="*/ 2802854 h 4464600"/>
              <a:gd name="connsiteX59" fmla="*/ 3299012 w 7191806"/>
              <a:gd name="connsiteY59" fmla="*/ 2776477 h 4464600"/>
              <a:gd name="connsiteX60" fmla="*/ 3378143 w 7191806"/>
              <a:gd name="connsiteY60" fmla="*/ 2767684 h 4464600"/>
              <a:gd name="connsiteX61" fmla="*/ 4600274 w 7191806"/>
              <a:gd name="connsiteY61" fmla="*/ 2794061 h 4464600"/>
              <a:gd name="connsiteX62" fmla="*/ 4776120 w 7191806"/>
              <a:gd name="connsiteY62" fmla="*/ 2785269 h 4464600"/>
              <a:gd name="connsiteX63" fmla="*/ 4828874 w 7191806"/>
              <a:gd name="connsiteY63" fmla="*/ 2776477 h 4464600"/>
              <a:gd name="connsiteX64" fmla="*/ 4925589 w 7191806"/>
              <a:gd name="connsiteY64" fmla="*/ 2767684 h 4464600"/>
              <a:gd name="connsiteX65" fmla="*/ 5039889 w 7191806"/>
              <a:gd name="connsiteY65" fmla="*/ 2732515 h 4464600"/>
              <a:gd name="connsiteX66" fmla="*/ 5075059 w 7191806"/>
              <a:gd name="connsiteY66" fmla="*/ 2679761 h 4464600"/>
              <a:gd name="connsiteX67" fmla="*/ 5154189 w 7191806"/>
              <a:gd name="connsiteY67" fmla="*/ 2591838 h 4464600"/>
              <a:gd name="connsiteX68" fmla="*/ 5189359 w 7191806"/>
              <a:gd name="connsiteY68" fmla="*/ 2556669 h 4464600"/>
              <a:gd name="connsiteX69" fmla="*/ 5215736 w 7191806"/>
              <a:gd name="connsiteY69" fmla="*/ 2512707 h 4464600"/>
              <a:gd name="connsiteX70" fmla="*/ 5242112 w 7191806"/>
              <a:gd name="connsiteY70" fmla="*/ 2477538 h 4464600"/>
              <a:gd name="connsiteX71" fmla="*/ 5294866 w 7191806"/>
              <a:gd name="connsiteY71" fmla="*/ 2310484 h 4464600"/>
              <a:gd name="connsiteX72" fmla="*/ 5312451 w 7191806"/>
              <a:gd name="connsiteY72" fmla="*/ 2266523 h 4464600"/>
              <a:gd name="connsiteX73" fmla="*/ 5347620 w 7191806"/>
              <a:gd name="connsiteY73" fmla="*/ 2134638 h 4464600"/>
              <a:gd name="connsiteX74" fmla="*/ 5338828 w 7191806"/>
              <a:gd name="connsiteY74" fmla="*/ 1536761 h 4464600"/>
              <a:gd name="connsiteX75" fmla="*/ 5321243 w 7191806"/>
              <a:gd name="connsiteY75" fmla="*/ 1448838 h 4464600"/>
              <a:gd name="connsiteX76" fmla="*/ 5303659 w 7191806"/>
              <a:gd name="connsiteY76" fmla="*/ 1352123 h 4464600"/>
              <a:gd name="connsiteX77" fmla="*/ 5286074 w 7191806"/>
              <a:gd name="connsiteY77" fmla="*/ 1193861 h 4464600"/>
              <a:gd name="connsiteX78" fmla="*/ 5330036 w 7191806"/>
              <a:gd name="connsiteY78" fmla="*/ 631154 h 4464600"/>
              <a:gd name="connsiteX79" fmla="*/ 5558636 w 7191806"/>
              <a:gd name="connsiteY79" fmla="*/ 173954 h 4464600"/>
              <a:gd name="connsiteX80" fmla="*/ 5998251 w 7191806"/>
              <a:gd name="connsiteY80" fmla="*/ 24484 h 4464600"/>
              <a:gd name="connsiteX81" fmla="*/ 6578544 w 7191806"/>
              <a:gd name="connsiteY81" fmla="*/ 24484 h 4464600"/>
              <a:gd name="connsiteX82" fmla="*/ 6974197 w 7191806"/>
              <a:gd name="connsiteY82" fmla="*/ 261876 h 4464600"/>
              <a:gd name="connsiteX83" fmla="*/ 7123666 w 7191806"/>
              <a:gd name="connsiteY83" fmla="*/ 763038 h 4464600"/>
              <a:gd name="connsiteX84" fmla="*/ 7141251 w 7191806"/>
              <a:gd name="connsiteY84" fmla="*/ 1202654 h 4464600"/>
              <a:gd name="connsiteX85" fmla="*/ 7185213 w 7191806"/>
              <a:gd name="connsiteY85" fmla="*/ 1826908 h 4464600"/>
              <a:gd name="connsiteX86" fmla="*/ 7176419 w 7191806"/>
              <a:gd name="connsiteY86" fmla="*/ 2873191 h 4464600"/>
              <a:gd name="connsiteX87" fmla="*/ 7044536 w 7191806"/>
              <a:gd name="connsiteY87" fmla="*/ 3242469 h 4464600"/>
              <a:gd name="connsiteX88" fmla="*/ 6974197 w 7191806"/>
              <a:gd name="connsiteY88" fmla="*/ 3576577 h 4464600"/>
              <a:gd name="connsiteX89" fmla="*/ 6886274 w 7191806"/>
              <a:gd name="connsiteY89" fmla="*/ 3699669 h 4464600"/>
              <a:gd name="connsiteX90" fmla="*/ 6525789 w 7191806"/>
              <a:gd name="connsiteY90" fmla="*/ 4007400 h 4464600"/>
              <a:gd name="connsiteX91" fmla="*/ 6323566 w 7191806"/>
              <a:gd name="connsiteY91" fmla="*/ 4033777 h 4464600"/>
              <a:gd name="connsiteX92" fmla="*/ 6218059 w 7191806"/>
              <a:gd name="connsiteY92" fmla="*/ 4060154 h 4464600"/>
              <a:gd name="connsiteX93" fmla="*/ 6059797 w 7191806"/>
              <a:gd name="connsiteY93" fmla="*/ 4095323 h 4464600"/>
              <a:gd name="connsiteX94" fmla="*/ 5875159 w 7191806"/>
              <a:gd name="connsiteY94" fmla="*/ 4148077 h 4464600"/>
              <a:gd name="connsiteX95" fmla="*/ 5602597 w 7191806"/>
              <a:gd name="connsiteY95" fmla="*/ 4209623 h 4464600"/>
              <a:gd name="connsiteX96" fmla="*/ 5497089 w 7191806"/>
              <a:gd name="connsiteY96" fmla="*/ 4244792 h 4464600"/>
              <a:gd name="connsiteX97" fmla="*/ 5259697 w 7191806"/>
              <a:gd name="connsiteY97" fmla="*/ 4297546 h 4464600"/>
              <a:gd name="connsiteX98" fmla="*/ 5136605 w 7191806"/>
              <a:gd name="connsiteY98" fmla="*/ 4332715 h 4464600"/>
              <a:gd name="connsiteX99" fmla="*/ 5031097 w 7191806"/>
              <a:gd name="connsiteY99" fmla="*/ 4359092 h 4464600"/>
              <a:gd name="connsiteX100" fmla="*/ 4793705 w 7191806"/>
              <a:gd name="connsiteY100" fmla="*/ 4429430 h 4464600"/>
              <a:gd name="connsiteX101" fmla="*/ 4529936 w 7191806"/>
              <a:gd name="connsiteY101" fmla="*/ 4464600 h 4464600"/>
              <a:gd name="connsiteX102" fmla="*/ 4063943 w 7191806"/>
              <a:gd name="connsiteY102" fmla="*/ 4438223 h 4464600"/>
              <a:gd name="connsiteX103" fmla="*/ 3624328 w 7191806"/>
              <a:gd name="connsiteY103" fmla="*/ 4429430 h 4464600"/>
              <a:gd name="connsiteX104" fmla="*/ 3316597 w 7191806"/>
              <a:gd name="connsiteY104" fmla="*/ 4394261 h 4464600"/>
              <a:gd name="connsiteX105" fmla="*/ 3228674 w 7191806"/>
              <a:gd name="connsiteY105" fmla="*/ 4385469 h 4464600"/>
              <a:gd name="connsiteX106" fmla="*/ 3149543 w 7191806"/>
              <a:gd name="connsiteY106" fmla="*/ 4376677 h 4464600"/>
              <a:gd name="connsiteX107" fmla="*/ 2991282 w 7191806"/>
              <a:gd name="connsiteY107" fmla="*/ 4367884 h 4464600"/>
              <a:gd name="connsiteX108" fmla="*/ 2771474 w 7191806"/>
              <a:gd name="connsiteY108" fmla="*/ 4350300 h 4464600"/>
              <a:gd name="connsiteX109" fmla="*/ 2630797 w 7191806"/>
              <a:gd name="connsiteY109" fmla="*/ 4332715 h 4464600"/>
              <a:gd name="connsiteX110" fmla="*/ 2437366 w 7191806"/>
              <a:gd name="connsiteY110" fmla="*/ 4306338 h 4464600"/>
              <a:gd name="connsiteX111" fmla="*/ 2305482 w 7191806"/>
              <a:gd name="connsiteY111" fmla="*/ 4288754 h 4464600"/>
              <a:gd name="connsiteX112" fmla="*/ 2147220 w 7191806"/>
              <a:gd name="connsiteY112" fmla="*/ 4271169 h 4464600"/>
              <a:gd name="connsiteX113" fmla="*/ 2006543 w 7191806"/>
              <a:gd name="connsiteY113" fmla="*/ 4253584 h 4464600"/>
              <a:gd name="connsiteX114" fmla="*/ 1927412 w 7191806"/>
              <a:gd name="connsiteY114" fmla="*/ 4244792 h 4464600"/>
              <a:gd name="connsiteX115" fmla="*/ 1874659 w 7191806"/>
              <a:gd name="connsiteY115" fmla="*/ 4236000 h 4464600"/>
              <a:gd name="connsiteX116" fmla="*/ 1751566 w 7191806"/>
              <a:gd name="connsiteY116" fmla="*/ 4218415 h 4464600"/>
              <a:gd name="connsiteX117" fmla="*/ 1698812 w 7191806"/>
              <a:gd name="connsiteY117" fmla="*/ 4209623 h 4464600"/>
              <a:gd name="connsiteX118" fmla="*/ 1654851 w 7191806"/>
              <a:gd name="connsiteY118" fmla="*/ 4200830 h 4464600"/>
              <a:gd name="connsiteX119" fmla="*/ 1549343 w 7191806"/>
              <a:gd name="connsiteY119" fmla="*/ 4183246 h 4464600"/>
              <a:gd name="connsiteX120" fmla="*/ 1399874 w 7191806"/>
              <a:gd name="connsiteY120" fmla="*/ 4148077 h 4464600"/>
              <a:gd name="connsiteX121" fmla="*/ 1294366 w 7191806"/>
              <a:gd name="connsiteY121" fmla="*/ 4121700 h 4464600"/>
              <a:gd name="connsiteX122" fmla="*/ 1153689 w 7191806"/>
              <a:gd name="connsiteY122" fmla="*/ 4086530 h 4464600"/>
              <a:gd name="connsiteX123" fmla="*/ 986636 w 7191806"/>
              <a:gd name="connsiteY123" fmla="*/ 4068946 h 4464600"/>
              <a:gd name="connsiteX124" fmla="*/ 828374 w 7191806"/>
              <a:gd name="connsiteY124" fmla="*/ 4007400 h 4464600"/>
              <a:gd name="connsiteX125" fmla="*/ 749243 w 7191806"/>
              <a:gd name="connsiteY125" fmla="*/ 3981023 h 4464600"/>
              <a:gd name="connsiteX126" fmla="*/ 678905 w 7191806"/>
              <a:gd name="connsiteY126" fmla="*/ 3954646 h 4464600"/>
              <a:gd name="connsiteX127" fmla="*/ 626151 w 7191806"/>
              <a:gd name="connsiteY127" fmla="*/ 3937061 h 4464600"/>
              <a:gd name="connsiteX128" fmla="*/ 573397 w 7191806"/>
              <a:gd name="connsiteY128" fmla="*/ 3910684 h 4464600"/>
              <a:gd name="connsiteX129" fmla="*/ 529436 w 7191806"/>
              <a:gd name="connsiteY129" fmla="*/ 3893100 h 4464600"/>
              <a:gd name="connsiteX130" fmla="*/ 362382 w 7191806"/>
              <a:gd name="connsiteY130" fmla="*/ 3761215 h 4464600"/>
              <a:gd name="connsiteX131" fmla="*/ 160158 w 7191806"/>
              <a:gd name="connsiteY131" fmla="*/ 3304015 h 4464600"/>
              <a:gd name="connsiteX132" fmla="*/ 1897 w 7191806"/>
              <a:gd name="connsiteY132" fmla="*/ 2635799 h 4464600"/>
              <a:gd name="connsiteX0" fmla="*/ 1897 w 7180033"/>
              <a:gd name="connsiteY0" fmla="*/ 2635799 h 4464600"/>
              <a:gd name="connsiteX1" fmla="*/ 72236 w 7180033"/>
              <a:gd name="connsiteY1" fmla="*/ 1475215 h 4464600"/>
              <a:gd name="connsiteX2" fmla="*/ 63443 w 7180033"/>
              <a:gd name="connsiteY2" fmla="*/ 1378500 h 4464600"/>
              <a:gd name="connsiteX3" fmla="*/ 72236 w 7180033"/>
              <a:gd name="connsiteY3" fmla="*/ 1053184 h 4464600"/>
              <a:gd name="connsiteX4" fmla="*/ 81028 w 7180033"/>
              <a:gd name="connsiteY4" fmla="*/ 956469 h 4464600"/>
              <a:gd name="connsiteX5" fmla="*/ 98612 w 7180033"/>
              <a:gd name="connsiteY5" fmla="*/ 903715 h 4464600"/>
              <a:gd name="connsiteX6" fmla="*/ 142574 w 7180033"/>
              <a:gd name="connsiteY6" fmla="*/ 807000 h 4464600"/>
              <a:gd name="connsiteX7" fmla="*/ 177743 w 7180033"/>
              <a:gd name="connsiteY7" fmla="*/ 719077 h 4464600"/>
              <a:gd name="connsiteX8" fmla="*/ 204120 w 7180033"/>
              <a:gd name="connsiteY8" fmla="*/ 666323 h 4464600"/>
              <a:gd name="connsiteX9" fmla="*/ 221705 w 7180033"/>
              <a:gd name="connsiteY9" fmla="*/ 613569 h 4464600"/>
              <a:gd name="connsiteX10" fmla="*/ 327212 w 7180033"/>
              <a:gd name="connsiteY10" fmla="*/ 428930 h 4464600"/>
              <a:gd name="connsiteX11" fmla="*/ 397551 w 7180033"/>
              <a:gd name="connsiteY11" fmla="*/ 349800 h 4464600"/>
              <a:gd name="connsiteX12" fmla="*/ 450305 w 7180033"/>
              <a:gd name="connsiteY12" fmla="*/ 305838 h 4464600"/>
              <a:gd name="connsiteX13" fmla="*/ 529436 w 7180033"/>
              <a:gd name="connsiteY13" fmla="*/ 244292 h 4464600"/>
              <a:gd name="connsiteX14" fmla="*/ 564605 w 7180033"/>
              <a:gd name="connsiteY14" fmla="*/ 235500 h 4464600"/>
              <a:gd name="connsiteX15" fmla="*/ 626151 w 7180033"/>
              <a:gd name="connsiteY15" fmla="*/ 209123 h 4464600"/>
              <a:gd name="connsiteX16" fmla="*/ 670112 w 7180033"/>
              <a:gd name="connsiteY16" fmla="*/ 191538 h 4464600"/>
              <a:gd name="connsiteX17" fmla="*/ 722866 w 7180033"/>
              <a:gd name="connsiteY17" fmla="*/ 182746 h 4464600"/>
              <a:gd name="connsiteX18" fmla="*/ 775620 w 7180033"/>
              <a:gd name="connsiteY18" fmla="*/ 165161 h 4464600"/>
              <a:gd name="connsiteX19" fmla="*/ 854751 w 7180033"/>
              <a:gd name="connsiteY19" fmla="*/ 147577 h 4464600"/>
              <a:gd name="connsiteX20" fmla="*/ 942674 w 7180033"/>
              <a:gd name="connsiteY20" fmla="*/ 129992 h 4464600"/>
              <a:gd name="connsiteX21" fmla="*/ 1013012 w 7180033"/>
              <a:gd name="connsiteY21" fmla="*/ 112407 h 4464600"/>
              <a:gd name="connsiteX22" fmla="*/ 1109728 w 7180033"/>
              <a:gd name="connsiteY22" fmla="*/ 138784 h 4464600"/>
              <a:gd name="connsiteX23" fmla="*/ 1136105 w 7180033"/>
              <a:gd name="connsiteY23" fmla="*/ 156369 h 4464600"/>
              <a:gd name="connsiteX24" fmla="*/ 1224028 w 7180033"/>
              <a:gd name="connsiteY24" fmla="*/ 173954 h 4464600"/>
              <a:gd name="connsiteX25" fmla="*/ 1320743 w 7180033"/>
              <a:gd name="connsiteY25" fmla="*/ 209123 h 4464600"/>
              <a:gd name="connsiteX26" fmla="*/ 1373497 w 7180033"/>
              <a:gd name="connsiteY26" fmla="*/ 226707 h 4464600"/>
              <a:gd name="connsiteX27" fmla="*/ 1443836 w 7180033"/>
              <a:gd name="connsiteY27" fmla="*/ 253084 h 4464600"/>
              <a:gd name="connsiteX28" fmla="*/ 1505382 w 7180033"/>
              <a:gd name="connsiteY28" fmla="*/ 305838 h 4464600"/>
              <a:gd name="connsiteX29" fmla="*/ 1531759 w 7180033"/>
              <a:gd name="connsiteY29" fmla="*/ 341007 h 4464600"/>
              <a:gd name="connsiteX30" fmla="*/ 1558136 w 7180033"/>
              <a:gd name="connsiteY30" fmla="*/ 428930 h 4464600"/>
              <a:gd name="connsiteX31" fmla="*/ 1566928 w 7180033"/>
              <a:gd name="connsiteY31" fmla="*/ 481684 h 4464600"/>
              <a:gd name="connsiteX32" fmla="*/ 1593305 w 7180033"/>
              <a:gd name="connsiteY32" fmla="*/ 587192 h 4464600"/>
              <a:gd name="connsiteX33" fmla="*/ 1593305 w 7180033"/>
              <a:gd name="connsiteY33" fmla="*/ 1000430 h 4464600"/>
              <a:gd name="connsiteX34" fmla="*/ 1584512 w 7180033"/>
              <a:gd name="connsiteY34" fmla="*/ 1782946 h 4464600"/>
              <a:gd name="connsiteX35" fmla="*/ 1593305 w 7180033"/>
              <a:gd name="connsiteY35" fmla="*/ 1923623 h 4464600"/>
              <a:gd name="connsiteX36" fmla="*/ 1602097 w 7180033"/>
              <a:gd name="connsiteY36" fmla="*/ 1950000 h 4464600"/>
              <a:gd name="connsiteX37" fmla="*/ 1619682 w 7180033"/>
              <a:gd name="connsiteY37" fmla="*/ 2108261 h 4464600"/>
              <a:gd name="connsiteX38" fmla="*/ 1646059 w 7180033"/>
              <a:gd name="connsiteY38" fmla="*/ 2169807 h 4464600"/>
              <a:gd name="connsiteX39" fmla="*/ 1654851 w 7180033"/>
              <a:gd name="connsiteY39" fmla="*/ 2204977 h 4464600"/>
              <a:gd name="connsiteX40" fmla="*/ 1672436 w 7180033"/>
              <a:gd name="connsiteY40" fmla="*/ 2257730 h 4464600"/>
              <a:gd name="connsiteX41" fmla="*/ 1681228 w 7180033"/>
              <a:gd name="connsiteY41" fmla="*/ 2284107 h 4464600"/>
              <a:gd name="connsiteX42" fmla="*/ 1698812 w 7180033"/>
              <a:gd name="connsiteY42" fmla="*/ 2319277 h 4464600"/>
              <a:gd name="connsiteX43" fmla="*/ 1707605 w 7180033"/>
              <a:gd name="connsiteY43" fmla="*/ 2372030 h 4464600"/>
              <a:gd name="connsiteX44" fmla="*/ 1725189 w 7180033"/>
              <a:gd name="connsiteY44" fmla="*/ 2415992 h 4464600"/>
              <a:gd name="connsiteX45" fmla="*/ 1733982 w 7180033"/>
              <a:gd name="connsiteY45" fmla="*/ 2442369 h 4464600"/>
              <a:gd name="connsiteX46" fmla="*/ 1769151 w 7180033"/>
              <a:gd name="connsiteY46" fmla="*/ 2539084 h 4464600"/>
              <a:gd name="connsiteX47" fmla="*/ 1821905 w 7180033"/>
              <a:gd name="connsiteY47" fmla="*/ 2591838 h 4464600"/>
              <a:gd name="connsiteX48" fmla="*/ 1839489 w 7180033"/>
              <a:gd name="connsiteY48" fmla="*/ 2618215 h 4464600"/>
              <a:gd name="connsiteX49" fmla="*/ 1892243 w 7180033"/>
              <a:gd name="connsiteY49" fmla="*/ 2653384 h 4464600"/>
              <a:gd name="connsiteX50" fmla="*/ 1944997 w 7180033"/>
              <a:gd name="connsiteY50" fmla="*/ 2697346 h 4464600"/>
              <a:gd name="connsiteX51" fmla="*/ 1997751 w 7180033"/>
              <a:gd name="connsiteY51" fmla="*/ 2732515 h 4464600"/>
              <a:gd name="connsiteX52" fmla="*/ 2076882 w 7180033"/>
              <a:gd name="connsiteY52" fmla="*/ 2758892 h 4464600"/>
              <a:gd name="connsiteX53" fmla="*/ 2182389 w 7180033"/>
              <a:gd name="connsiteY53" fmla="*/ 2811646 h 4464600"/>
              <a:gd name="connsiteX54" fmla="*/ 2208766 w 7180033"/>
              <a:gd name="connsiteY54" fmla="*/ 2820438 h 4464600"/>
              <a:gd name="connsiteX55" fmla="*/ 2296689 w 7180033"/>
              <a:gd name="connsiteY55" fmla="*/ 2846815 h 4464600"/>
              <a:gd name="connsiteX56" fmla="*/ 2630797 w 7180033"/>
              <a:gd name="connsiteY56" fmla="*/ 2829230 h 4464600"/>
              <a:gd name="connsiteX57" fmla="*/ 2683551 w 7180033"/>
              <a:gd name="connsiteY57" fmla="*/ 2811646 h 4464600"/>
              <a:gd name="connsiteX58" fmla="*/ 2841812 w 7180033"/>
              <a:gd name="connsiteY58" fmla="*/ 2802854 h 4464600"/>
              <a:gd name="connsiteX59" fmla="*/ 3299012 w 7180033"/>
              <a:gd name="connsiteY59" fmla="*/ 2776477 h 4464600"/>
              <a:gd name="connsiteX60" fmla="*/ 3378143 w 7180033"/>
              <a:gd name="connsiteY60" fmla="*/ 2767684 h 4464600"/>
              <a:gd name="connsiteX61" fmla="*/ 4600274 w 7180033"/>
              <a:gd name="connsiteY61" fmla="*/ 2794061 h 4464600"/>
              <a:gd name="connsiteX62" fmla="*/ 4776120 w 7180033"/>
              <a:gd name="connsiteY62" fmla="*/ 2785269 h 4464600"/>
              <a:gd name="connsiteX63" fmla="*/ 4828874 w 7180033"/>
              <a:gd name="connsiteY63" fmla="*/ 2776477 h 4464600"/>
              <a:gd name="connsiteX64" fmla="*/ 4925589 w 7180033"/>
              <a:gd name="connsiteY64" fmla="*/ 2767684 h 4464600"/>
              <a:gd name="connsiteX65" fmla="*/ 5039889 w 7180033"/>
              <a:gd name="connsiteY65" fmla="*/ 2732515 h 4464600"/>
              <a:gd name="connsiteX66" fmla="*/ 5075059 w 7180033"/>
              <a:gd name="connsiteY66" fmla="*/ 2679761 h 4464600"/>
              <a:gd name="connsiteX67" fmla="*/ 5154189 w 7180033"/>
              <a:gd name="connsiteY67" fmla="*/ 2591838 h 4464600"/>
              <a:gd name="connsiteX68" fmla="*/ 5189359 w 7180033"/>
              <a:gd name="connsiteY68" fmla="*/ 2556669 h 4464600"/>
              <a:gd name="connsiteX69" fmla="*/ 5215736 w 7180033"/>
              <a:gd name="connsiteY69" fmla="*/ 2512707 h 4464600"/>
              <a:gd name="connsiteX70" fmla="*/ 5242112 w 7180033"/>
              <a:gd name="connsiteY70" fmla="*/ 2477538 h 4464600"/>
              <a:gd name="connsiteX71" fmla="*/ 5294866 w 7180033"/>
              <a:gd name="connsiteY71" fmla="*/ 2310484 h 4464600"/>
              <a:gd name="connsiteX72" fmla="*/ 5312451 w 7180033"/>
              <a:gd name="connsiteY72" fmla="*/ 2266523 h 4464600"/>
              <a:gd name="connsiteX73" fmla="*/ 5347620 w 7180033"/>
              <a:gd name="connsiteY73" fmla="*/ 2134638 h 4464600"/>
              <a:gd name="connsiteX74" fmla="*/ 5338828 w 7180033"/>
              <a:gd name="connsiteY74" fmla="*/ 1536761 h 4464600"/>
              <a:gd name="connsiteX75" fmla="*/ 5321243 w 7180033"/>
              <a:gd name="connsiteY75" fmla="*/ 1448838 h 4464600"/>
              <a:gd name="connsiteX76" fmla="*/ 5303659 w 7180033"/>
              <a:gd name="connsiteY76" fmla="*/ 1352123 h 4464600"/>
              <a:gd name="connsiteX77" fmla="*/ 5286074 w 7180033"/>
              <a:gd name="connsiteY77" fmla="*/ 1193861 h 4464600"/>
              <a:gd name="connsiteX78" fmla="*/ 5330036 w 7180033"/>
              <a:gd name="connsiteY78" fmla="*/ 631154 h 4464600"/>
              <a:gd name="connsiteX79" fmla="*/ 5558636 w 7180033"/>
              <a:gd name="connsiteY79" fmla="*/ 173954 h 4464600"/>
              <a:gd name="connsiteX80" fmla="*/ 5998251 w 7180033"/>
              <a:gd name="connsiteY80" fmla="*/ 24484 h 4464600"/>
              <a:gd name="connsiteX81" fmla="*/ 6578544 w 7180033"/>
              <a:gd name="connsiteY81" fmla="*/ 24484 h 4464600"/>
              <a:gd name="connsiteX82" fmla="*/ 6974197 w 7180033"/>
              <a:gd name="connsiteY82" fmla="*/ 261876 h 4464600"/>
              <a:gd name="connsiteX83" fmla="*/ 7123666 w 7180033"/>
              <a:gd name="connsiteY83" fmla="*/ 763038 h 4464600"/>
              <a:gd name="connsiteX84" fmla="*/ 7141251 w 7180033"/>
              <a:gd name="connsiteY84" fmla="*/ 1202654 h 4464600"/>
              <a:gd name="connsiteX85" fmla="*/ 7176419 w 7180033"/>
              <a:gd name="connsiteY85" fmla="*/ 2873191 h 4464600"/>
              <a:gd name="connsiteX86" fmla="*/ 7044536 w 7180033"/>
              <a:gd name="connsiteY86" fmla="*/ 3242469 h 4464600"/>
              <a:gd name="connsiteX87" fmla="*/ 6974197 w 7180033"/>
              <a:gd name="connsiteY87" fmla="*/ 3576577 h 4464600"/>
              <a:gd name="connsiteX88" fmla="*/ 6886274 w 7180033"/>
              <a:gd name="connsiteY88" fmla="*/ 3699669 h 4464600"/>
              <a:gd name="connsiteX89" fmla="*/ 6525789 w 7180033"/>
              <a:gd name="connsiteY89" fmla="*/ 4007400 h 4464600"/>
              <a:gd name="connsiteX90" fmla="*/ 6323566 w 7180033"/>
              <a:gd name="connsiteY90" fmla="*/ 4033777 h 4464600"/>
              <a:gd name="connsiteX91" fmla="*/ 6218059 w 7180033"/>
              <a:gd name="connsiteY91" fmla="*/ 4060154 h 4464600"/>
              <a:gd name="connsiteX92" fmla="*/ 6059797 w 7180033"/>
              <a:gd name="connsiteY92" fmla="*/ 4095323 h 4464600"/>
              <a:gd name="connsiteX93" fmla="*/ 5875159 w 7180033"/>
              <a:gd name="connsiteY93" fmla="*/ 4148077 h 4464600"/>
              <a:gd name="connsiteX94" fmla="*/ 5602597 w 7180033"/>
              <a:gd name="connsiteY94" fmla="*/ 4209623 h 4464600"/>
              <a:gd name="connsiteX95" fmla="*/ 5497089 w 7180033"/>
              <a:gd name="connsiteY95" fmla="*/ 4244792 h 4464600"/>
              <a:gd name="connsiteX96" fmla="*/ 5259697 w 7180033"/>
              <a:gd name="connsiteY96" fmla="*/ 4297546 h 4464600"/>
              <a:gd name="connsiteX97" fmla="*/ 5136605 w 7180033"/>
              <a:gd name="connsiteY97" fmla="*/ 4332715 h 4464600"/>
              <a:gd name="connsiteX98" fmla="*/ 5031097 w 7180033"/>
              <a:gd name="connsiteY98" fmla="*/ 4359092 h 4464600"/>
              <a:gd name="connsiteX99" fmla="*/ 4793705 w 7180033"/>
              <a:gd name="connsiteY99" fmla="*/ 4429430 h 4464600"/>
              <a:gd name="connsiteX100" fmla="*/ 4529936 w 7180033"/>
              <a:gd name="connsiteY100" fmla="*/ 4464600 h 4464600"/>
              <a:gd name="connsiteX101" fmla="*/ 4063943 w 7180033"/>
              <a:gd name="connsiteY101" fmla="*/ 4438223 h 4464600"/>
              <a:gd name="connsiteX102" fmla="*/ 3624328 w 7180033"/>
              <a:gd name="connsiteY102" fmla="*/ 4429430 h 4464600"/>
              <a:gd name="connsiteX103" fmla="*/ 3316597 w 7180033"/>
              <a:gd name="connsiteY103" fmla="*/ 4394261 h 4464600"/>
              <a:gd name="connsiteX104" fmla="*/ 3228674 w 7180033"/>
              <a:gd name="connsiteY104" fmla="*/ 4385469 h 4464600"/>
              <a:gd name="connsiteX105" fmla="*/ 3149543 w 7180033"/>
              <a:gd name="connsiteY105" fmla="*/ 4376677 h 4464600"/>
              <a:gd name="connsiteX106" fmla="*/ 2991282 w 7180033"/>
              <a:gd name="connsiteY106" fmla="*/ 4367884 h 4464600"/>
              <a:gd name="connsiteX107" fmla="*/ 2771474 w 7180033"/>
              <a:gd name="connsiteY107" fmla="*/ 4350300 h 4464600"/>
              <a:gd name="connsiteX108" fmla="*/ 2630797 w 7180033"/>
              <a:gd name="connsiteY108" fmla="*/ 4332715 h 4464600"/>
              <a:gd name="connsiteX109" fmla="*/ 2437366 w 7180033"/>
              <a:gd name="connsiteY109" fmla="*/ 4306338 h 4464600"/>
              <a:gd name="connsiteX110" fmla="*/ 2305482 w 7180033"/>
              <a:gd name="connsiteY110" fmla="*/ 4288754 h 4464600"/>
              <a:gd name="connsiteX111" fmla="*/ 2147220 w 7180033"/>
              <a:gd name="connsiteY111" fmla="*/ 4271169 h 4464600"/>
              <a:gd name="connsiteX112" fmla="*/ 2006543 w 7180033"/>
              <a:gd name="connsiteY112" fmla="*/ 4253584 h 4464600"/>
              <a:gd name="connsiteX113" fmla="*/ 1927412 w 7180033"/>
              <a:gd name="connsiteY113" fmla="*/ 4244792 h 4464600"/>
              <a:gd name="connsiteX114" fmla="*/ 1874659 w 7180033"/>
              <a:gd name="connsiteY114" fmla="*/ 4236000 h 4464600"/>
              <a:gd name="connsiteX115" fmla="*/ 1751566 w 7180033"/>
              <a:gd name="connsiteY115" fmla="*/ 4218415 h 4464600"/>
              <a:gd name="connsiteX116" fmla="*/ 1698812 w 7180033"/>
              <a:gd name="connsiteY116" fmla="*/ 4209623 h 4464600"/>
              <a:gd name="connsiteX117" fmla="*/ 1654851 w 7180033"/>
              <a:gd name="connsiteY117" fmla="*/ 4200830 h 4464600"/>
              <a:gd name="connsiteX118" fmla="*/ 1549343 w 7180033"/>
              <a:gd name="connsiteY118" fmla="*/ 4183246 h 4464600"/>
              <a:gd name="connsiteX119" fmla="*/ 1399874 w 7180033"/>
              <a:gd name="connsiteY119" fmla="*/ 4148077 h 4464600"/>
              <a:gd name="connsiteX120" fmla="*/ 1294366 w 7180033"/>
              <a:gd name="connsiteY120" fmla="*/ 4121700 h 4464600"/>
              <a:gd name="connsiteX121" fmla="*/ 1153689 w 7180033"/>
              <a:gd name="connsiteY121" fmla="*/ 4086530 h 4464600"/>
              <a:gd name="connsiteX122" fmla="*/ 986636 w 7180033"/>
              <a:gd name="connsiteY122" fmla="*/ 4068946 h 4464600"/>
              <a:gd name="connsiteX123" fmla="*/ 828374 w 7180033"/>
              <a:gd name="connsiteY123" fmla="*/ 4007400 h 4464600"/>
              <a:gd name="connsiteX124" fmla="*/ 749243 w 7180033"/>
              <a:gd name="connsiteY124" fmla="*/ 3981023 h 4464600"/>
              <a:gd name="connsiteX125" fmla="*/ 678905 w 7180033"/>
              <a:gd name="connsiteY125" fmla="*/ 3954646 h 4464600"/>
              <a:gd name="connsiteX126" fmla="*/ 626151 w 7180033"/>
              <a:gd name="connsiteY126" fmla="*/ 3937061 h 4464600"/>
              <a:gd name="connsiteX127" fmla="*/ 573397 w 7180033"/>
              <a:gd name="connsiteY127" fmla="*/ 3910684 h 4464600"/>
              <a:gd name="connsiteX128" fmla="*/ 529436 w 7180033"/>
              <a:gd name="connsiteY128" fmla="*/ 3893100 h 4464600"/>
              <a:gd name="connsiteX129" fmla="*/ 362382 w 7180033"/>
              <a:gd name="connsiteY129" fmla="*/ 3761215 h 4464600"/>
              <a:gd name="connsiteX130" fmla="*/ 160158 w 7180033"/>
              <a:gd name="connsiteY130" fmla="*/ 3304015 h 4464600"/>
              <a:gd name="connsiteX131" fmla="*/ 1897 w 7180033"/>
              <a:gd name="connsiteY131" fmla="*/ 2635799 h 4464600"/>
              <a:gd name="connsiteX0" fmla="*/ 1897 w 7179441"/>
              <a:gd name="connsiteY0" fmla="*/ 2635799 h 4464600"/>
              <a:gd name="connsiteX1" fmla="*/ 72236 w 7179441"/>
              <a:gd name="connsiteY1" fmla="*/ 1475215 h 4464600"/>
              <a:gd name="connsiteX2" fmla="*/ 63443 w 7179441"/>
              <a:gd name="connsiteY2" fmla="*/ 1378500 h 4464600"/>
              <a:gd name="connsiteX3" fmla="*/ 72236 w 7179441"/>
              <a:gd name="connsiteY3" fmla="*/ 1053184 h 4464600"/>
              <a:gd name="connsiteX4" fmla="*/ 81028 w 7179441"/>
              <a:gd name="connsiteY4" fmla="*/ 956469 h 4464600"/>
              <a:gd name="connsiteX5" fmla="*/ 98612 w 7179441"/>
              <a:gd name="connsiteY5" fmla="*/ 903715 h 4464600"/>
              <a:gd name="connsiteX6" fmla="*/ 142574 w 7179441"/>
              <a:gd name="connsiteY6" fmla="*/ 807000 h 4464600"/>
              <a:gd name="connsiteX7" fmla="*/ 177743 w 7179441"/>
              <a:gd name="connsiteY7" fmla="*/ 719077 h 4464600"/>
              <a:gd name="connsiteX8" fmla="*/ 204120 w 7179441"/>
              <a:gd name="connsiteY8" fmla="*/ 666323 h 4464600"/>
              <a:gd name="connsiteX9" fmla="*/ 221705 w 7179441"/>
              <a:gd name="connsiteY9" fmla="*/ 613569 h 4464600"/>
              <a:gd name="connsiteX10" fmla="*/ 327212 w 7179441"/>
              <a:gd name="connsiteY10" fmla="*/ 428930 h 4464600"/>
              <a:gd name="connsiteX11" fmla="*/ 397551 w 7179441"/>
              <a:gd name="connsiteY11" fmla="*/ 349800 h 4464600"/>
              <a:gd name="connsiteX12" fmla="*/ 450305 w 7179441"/>
              <a:gd name="connsiteY12" fmla="*/ 305838 h 4464600"/>
              <a:gd name="connsiteX13" fmla="*/ 529436 w 7179441"/>
              <a:gd name="connsiteY13" fmla="*/ 244292 h 4464600"/>
              <a:gd name="connsiteX14" fmla="*/ 564605 w 7179441"/>
              <a:gd name="connsiteY14" fmla="*/ 235500 h 4464600"/>
              <a:gd name="connsiteX15" fmla="*/ 626151 w 7179441"/>
              <a:gd name="connsiteY15" fmla="*/ 209123 h 4464600"/>
              <a:gd name="connsiteX16" fmla="*/ 670112 w 7179441"/>
              <a:gd name="connsiteY16" fmla="*/ 191538 h 4464600"/>
              <a:gd name="connsiteX17" fmla="*/ 722866 w 7179441"/>
              <a:gd name="connsiteY17" fmla="*/ 182746 h 4464600"/>
              <a:gd name="connsiteX18" fmla="*/ 775620 w 7179441"/>
              <a:gd name="connsiteY18" fmla="*/ 165161 h 4464600"/>
              <a:gd name="connsiteX19" fmla="*/ 854751 w 7179441"/>
              <a:gd name="connsiteY19" fmla="*/ 147577 h 4464600"/>
              <a:gd name="connsiteX20" fmla="*/ 942674 w 7179441"/>
              <a:gd name="connsiteY20" fmla="*/ 129992 h 4464600"/>
              <a:gd name="connsiteX21" fmla="*/ 1013012 w 7179441"/>
              <a:gd name="connsiteY21" fmla="*/ 112407 h 4464600"/>
              <a:gd name="connsiteX22" fmla="*/ 1109728 w 7179441"/>
              <a:gd name="connsiteY22" fmla="*/ 138784 h 4464600"/>
              <a:gd name="connsiteX23" fmla="*/ 1136105 w 7179441"/>
              <a:gd name="connsiteY23" fmla="*/ 156369 h 4464600"/>
              <a:gd name="connsiteX24" fmla="*/ 1224028 w 7179441"/>
              <a:gd name="connsiteY24" fmla="*/ 173954 h 4464600"/>
              <a:gd name="connsiteX25" fmla="*/ 1320743 w 7179441"/>
              <a:gd name="connsiteY25" fmla="*/ 209123 h 4464600"/>
              <a:gd name="connsiteX26" fmla="*/ 1373497 w 7179441"/>
              <a:gd name="connsiteY26" fmla="*/ 226707 h 4464600"/>
              <a:gd name="connsiteX27" fmla="*/ 1443836 w 7179441"/>
              <a:gd name="connsiteY27" fmla="*/ 253084 h 4464600"/>
              <a:gd name="connsiteX28" fmla="*/ 1505382 w 7179441"/>
              <a:gd name="connsiteY28" fmla="*/ 305838 h 4464600"/>
              <a:gd name="connsiteX29" fmla="*/ 1531759 w 7179441"/>
              <a:gd name="connsiteY29" fmla="*/ 341007 h 4464600"/>
              <a:gd name="connsiteX30" fmla="*/ 1558136 w 7179441"/>
              <a:gd name="connsiteY30" fmla="*/ 428930 h 4464600"/>
              <a:gd name="connsiteX31" fmla="*/ 1566928 w 7179441"/>
              <a:gd name="connsiteY31" fmla="*/ 481684 h 4464600"/>
              <a:gd name="connsiteX32" fmla="*/ 1593305 w 7179441"/>
              <a:gd name="connsiteY32" fmla="*/ 587192 h 4464600"/>
              <a:gd name="connsiteX33" fmla="*/ 1593305 w 7179441"/>
              <a:gd name="connsiteY33" fmla="*/ 1000430 h 4464600"/>
              <a:gd name="connsiteX34" fmla="*/ 1584512 w 7179441"/>
              <a:gd name="connsiteY34" fmla="*/ 1782946 h 4464600"/>
              <a:gd name="connsiteX35" fmla="*/ 1593305 w 7179441"/>
              <a:gd name="connsiteY35" fmla="*/ 1923623 h 4464600"/>
              <a:gd name="connsiteX36" fmla="*/ 1602097 w 7179441"/>
              <a:gd name="connsiteY36" fmla="*/ 1950000 h 4464600"/>
              <a:gd name="connsiteX37" fmla="*/ 1619682 w 7179441"/>
              <a:gd name="connsiteY37" fmla="*/ 2108261 h 4464600"/>
              <a:gd name="connsiteX38" fmla="*/ 1646059 w 7179441"/>
              <a:gd name="connsiteY38" fmla="*/ 2169807 h 4464600"/>
              <a:gd name="connsiteX39" fmla="*/ 1654851 w 7179441"/>
              <a:gd name="connsiteY39" fmla="*/ 2204977 h 4464600"/>
              <a:gd name="connsiteX40" fmla="*/ 1672436 w 7179441"/>
              <a:gd name="connsiteY40" fmla="*/ 2257730 h 4464600"/>
              <a:gd name="connsiteX41" fmla="*/ 1681228 w 7179441"/>
              <a:gd name="connsiteY41" fmla="*/ 2284107 h 4464600"/>
              <a:gd name="connsiteX42" fmla="*/ 1698812 w 7179441"/>
              <a:gd name="connsiteY42" fmla="*/ 2319277 h 4464600"/>
              <a:gd name="connsiteX43" fmla="*/ 1707605 w 7179441"/>
              <a:gd name="connsiteY43" fmla="*/ 2372030 h 4464600"/>
              <a:gd name="connsiteX44" fmla="*/ 1725189 w 7179441"/>
              <a:gd name="connsiteY44" fmla="*/ 2415992 h 4464600"/>
              <a:gd name="connsiteX45" fmla="*/ 1733982 w 7179441"/>
              <a:gd name="connsiteY45" fmla="*/ 2442369 h 4464600"/>
              <a:gd name="connsiteX46" fmla="*/ 1769151 w 7179441"/>
              <a:gd name="connsiteY46" fmla="*/ 2539084 h 4464600"/>
              <a:gd name="connsiteX47" fmla="*/ 1821905 w 7179441"/>
              <a:gd name="connsiteY47" fmla="*/ 2591838 h 4464600"/>
              <a:gd name="connsiteX48" fmla="*/ 1839489 w 7179441"/>
              <a:gd name="connsiteY48" fmla="*/ 2618215 h 4464600"/>
              <a:gd name="connsiteX49" fmla="*/ 1892243 w 7179441"/>
              <a:gd name="connsiteY49" fmla="*/ 2653384 h 4464600"/>
              <a:gd name="connsiteX50" fmla="*/ 1944997 w 7179441"/>
              <a:gd name="connsiteY50" fmla="*/ 2697346 h 4464600"/>
              <a:gd name="connsiteX51" fmla="*/ 1997751 w 7179441"/>
              <a:gd name="connsiteY51" fmla="*/ 2732515 h 4464600"/>
              <a:gd name="connsiteX52" fmla="*/ 2076882 w 7179441"/>
              <a:gd name="connsiteY52" fmla="*/ 2758892 h 4464600"/>
              <a:gd name="connsiteX53" fmla="*/ 2182389 w 7179441"/>
              <a:gd name="connsiteY53" fmla="*/ 2811646 h 4464600"/>
              <a:gd name="connsiteX54" fmla="*/ 2208766 w 7179441"/>
              <a:gd name="connsiteY54" fmla="*/ 2820438 h 4464600"/>
              <a:gd name="connsiteX55" fmla="*/ 2296689 w 7179441"/>
              <a:gd name="connsiteY55" fmla="*/ 2846815 h 4464600"/>
              <a:gd name="connsiteX56" fmla="*/ 2630797 w 7179441"/>
              <a:gd name="connsiteY56" fmla="*/ 2829230 h 4464600"/>
              <a:gd name="connsiteX57" fmla="*/ 2683551 w 7179441"/>
              <a:gd name="connsiteY57" fmla="*/ 2811646 h 4464600"/>
              <a:gd name="connsiteX58" fmla="*/ 2841812 w 7179441"/>
              <a:gd name="connsiteY58" fmla="*/ 2802854 h 4464600"/>
              <a:gd name="connsiteX59" fmla="*/ 3299012 w 7179441"/>
              <a:gd name="connsiteY59" fmla="*/ 2776477 h 4464600"/>
              <a:gd name="connsiteX60" fmla="*/ 3378143 w 7179441"/>
              <a:gd name="connsiteY60" fmla="*/ 2767684 h 4464600"/>
              <a:gd name="connsiteX61" fmla="*/ 4600274 w 7179441"/>
              <a:gd name="connsiteY61" fmla="*/ 2794061 h 4464600"/>
              <a:gd name="connsiteX62" fmla="*/ 4776120 w 7179441"/>
              <a:gd name="connsiteY62" fmla="*/ 2785269 h 4464600"/>
              <a:gd name="connsiteX63" fmla="*/ 4828874 w 7179441"/>
              <a:gd name="connsiteY63" fmla="*/ 2776477 h 4464600"/>
              <a:gd name="connsiteX64" fmla="*/ 4925589 w 7179441"/>
              <a:gd name="connsiteY64" fmla="*/ 2767684 h 4464600"/>
              <a:gd name="connsiteX65" fmla="*/ 5039889 w 7179441"/>
              <a:gd name="connsiteY65" fmla="*/ 2732515 h 4464600"/>
              <a:gd name="connsiteX66" fmla="*/ 5075059 w 7179441"/>
              <a:gd name="connsiteY66" fmla="*/ 2679761 h 4464600"/>
              <a:gd name="connsiteX67" fmla="*/ 5154189 w 7179441"/>
              <a:gd name="connsiteY67" fmla="*/ 2591838 h 4464600"/>
              <a:gd name="connsiteX68" fmla="*/ 5189359 w 7179441"/>
              <a:gd name="connsiteY68" fmla="*/ 2556669 h 4464600"/>
              <a:gd name="connsiteX69" fmla="*/ 5215736 w 7179441"/>
              <a:gd name="connsiteY69" fmla="*/ 2512707 h 4464600"/>
              <a:gd name="connsiteX70" fmla="*/ 5242112 w 7179441"/>
              <a:gd name="connsiteY70" fmla="*/ 2477538 h 4464600"/>
              <a:gd name="connsiteX71" fmla="*/ 5294866 w 7179441"/>
              <a:gd name="connsiteY71" fmla="*/ 2310484 h 4464600"/>
              <a:gd name="connsiteX72" fmla="*/ 5312451 w 7179441"/>
              <a:gd name="connsiteY72" fmla="*/ 2266523 h 4464600"/>
              <a:gd name="connsiteX73" fmla="*/ 5347620 w 7179441"/>
              <a:gd name="connsiteY73" fmla="*/ 2134638 h 4464600"/>
              <a:gd name="connsiteX74" fmla="*/ 5338828 w 7179441"/>
              <a:gd name="connsiteY74" fmla="*/ 1536761 h 4464600"/>
              <a:gd name="connsiteX75" fmla="*/ 5321243 w 7179441"/>
              <a:gd name="connsiteY75" fmla="*/ 1448838 h 4464600"/>
              <a:gd name="connsiteX76" fmla="*/ 5303659 w 7179441"/>
              <a:gd name="connsiteY76" fmla="*/ 1352123 h 4464600"/>
              <a:gd name="connsiteX77" fmla="*/ 5286074 w 7179441"/>
              <a:gd name="connsiteY77" fmla="*/ 1193861 h 4464600"/>
              <a:gd name="connsiteX78" fmla="*/ 5330036 w 7179441"/>
              <a:gd name="connsiteY78" fmla="*/ 631154 h 4464600"/>
              <a:gd name="connsiteX79" fmla="*/ 5558636 w 7179441"/>
              <a:gd name="connsiteY79" fmla="*/ 173954 h 4464600"/>
              <a:gd name="connsiteX80" fmla="*/ 5998251 w 7179441"/>
              <a:gd name="connsiteY80" fmla="*/ 24484 h 4464600"/>
              <a:gd name="connsiteX81" fmla="*/ 6578544 w 7179441"/>
              <a:gd name="connsiteY81" fmla="*/ 24484 h 4464600"/>
              <a:gd name="connsiteX82" fmla="*/ 6974197 w 7179441"/>
              <a:gd name="connsiteY82" fmla="*/ 261876 h 4464600"/>
              <a:gd name="connsiteX83" fmla="*/ 7123666 w 7179441"/>
              <a:gd name="connsiteY83" fmla="*/ 763038 h 4464600"/>
              <a:gd name="connsiteX84" fmla="*/ 7176419 w 7179441"/>
              <a:gd name="connsiteY84" fmla="*/ 2873191 h 4464600"/>
              <a:gd name="connsiteX85" fmla="*/ 7044536 w 7179441"/>
              <a:gd name="connsiteY85" fmla="*/ 3242469 h 4464600"/>
              <a:gd name="connsiteX86" fmla="*/ 6974197 w 7179441"/>
              <a:gd name="connsiteY86" fmla="*/ 3576577 h 4464600"/>
              <a:gd name="connsiteX87" fmla="*/ 6886274 w 7179441"/>
              <a:gd name="connsiteY87" fmla="*/ 3699669 h 4464600"/>
              <a:gd name="connsiteX88" fmla="*/ 6525789 w 7179441"/>
              <a:gd name="connsiteY88" fmla="*/ 4007400 h 4464600"/>
              <a:gd name="connsiteX89" fmla="*/ 6323566 w 7179441"/>
              <a:gd name="connsiteY89" fmla="*/ 4033777 h 4464600"/>
              <a:gd name="connsiteX90" fmla="*/ 6218059 w 7179441"/>
              <a:gd name="connsiteY90" fmla="*/ 4060154 h 4464600"/>
              <a:gd name="connsiteX91" fmla="*/ 6059797 w 7179441"/>
              <a:gd name="connsiteY91" fmla="*/ 4095323 h 4464600"/>
              <a:gd name="connsiteX92" fmla="*/ 5875159 w 7179441"/>
              <a:gd name="connsiteY92" fmla="*/ 4148077 h 4464600"/>
              <a:gd name="connsiteX93" fmla="*/ 5602597 w 7179441"/>
              <a:gd name="connsiteY93" fmla="*/ 4209623 h 4464600"/>
              <a:gd name="connsiteX94" fmla="*/ 5497089 w 7179441"/>
              <a:gd name="connsiteY94" fmla="*/ 4244792 h 4464600"/>
              <a:gd name="connsiteX95" fmla="*/ 5259697 w 7179441"/>
              <a:gd name="connsiteY95" fmla="*/ 4297546 h 4464600"/>
              <a:gd name="connsiteX96" fmla="*/ 5136605 w 7179441"/>
              <a:gd name="connsiteY96" fmla="*/ 4332715 h 4464600"/>
              <a:gd name="connsiteX97" fmla="*/ 5031097 w 7179441"/>
              <a:gd name="connsiteY97" fmla="*/ 4359092 h 4464600"/>
              <a:gd name="connsiteX98" fmla="*/ 4793705 w 7179441"/>
              <a:gd name="connsiteY98" fmla="*/ 4429430 h 4464600"/>
              <a:gd name="connsiteX99" fmla="*/ 4529936 w 7179441"/>
              <a:gd name="connsiteY99" fmla="*/ 4464600 h 4464600"/>
              <a:gd name="connsiteX100" fmla="*/ 4063943 w 7179441"/>
              <a:gd name="connsiteY100" fmla="*/ 4438223 h 4464600"/>
              <a:gd name="connsiteX101" fmla="*/ 3624328 w 7179441"/>
              <a:gd name="connsiteY101" fmla="*/ 4429430 h 4464600"/>
              <a:gd name="connsiteX102" fmla="*/ 3316597 w 7179441"/>
              <a:gd name="connsiteY102" fmla="*/ 4394261 h 4464600"/>
              <a:gd name="connsiteX103" fmla="*/ 3228674 w 7179441"/>
              <a:gd name="connsiteY103" fmla="*/ 4385469 h 4464600"/>
              <a:gd name="connsiteX104" fmla="*/ 3149543 w 7179441"/>
              <a:gd name="connsiteY104" fmla="*/ 4376677 h 4464600"/>
              <a:gd name="connsiteX105" fmla="*/ 2991282 w 7179441"/>
              <a:gd name="connsiteY105" fmla="*/ 4367884 h 4464600"/>
              <a:gd name="connsiteX106" fmla="*/ 2771474 w 7179441"/>
              <a:gd name="connsiteY106" fmla="*/ 4350300 h 4464600"/>
              <a:gd name="connsiteX107" fmla="*/ 2630797 w 7179441"/>
              <a:gd name="connsiteY107" fmla="*/ 4332715 h 4464600"/>
              <a:gd name="connsiteX108" fmla="*/ 2437366 w 7179441"/>
              <a:gd name="connsiteY108" fmla="*/ 4306338 h 4464600"/>
              <a:gd name="connsiteX109" fmla="*/ 2305482 w 7179441"/>
              <a:gd name="connsiteY109" fmla="*/ 4288754 h 4464600"/>
              <a:gd name="connsiteX110" fmla="*/ 2147220 w 7179441"/>
              <a:gd name="connsiteY110" fmla="*/ 4271169 h 4464600"/>
              <a:gd name="connsiteX111" fmla="*/ 2006543 w 7179441"/>
              <a:gd name="connsiteY111" fmla="*/ 4253584 h 4464600"/>
              <a:gd name="connsiteX112" fmla="*/ 1927412 w 7179441"/>
              <a:gd name="connsiteY112" fmla="*/ 4244792 h 4464600"/>
              <a:gd name="connsiteX113" fmla="*/ 1874659 w 7179441"/>
              <a:gd name="connsiteY113" fmla="*/ 4236000 h 4464600"/>
              <a:gd name="connsiteX114" fmla="*/ 1751566 w 7179441"/>
              <a:gd name="connsiteY114" fmla="*/ 4218415 h 4464600"/>
              <a:gd name="connsiteX115" fmla="*/ 1698812 w 7179441"/>
              <a:gd name="connsiteY115" fmla="*/ 4209623 h 4464600"/>
              <a:gd name="connsiteX116" fmla="*/ 1654851 w 7179441"/>
              <a:gd name="connsiteY116" fmla="*/ 4200830 h 4464600"/>
              <a:gd name="connsiteX117" fmla="*/ 1549343 w 7179441"/>
              <a:gd name="connsiteY117" fmla="*/ 4183246 h 4464600"/>
              <a:gd name="connsiteX118" fmla="*/ 1399874 w 7179441"/>
              <a:gd name="connsiteY118" fmla="*/ 4148077 h 4464600"/>
              <a:gd name="connsiteX119" fmla="*/ 1294366 w 7179441"/>
              <a:gd name="connsiteY119" fmla="*/ 4121700 h 4464600"/>
              <a:gd name="connsiteX120" fmla="*/ 1153689 w 7179441"/>
              <a:gd name="connsiteY120" fmla="*/ 4086530 h 4464600"/>
              <a:gd name="connsiteX121" fmla="*/ 986636 w 7179441"/>
              <a:gd name="connsiteY121" fmla="*/ 4068946 h 4464600"/>
              <a:gd name="connsiteX122" fmla="*/ 828374 w 7179441"/>
              <a:gd name="connsiteY122" fmla="*/ 4007400 h 4464600"/>
              <a:gd name="connsiteX123" fmla="*/ 749243 w 7179441"/>
              <a:gd name="connsiteY123" fmla="*/ 3981023 h 4464600"/>
              <a:gd name="connsiteX124" fmla="*/ 678905 w 7179441"/>
              <a:gd name="connsiteY124" fmla="*/ 3954646 h 4464600"/>
              <a:gd name="connsiteX125" fmla="*/ 626151 w 7179441"/>
              <a:gd name="connsiteY125" fmla="*/ 3937061 h 4464600"/>
              <a:gd name="connsiteX126" fmla="*/ 573397 w 7179441"/>
              <a:gd name="connsiteY126" fmla="*/ 3910684 h 4464600"/>
              <a:gd name="connsiteX127" fmla="*/ 529436 w 7179441"/>
              <a:gd name="connsiteY127" fmla="*/ 3893100 h 4464600"/>
              <a:gd name="connsiteX128" fmla="*/ 362382 w 7179441"/>
              <a:gd name="connsiteY128" fmla="*/ 3761215 h 4464600"/>
              <a:gd name="connsiteX129" fmla="*/ 160158 w 7179441"/>
              <a:gd name="connsiteY129" fmla="*/ 3304015 h 4464600"/>
              <a:gd name="connsiteX130" fmla="*/ 1897 w 7179441"/>
              <a:gd name="connsiteY130" fmla="*/ 2635799 h 4464600"/>
              <a:gd name="connsiteX0" fmla="*/ 1897 w 7125861"/>
              <a:gd name="connsiteY0" fmla="*/ 2635799 h 4464600"/>
              <a:gd name="connsiteX1" fmla="*/ 72236 w 7125861"/>
              <a:gd name="connsiteY1" fmla="*/ 1475215 h 4464600"/>
              <a:gd name="connsiteX2" fmla="*/ 63443 w 7125861"/>
              <a:gd name="connsiteY2" fmla="*/ 1378500 h 4464600"/>
              <a:gd name="connsiteX3" fmla="*/ 72236 w 7125861"/>
              <a:gd name="connsiteY3" fmla="*/ 1053184 h 4464600"/>
              <a:gd name="connsiteX4" fmla="*/ 81028 w 7125861"/>
              <a:gd name="connsiteY4" fmla="*/ 956469 h 4464600"/>
              <a:gd name="connsiteX5" fmla="*/ 98612 w 7125861"/>
              <a:gd name="connsiteY5" fmla="*/ 903715 h 4464600"/>
              <a:gd name="connsiteX6" fmla="*/ 142574 w 7125861"/>
              <a:gd name="connsiteY6" fmla="*/ 807000 h 4464600"/>
              <a:gd name="connsiteX7" fmla="*/ 177743 w 7125861"/>
              <a:gd name="connsiteY7" fmla="*/ 719077 h 4464600"/>
              <a:gd name="connsiteX8" fmla="*/ 204120 w 7125861"/>
              <a:gd name="connsiteY8" fmla="*/ 666323 h 4464600"/>
              <a:gd name="connsiteX9" fmla="*/ 221705 w 7125861"/>
              <a:gd name="connsiteY9" fmla="*/ 613569 h 4464600"/>
              <a:gd name="connsiteX10" fmla="*/ 327212 w 7125861"/>
              <a:gd name="connsiteY10" fmla="*/ 428930 h 4464600"/>
              <a:gd name="connsiteX11" fmla="*/ 397551 w 7125861"/>
              <a:gd name="connsiteY11" fmla="*/ 349800 h 4464600"/>
              <a:gd name="connsiteX12" fmla="*/ 450305 w 7125861"/>
              <a:gd name="connsiteY12" fmla="*/ 305838 h 4464600"/>
              <a:gd name="connsiteX13" fmla="*/ 529436 w 7125861"/>
              <a:gd name="connsiteY13" fmla="*/ 244292 h 4464600"/>
              <a:gd name="connsiteX14" fmla="*/ 564605 w 7125861"/>
              <a:gd name="connsiteY14" fmla="*/ 235500 h 4464600"/>
              <a:gd name="connsiteX15" fmla="*/ 626151 w 7125861"/>
              <a:gd name="connsiteY15" fmla="*/ 209123 h 4464600"/>
              <a:gd name="connsiteX16" fmla="*/ 670112 w 7125861"/>
              <a:gd name="connsiteY16" fmla="*/ 191538 h 4464600"/>
              <a:gd name="connsiteX17" fmla="*/ 722866 w 7125861"/>
              <a:gd name="connsiteY17" fmla="*/ 182746 h 4464600"/>
              <a:gd name="connsiteX18" fmla="*/ 775620 w 7125861"/>
              <a:gd name="connsiteY18" fmla="*/ 165161 h 4464600"/>
              <a:gd name="connsiteX19" fmla="*/ 854751 w 7125861"/>
              <a:gd name="connsiteY19" fmla="*/ 147577 h 4464600"/>
              <a:gd name="connsiteX20" fmla="*/ 942674 w 7125861"/>
              <a:gd name="connsiteY20" fmla="*/ 129992 h 4464600"/>
              <a:gd name="connsiteX21" fmla="*/ 1013012 w 7125861"/>
              <a:gd name="connsiteY21" fmla="*/ 112407 h 4464600"/>
              <a:gd name="connsiteX22" fmla="*/ 1109728 w 7125861"/>
              <a:gd name="connsiteY22" fmla="*/ 138784 h 4464600"/>
              <a:gd name="connsiteX23" fmla="*/ 1136105 w 7125861"/>
              <a:gd name="connsiteY23" fmla="*/ 156369 h 4464600"/>
              <a:gd name="connsiteX24" fmla="*/ 1224028 w 7125861"/>
              <a:gd name="connsiteY24" fmla="*/ 173954 h 4464600"/>
              <a:gd name="connsiteX25" fmla="*/ 1320743 w 7125861"/>
              <a:gd name="connsiteY25" fmla="*/ 209123 h 4464600"/>
              <a:gd name="connsiteX26" fmla="*/ 1373497 w 7125861"/>
              <a:gd name="connsiteY26" fmla="*/ 226707 h 4464600"/>
              <a:gd name="connsiteX27" fmla="*/ 1443836 w 7125861"/>
              <a:gd name="connsiteY27" fmla="*/ 253084 h 4464600"/>
              <a:gd name="connsiteX28" fmla="*/ 1505382 w 7125861"/>
              <a:gd name="connsiteY28" fmla="*/ 305838 h 4464600"/>
              <a:gd name="connsiteX29" fmla="*/ 1531759 w 7125861"/>
              <a:gd name="connsiteY29" fmla="*/ 341007 h 4464600"/>
              <a:gd name="connsiteX30" fmla="*/ 1558136 w 7125861"/>
              <a:gd name="connsiteY30" fmla="*/ 428930 h 4464600"/>
              <a:gd name="connsiteX31" fmla="*/ 1566928 w 7125861"/>
              <a:gd name="connsiteY31" fmla="*/ 481684 h 4464600"/>
              <a:gd name="connsiteX32" fmla="*/ 1593305 w 7125861"/>
              <a:gd name="connsiteY32" fmla="*/ 587192 h 4464600"/>
              <a:gd name="connsiteX33" fmla="*/ 1593305 w 7125861"/>
              <a:gd name="connsiteY33" fmla="*/ 1000430 h 4464600"/>
              <a:gd name="connsiteX34" fmla="*/ 1584512 w 7125861"/>
              <a:gd name="connsiteY34" fmla="*/ 1782946 h 4464600"/>
              <a:gd name="connsiteX35" fmla="*/ 1593305 w 7125861"/>
              <a:gd name="connsiteY35" fmla="*/ 1923623 h 4464600"/>
              <a:gd name="connsiteX36" fmla="*/ 1602097 w 7125861"/>
              <a:gd name="connsiteY36" fmla="*/ 1950000 h 4464600"/>
              <a:gd name="connsiteX37" fmla="*/ 1619682 w 7125861"/>
              <a:gd name="connsiteY37" fmla="*/ 2108261 h 4464600"/>
              <a:gd name="connsiteX38" fmla="*/ 1646059 w 7125861"/>
              <a:gd name="connsiteY38" fmla="*/ 2169807 h 4464600"/>
              <a:gd name="connsiteX39" fmla="*/ 1654851 w 7125861"/>
              <a:gd name="connsiteY39" fmla="*/ 2204977 h 4464600"/>
              <a:gd name="connsiteX40" fmla="*/ 1672436 w 7125861"/>
              <a:gd name="connsiteY40" fmla="*/ 2257730 h 4464600"/>
              <a:gd name="connsiteX41" fmla="*/ 1681228 w 7125861"/>
              <a:gd name="connsiteY41" fmla="*/ 2284107 h 4464600"/>
              <a:gd name="connsiteX42" fmla="*/ 1698812 w 7125861"/>
              <a:gd name="connsiteY42" fmla="*/ 2319277 h 4464600"/>
              <a:gd name="connsiteX43" fmla="*/ 1707605 w 7125861"/>
              <a:gd name="connsiteY43" fmla="*/ 2372030 h 4464600"/>
              <a:gd name="connsiteX44" fmla="*/ 1725189 w 7125861"/>
              <a:gd name="connsiteY44" fmla="*/ 2415992 h 4464600"/>
              <a:gd name="connsiteX45" fmla="*/ 1733982 w 7125861"/>
              <a:gd name="connsiteY45" fmla="*/ 2442369 h 4464600"/>
              <a:gd name="connsiteX46" fmla="*/ 1769151 w 7125861"/>
              <a:gd name="connsiteY46" fmla="*/ 2539084 h 4464600"/>
              <a:gd name="connsiteX47" fmla="*/ 1821905 w 7125861"/>
              <a:gd name="connsiteY47" fmla="*/ 2591838 h 4464600"/>
              <a:gd name="connsiteX48" fmla="*/ 1839489 w 7125861"/>
              <a:gd name="connsiteY48" fmla="*/ 2618215 h 4464600"/>
              <a:gd name="connsiteX49" fmla="*/ 1892243 w 7125861"/>
              <a:gd name="connsiteY49" fmla="*/ 2653384 h 4464600"/>
              <a:gd name="connsiteX50" fmla="*/ 1944997 w 7125861"/>
              <a:gd name="connsiteY50" fmla="*/ 2697346 h 4464600"/>
              <a:gd name="connsiteX51" fmla="*/ 1997751 w 7125861"/>
              <a:gd name="connsiteY51" fmla="*/ 2732515 h 4464600"/>
              <a:gd name="connsiteX52" fmla="*/ 2076882 w 7125861"/>
              <a:gd name="connsiteY52" fmla="*/ 2758892 h 4464600"/>
              <a:gd name="connsiteX53" fmla="*/ 2182389 w 7125861"/>
              <a:gd name="connsiteY53" fmla="*/ 2811646 h 4464600"/>
              <a:gd name="connsiteX54" fmla="*/ 2208766 w 7125861"/>
              <a:gd name="connsiteY54" fmla="*/ 2820438 h 4464600"/>
              <a:gd name="connsiteX55" fmla="*/ 2296689 w 7125861"/>
              <a:gd name="connsiteY55" fmla="*/ 2846815 h 4464600"/>
              <a:gd name="connsiteX56" fmla="*/ 2630797 w 7125861"/>
              <a:gd name="connsiteY56" fmla="*/ 2829230 h 4464600"/>
              <a:gd name="connsiteX57" fmla="*/ 2683551 w 7125861"/>
              <a:gd name="connsiteY57" fmla="*/ 2811646 h 4464600"/>
              <a:gd name="connsiteX58" fmla="*/ 2841812 w 7125861"/>
              <a:gd name="connsiteY58" fmla="*/ 2802854 h 4464600"/>
              <a:gd name="connsiteX59" fmla="*/ 3299012 w 7125861"/>
              <a:gd name="connsiteY59" fmla="*/ 2776477 h 4464600"/>
              <a:gd name="connsiteX60" fmla="*/ 3378143 w 7125861"/>
              <a:gd name="connsiteY60" fmla="*/ 2767684 h 4464600"/>
              <a:gd name="connsiteX61" fmla="*/ 4600274 w 7125861"/>
              <a:gd name="connsiteY61" fmla="*/ 2794061 h 4464600"/>
              <a:gd name="connsiteX62" fmla="*/ 4776120 w 7125861"/>
              <a:gd name="connsiteY62" fmla="*/ 2785269 h 4464600"/>
              <a:gd name="connsiteX63" fmla="*/ 4828874 w 7125861"/>
              <a:gd name="connsiteY63" fmla="*/ 2776477 h 4464600"/>
              <a:gd name="connsiteX64" fmla="*/ 4925589 w 7125861"/>
              <a:gd name="connsiteY64" fmla="*/ 2767684 h 4464600"/>
              <a:gd name="connsiteX65" fmla="*/ 5039889 w 7125861"/>
              <a:gd name="connsiteY65" fmla="*/ 2732515 h 4464600"/>
              <a:gd name="connsiteX66" fmla="*/ 5075059 w 7125861"/>
              <a:gd name="connsiteY66" fmla="*/ 2679761 h 4464600"/>
              <a:gd name="connsiteX67" fmla="*/ 5154189 w 7125861"/>
              <a:gd name="connsiteY67" fmla="*/ 2591838 h 4464600"/>
              <a:gd name="connsiteX68" fmla="*/ 5189359 w 7125861"/>
              <a:gd name="connsiteY68" fmla="*/ 2556669 h 4464600"/>
              <a:gd name="connsiteX69" fmla="*/ 5215736 w 7125861"/>
              <a:gd name="connsiteY69" fmla="*/ 2512707 h 4464600"/>
              <a:gd name="connsiteX70" fmla="*/ 5242112 w 7125861"/>
              <a:gd name="connsiteY70" fmla="*/ 2477538 h 4464600"/>
              <a:gd name="connsiteX71" fmla="*/ 5294866 w 7125861"/>
              <a:gd name="connsiteY71" fmla="*/ 2310484 h 4464600"/>
              <a:gd name="connsiteX72" fmla="*/ 5312451 w 7125861"/>
              <a:gd name="connsiteY72" fmla="*/ 2266523 h 4464600"/>
              <a:gd name="connsiteX73" fmla="*/ 5347620 w 7125861"/>
              <a:gd name="connsiteY73" fmla="*/ 2134638 h 4464600"/>
              <a:gd name="connsiteX74" fmla="*/ 5338828 w 7125861"/>
              <a:gd name="connsiteY74" fmla="*/ 1536761 h 4464600"/>
              <a:gd name="connsiteX75" fmla="*/ 5321243 w 7125861"/>
              <a:gd name="connsiteY75" fmla="*/ 1448838 h 4464600"/>
              <a:gd name="connsiteX76" fmla="*/ 5303659 w 7125861"/>
              <a:gd name="connsiteY76" fmla="*/ 1352123 h 4464600"/>
              <a:gd name="connsiteX77" fmla="*/ 5286074 w 7125861"/>
              <a:gd name="connsiteY77" fmla="*/ 1193861 h 4464600"/>
              <a:gd name="connsiteX78" fmla="*/ 5330036 w 7125861"/>
              <a:gd name="connsiteY78" fmla="*/ 631154 h 4464600"/>
              <a:gd name="connsiteX79" fmla="*/ 5558636 w 7125861"/>
              <a:gd name="connsiteY79" fmla="*/ 173954 h 4464600"/>
              <a:gd name="connsiteX80" fmla="*/ 5998251 w 7125861"/>
              <a:gd name="connsiteY80" fmla="*/ 24484 h 4464600"/>
              <a:gd name="connsiteX81" fmla="*/ 6578544 w 7125861"/>
              <a:gd name="connsiteY81" fmla="*/ 24484 h 4464600"/>
              <a:gd name="connsiteX82" fmla="*/ 6974197 w 7125861"/>
              <a:gd name="connsiteY82" fmla="*/ 261876 h 4464600"/>
              <a:gd name="connsiteX83" fmla="*/ 7123666 w 7125861"/>
              <a:gd name="connsiteY83" fmla="*/ 763038 h 4464600"/>
              <a:gd name="connsiteX84" fmla="*/ 7062119 w 7125861"/>
              <a:gd name="connsiteY84" fmla="*/ 2864399 h 4464600"/>
              <a:gd name="connsiteX85" fmla="*/ 7044536 w 7125861"/>
              <a:gd name="connsiteY85" fmla="*/ 3242469 h 4464600"/>
              <a:gd name="connsiteX86" fmla="*/ 6974197 w 7125861"/>
              <a:gd name="connsiteY86" fmla="*/ 3576577 h 4464600"/>
              <a:gd name="connsiteX87" fmla="*/ 6886274 w 7125861"/>
              <a:gd name="connsiteY87" fmla="*/ 3699669 h 4464600"/>
              <a:gd name="connsiteX88" fmla="*/ 6525789 w 7125861"/>
              <a:gd name="connsiteY88" fmla="*/ 4007400 h 4464600"/>
              <a:gd name="connsiteX89" fmla="*/ 6323566 w 7125861"/>
              <a:gd name="connsiteY89" fmla="*/ 4033777 h 4464600"/>
              <a:gd name="connsiteX90" fmla="*/ 6218059 w 7125861"/>
              <a:gd name="connsiteY90" fmla="*/ 4060154 h 4464600"/>
              <a:gd name="connsiteX91" fmla="*/ 6059797 w 7125861"/>
              <a:gd name="connsiteY91" fmla="*/ 4095323 h 4464600"/>
              <a:gd name="connsiteX92" fmla="*/ 5875159 w 7125861"/>
              <a:gd name="connsiteY92" fmla="*/ 4148077 h 4464600"/>
              <a:gd name="connsiteX93" fmla="*/ 5602597 w 7125861"/>
              <a:gd name="connsiteY93" fmla="*/ 4209623 h 4464600"/>
              <a:gd name="connsiteX94" fmla="*/ 5497089 w 7125861"/>
              <a:gd name="connsiteY94" fmla="*/ 4244792 h 4464600"/>
              <a:gd name="connsiteX95" fmla="*/ 5259697 w 7125861"/>
              <a:gd name="connsiteY95" fmla="*/ 4297546 h 4464600"/>
              <a:gd name="connsiteX96" fmla="*/ 5136605 w 7125861"/>
              <a:gd name="connsiteY96" fmla="*/ 4332715 h 4464600"/>
              <a:gd name="connsiteX97" fmla="*/ 5031097 w 7125861"/>
              <a:gd name="connsiteY97" fmla="*/ 4359092 h 4464600"/>
              <a:gd name="connsiteX98" fmla="*/ 4793705 w 7125861"/>
              <a:gd name="connsiteY98" fmla="*/ 4429430 h 4464600"/>
              <a:gd name="connsiteX99" fmla="*/ 4529936 w 7125861"/>
              <a:gd name="connsiteY99" fmla="*/ 4464600 h 4464600"/>
              <a:gd name="connsiteX100" fmla="*/ 4063943 w 7125861"/>
              <a:gd name="connsiteY100" fmla="*/ 4438223 h 4464600"/>
              <a:gd name="connsiteX101" fmla="*/ 3624328 w 7125861"/>
              <a:gd name="connsiteY101" fmla="*/ 4429430 h 4464600"/>
              <a:gd name="connsiteX102" fmla="*/ 3316597 w 7125861"/>
              <a:gd name="connsiteY102" fmla="*/ 4394261 h 4464600"/>
              <a:gd name="connsiteX103" fmla="*/ 3228674 w 7125861"/>
              <a:gd name="connsiteY103" fmla="*/ 4385469 h 4464600"/>
              <a:gd name="connsiteX104" fmla="*/ 3149543 w 7125861"/>
              <a:gd name="connsiteY104" fmla="*/ 4376677 h 4464600"/>
              <a:gd name="connsiteX105" fmla="*/ 2991282 w 7125861"/>
              <a:gd name="connsiteY105" fmla="*/ 4367884 h 4464600"/>
              <a:gd name="connsiteX106" fmla="*/ 2771474 w 7125861"/>
              <a:gd name="connsiteY106" fmla="*/ 4350300 h 4464600"/>
              <a:gd name="connsiteX107" fmla="*/ 2630797 w 7125861"/>
              <a:gd name="connsiteY107" fmla="*/ 4332715 h 4464600"/>
              <a:gd name="connsiteX108" fmla="*/ 2437366 w 7125861"/>
              <a:gd name="connsiteY108" fmla="*/ 4306338 h 4464600"/>
              <a:gd name="connsiteX109" fmla="*/ 2305482 w 7125861"/>
              <a:gd name="connsiteY109" fmla="*/ 4288754 h 4464600"/>
              <a:gd name="connsiteX110" fmla="*/ 2147220 w 7125861"/>
              <a:gd name="connsiteY110" fmla="*/ 4271169 h 4464600"/>
              <a:gd name="connsiteX111" fmla="*/ 2006543 w 7125861"/>
              <a:gd name="connsiteY111" fmla="*/ 4253584 h 4464600"/>
              <a:gd name="connsiteX112" fmla="*/ 1927412 w 7125861"/>
              <a:gd name="connsiteY112" fmla="*/ 4244792 h 4464600"/>
              <a:gd name="connsiteX113" fmla="*/ 1874659 w 7125861"/>
              <a:gd name="connsiteY113" fmla="*/ 4236000 h 4464600"/>
              <a:gd name="connsiteX114" fmla="*/ 1751566 w 7125861"/>
              <a:gd name="connsiteY114" fmla="*/ 4218415 h 4464600"/>
              <a:gd name="connsiteX115" fmla="*/ 1698812 w 7125861"/>
              <a:gd name="connsiteY115" fmla="*/ 4209623 h 4464600"/>
              <a:gd name="connsiteX116" fmla="*/ 1654851 w 7125861"/>
              <a:gd name="connsiteY116" fmla="*/ 4200830 h 4464600"/>
              <a:gd name="connsiteX117" fmla="*/ 1549343 w 7125861"/>
              <a:gd name="connsiteY117" fmla="*/ 4183246 h 4464600"/>
              <a:gd name="connsiteX118" fmla="*/ 1399874 w 7125861"/>
              <a:gd name="connsiteY118" fmla="*/ 4148077 h 4464600"/>
              <a:gd name="connsiteX119" fmla="*/ 1294366 w 7125861"/>
              <a:gd name="connsiteY119" fmla="*/ 4121700 h 4464600"/>
              <a:gd name="connsiteX120" fmla="*/ 1153689 w 7125861"/>
              <a:gd name="connsiteY120" fmla="*/ 4086530 h 4464600"/>
              <a:gd name="connsiteX121" fmla="*/ 986636 w 7125861"/>
              <a:gd name="connsiteY121" fmla="*/ 4068946 h 4464600"/>
              <a:gd name="connsiteX122" fmla="*/ 828374 w 7125861"/>
              <a:gd name="connsiteY122" fmla="*/ 4007400 h 4464600"/>
              <a:gd name="connsiteX123" fmla="*/ 749243 w 7125861"/>
              <a:gd name="connsiteY123" fmla="*/ 3981023 h 4464600"/>
              <a:gd name="connsiteX124" fmla="*/ 678905 w 7125861"/>
              <a:gd name="connsiteY124" fmla="*/ 3954646 h 4464600"/>
              <a:gd name="connsiteX125" fmla="*/ 626151 w 7125861"/>
              <a:gd name="connsiteY125" fmla="*/ 3937061 h 4464600"/>
              <a:gd name="connsiteX126" fmla="*/ 573397 w 7125861"/>
              <a:gd name="connsiteY126" fmla="*/ 3910684 h 4464600"/>
              <a:gd name="connsiteX127" fmla="*/ 529436 w 7125861"/>
              <a:gd name="connsiteY127" fmla="*/ 3893100 h 4464600"/>
              <a:gd name="connsiteX128" fmla="*/ 362382 w 7125861"/>
              <a:gd name="connsiteY128" fmla="*/ 3761215 h 4464600"/>
              <a:gd name="connsiteX129" fmla="*/ 160158 w 7125861"/>
              <a:gd name="connsiteY129" fmla="*/ 3304015 h 4464600"/>
              <a:gd name="connsiteX130" fmla="*/ 1897 w 7125861"/>
              <a:gd name="connsiteY130" fmla="*/ 2635799 h 4464600"/>
              <a:gd name="connsiteX0" fmla="*/ 1897 w 7126252"/>
              <a:gd name="connsiteY0" fmla="*/ 2635799 h 4464600"/>
              <a:gd name="connsiteX1" fmla="*/ 72236 w 7126252"/>
              <a:gd name="connsiteY1" fmla="*/ 1475215 h 4464600"/>
              <a:gd name="connsiteX2" fmla="*/ 63443 w 7126252"/>
              <a:gd name="connsiteY2" fmla="*/ 1378500 h 4464600"/>
              <a:gd name="connsiteX3" fmla="*/ 72236 w 7126252"/>
              <a:gd name="connsiteY3" fmla="*/ 1053184 h 4464600"/>
              <a:gd name="connsiteX4" fmla="*/ 81028 w 7126252"/>
              <a:gd name="connsiteY4" fmla="*/ 956469 h 4464600"/>
              <a:gd name="connsiteX5" fmla="*/ 98612 w 7126252"/>
              <a:gd name="connsiteY5" fmla="*/ 903715 h 4464600"/>
              <a:gd name="connsiteX6" fmla="*/ 142574 w 7126252"/>
              <a:gd name="connsiteY6" fmla="*/ 807000 h 4464600"/>
              <a:gd name="connsiteX7" fmla="*/ 177743 w 7126252"/>
              <a:gd name="connsiteY7" fmla="*/ 719077 h 4464600"/>
              <a:gd name="connsiteX8" fmla="*/ 204120 w 7126252"/>
              <a:gd name="connsiteY8" fmla="*/ 666323 h 4464600"/>
              <a:gd name="connsiteX9" fmla="*/ 221705 w 7126252"/>
              <a:gd name="connsiteY9" fmla="*/ 613569 h 4464600"/>
              <a:gd name="connsiteX10" fmla="*/ 327212 w 7126252"/>
              <a:gd name="connsiteY10" fmla="*/ 428930 h 4464600"/>
              <a:gd name="connsiteX11" fmla="*/ 397551 w 7126252"/>
              <a:gd name="connsiteY11" fmla="*/ 349800 h 4464600"/>
              <a:gd name="connsiteX12" fmla="*/ 450305 w 7126252"/>
              <a:gd name="connsiteY12" fmla="*/ 305838 h 4464600"/>
              <a:gd name="connsiteX13" fmla="*/ 529436 w 7126252"/>
              <a:gd name="connsiteY13" fmla="*/ 244292 h 4464600"/>
              <a:gd name="connsiteX14" fmla="*/ 564605 w 7126252"/>
              <a:gd name="connsiteY14" fmla="*/ 235500 h 4464600"/>
              <a:gd name="connsiteX15" fmla="*/ 626151 w 7126252"/>
              <a:gd name="connsiteY15" fmla="*/ 209123 h 4464600"/>
              <a:gd name="connsiteX16" fmla="*/ 670112 w 7126252"/>
              <a:gd name="connsiteY16" fmla="*/ 191538 h 4464600"/>
              <a:gd name="connsiteX17" fmla="*/ 722866 w 7126252"/>
              <a:gd name="connsiteY17" fmla="*/ 182746 h 4464600"/>
              <a:gd name="connsiteX18" fmla="*/ 775620 w 7126252"/>
              <a:gd name="connsiteY18" fmla="*/ 165161 h 4464600"/>
              <a:gd name="connsiteX19" fmla="*/ 854751 w 7126252"/>
              <a:gd name="connsiteY19" fmla="*/ 147577 h 4464600"/>
              <a:gd name="connsiteX20" fmla="*/ 942674 w 7126252"/>
              <a:gd name="connsiteY20" fmla="*/ 129992 h 4464600"/>
              <a:gd name="connsiteX21" fmla="*/ 1013012 w 7126252"/>
              <a:gd name="connsiteY21" fmla="*/ 112407 h 4464600"/>
              <a:gd name="connsiteX22" fmla="*/ 1109728 w 7126252"/>
              <a:gd name="connsiteY22" fmla="*/ 138784 h 4464600"/>
              <a:gd name="connsiteX23" fmla="*/ 1136105 w 7126252"/>
              <a:gd name="connsiteY23" fmla="*/ 156369 h 4464600"/>
              <a:gd name="connsiteX24" fmla="*/ 1224028 w 7126252"/>
              <a:gd name="connsiteY24" fmla="*/ 173954 h 4464600"/>
              <a:gd name="connsiteX25" fmla="*/ 1320743 w 7126252"/>
              <a:gd name="connsiteY25" fmla="*/ 209123 h 4464600"/>
              <a:gd name="connsiteX26" fmla="*/ 1373497 w 7126252"/>
              <a:gd name="connsiteY26" fmla="*/ 226707 h 4464600"/>
              <a:gd name="connsiteX27" fmla="*/ 1443836 w 7126252"/>
              <a:gd name="connsiteY27" fmla="*/ 253084 h 4464600"/>
              <a:gd name="connsiteX28" fmla="*/ 1505382 w 7126252"/>
              <a:gd name="connsiteY28" fmla="*/ 305838 h 4464600"/>
              <a:gd name="connsiteX29" fmla="*/ 1531759 w 7126252"/>
              <a:gd name="connsiteY29" fmla="*/ 341007 h 4464600"/>
              <a:gd name="connsiteX30" fmla="*/ 1558136 w 7126252"/>
              <a:gd name="connsiteY30" fmla="*/ 428930 h 4464600"/>
              <a:gd name="connsiteX31" fmla="*/ 1566928 w 7126252"/>
              <a:gd name="connsiteY31" fmla="*/ 481684 h 4464600"/>
              <a:gd name="connsiteX32" fmla="*/ 1593305 w 7126252"/>
              <a:gd name="connsiteY32" fmla="*/ 587192 h 4464600"/>
              <a:gd name="connsiteX33" fmla="*/ 1593305 w 7126252"/>
              <a:gd name="connsiteY33" fmla="*/ 1000430 h 4464600"/>
              <a:gd name="connsiteX34" fmla="*/ 1584512 w 7126252"/>
              <a:gd name="connsiteY34" fmla="*/ 1782946 h 4464600"/>
              <a:gd name="connsiteX35" fmla="*/ 1593305 w 7126252"/>
              <a:gd name="connsiteY35" fmla="*/ 1923623 h 4464600"/>
              <a:gd name="connsiteX36" fmla="*/ 1602097 w 7126252"/>
              <a:gd name="connsiteY36" fmla="*/ 1950000 h 4464600"/>
              <a:gd name="connsiteX37" fmla="*/ 1619682 w 7126252"/>
              <a:gd name="connsiteY37" fmla="*/ 2108261 h 4464600"/>
              <a:gd name="connsiteX38" fmla="*/ 1646059 w 7126252"/>
              <a:gd name="connsiteY38" fmla="*/ 2169807 h 4464600"/>
              <a:gd name="connsiteX39" fmla="*/ 1654851 w 7126252"/>
              <a:gd name="connsiteY39" fmla="*/ 2204977 h 4464600"/>
              <a:gd name="connsiteX40" fmla="*/ 1672436 w 7126252"/>
              <a:gd name="connsiteY40" fmla="*/ 2257730 h 4464600"/>
              <a:gd name="connsiteX41" fmla="*/ 1681228 w 7126252"/>
              <a:gd name="connsiteY41" fmla="*/ 2284107 h 4464600"/>
              <a:gd name="connsiteX42" fmla="*/ 1698812 w 7126252"/>
              <a:gd name="connsiteY42" fmla="*/ 2319277 h 4464600"/>
              <a:gd name="connsiteX43" fmla="*/ 1707605 w 7126252"/>
              <a:gd name="connsiteY43" fmla="*/ 2372030 h 4464600"/>
              <a:gd name="connsiteX44" fmla="*/ 1725189 w 7126252"/>
              <a:gd name="connsiteY44" fmla="*/ 2415992 h 4464600"/>
              <a:gd name="connsiteX45" fmla="*/ 1733982 w 7126252"/>
              <a:gd name="connsiteY45" fmla="*/ 2442369 h 4464600"/>
              <a:gd name="connsiteX46" fmla="*/ 1769151 w 7126252"/>
              <a:gd name="connsiteY46" fmla="*/ 2539084 h 4464600"/>
              <a:gd name="connsiteX47" fmla="*/ 1821905 w 7126252"/>
              <a:gd name="connsiteY47" fmla="*/ 2591838 h 4464600"/>
              <a:gd name="connsiteX48" fmla="*/ 1839489 w 7126252"/>
              <a:gd name="connsiteY48" fmla="*/ 2618215 h 4464600"/>
              <a:gd name="connsiteX49" fmla="*/ 1892243 w 7126252"/>
              <a:gd name="connsiteY49" fmla="*/ 2653384 h 4464600"/>
              <a:gd name="connsiteX50" fmla="*/ 1944997 w 7126252"/>
              <a:gd name="connsiteY50" fmla="*/ 2697346 h 4464600"/>
              <a:gd name="connsiteX51" fmla="*/ 1997751 w 7126252"/>
              <a:gd name="connsiteY51" fmla="*/ 2732515 h 4464600"/>
              <a:gd name="connsiteX52" fmla="*/ 2076882 w 7126252"/>
              <a:gd name="connsiteY52" fmla="*/ 2758892 h 4464600"/>
              <a:gd name="connsiteX53" fmla="*/ 2182389 w 7126252"/>
              <a:gd name="connsiteY53" fmla="*/ 2811646 h 4464600"/>
              <a:gd name="connsiteX54" fmla="*/ 2208766 w 7126252"/>
              <a:gd name="connsiteY54" fmla="*/ 2820438 h 4464600"/>
              <a:gd name="connsiteX55" fmla="*/ 2296689 w 7126252"/>
              <a:gd name="connsiteY55" fmla="*/ 2846815 h 4464600"/>
              <a:gd name="connsiteX56" fmla="*/ 2630797 w 7126252"/>
              <a:gd name="connsiteY56" fmla="*/ 2829230 h 4464600"/>
              <a:gd name="connsiteX57" fmla="*/ 2683551 w 7126252"/>
              <a:gd name="connsiteY57" fmla="*/ 2811646 h 4464600"/>
              <a:gd name="connsiteX58" fmla="*/ 2841812 w 7126252"/>
              <a:gd name="connsiteY58" fmla="*/ 2802854 h 4464600"/>
              <a:gd name="connsiteX59" fmla="*/ 3299012 w 7126252"/>
              <a:gd name="connsiteY59" fmla="*/ 2776477 h 4464600"/>
              <a:gd name="connsiteX60" fmla="*/ 3378143 w 7126252"/>
              <a:gd name="connsiteY60" fmla="*/ 2767684 h 4464600"/>
              <a:gd name="connsiteX61" fmla="*/ 4600274 w 7126252"/>
              <a:gd name="connsiteY61" fmla="*/ 2794061 h 4464600"/>
              <a:gd name="connsiteX62" fmla="*/ 4776120 w 7126252"/>
              <a:gd name="connsiteY62" fmla="*/ 2785269 h 4464600"/>
              <a:gd name="connsiteX63" fmla="*/ 4828874 w 7126252"/>
              <a:gd name="connsiteY63" fmla="*/ 2776477 h 4464600"/>
              <a:gd name="connsiteX64" fmla="*/ 4925589 w 7126252"/>
              <a:gd name="connsiteY64" fmla="*/ 2767684 h 4464600"/>
              <a:gd name="connsiteX65" fmla="*/ 5039889 w 7126252"/>
              <a:gd name="connsiteY65" fmla="*/ 2732515 h 4464600"/>
              <a:gd name="connsiteX66" fmla="*/ 5075059 w 7126252"/>
              <a:gd name="connsiteY66" fmla="*/ 2679761 h 4464600"/>
              <a:gd name="connsiteX67" fmla="*/ 5154189 w 7126252"/>
              <a:gd name="connsiteY67" fmla="*/ 2591838 h 4464600"/>
              <a:gd name="connsiteX68" fmla="*/ 5189359 w 7126252"/>
              <a:gd name="connsiteY68" fmla="*/ 2556669 h 4464600"/>
              <a:gd name="connsiteX69" fmla="*/ 5215736 w 7126252"/>
              <a:gd name="connsiteY69" fmla="*/ 2512707 h 4464600"/>
              <a:gd name="connsiteX70" fmla="*/ 5242112 w 7126252"/>
              <a:gd name="connsiteY70" fmla="*/ 2477538 h 4464600"/>
              <a:gd name="connsiteX71" fmla="*/ 5294866 w 7126252"/>
              <a:gd name="connsiteY71" fmla="*/ 2310484 h 4464600"/>
              <a:gd name="connsiteX72" fmla="*/ 5312451 w 7126252"/>
              <a:gd name="connsiteY72" fmla="*/ 2266523 h 4464600"/>
              <a:gd name="connsiteX73" fmla="*/ 5347620 w 7126252"/>
              <a:gd name="connsiteY73" fmla="*/ 2134638 h 4464600"/>
              <a:gd name="connsiteX74" fmla="*/ 5338828 w 7126252"/>
              <a:gd name="connsiteY74" fmla="*/ 1536761 h 4464600"/>
              <a:gd name="connsiteX75" fmla="*/ 5321243 w 7126252"/>
              <a:gd name="connsiteY75" fmla="*/ 1448838 h 4464600"/>
              <a:gd name="connsiteX76" fmla="*/ 5303659 w 7126252"/>
              <a:gd name="connsiteY76" fmla="*/ 1352123 h 4464600"/>
              <a:gd name="connsiteX77" fmla="*/ 5286074 w 7126252"/>
              <a:gd name="connsiteY77" fmla="*/ 1193861 h 4464600"/>
              <a:gd name="connsiteX78" fmla="*/ 5330036 w 7126252"/>
              <a:gd name="connsiteY78" fmla="*/ 631154 h 4464600"/>
              <a:gd name="connsiteX79" fmla="*/ 5558636 w 7126252"/>
              <a:gd name="connsiteY79" fmla="*/ 173954 h 4464600"/>
              <a:gd name="connsiteX80" fmla="*/ 5998251 w 7126252"/>
              <a:gd name="connsiteY80" fmla="*/ 24484 h 4464600"/>
              <a:gd name="connsiteX81" fmla="*/ 6578544 w 7126252"/>
              <a:gd name="connsiteY81" fmla="*/ 24484 h 4464600"/>
              <a:gd name="connsiteX82" fmla="*/ 6974197 w 7126252"/>
              <a:gd name="connsiteY82" fmla="*/ 261876 h 4464600"/>
              <a:gd name="connsiteX83" fmla="*/ 7123666 w 7126252"/>
              <a:gd name="connsiteY83" fmla="*/ 763038 h 4464600"/>
              <a:gd name="connsiteX84" fmla="*/ 7062119 w 7126252"/>
              <a:gd name="connsiteY84" fmla="*/ 2864399 h 4464600"/>
              <a:gd name="connsiteX85" fmla="*/ 6974197 w 7126252"/>
              <a:gd name="connsiteY85" fmla="*/ 3576577 h 4464600"/>
              <a:gd name="connsiteX86" fmla="*/ 6886274 w 7126252"/>
              <a:gd name="connsiteY86" fmla="*/ 3699669 h 4464600"/>
              <a:gd name="connsiteX87" fmla="*/ 6525789 w 7126252"/>
              <a:gd name="connsiteY87" fmla="*/ 4007400 h 4464600"/>
              <a:gd name="connsiteX88" fmla="*/ 6323566 w 7126252"/>
              <a:gd name="connsiteY88" fmla="*/ 4033777 h 4464600"/>
              <a:gd name="connsiteX89" fmla="*/ 6218059 w 7126252"/>
              <a:gd name="connsiteY89" fmla="*/ 4060154 h 4464600"/>
              <a:gd name="connsiteX90" fmla="*/ 6059797 w 7126252"/>
              <a:gd name="connsiteY90" fmla="*/ 4095323 h 4464600"/>
              <a:gd name="connsiteX91" fmla="*/ 5875159 w 7126252"/>
              <a:gd name="connsiteY91" fmla="*/ 4148077 h 4464600"/>
              <a:gd name="connsiteX92" fmla="*/ 5602597 w 7126252"/>
              <a:gd name="connsiteY92" fmla="*/ 4209623 h 4464600"/>
              <a:gd name="connsiteX93" fmla="*/ 5497089 w 7126252"/>
              <a:gd name="connsiteY93" fmla="*/ 4244792 h 4464600"/>
              <a:gd name="connsiteX94" fmla="*/ 5259697 w 7126252"/>
              <a:gd name="connsiteY94" fmla="*/ 4297546 h 4464600"/>
              <a:gd name="connsiteX95" fmla="*/ 5136605 w 7126252"/>
              <a:gd name="connsiteY95" fmla="*/ 4332715 h 4464600"/>
              <a:gd name="connsiteX96" fmla="*/ 5031097 w 7126252"/>
              <a:gd name="connsiteY96" fmla="*/ 4359092 h 4464600"/>
              <a:gd name="connsiteX97" fmla="*/ 4793705 w 7126252"/>
              <a:gd name="connsiteY97" fmla="*/ 4429430 h 4464600"/>
              <a:gd name="connsiteX98" fmla="*/ 4529936 w 7126252"/>
              <a:gd name="connsiteY98" fmla="*/ 4464600 h 4464600"/>
              <a:gd name="connsiteX99" fmla="*/ 4063943 w 7126252"/>
              <a:gd name="connsiteY99" fmla="*/ 4438223 h 4464600"/>
              <a:gd name="connsiteX100" fmla="*/ 3624328 w 7126252"/>
              <a:gd name="connsiteY100" fmla="*/ 4429430 h 4464600"/>
              <a:gd name="connsiteX101" fmla="*/ 3316597 w 7126252"/>
              <a:gd name="connsiteY101" fmla="*/ 4394261 h 4464600"/>
              <a:gd name="connsiteX102" fmla="*/ 3228674 w 7126252"/>
              <a:gd name="connsiteY102" fmla="*/ 4385469 h 4464600"/>
              <a:gd name="connsiteX103" fmla="*/ 3149543 w 7126252"/>
              <a:gd name="connsiteY103" fmla="*/ 4376677 h 4464600"/>
              <a:gd name="connsiteX104" fmla="*/ 2991282 w 7126252"/>
              <a:gd name="connsiteY104" fmla="*/ 4367884 h 4464600"/>
              <a:gd name="connsiteX105" fmla="*/ 2771474 w 7126252"/>
              <a:gd name="connsiteY105" fmla="*/ 4350300 h 4464600"/>
              <a:gd name="connsiteX106" fmla="*/ 2630797 w 7126252"/>
              <a:gd name="connsiteY106" fmla="*/ 4332715 h 4464600"/>
              <a:gd name="connsiteX107" fmla="*/ 2437366 w 7126252"/>
              <a:gd name="connsiteY107" fmla="*/ 4306338 h 4464600"/>
              <a:gd name="connsiteX108" fmla="*/ 2305482 w 7126252"/>
              <a:gd name="connsiteY108" fmla="*/ 4288754 h 4464600"/>
              <a:gd name="connsiteX109" fmla="*/ 2147220 w 7126252"/>
              <a:gd name="connsiteY109" fmla="*/ 4271169 h 4464600"/>
              <a:gd name="connsiteX110" fmla="*/ 2006543 w 7126252"/>
              <a:gd name="connsiteY110" fmla="*/ 4253584 h 4464600"/>
              <a:gd name="connsiteX111" fmla="*/ 1927412 w 7126252"/>
              <a:gd name="connsiteY111" fmla="*/ 4244792 h 4464600"/>
              <a:gd name="connsiteX112" fmla="*/ 1874659 w 7126252"/>
              <a:gd name="connsiteY112" fmla="*/ 4236000 h 4464600"/>
              <a:gd name="connsiteX113" fmla="*/ 1751566 w 7126252"/>
              <a:gd name="connsiteY113" fmla="*/ 4218415 h 4464600"/>
              <a:gd name="connsiteX114" fmla="*/ 1698812 w 7126252"/>
              <a:gd name="connsiteY114" fmla="*/ 4209623 h 4464600"/>
              <a:gd name="connsiteX115" fmla="*/ 1654851 w 7126252"/>
              <a:gd name="connsiteY115" fmla="*/ 4200830 h 4464600"/>
              <a:gd name="connsiteX116" fmla="*/ 1549343 w 7126252"/>
              <a:gd name="connsiteY116" fmla="*/ 4183246 h 4464600"/>
              <a:gd name="connsiteX117" fmla="*/ 1399874 w 7126252"/>
              <a:gd name="connsiteY117" fmla="*/ 4148077 h 4464600"/>
              <a:gd name="connsiteX118" fmla="*/ 1294366 w 7126252"/>
              <a:gd name="connsiteY118" fmla="*/ 4121700 h 4464600"/>
              <a:gd name="connsiteX119" fmla="*/ 1153689 w 7126252"/>
              <a:gd name="connsiteY119" fmla="*/ 4086530 h 4464600"/>
              <a:gd name="connsiteX120" fmla="*/ 986636 w 7126252"/>
              <a:gd name="connsiteY120" fmla="*/ 4068946 h 4464600"/>
              <a:gd name="connsiteX121" fmla="*/ 828374 w 7126252"/>
              <a:gd name="connsiteY121" fmla="*/ 4007400 h 4464600"/>
              <a:gd name="connsiteX122" fmla="*/ 749243 w 7126252"/>
              <a:gd name="connsiteY122" fmla="*/ 3981023 h 4464600"/>
              <a:gd name="connsiteX123" fmla="*/ 678905 w 7126252"/>
              <a:gd name="connsiteY123" fmla="*/ 3954646 h 4464600"/>
              <a:gd name="connsiteX124" fmla="*/ 626151 w 7126252"/>
              <a:gd name="connsiteY124" fmla="*/ 3937061 h 4464600"/>
              <a:gd name="connsiteX125" fmla="*/ 573397 w 7126252"/>
              <a:gd name="connsiteY125" fmla="*/ 3910684 h 4464600"/>
              <a:gd name="connsiteX126" fmla="*/ 529436 w 7126252"/>
              <a:gd name="connsiteY126" fmla="*/ 3893100 h 4464600"/>
              <a:gd name="connsiteX127" fmla="*/ 362382 w 7126252"/>
              <a:gd name="connsiteY127" fmla="*/ 3761215 h 4464600"/>
              <a:gd name="connsiteX128" fmla="*/ 160158 w 7126252"/>
              <a:gd name="connsiteY128" fmla="*/ 3304015 h 4464600"/>
              <a:gd name="connsiteX129" fmla="*/ 1897 w 71262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886274 w 7127352"/>
              <a:gd name="connsiteY86" fmla="*/ 3699669 h 4464600"/>
              <a:gd name="connsiteX87" fmla="*/ 6525789 w 7127352"/>
              <a:gd name="connsiteY87" fmla="*/ 4007400 h 4464600"/>
              <a:gd name="connsiteX88" fmla="*/ 6323566 w 7127352"/>
              <a:gd name="connsiteY88" fmla="*/ 4033777 h 4464600"/>
              <a:gd name="connsiteX89" fmla="*/ 6218059 w 7127352"/>
              <a:gd name="connsiteY89" fmla="*/ 4060154 h 4464600"/>
              <a:gd name="connsiteX90" fmla="*/ 6059797 w 7127352"/>
              <a:gd name="connsiteY90" fmla="*/ 4095323 h 4464600"/>
              <a:gd name="connsiteX91" fmla="*/ 5875159 w 7127352"/>
              <a:gd name="connsiteY91" fmla="*/ 4148077 h 4464600"/>
              <a:gd name="connsiteX92" fmla="*/ 5602597 w 7127352"/>
              <a:gd name="connsiteY92" fmla="*/ 4209623 h 4464600"/>
              <a:gd name="connsiteX93" fmla="*/ 5497089 w 7127352"/>
              <a:gd name="connsiteY93" fmla="*/ 4244792 h 4464600"/>
              <a:gd name="connsiteX94" fmla="*/ 5259697 w 7127352"/>
              <a:gd name="connsiteY94" fmla="*/ 4297546 h 4464600"/>
              <a:gd name="connsiteX95" fmla="*/ 5136605 w 7127352"/>
              <a:gd name="connsiteY95" fmla="*/ 4332715 h 4464600"/>
              <a:gd name="connsiteX96" fmla="*/ 5031097 w 7127352"/>
              <a:gd name="connsiteY96" fmla="*/ 4359092 h 4464600"/>
              <a:gd name="connsiteX97" fmla="*/ 4793705 w 7127352"/>
              <a:gd name="connsiteY97" fmla="*/ 4429430 h 4464600"/>
              <a:gd name="connsiteX98" fmla="*/ 4529936 w 7127352"/>
              <a:gd name="connsiteY98" fmla="*/ 4464600 h 4464600"/>
              <a:gd name="connsiteX99" fmla="*/ 4063943 w 7127352"/>
              <a:gd name="connsiteY99" fmla="*/ 4438223 h 4464600"/>
              <a:gd name="connsiteX100" fmla="*/ 3624328 w 7127352"/>
              <a:gd name="connsiteY100" fmla="*/ 4429430 h 4464600"/>
              <a:gd name="connsiteX101" fmla="*/ 3316597 w 7127352"/>
              <a:gd name="connsiteY101" fmla="*/ 4394261 h 4464600"/>
              <a:gd name="connsiteX102" fmla="*/ 3228674 w 7127352"/>
              <a:gd name="connsiteY102" fmla="*/ 4385469 h 4464600"/>
              <a:gd name="connsiteX103" fmla="*/ 3149543 w 7127352"/>
              <a:gd name="connsiteY103" fmla="*/ 4376677 h 4464600"/>
              <a:gd name="connsiteX104" fmla="*/ 2991282 w 7127352"/>
              <a:gd name="connsiteY104" fmla="*/ 4367884 h 4464600"/>
              <a:gd name="connsiteX105" fmla="*/ 2771474 w 7127352"/>
              <a:gd name="connsiteY105" fmla="*/ 4350300 h 4464600"/>
              <a:gd name="connsiteX106" fmla="*/ 2630797 w 7127352"/>
              <a:gd name="connsiteY106" fmla="*/ 4332715 h 4464600"/>
              <a:gd name="connsiteX107" fmla="*/ 2437366 w 7127352"/>
              <a:gd name="connsiteY107" fmla="*/ 4306338 h 4464600"/>
              <a:gd name="connsiteX108" fmla="*/ 2305482 w 7127352"/>
              <a:gd name="connsiteY108" fmla="*/ 4288754 h 4464600"/>
              <a:gd name="connsiteX109" fmla="*/ 2147220 w 7127352"/>
              <a:gd name="connsiteY109" fmla="*/ 4271169 h 4464600"/>
              <a:gd name="connsiteX110" fmla="*/ 2006543 w 7127352"/>
              <a:gd name="connsiteY110" fmla="*/ 4253584 h 4464600"/>
              <a:gd name="connsiteX111" fmla="*/ 1927412 w 7127352"/>
              <a:gd name="connsiteY111" fmla="*/ 4244792 h 4464600"/>
              <a:gd name="connsiteX112" fmla="*/ 1874659 w 7127352"/>
              <a:gd name="connsiteY112" fmla="*/ 4236000 h 4464600"/>
              <a:gd name="connsiteX113" fmla="*/ 1751566 w 7127352"/>
              <a:gd name="connsiteY113" fmla="*/ 4218415 h 4464600"/>
              <a:gd name="connsiteX114" fmla="*/ 1698812 w 7127352"/>
              <a:gd name="connsiteY114" fmla="*/ 4209623 h 4464600"/>
              <a:gd name="connsiteX115" fmla="*/ 1654851 w 7127352"/>
              <a:gd name="connsiteY115" fmla="*/ 4200830 h 4464600"/>
              <a:gd name="connsiteX116" fmla="*/ 1549343 w 7127352"/>
              <a:gd name="connsiteY116" fmla="*/ 4183246 h 4464600"/>
              <a:gd name="connsiteX117" fmla="*/ 1399874 w 7127352"/>
              <a:gd name="connsiteY117" fmla="*/ 4148077 h 4464600"/>
              <a:gd name="connsiteX118" fmla="*/ 1294366 w 7127352"/>
              <a:gd name="connsiteY118" fmla="*/ 4121700 h 4464600"/>
              <a:gd name="connsiteX119" fmla="*/ 1153689 w 7127352"/>
              <a:gd name="connsiteY119" fmla="*/ 4086530 h 4464600"/>
              <a:gd name="connsiteX120" fmla="*/ 986636 w 7127352"/>
              <a:gd name="connsiteY120" fmla="*/ 4068946 h 4464600"/>
              <a:gd name="connsiteX121" fmla="*/ 828374 w 7127352"/>
              <a:gd name="connsiteY121" fmla="*/ 4007400 h 4464600"/>
              <a:gd name="connsiteX122" fmla="*/ 749243 w 7127352"/>
              <a:gd name="connsiteY122" fmla="*/ 3981023 h 4464600"/>
              <a:gd name="connsiteX123" fmla="*/ 678905 w 7127352"/>
              <a:gd name="connsiteY123" fmla="*/ 3954646 h 4464600"/>
              <a:gd name="connsiteX124" fmla="*/ 626151 w 7127352"/>
              <a:gd name="connsiteY124" fmla="*/ 3937061 h 4464600"/>
              <a:gd name="connsiteX125" fmla="*/ 573397 w 7127352"/>
              <a:gd name="connsiteY125" fmla="*/ 3910684 h 4464600"/>
              <a:gd name="connsiteX126" fmla="*/ 529436 w 7127352"/>
              <a:gd name="connsiteY126" fmla="*/ 3893100 h 4464600"/>
              <a:gd name="connsiteX127" fmla="*/ 362382 w 7127352"/>
              <a:gd name="connsiteY127" fmla="*/ 3761215 h 4464600"/>
              <a:gd name="connsiteX128" fmla="*/ 160158 w 7127352"/>
              <a:gd name="connsiteY128" fmla="*/ 3304015 h 4464600"/>
              <a:gd name="connsiteX129" fmla="*/ 1897 w 71273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323566 w 7127352"/>
              <a:gd name="connsiteY87" fmla="*/ 4033777 h 4464600"/>
              <a:gd name="connsiteX88" fmla="*/ 6218059 w 7127352"/>
              <a:gd name="connsiteY88" fmla="*/ 4060154 h 4464600"/>
              <a:gd name="connsiteX89" fmla="*/ 6059797 w 7127352"/>
              <a:gd name="connsiteY89" fmla="*/ 4095323 h 4464600"/>
              <a:gd name="connsiteX90" fmla="*/ 5875159 w 7127352"/>
              <a:gd name="connsiteY90" fmla="*/ 4148077 h 4464600"/>
              <a:gd name="connsiteX91" fmla="*/ 5602597 w 7127352"/>
              <a:gd name="connsiteY91" fmla="*/ 4209623 h 4464600"/>
              <a:gd name="connsiteX92" fmla="*/ 5497089 w 7127352"/>
              <a:gd name="connsiteY92" fmla="*/ 4244792 h 4464600"/>
              <a:gd name="connsiteX93" fmla="*/ 5259697 w 7127352"/>
              <a:gd name="connsiteY93" fmla="*/ 4297546 h 4464600"/>
              <a:gd name="connsiteX94" fmla="*/ 5136605 w 7127352"/>
              <a:gd name="connsiteY94" fmla="*/ 4332715 h 4464600"/>
              <a:gd name="connsiteX95" fmla="*/ 5031097 w 7127352"/>
              <a:gd name="connsiteY95" fmla="*/ 4359092 h 4464600"/>
              <a:gd name="connsiteX96" fmla="*/ 4793705 w 7127352"/>
              <a:gd name="connsiteY96" fmla="*/ 4429430 h 4464600"/>
              <a:gd name="connsiteX97" fmla="*/ 4529936 w 7127352"/>
              <a:gd name="connsiteY97" fmla="*/ 4464600 h 4464600"/>
              <a:gd name="connsiteX98" fmla="*/ 4063943 w 7127352"/>
              <a:gd name="connsiteY98" fmla="*/ 4438223 h 4464600"/>
              <a:gd name="connsiteX99" fmla="*/ 3624328 w 7127352"/>
              <a:gd name="connsiteY99" fmla="*/ 4429430 h 4464600"/>
              <a:gd name="connsiteX100" fmla="*/ 3316597 w 7127352"/>
              <a:gd name="connsiteY100" fmla="*/ 4394261 h 4464600"/>
              <a:gd name="connsiteX101" fmla="*/ 3228674 w 7127352"/>
              <a:gd name="connsiteY101" fmla="*/ 4385469 h 4464600"/>
              <a:gd name="connsiteX102" fmla="*/ 3149543 w 7127352"/>
              <a:gd name="connsiteY102" fmla="*/ 4376677 h 4464600"/>
              <a:gd name="connsiteX103" fmla="*/ 2991282 w 7127352"/>
              <a:gd name="connsiteY103" fmla="*/ 4367884 h 4464600"/>
              <a:gd name="connsiteX104" fmla="*/ 2771474 w 7127352"/>
              <a:gd name="connsiteY104" fmla="*/ 4350300 h 4464600"/>
              <a:gd name="connsiteX105" fmla="*/ 2630797 w 7127352"/>
              <a:gd name="connsiteY105" fmla="*/ 4332715 h 4464600"/>
              <a:gd name="connsiteX106" fmla="*/ 2437366 w 7127352"/>
              <a:gd name="connsiteY106" fmla="*/ 4306338 h 4464600"/>
              <a:gd name="connsiteX107" fmla="*/ 2305482 w 7127352"/>
              <a:gd name="connsiteY107" fmla="*/ 4288754 h 4464600"/>
              <a:gd name="connsiteX108" fmla="*/ 2147220 w 7127352"/>
              <a:gd name="connsiteY108" fmla="*/ 4271169 h 4464600"/>
              <a:gd name="connsiteX109" fmla="*/ 2006543 w 7127352"/>
              <a:gd name="connsiteY109" fmla="*/ 4253584 h 4464600"/>
              <a:gd name="connsiteX110" fmla="*/ 1927412 w 7127352"/>
              <a:gd name="connsiteY110" fmla="*/ 4244792 h 4464600"/>
              <a:gd name="connsiteX111" fmla="*/ 1874659 w 7127352"/>
              <a:gd name="connsiteY111" fmla="*/ 4236000 h 4464600"/>
              <a:gd name="connsiteX112" fmla="*/ 1751566 w 7127352"/>
              <a:gd name="connsiteY112" fmla="*/ 4218415 h 4464600"/>
              <a:gd name="connsiteX113" fmla="*/ 1698812 w 7127352"/>
              <a:gd name="connsiteY113" fmla="*/ 4209623 h 4464600"/>
              <a:gd name="connsiteX114" fmla="*/ 1654851 w 7127352"/>
              <a:gd name="connsiteY114" fmla="*/ 4200830 h 4464600"/>
              <a:gd name="connsiteX115" fmla="*/ 1549343 w 7127352"/>
              <a:gd name="connsiteY115" fmla="*/ 4183246 h 4464600"/>
              <a:gd name="connsiteX116" fmla="*/ 1399874 w 7127352"/>
              <a:gd name="connsiteY116" fmla="*/ 4148077 h 4464600"/>
              <a:gd name="connsiteX117" fmla="*/ 1294366 w 7127352"/>
              <a:gd name="connsiteY117" fmla="*/ 4121700 h 4464600"/>
              <a:gd name="connsiteX118" fmla="*/ 1153689 w 7127352"/>
              <a:gd name="connsiteY118" fmla="*/ 4086530 h 4464600"/>
              <a:gd name="connsiteX119" fmla="*/ 986636 w 7127352"/>
              <a:gd name="connsiteY119" fmla="*/ 4068946 h 4464600"/>
              <a:gd name="connsiteX120" fmla="*/ 828374 w 7127352"/>
              <a:gd name="connsiteY120" fmla="*/ 4007400 h 4464600"/>
              <a:gd name="connsiteX121" fmla="*/ 749243 w 7127352"/>
              <a:gd name="connsiteY121" fmla="*/ 3981023 h 4464600"/>
              <a:gd name="connsiteX122" fmla="*/ 678905 w 7127352"/>
              <a:gd name="connsiteY122" fmla="*/ 3954646 h 4464600"/>
              <a:gd name="connsiteX123" fmla="*/ 626151 w 7127352"/>
              <a:gd name="connsiteY123" fmla="*/ 3937061 h 4464600"/>
              <a:gd name="connsiteX124" fmla="*/ 573397 w 7127352"/>
              <a:gd name="connsiteY124" fmla="*/ 3910684 h 4464600"/>
              <a:gd name="connsiteX125" fmla="*/ 529436 w 7127352"/>
              <a:gd name="connsiteY125" fmla="*/ 3893100 h 4464600"/>
              <a:gd name="connsiteX126" fmla="*/ 362382 w 7127352"/>
              <a:gd name="connsiteY126" fmla="*/ 3761215 h 4464600"/>
              <a:gd name="connsiteX127" fmla="*/ 160158 w 7127352"/>
              <a:gd name="connsiteY127" fmla="*/ 3304015 h 4464600"/>
              <a:gd name="connsiteX128" fmla="*/ 1897 w 7127352"/>
              <a:gd name="connsiteY128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218059 w 7127352"/>
              <a:gd name="connsiteY87" fmla="*/ 4060154 h 4464600"/>
              <a:gd name="connsiteX88" fmla="*/ 6059797 w 7127352"/>
              <a:gd name="connsiteY88" fmla="*/ 4095323 h 4464600"/>
              <a:gd name="connsiteX89" fmla="*/ 5875159 w 7127352"/>
              <a:gd name="connsiteY89" fmla="*/ 4148077 h 4464600"/>
              <a:gd name="connsiteX90" fmla="*/ 5602597 w 7127352"/>
              <a:gd name="connsiteY90" fmla="*/ 4209623 h 4464600"/>
              <a:gd name="connsiteX91" fmla="*/ 5497089 w 7127352"/>
              <a:gd name="connsiteY91" fmla="*/ 4244792 h 4464600"/>
              <a:gd name="connsiteX92" fmla="*/ 5259697 w 7127352"/>
              <a:gd name="connsiteY92" fmla="*/ 4297546 h 4464600"/>
              <a:gd name="connsiteX93" fmla="*/ 5136605 w 7127352"/>
              <a:gd name="connsiteY93" fmla="*/ 4332715 h 4464600"/>
              <a:gd name="connsiteX94" fmla="*/ 5031097 w 7127352"/>
              <a:gd name="connsiteY94" fmla="*/ 4359092 h 4464600"/>
              <a:gd name="connsiteX95" fmla="*/ 4793705 w 7127352"/>
              <a:gd name="connsiteY95" fmla="*/ 4429430 h 4464600"/>
              <a:gd name="connsiteX96" fmla="*/ 4529936 w 7127352"/>
              <a:gd name="connsiteY96" fmla="*/ 4464600 h 4464600"/>
              <a:gd name="connsiteX97" fmla="*/ 4063943 w 7127352"/>
              <a:gd name="connsiteY97" fmla="*/ 4438223 h 4464600"/>
              <a:gd name="connsiteX98" fmla="*/ 3624328 w 7127352"/>
              <a:gd name="connsiteY98" fmla="*/ 4429430 h 4464600"/>
              <a:gd name="connsiteX99" fmla="*/ 3316597 w 7127352"/>
              <a:gd name="connsiteY99" fmla="*/ 4394261 h 4464600"/>
              <a:gd name="connsiteX100" fmla="*/ 3228674 w 7127352"/>
              <a:gd name="connsiteY100" fmla="*/ 4385469 h 4464600"/>
              <a:gd name="connsiteX101" fmla="*/ 3149543 w 7127352"/>
              <a:gd name="connsiteY101" fmla="*/ 4376677 h 4464600"/>
              <a:gd name="connsiteX102" fmla="*/ 2991282 w 7127352"/>
              <a:gd name="connsiteY102" fmla="*/ 4367884 h 4464600"/>
              <a:gd name="connsiteX103" fmla="*/ 2771474 w 7127352"/>
              <a:gd name="connsiteY103" fmla="*/ 4350300 h 4464600"/>
              <a:gd name="connsiteX104" fmla="*/ 2630797 w 7127352"/>
              <a:gd name="connsiteY104" fmla="*/ 4332715 h 4464600"/>
              <a:gd name="connsiteX105" fmla="*/ 2437366 w 7127352"/>
              <a:gd name="connsiteY105" fmla="*/ 4306338 h 4464600"/>
              <a:gd name="connsiteX106" fmla="*/ 2305482 w 7127352"/>
              <a:gd name="connsiteY106" fmla="*/ 4288754 h 4464600"/>
              <a:gd name="connsiteX107" fmla="*/ 2147220 w 7127352"/>
              <a:gd name="connsiteY107" fmla="*/ 4271169 h 4464600"/>
              <a:gd name="connsiteX108" fmla="*/ 2006543 w 7127352"/>
              <a:gd name="connsiteY108" fmla="*/ 4253584 h 4464600"/>
              <a:gd name="connsiteX109" fmla="*/ 1927412 w 7127352"/>
              <a:gd name="connsiteY109" fmla="*/ 4244792 h 4464600"/>
              <a:gd name="connsiteX110" fmla="*/ 1874659 w 7127352"/>
              <a:gd name="connsiteY110" fmla="*/ 4236000 h 4464600"/>
              <a:gd name="connsiteX111" fmla="*/ 1751566 w 7127352"/>
              <a:gd name="connsiteY111" fmla="*/ 4218415 h 4464600"/>
              <a:gd name="connsiteX112" fmla="*/ 1698812 w 7127352"/>
              <a:gd name="connsiteY112" fmla="*/ 4209623 h 4464600"/>
              <a:gd name="connsiteX113" fmla="*/ 1654851 w 7127352"/>
              <a:gd name="connsiteY113" fmla="*/ 4200830 h 4464600"/>
              <a:gd name="connsiteX114" fmla="*/ 1549343 w 7127352"/>
              <a:gd name="connsiteY114" fmla="*/ 4183246 h 4464600"/>
              <a:gd name="connsiteX115" fmla="*/ 1399874 w 7127352"/>
              <a:gd name="connsiteY115" fmla="*/ 4148077 h 4464600"/>
              <a:gd name="connsiteX116" fmla="*/ 1294366 w 7127352"/>
              <a:gd name="connsiteY116" fmla="*/ 4121700 h 4464600"/>
              <a:gd name="connsiteX117" fmla="*/ 1153689 w 7127352"/>
              <a:gd name="connsiteY117" fmla="*/ 4086530 h 4464600"/>
              <a:gd name="connsiteX118" fmla="*/ 986636 w 7127352"/>
              <a:gd name="connsiteY118" fmla="*/ 4068946 h 4464600"/>
              <a:gd name="connsiteX119" fmla="*/ 828374 w 7127352"/>
              <a:gd name="connsiteY119" fmla="*/ 4007400 h 4464600"/>
              <a:gd name="connsiteX120" fmla="*/ 749243 w 7127352"/>
              <a:gd name="connsiteY120" fmla="*/ 3981023 h 4464600"/>
              <a:gd name="connsiteX121" fmla="*/ 678905 w 7127352"/>
              <a:gd name="connsiteY121" fmla="*/ 3954646 h 4464600"/>
              <a:gd name="connsiteX122" fmla="*/ 626151 w 7127352"/>
              <a:gd name="connsiteY122" fmla="*/ 3937061 h 4464600"/>
              <a:gd name="connsiteX123" fmla="*/ 573397 w 7127352"/>
              <a:gd name="connsiteY123" fmla="*/ 3910684 h 4464600"/>
              <a:gd name="connsiteX124" fmla="*/ 529436 w 7127352"/>
              <a:gd name="connsiteY124" fmla="*/ 3893100 h 4464600"/>
              <a:gd name="connsiteX125" fmla="*/ 362382 w 7127352"/>
              <a:gd name="connsiteY125" fmla="*/ 3761215 h 4464600"/>
              <a:gd name="connsiteX126" fmla="*/ 160158 w 7127352"/>
              <a:gd name="connsiteY126" fmla="*/ 3304015 h 4464600"/>
              <a:gd name="connsiteX127" fmla="*/ 1897 w 7127352"/>
              <a:gd name="connsiteY127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059797 w 7127352"/>
              <a:gd name="connsiteY87" fmla="*/ 4095323 h 4464600"/>
              <a:gd name="connsiteX88" fmla="*/ 5875159 w 7127352"/>
              <a:gd name="connsiteY88" fmla="*/ 4148077 h 4464600"/>
              <a:gd name="connsiteX89" fmla="*/ 5602597 w 7127352"/>
              <a:gd name="connsiteY89" fmla="*/ 4209623 h 4464600"/>
              <a:gd name="connsiteX90" fmla="*/ 5497089 w 7127352"/>
              <a:gd name="connsiteY90" fmla="*/ 4244792 h 4464600"/>
              <a:gd name="connsiteX91" fmla="*/ 5259697 w 7127352"/>
              <a:gd name="connsiteY91" fmla="*/ 4297546 h 4464600"/>
              <a:gd name="connsiteX92" fmla="*/ 5136605 w 7127352"/>
              <a:gd name="connsiteY92" fmla="*/ 4332715 h 4464600"/>
              <a:gd name="connsiteX93" fmla="*/ 5031097 w 7127352"/>
              <a:gd name="connsiteY93" fmla="*/ 4359092 h 4464600"/>
              <a:gd name="connsiteX94" fmla="*/ 4793705 w 7127352"/>
              <a:gd name="connsiteY94" fmla="*/ 4429430 h 4464600"/>
              <a:gd name="connsiteX95" fmla="*/ 4529936 w 7127352"/>
              <a:gd name="connsiteY95" fmla="*/ 4464600 h 4464600"/>
              <a:gd name="connsiteX96" fmla="*/ 4063943 w 7127352"/>
              <a:gd name="connsiteY96" fmla="*/ 4438223 h 4464600"/>
              <a:gd name="connsiteX97" fmla="*/ 3624328 w 7127352"/>
              <a:gd name="connsiteY97" fmla="*/ 4429430 h 4464600"/>
              <a:gd name="connsiteX98" fmla="*/ 3316597 w 7127352"/>
              <a:gd name="connsiteY98" fmla="*/ 4394261 h 4464600"/>
              <a:gd name="connsiteX99" fmla="*/ 3228674 w 7127352"/>
              <a:gd name="connsiteY99" fmla="*/ 4385469 h 4464600"/>
              <a:gd name="connsiteX100" fmla="*/ 3149543 w 7127352"/>
              <a:gd name="connsiteY100" fmla="*/ 4376677 h 4464600"/>
              <a:gd name="connsiteX101" fmla="*/ 2991282 w 7127352"/>
              <a:gd name="connsiteY101" fmla="*/ 4367884 h 4464600"/>
              <a:gd name="connsiteX102" fmla="*/ 2771474 w 7127352"/>
              <a:gd name="connsiteY102" fmla="*/ 4350300 h 4464600"/>
              <a:gd name="connsiteX103" fmla="*/ 2630797 w 7127352"/>
              <a:gd name="connsiteY103" fmla="*/ 4332715 h 4464600"/>
              <a:gd name="connsiteX104" fmla="*/ 2437366 w 7127352"/>
              <a:gd name="connsiteY104" fmla="*/ 4306338 h 4464600"/>
              <a:gd name="connsiteX105" fmla="*/ 2305482 w 7127352"/>
              <a:gd name="connsiteY105" fmla="*/ 4288754 h 4464600"/>
              <a:gd name="connsiteX106" fmla="*/ 2147220 w 7127352"/>
              <a:gd name="connsiteY106" fmla="*/ 4271169 h 4464600"/>
              <a:gd name="connsiteX107" fmla="*/ 2006543 w 7127352"/>
              <a:gd name="connsiteY107" fmla="*/ 4253584 h 4464600"/>
              <a:gd name="connsiteX108" fmla="*/ 1927412 w 7127352"/>
              <a:gd name="connsiteY108" fmla="*/ 4244792 h 4464600"/>
              <a:gd name="connsiteX109" fmla="*/ 1874659 w 7127352"/>
              <a:gd name="connsiteY109" fmla="*/ 4236000 h 4464600"/>
              <a:gd name="connsiteX110" fmla="*/ 1751566 w 7127352"/>
              <a:gd name="connsiteY110" fmla="*/ 4218415 h 4464600"/>
              <a:gd name="connsiteX111" fmla="*/ 1698812 w 7127352"/>
              <a:gd name="connsiteY111" fmla="*/ 4209623 h 4464600"/>
              <a:gd name="connsiteX112" fmla="*/ 1654851 w 7127352"/>
              <a:gd name="connsiteY112" fmla="*/ 4200830 h 4464600"/>
              <a:gd name="connsiteX113" fmla="*/ 1549343 w 7127352"/>
              <a:gd name="connsiteY113" fmla="*/ 4183246 h 4464600"/>
              <a:gd name="connsiteX114" fmla="*/ 1399874 w 7127352"/>
              <a:gd name="connsiteY114" fmla="*/ 4148077 h 4464600"/>
              <a:gd name="connsiteX115" fmla="*/ 1294366 w 7127352"/>
              <a:gd name="connsiteY115" fmla="*/ 4121700 h 4464600"/>
              <a:gd name="connsiteX116" fmla="*/ 1153689 w 7127352"/>
              <a:gd name="connsiteY116" fmla="*/ 4086530 h 4464600"/>
              <a:gd name="connsiteX117" fmla="*/ 986636 w 7127352"/>
              <a:gd name="connsiteY117" fmla="*/ 4068946 h 4464600"/>
              <a:gd name="connsiteX118" fmla="*/ 828374 w 7127352"/>
              <a:gd name="connsiteY118" fmla="*/ 4007400 h 4464600"/>
              <a:gd name="connsiteX119" fmla="*/ 749243 w 7127352"/>
              <a:gd name="connsiteY119" fmla="*/ 3981023 h 4464600"/>
              <a:gd name="connsiteX120" fmla="*/ 678905 w 7127352"/>
              <a:gd name="connsiteY120" fmla="*/ 3954646 h 4464600"/>
              <a:gd name="connsiteX121" fmla="*/ 626151 w 7127352"/>
              <a:gd name="connsiteY121" fmla="*/ 3937061 h 4464600"/>
              <a:gd name="connsiteX122" fmla="*/ 573397 w 7127352"/>
              <a:gd name="connsiteY122" fmla="*/ 3910684 h 4464600"/>
              <a:gd name="connsiteX123" fmla="*/ 529436 w 7127352"/>
              <a:gd name="connsiteY123" fmla="*/ 3893100 h 4464600"/>
              <a:gd name="connsiteX124" fmla="*/ 362382 w 7127352"/>
              <a:gd name="connsiteY124" fmla="*/ 3761215 h 4464600"/>
              <a:gd name="connsiteX125" fmla="*/ 160158 w 7127352"/>
              <a:gd name="connsiteY125" fmla="*/ 3304015 h 4464600"/>
              <a:gd name="connsiteX126" fmla="*/ 1897 w 7127352"/>
              <a:gd name="connsiteY126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875159 w 7127352"/>
              <a:gd name="connsiteY87" fmla="*/ 4148077 h 4464600"/>
              <a:gd name="connsiteX88" fmla="*/ 5602597 w 7127352"/>
              <a:gd name="connsiteY88" fmla="*/ 4209623 h 4464600"/>
              <a:gd name="connsiteX89" fmla="*/ 5497089 w 7127352"/>
              <a:gd name="connsiteY89" fmla="*/ 4244792 h 4464600"/>
              <a:gd name="connsiteX90" fmla="*/ 5259697 w 7127352"/>
              <a:gd name="connsiteY90" fmla="*/ 4297546 h 4464600"/>
              <a:gd name="connsiteX91" fmla="*/ 5136605 w 7127352"/>
              <a:gd name="connsiteY91" fmla="*/ 4332715 h 4464600"/>
              <a:gd name="connsiteX92" fmla="*/ 5031097 w 7127352"/>
              <a:gd name="connsiteY92" fmla="*/ 4359092 h 4464600"/>
              <a:gd name="connsiteX93" fmla="*/ 4793705 w 7127352"/>
              <a:gd name="connsiteY93" fmla="*/ 4429430 h 4464600"/>
              <a:gd name="connsiteX94" fmla="*/ 4529936 w 7127352"/>
              <a:gd name="connsiteY94" fmla="*/ 4464600 h 4464600"/>
              <a:gd name="connsiteX95" fmla="*/ 4063943 w 7127352"/>
              <a:gd name="connsiteY95" fmla="*/ 4438223 h 4464600"/>
              <a:gd name="connsiteX96" fmla="*/ 3624328 w 7127352"/>
              <a:gd name="connsiteY96" fmla="*/ 4429430 h 4464600"/>
              <a:gd name="connsiteX97" fmla="*/ 3316597 w 7127352"/>
              <a:gd name="connsiteY97" fmla="*/ 4394261 h 4464600"/>
              <a:gd name="connsiteX98" fmla="*/ 3228674 w 7127352"/>
              <a:gd name="connsiteY98" fmla="*/ 4385469 h 4464600"/>
              <a:gd name="connsiteX99" fmla="*/ 3149543 w 7127352"/>
              <a:gd name="connsiteY99" fmla="*/ 4376677 h 4464600"/>
              <a:gd name="connsiteX100" fmla="*/ 2991282 w 7127352"/>
              <a:gd name="connsiteY100" fmla="*/ 4367884 h 4464600"/>
              <a:gd name="connsiteX101" fmla="*/ 2771474 w 7127352"/>
              <a:gd name="connsiteY101" fmla="*/ 4350300 h 4464600"/>
              <a:gd name="connsiteX102" fmla="*/ 2630797 w 7127352"/>
              <a:gd name="connsiteY102" fmla="*/ 4332715 h 4464600"/>
              <a:gd name="connsiteX103" fmla="*/ 2437366 w 7127352"/>
              <a:gd name="connsiteY103" fmla="*/ 4306338 h 4464600"/>
              <a:gd name="connsiteX104" fmla="*/ 2305482 w 7127352"/>
              <a:gd name="connsiteY104" fmla="*/ 4288754 h 4464600"/>
              <a:gd name="connsiteX105" fmla="*/ 2147220 w 7127352"/>
              <a:gd name="connsiteY105" fmla="*/ 4271169 h 4464600"/>
              <a:gd name="connsiteX106" fmla="*/ 2006543 w 7127352"/>
              <a:gd name="connsiteY106" fmla="*/ 4253584 h 4464600"/>
              <a:gd name="connsiteX107" fmla="*/ 1927412 w 7127352"/>
              <a:gd name="connsiteY107" fmla="*/ 4244792 h 4464600"/>
              <a:gd name="connsiteX108" fmla="*/ 1874659 w 7127352"/>
              <a:gd name="connsiteY108" fmla="*/ 4236000 h 4464600"/>
              <a:gd name="connsiteX109" fmla="*/ 1751566 w 7127352"/>
              <a:gd name="connsiteY109" fmla="*/ 4218415 h 4464600"/>
              <a:gd name="connsiteX110" fmla="*/ 1698812 w 7127352"/>
              <a:gd name="connsiteY110" fmla="*/ 4209623 h 4464600"/>
              <a:gd name="connsiteX111" fmla="*/ 1654851 w 7127352"/>
              <a:gd name="connsiteY111" fmla="*/ 4200830 h 4464600"/>
              <a:gd name="connsiteX112" fmla="*/ 1549343 w 7127352"/>
              <a:gd name="connsiteY112" fmla="*/ 4183246 h 4464600"/>
              <a:gd name="connsiteX113" fmla="*/ 1399874 w 7127352"/>
              <a:gd name="connsiteY113" fmla="*/ 4148077 h 4464600"/>
              <a:gd name="connsiteX114" fmla="*/ 1294366 w 7127352"/>
              <a:gd name="connsiteY114" fmla="*/ 4121700 h 4464600"/>
              <a:gd name="connsiteX115" fmla="*/ 1153689 w 7127352"/>
              <a:gd name="connsiteY115" fmla="*/ 4086530 h 4464600"/>
              <a:gd name="connsiteX116" fmla="*/ 986636 w 7127352"/>
              <a:gd name="connsiteY116" fmla="*/ 4068946 h 4464600"/>
              <a:gd name="connsiteX117" fmla="*/ 828374 w 7127352"/>
              <a:gd name="connsiteY117" fmla="*/ 4007400 h 4464600"/>
              <a:gd name="connsiteX118" fmla="*/ 749243 w 7127352"/>
              <a:gd name="connsiteY118" fmla="*/ 3981023 h 4464600"/>
              <a:gd name="connsiteX119" fmla="*/ 678905 w 7127352"/>
              <a:gd name="connsiteY119" fmla="*/ 3954646 h 4464600"/>
              <a:gd name="connsiteX120" fmla="*/ 626151 w 7127352"/>
              <a:gd name="connsiteY120" fmla="*/ 3937061 h 4464600"/>
              <a:gd name="connsiteX121" fmla="*/ 573397 w 7127352"/>
              <a:gd name="connsiteY121" fmla="*/ 3910684 h 4464600"/>
              <a:gd name="connsiteX122" fmla="*/ 529436 w 7127352"/>
              <a:gd name="connsiteY122" fmla="*/ 3893100 h 4464600"/>
              <a:gd name="connsiteX123" fmla="*/ 362382 w 7127352"/>
              <a:gd name="connsiteY123" fmla="*/ 3761215 h 4464600"/>
              <a:gd name="connsiteX124" fmla="*/ 160158 w 7127352"/>
              <a:gd name="connsiteY124" fmla="*/ 3304015 h 4464600"/>
              <a:gd name="connsiteX125" fmla="*/ 1897 w 7127352"/>
              <a:gd name="connsiteY125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497089 w 7127352"/>
              <a:gd name="connsiteY88" fmla="*/ 4244792 h 4464600"/>
              <a:gd name="connsiteX89" fmla="*/ 5259697 w 7127352"/>
              <a:gd name="connsiteY89" fmla="*/ 4297546 h 4464600"/>
              <a:gd name="connsiteX90" fmla="*/ 5136605 w 7127352"/>
              <a:gd name="connsiteY90" fmla="*/ 4332715 h 4464600"/>
              <a:gd name="connsiteX91" fmla="*/ 5031097 w 7127352"/>
              <a:gd name="connsiteY91" fmla="*/ 4359092 h 4464600"/>
              <a:gd name="connsiteX92" fmla="*/ 4793705 w 7127352"/>
              <a:gd name="connsiteY92" fmla="*/ 4429430 h 4464600"/>
              <a:gd name="connsiteX93" fmla="*/ 4529936 w 7127352"/>
              <a:gd name="connsiteY93" fmla="*/ 4464600 h 4464600"/>
              <a:gd name="connsiteX94" fmla="*/ 4063943 w 7127352"/>
              <a:gd name="connsiteY94" fmla="*/ 4438223 h 4464600"/>
              <a:gd name="connsiteX95" fmla="*/ 3624328 w 7127352"/>
              <a:gd name="connsiteY95" fmla="*/ 4429430 h 4464600"/>
              <a:gd name="connsiteX96" fmla="*/ 3316597 w 7127352"/>
              <a:gd name="connsiteY96" fmla="*/ 4394261 h 4464600"/>
              <a:gd name="connsiteX97" fmla="*/ 3228674 w 7127352"/>
              <a:gd name="connsiteY97" fmla="*/ 4385469 h 4464600"/>
              <a:gd name="connsiteX98" fmla="*/ 3149543 w 7127352"/>
              <a:gd name="connsiteY98" fmla="*/ 4376677 h 4464600"/>
              <a:gd name="connsiteX99" fmla="*/ 2991282 w 7127352"/>
              <a:gd name="connsiteY99" fmla="*/ 4367884 h 4464600"/>
              <a:gd name="connsiteX100" fmla="*/ 2771474 w 7127352"/>
              <a:gd name="connsiteY100" fmla="*/ 4350300 h 4464600"/>
              <a:gd name="connsiteX101" fmla="*/ 2630797 w 7127352"/>
              <a:gd name="connsiteY101" fmla="*/ 4332715 h 4464600"/>
              <a:gd name="connsiteX102" fmla="*/ 2437366 w 7127352"/>
              <a:gd name="connsiteY102" fmla="*/ 4306338 h 4464600"/>
              <a:gd name="connsiteX103" fmla="*/ 2305482 w 7127352"/>
              <a:gd name="connsiteY103" fmla="*/ 4288754 h 4464600"/>
              <a:gd name="connsiteX104" fmla="*/ 2147220 w 7127352"/>
              <a:gd name="connsiteY104" fmla="*/ 4271169 h 4464600"/>
              <a:gd name="connsiteX105" fmla="*/ 2006543 w 7127352"/>
              <a:gd name="connsiteY105" fmla="*/ 4253584 h 4464600"/>
              <a:gd name="connsiteX106" fmla="*/ 1927412 w 7127352"/>
              <a:gd name="connsiteY106" fmla="*/ 4244792 h 4464600"/>
              <a:gd name="connsiteX107" fmla="*/ 1874659 w 7127352"/>
              <a:gd name="connsiteY107" fmla="*/ 4236000 h 4464600"/>
              <a:gd name="connsiteX108" fmla="*/ 1751566 w 7127352"/>
              <a:gd name="connsiteY108" fmla="*/ 4218415 h 4464600"/>
              <a:gd name="connsiteX109" fmla="*/ 1698812 w 7127352"/>
              <a:gd name="connsiteY109" fmla="*/ 4209623 h 4464600"/>
              <a:gd name="connsiteX110" fmla="*/ 1654851 w 7127352"/>
              <a:gd name="connsiteY110" fmla="*/ 4200830 h 4464600"/>
              <a:gd name="connsiteX111" fmla="*/ 1549343 w 7127352"/>
              <a:gd name="connsiteY111" fmla="*/ 4183246 h 4464600"/>
              <a:gd name="connsiteX112" fmla="*/ 1399874 w 7127352"/>
              <a:gd name="connsiteY112" fmla="*/ 4148077 h 4464600"/>
              <a:gd name="connsiteX113" fmla="*/ 1294366 w 7127352"/>
              <a:gd name="connsiteY113" fmla="*/ 4121700 h 4464600"/>
              <a:gd name="connsiteX114" fmla="*/ 1153689 w 7127352"/>
              <a:gd name="connsiteY114" fmla="*/ 4086530 h 4464600"/>
              <a:gd name="connsiteX115" fmla="*/ 986636 w 7127352"/>
              <a:gd name="connsiteY115" fmla="*/ 4068946 h 4464600"/>
              <a:gd name="connsiteX116" fmla="*/ 828374 w 7127352"/>
              <a:gd name="connsiteY116" fmla="*/ 4007400 h 4464600"/>
              <a:gd name="connsiteX117" fmla="*/ 749243 w 7127352"/>
              <a:gd name="connsiteY117" fmla="*/ 3981023 h 4464600"/>
              <a:gd name="connsiteX118" fmla="*/ 678905 w 7127352"/>
              <a:gd name="connsiteY118" fmla="*/ 3954646 h 4464600"/>
              <a:gd name="connsiteX119" fmla="*/ 626151 w 7127352"/>
              <a:gd name="connsiteY119" fmla="*/ 3937061 h 4464600"/>
              <a:gd name="connsiteX120" fmla="*/ 573397 w 7127352"/>
              <a:gd name="connsiteY120" fmla="*/ 3910684 h 4464600"/>
              <a:gd name="connsiteX121" fmla="*/ 529436 w 7127352"/>
              <a:gd name="connsiteY121" fmla="*/ 3893100 h 4464600"/>
              <a:gd name="connsiteX122" fmla="*/ 362382 w 7127352"/>
              <a:gd name="connsiteY122" fmla="*/ 3761215 h 4464600"/>
              <a:gd name="connsiteX123" fmla="*/ 160158 w 7127352"/>
              <a:gd name="connsiteY123" fmla="*/ 3304015 h 4464600"/>
              <a:gd name="connsiteX124" fmla="*/ 1897 w 7127352"/>
              <a:gd name="connsiteY124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259697 w 7127352"/>
              <a:gd name="connsiteY88" fmla="*/ 4297546 h 4464600"/>
              <a:gd name="connsiteX89" fmla="*/ 5136605 w 7127352"/>
              <a:gd name="connsiteY89" fmla="*/ 4332715 h 4464600"/>
              <a:gd name="connsiteX90" fmla="*/ 5031097 w 7127352"/>
              <a:gd name="connsiteY90" fmla="*/ 4359092 h 4464600"/>
              <a:gd name="connsiteX91" fmla="*/ 4793705 w 7127352"/>
              <a:gd name="connsiteY91" fmla="*/ 4429430 h 4464600"/>
              <a:gd name="connsiteX92" fmla="*/ 4529936 w 7127352"/>
              <a:gd name="connsiteY92" fmla="*/ 4464600 h 4464600"/>
              <a:gd name="connsiteX93" fmla="*/ 4063943 w 7127352"/>
              <a:gd name="connsiteY93" fmla="*/ 4438223 h 4464600"/>
              <a:gd name="connsiteX94" fmla="*/ 3624328 w 7127352"/>
              <a:gd name="connsiteY94" fmla="*/ 4429430 h 4464600"/>
              <a:gd name="connsiteX95" fmla="*/ 3316597 w 7127352"/>
              <a:gd name="connsiteY95" fmla="*/ 4394261 h 4464600"/>
              <a:gd name="connsiteX96" fmla="*/ 3228674 w 7127352"/>
              <a:gd name="connsiteY96" fmla="*/ 4385469 h 4464600"/>
              <a:gd name="connsiteX97" fmla="*/ 3149543 w 7127352"/>
              <a:gd name="connsiteY97" fmla="*/ 4376677 h 4464600"/>
              <a:gd name="connsiteX98" fmla="*/ 2991282 w 7127352"/>
              <a:gd name="connsiteY98" fmla="*/ 4367884 h 4464600"/>
              <a:gd name="connsiteX99" fmla="*/ 2771474 w 7127352"/>
              <a:gd name="connsiteY99" fmla="*/ 4350300 h 4464600"/>
              <a:gd name="connsiteX100" fmla="*/ 2630797 w 7127352"/>
              <a:gd name="connsiteY100" fmla="*/ 4332715 h 4464600"/>
              <a:gd name="connsiteX101" fmla="*/ 2437366 w 7127352"/>
              <a:gd name="connsiteY101" fmla="*/ 4306338 h 4464600"/>
              <a:gd name="connsiteX102" fmla="*/ 2305482 w 7127352"/>
              <a:gd name="connsiteY102" fmla="*/ 4288754 h 4464600"/>
              <a:gd name="connsiteX103" fmla="*/ 2147220 w 7127352"/>
              <a:gd name="connsiteY103" fmla="*/ 4271169 h 4464600"/>
              <a:gd name="connsiteX104" fmla="*/ 2006543 w 7127352"/>
              <a:gd name="connsiteY104" fmla="*/ 4253584 h 4464600"/>
              <a:gd name="connsiteX105" fmla="*/ 1927412 w 7127352"/>
              <a:gd name="connsiteY105" fmla="*/ 4244792 h 4464600"/>
              <a:gd name="connsiteX106" fmla="*/ 1874659 w 7127352"/>
              <a:gd name="connsiteY106" fmla="*/ 4236000 h 4464600"/>
              <a:gd name="connsiteX107" fmla="*/ 1751566 w 7127352"/>
              <a:gd name="connsiteY107" fmla="*/ 4218415 h 4464600"/>
              <a:gd name="connsiteX108" fmla="*/ 1698812 w 7127352"/>
              <a:gd name="connsiteY108" fmla="*/ 4209623 h 4464600"/>
              <a:gd name="connsiteX109" fmla="*/ 1654851 w 7127352"/>
              <a:gd name="connsiteY109" fmla="*/ 4200830 h 4464600"/>
              <a:gd name="connsiteX110" fmla="*/ 1549343 w 7127352"/>
              <a:gd name="connsiteY110" fmla="*/ 4183246 h 4464600"/>
              <a:gd name="connsiteX111" fmla="*/ 1399874 w 7127352"/>
              <a:gd name="connsiteY111" fmla="*/ 4148077 h 4464600"/>
              <a:gd name="connsiteX112" fmla="*/ 1294366 w 7127352"/>
              <a:gd name="connsiteY112" fmla="*/ 4121700 h 4464600"/>
              <a:gd name="connsiteX113" fmla="*/ 1153689 w 7127352"/>
              <a:gd name="connsiteY113" fmla="*/ 4086530 h 4464600"/>
              <a:gd name="connsiteX114" fmla="*/ 986636 w 7127352"/>
              <a:gd name="connsiteY114" fmla="*/ 4068946 h 4464600"/>
              <a:gd name="connsiteX115" fmla="*/ 828374 w 7127352"/>
              <a:gd name="connsiteY115" fmla="*/ 4007400 h 4464600"/>
              <a:gd name="connsiteX116" fmla="*/ 749243 w 7127352"/>
              <a:gd name="connsiteY116" fmla="*/ 3981023 h 4464600"/>
              <a:gd name="connsiteX117" fmla="*/ 678905 w 7127352"/>
              <a:gd name="connsiteY117" fmla="*/ 3954646 h 4464600"/>
              <a:gd name="connsiteX118" fmla="*/ 626151 w 7127352"/>
              <a:gd name="connsiteY118" fmla="*/ 3937061 h 4464600"/>
              <a:gd name="connsiteX119" fmla="*/ 573397 w 7127352"/>
              <a:gd name="connsiteY119" fmla="*/ 3910684 h 4464600"/>
              <a:gd name="connsiteX120" fmla="*/ 529436 w 7127352"/>
              <a:gd name="connsiteY120" fmla="*/ 3893100 h 4464600"/>
              <a:gd name="connsiteX121" fmla="*/ 362382 w 7127352"/>
              <a:gd name="connsiteY121" fmla="*/ 3761215 h 4464600"/>
              <a:gd name="connsiteX122" fmla="*/ 160158 w 7127352"/>
              <a:gd name="connsiteY122" fmla="*/ 3304015 h 4464600"/>
              <a:gd name="connsiteX123" fmla="*/ 1897 w 7127352"/>
              <a:gd name="connsiteY123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136605 w 7127352"/>
              <a:gd name="connsiteY88" fmla="*/ 4332715 h 4464600"/>
              <a:gd name="connsiteX89" fmla="*/ 5031097 w 7127352"/>
              <a:gd name="connsiteY89" fmla="*/ 4359092 h 4464600"/>
              <a:gd name="connsiteX90" fmla="*/ 4793705 w 7127352"/>
              <a:gd name="connsiteY90" fmla="*/ 4429430 h 4464600"/>
              <a:gd name="connsiteX91" fmla="*/ 4529936 w 7127352"/>
              <a:gd name="connsiteY91" fmla="*/ 4464600 h 4464600"/>
              <a:gd name="connsiteX92" fmla="*/ 4063943 w 7127352"/>
              <a:gd name="connsiteY92" fmla="*/ 4438223 h 4464600"/>
              <a:gd name="connsiteX93" fmla="*/ 3624328 w 7127352"/>
              <a:gd name="connsiteY93" fmla="*/ 4429430 h 4464600"/>
              <a:gd name="connsiteX94" fmla="*/ 3316597 w 7127352"/>
              <a:gd name="connsiteY94" fmla="*/ 4394261 h 4464600"/>
              <a:gd name="connsiteX95" fmla="*/ 3228674 w 7127352"/>
              <a:gd name="connsiteY95" fmla="*/ 4385469 h 4464600"/>
              <a:gd name="connsiteX96" fmla="*/ 3149543 w 7127352"/>
              <a:gd name="connsiteY96" fmla="*/ 4376677 h 4464600"/>
              <a:gd name="connsiteX97" fmla="*/ 2991282 w 7127352"/>
              <a:gd name="connsiteY97" fmla="*/ 4367884 h 4464600"/>
              <a:gd name="connsiteX98" fmla="*/ 2771474 w 7127352"/>
              <a:gd name="connsiteY98" fmla="*/ 4350300 h 4464600"/>
              <a:gd name="connsiteX99" fmla="*/ 2630797 w 7127352"/>
              <a:gd name="connsiteY99" fmla="*/ 4332715 h 4464600"/>
              <a:gd name="connsiteX100" fmla="*/ 2437366 w 7127352"/>
              <a:gd name="connsiteY100" fmla="*/ 4306338 h 4464600"/>
              <a:gd name="connsiteX101" fmla="*/ 2305482 w 7127352"/>
              <a:gd name="connsiteY101" fmla="*/ 4288754 h 4464600"/>
              <a:gd name="connsiteX102" fmla="*/ 2147220 w 7127352"/>
              <a:gd name="connsiteY102" fmla="*/ 4271169 h 4464600"/>
              <a:gd name="connsiteX103" fmla="*/ 2006543 w 7127352"/>
              <a:gd name="connsiteY103" fmla="*/ 4253584 h 4464600"/>
              <a:gd name="connsiteX104" fmla="*/ 1927412 w 7127352"/>
              <a:gd name="connsiteY104" fmla="*/ 4244792 h 4464600"/>
              <a:gd name="connsiteX105" fmla="*/ 1874659 w 7127352"/>
              <a:gd name="connsiteY105" fmla="*/ 4236000 h 4464600"/>
              <a:gd name="connsiteX106" fmla="*/ 1751566 w 7127352"/>
              <a:gd name="connsiteY106" fmla="*/ 4218415 h 4464600"/>
              <a:gd name="connsiteX107" fmla="*/ 1698812 w 7127352"/>
              <a:gd name="connsiteY107" fmla="*/ 4209623 h 4464600"/>
              <a:gd name="connsiteX108" fmla="*/ 1654851 w 7127352"/>
              <a:gd name="connsiteY108" fmla="*/ 4200830 h 4464600"/>
              <a:gd name="connsiteX109" fmla="*/ 1549343 w 7127352"/>
              <a:gd name="connsiteY109" fmla="*/ 4183246 h 4464600"/>
              <a:gd name="connsiteX110" fmla="*/ 1399874 w 7127352"/>
              <a:gd name="connsiteY110" fmla="*/ 4148077 h 4464600"/>
              <a:gd name="connsiteX111" fmla="*/ 1294366 w 7127352"/>
              <a:gd name="connsiteY111" fmla="*/ 4121700 h 4464600"/>
              <a:gd name="connsiteX112" fmla="*/ 1153689 w 7127352"/>
              <a:gd name="connsiteY112" fmla="*/ 4086530 h 4464600"/>
              <a:gd name="connsiteX113" fmla="*/ 986636 w 7127352"/>
              <a:gd name="connsiteY113" fmla="*/ 4068946 h 4464600"/>
              <a:gd name="connsiteX114" fmla="*/ 828374 w 7127352"/>
              <a:gd name="connsiteY114" fmla="*/ 4007400 h 4464600"/>
              <a:gd name="connsiteX115" fmla="*/ 749243 w 7127352"/>
              <a:gd name="connsiteY115" fmla="*/ 3981023 h 4464600"/>
              <a:gd name="connsiteX116" fmla="*/ 678905 w 7127352"/>
              <a:gd name="connsiteY116" fmla="*/ 3954646 h 4464600"/>
              <a:gd name="connsiteX117" fmla="*/ 626151 w 7127352"/>
              <a:gd name="connsiteY117" fmla="*/ 3937061 h 4464600"/>
              <a:gd name="connsiteX118" fmla="*/ 573397 w 7127352"/>
              <a:gd name="connsiteY118" fmla="*/ 3910684 h 4464600"/>
              <a:gd name="connsiteX119" fmla="*/ 529436 w 7127352"/>
              <a:gd name="connsiteY119" fmla="*/ 3893100 h 4464600"/>
              <a:gd name="connsiteX120" fmla="*/ 362382 w 7127352"/>
              <a:gd name="connsiteY120" fmla="*/ 3761215 h 4464600"/>
              <a:gd name="connsiteX121" fmla="*/ 160158 w 7127352"/>
              <a:gd name="connsiteY121" fmla="*/ 3304015 h 4464600"/>
              <a:gd name="connsiteX122" fmla="*/ 1897 w 7127352"/>
              <a:gd name="connsiteY122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031097 w 7127352"/>
              <a:gd name="connsiteY88" fmla="*/ 4359092 h 4464600"/>
              <a:gd name="connsiteX89" fmla="*/ 4793705 w 7127352"/>
              <a:gd name="connsiteY89" fmla="*/ 4429430 h 4464600"/>
              <a:gd name="connsiteX90" fmla="*/ 4529936 w 7127352"/>
              <a:gd name="connsiteY90" fmla="*/ 4464600 h 4464600"/>
              <a:gd name="connsiteX91" fmla="*/ 4063943 w 7127352"/>
              <a:gd name="connsiteY91" fmla="*/ 4438223 h 4464600"/>
              <a:gd name="connsiteX92" fmla="*/ 3624328 w 7127352"/>
              <a:gd name="connsiteY92" fmla="*/ 4429430 h 4464600"/>
              <a:gd name="connsiteX93" fmla="*/ 3316597 w 7127352"/>
              <a:gd name="connsiteY93" fmla="*/ 4394261 h 4464600"/>
              <a:gd name="connsiteX94" fmla="*/ 3228674 w 7127352"/>
              <a:gd name="connsiteY94" fmla="*/ 4385469 h 4464600"/>
              <a:gd name="connsiteX95" fmla="*/ 3149543 w 7127352"/>
              <a:gd name="connsiteY95" fmla="*/ 4376677 h 4464600"/>
              <a:gd name="connsiteX96" fmla="*/ 2991282 w 7127352"/>
              <a:gd name="connsiteY96" fmla="*/ 4367884 h 4464600"/>
              <a:gd name="connsiteX97" fmla="*/ 2771474 w 7127352"/>
              <a:gd name="connsiteY97" fmla="*/ 4350300 h 4464600"/>
              <a:gd name="connsiteX98" fmla="*/ 2630797 w 7127352"/>
              <a:gd name="connsiteY98" fmla="*/ 4332715 h 4464600"/>
              <a:gd name="connsiteX99" fmla="*/ 2437366 w 7127352"/>
              <a:gd name="connsiteY99" fmla="*/ 4306338 h 4464600"/>
              <a:gd name="connsiteX100" fmla="*/ 2305482 w 7127352"/>
              <a:gd name="connsiteY100" fmla="*/ 4288754 h 4464600"/>
              <a:gd name="connsiteX101" fmla="*/ 2147220 w 7127352"/>
              <a:gd name="connsiteY101" fmla="*/ 4271169 h 4464600"/>
              <a:gd name="connsiteX102" fmla="*/ 2006543 w 7127352"/>
              <a:gd name="connsiteY102" fmla="*/ 4253584 h 4464600"/>
              <a:gd name="connsiteX103" fmla="*/ 1927412 w 7127352"/>
              <a:gd name="connsiteY103" fmla="*/ 4244792 h 4464600"/>
              <a:gd name="connsiteX104" fmla="*/ 1874659 w 7127352"/>
              <a:gd name="connsiteY104" fmla="*/ 4236000 h 4464600"/>
              <a:gd name="connsiteX105" fmla="*/ 1751566 w 7127352"/>
              <a:gd name="connsiteY105" fmla="*/ 4218415 h 4464600"/>
              <a:gd name="connsiteX106" fmla="*/ 1698812 w 7127352"/>
              <a:gd name="connsiteY106" fmla="*/ 4209623 h 4464600"/>
              <a:gd name="connsiteX107" fmla="*/ 1654851 w 7127352"/>
              <a:gd name="connsiteY107" fmla="*/ 4200830 h 4464600"/>
              <a:gd name="connsiteX108" fmla="*/ 1549343 w 7127352"/>
              <a:gd name="connsiteY108" fmla="*/ 4183246 h 4464600"/>
              <a:gd name="connsiteX109" fmla="*/ 1399874 w 7127352"/>
              <a:gd name="connsiteY109" fmla="*/ 4148077 h 4464600"/>
              <a:gd name="connsiteX110" fmla="*/ 1294366 w 7127352"/>
              <a:gd name="connsiteY110" fmla="*/ 4121700 h 4464600"/>
              <a:gd name="connsiteX111" fmla="*/ 1153689 w 7127352"/>
              <a:gd name="connsiteY111" fmla="*/ 4086530 h 4464600"/>
              <a:gd name="connsiteX112" fmla="*/ 986636 w 7127352"/>
              <a:gd name="connsiteY112" fmla="*/ 4068946 h 4464600"/>
              <a:gd name="connsiteX113" fmla="*/ 828374 w 7127352"/>
              <a:gd name="connsiteY113" fmla="*/ 4007400 h 4464600"/>
              <a:gd name="connsiteX114" fmla="*/ 749243 w 7127352"/>
              <a:gd name="connsiteY114" fmla="*/ 3981023 h 4464600"/>
              <a:gd name="connsiteX115" fmla="*/ 678905 w 7127352"/>
              <a:gd name="connsiteY115" fmla="*/ 3954646 h 4464600"/>
              <a:gd name="connsiteX116" fmla="*/ 626151 w 7127352"/>
              <a:gd name="connsiteY116" fmla="*/ 3937061 h 4464600"/>
              <a:gd name="connsiteX117" fmla="*/ 573397 w 7127352"/>
              <a:gd name="connsiteY117" fmla="*/ 3910684 h 4464600"/>
              <a:gd name="connsiteX118" fmla="*/ 529436 w 7127352"/>
              <a:gd name="connsiteY118" fmla="*/ 3893100 h 4464600"/>
              <a:gd name="connsiteX119" fmla="*/ 362382 w 7127352"/>
              <a:gd name="connsiteY119" fmla="*/ 3761215 h 4464600"/>
              <a:gd name="connsiteX120" fmla="*/ 160158 w 7127352"/>
              <a:gd name="connsiteY120" fmla="*/ 3304015 h 4464600"/>
              <a:gd name="connsiteX121" fmla="*/ 1897 w 7127352"/>
              <a:gd name="connsiteY121" fmla="*/ 2635799 h 4464600"/>
              <a:gd name="connsiteX0" fmla="*/ 1897 w 7127352"/>
              <a:gd name="connsiteY0" fmla="*/ 2635799 h 4465081"/>
              <a:gd name="connsiteX1" fmla="*/ 72236 w 7127352"/>
              <a:gd name="connsiteY1" fmla="*/ 1475215 h 4465081"/>
              <a:gd name="connsiteX2" fmla="*/ 63443 w 7127352"/>
              <a:gd name="connsiteY2" fmla="*/ 1378500 h 4465081"/>
              <a:gd name="connsiteX3" fmla="*/ 72236 w 7127352"/>
              <a:gd name="connsiteY3" fmla="*/ 1053184 h 4465081"/>
              <a:gd name="connsiteX4" fmla="*/ 81028 w 7127352"/>
              <a:gd name="connsiteY4" fmla="*/ 956469 h 4465081"/>
              <a:gd name="connsiteX5" fmla="*/ 98612 w 7127352"/>
              <a:gd name="connsiteY5" fmla="*/ 903715 h 4465081"/>
              <a:gd name="connsiteX6" fmla="*/ 142574 w 7127352"/>
              <a:gd name="connsiteY6" fmla="*/ 807000 h 4465081"/>
              <a:gd name="connsiteX7" fmla="*/ 177743 w 7127352"/>
              <a:gd name="connsiteY7" fmla="*/ 719077 h 4465081"/>
              <a:gd name="connsiteX8" fmla="*/ 204120 w 7127352"/>
              <a:gd name="connsiteY8" fmla="*/ 666323 h 4465081"/>
              <a:gd name="connsiteX9" fmla="*/ 221705 w 7127352"/>
              <a:gd name="connsiteY9" fmla="*/ 613569 h 4465081"/>
              <a:gd name="connsiteX10" fmla="*/ 327212 w 7127352"/>
              <a:gd name="connsiteY10" fmla="*/ 428930 h 4465081"/>
              <a:gd name="connsiteX11" fmla="*/ 397551 w 7127352"/>
              <a:gd name="connsiteY11" fmla="*/ 349800 h 4465081"/>
              <a:gd name="connsiteX12" fmla="*/ 450305 w 7127352"/>
              <a:gd name="connsiteY12" fmla="*/ 305838 h 4465081"/>
              <a:gd name="connsiteX13" fmla="*/ 529436 w 7127352"/>
              <a:gd name="connsiteY13" fmla="*/ 244292 h 4465081"/>
              <a:gd name="connsiteX14" fmla="*/ 564605 w 7127352"/>
              <a:gd name="connsiteY14" fmla="*/ 235500 h 4465081"/>
              <a:gd name="connsiteX15" fmla="*/ 626151 w 7127352"/>
              <a:gd name="connsiteY15" fmla="*/ 209123 h 4465081"/>
              <a:gd name="connsiteX16" fmla="*/ 670112 w 7127352"/>
              <a:gd name="connsiteY16" fmla="*/ 191538 h 4465081"/>
              <a:gd name="connsiteX17" fmla="*/ 722866 w 7127352"/>
              <a:gd name="connsiteY17" fmla="*/ 182746 h 4465081"/>
              <a:gd name="connsiteX18" fmla="*/ 775620 w 7127352"/>
              <a:gd name="connsiteY18" fmla="*/ 165161 h 4465081"/>
              <a:gd name="connsiteX19" fmla="*/ 854751 w 7127352"/>
              <a:gd name="connsiteY19" fmla="*/ 147577 h 4465081"/>
              <a:gd name="connsiteX20" fmla="*/ 942674 w 7127352"/>
              <a:gd name="connsiteY20" fmla="*/ 129992 h 4465081"/>
              <a:gd name="connsiteX21" fmla="*/ 1013012 w 7127352"/>
              <a:gd name="connsiteY21" fmla="*/ 112407 h 4465081"/>
              <a:gd name="connsiteX22" fmla="*/ 1109728 w 7127352"/>
              <a:gd name="connsiteY22" fmla="*/ 138784 h 4465081"/>
              <a:gd name="connsiteX23" fmla="*/ 1136105 w 7127352"/>
              <a:gd name="connsiteY23" fmla="*/ 156369 h 4465081"/>
              <a:gd name="connsiteX24" fmla="*/ 1224028 w 7127352"/>
              <a:gd name="connsiteY24" fmla="*/ 173954 h 4465081"/>
              <a:gd name="connsiteX25" fmla="*/ 1320743 w 7127352"/>
              <a:gd name="connsiteY25" fmla="*/ 209123 h 4465081"/>
              <a:gd name="connsiteX26" fmla="*/ 1373497 w 7127352"/>
              <a:gd name="connsiteY26" fmla="*/ 226707 h 4465081"/>
              <a:gd name="connsiteX27" fmla="*/ 1443836 w 7127352"/>
              <a:gd name="connsiteY27" fmla="*/ 253084 h 4465081"/>
              <a:gd name="connsiteX28" fmla="*/ 1505382 w 7127352"/>
              <a:gd name="connsiteY28" fmla="*/ 305838 h 4465081"/>
              <a:gd name="connsiteX29" fmla="*/ 1531759 w 7127352"/>
              <a:gd name="connsiteY29" fmla="*/ 341007 h 4465081"/>
              <a:gd name="connsiteX30" fmla="*/ 1558136 w 7127352"/>
              <a:gd name="connsiteY30" fmla="*/ 428930 h 4465081"/>
              <a:gd name="connsiteX31" fmla="*/ 1566928 w 7127352"/>
              <a:gd name="connsiteY31" fmla="*/ 481684 h 4465081"/>
              <a:gd name="connsiteX32" fmla="*/ 1593305 w 7127352"/>
              <a:gd name="connsiteY32" fmla="*/ 587192 h 4465081"/>
              <a:gd name="connsiteX33" fmla="*/ 1593305 w 7127352"/>
              <a:gd name="connsiteY33" fmla="*/ 1000430 h 4465081"/>
              <a:gd name="connsiteX34" fmla="*/ 1584512 w 7127352"/>
              <a:gd name="connsiteY34" fmla="*/ 1782946 h 4465081"/>
              <a:gd name="connsiteX35" fmla="*/ 1593305 w 7127352"/>
              <a:gd name="connsiteY35" fmla="*/ 1923623 h 4465081"/>
              <a:gd name="connsiteX36" fmla="*/ 1602097 w 7127352"/>
              <a:gd name="connsiteY36" fmla="*/ 1950000 h 4465081"/>
              <a:gd name="connsiteX37" fmla="*/ 1619682 w 7127352"/>
              <a:gd name="connsiteY37" fmla="*/ 2108261 h 4465081"/>
              <a:gd name="connsiteX38" fmla="*/ 1646059 w 7127352"/>
              <a:gd name="connsiteY38" fmla="*/ 2169807 h 4465081"/>
              <a:gd name="connsiteX39" fmla="*/ 1654851 w 7127352"/>
              <a:gd name="connsiteY39" fmla="*/ 2204977 h 4465081"/>
              <a:gd name="connsiteX40" fmla="*/ 1672436 w 7127352"/>
              <a:gd name="connsiteY40" fmla="*/ 2257730 h 4465081"/>
              <a:gd name="connsiteX41" fmla="*/ 1681228 w 7127352"/>
              <a:gd name="connsiteY41" fmla="*/ 2284107 h 4465081"/>
              <a:gd name="connsiteX42" fmla="*/ 1698812 w 7127352"/>
              <a:gd name="connsiteY42" fmla="*/ 2319277 h 4465081"/>
              <a:gd name="connsiteX43" fmla="*/ 1707605 w 7127352"/>
              <a:gd name="connsiteY43" fmla="*/ 2372030 h 4465081"/>
              <a:gd name="connsiteX44" fmla="*/ 1725189 w 7127352"/>
              <a:gd name="connsiteY44" fmla="*/ 2415992 h 4465081"/>
              <a:gd name="connsiteX45" fmla="*/ 1733982 w 7127352"/>
              <a:gd name="connsiteY45" fmla="*/ 2442369 h 4465081"/>
              <a:gd name="connsiteX46" fmla="*/ 1769151 w 7127352"/>
              <a:gd name="connsiteY46" fmla="*/ 2539084 h 4465081"/>
              <a:gd name="connsiteX47" fmla="*/ 1821905 w 7127352"/>
              <a:gd name="connsiteY47" fmla="*/ 2591838 h 4465081"/>
              <a:gd name="connsiteX48" fmla="*/ 1839489 w 7127352"/>
              <a:gd name="connsiteY48" fmla="*/ 2618215 h 4465081"/>
              <a:gd name="connsiteX49" fmla="*/ 1892243 w 7127352"/>
              <a:gd name="connsiteY49" fmla="*/ 2653384 h 4465081"/>
              <a:gd name="connsiteX50" fmla="*/ 1944997 w 7127352"/>
              <a:gd name="connsiteY50" fmla="*/ 2697346 h 4465081"/>
              <a:gd name="connsiteX51" fmla="*/ 1997751 w 7127352"/>
              <a:gd name="connsiteY51" fmla="*/ 2732515 h 4465081"/>
              <a:gd name="connsiteX52" fmla="*/ 2076882 w 7127352"/>
              <a:gd name="connsiteY52" fmla="*/ 2758892 h 4465081"/>
              <a:gd name="connsiteX53" fmla="*/ 2182389 w 7127352"/>
              <a:gd name="connsiteY53" fmla="*/ 2811646 h 4465081"/>
              <a:gd name="connsiteX54" fmla="*/ 2208766 w 7127352"/>
              <a:gd name="connsiteY54" fmla="*/ 2820438 h 4465081"/>
              <a:gd name="connsiteX55" fmla="*/ 2296689 w 7127352"/>
              <a:gd name="connsiteY55" fmla="*/ 2846815 h 4465081"/>
              <a:gd name="connsiteX56" fmla="*/ 2630797 w 7127352"/>
              <a:gd name="connsiteY56" fmla="*/ 2829230 h 4465081"/>
              <a:gd name="connsiteX57" fmla="*/ 2683551 w 7127352"/>
              <a:gd name="connsiteY57" fmla="*/ 2811646 h 4465081"/>
              <a:gd name="connsiteX58" fmla="*/ 2841812 w 7127352"/>
              <a:gd name="connsiteY58" fmla="*/ 2802854 h 4465081"/>
              <a:gd name="connsiteX59" fmla="*/ 3299012 w 7127352"/>
              <a:gd name="connsiteY59" fmla="*/ 2776477 h 4465081"/>
              <a:gd name="connsiteX60" fmla="*/ 3378143 w 7127352"/>
              <a:gd name="connsiteY60" fmla="*/ 2767684 h 4465081"/>
              <a:gd name="connsiteX61" fmla="*/ 4600274 w 7127352"/>
              <a:gd name="connsiteY61" fmla="*/ 2794061 h 4465081"/>
              <a:gd name="connsiteX62" fmla="*/ 4776120 w 7127352"/>
              <a:gd name="connsiteY62" fmla="*/ 2785269 h 4465081"/>
              <a:gd name="connsiteX63" fmla="*/ 4828874 w 7127352"/>
              <a:gd name="connsiteY63" fmla="*/ 2776477 h 4465081"/>
              <a:gd name="connsiteX64" fmla="*/ 4925589 w 7127352"/>
              <a:gd name="connsiteY64" fmla="*/ 2767684 h 4465081"/>
              <a:gd name="connsiteX65" fmla="*/ 5039889 w 7127352"/>
              <a:gd name="connsiteY65" fmla="*/ 2732515 h 4465081"/>
              <a:gd name="connsiteX66" fmla="*/ 5075059 w 7127352"/>
              <a:gd name="connsiteY66" fmla="*/ 2679761 h 4465081"/>
              <a:gd name="connsiteX67" fmla="*/ 5154189 w 7127352"/>
              <a:gd name="connsiteY67" fmla="*/ 2591838 h 4465081"/>
              <a:gd name="connsiteX68" fmla="*/ 5189359 w 7127352"/>
              <a:gd name="connsiteY68" fmla="*/ 2556669 h 4465081"/>
              <a:gd name="connsiteX69" fmla="*/ 5215736 w 7127352"/>
              <a:gd name="connsiteY69" fmla="*/ 2512707 h 4465081"/>
              <a:gd name="connsiteX70" fmla="*/ 5242112 w 7127352"/>
              <a:gd name="connsiteY70" fmla="*/ 2477538 h 4465081"/>
              <a:gd name="connsiteX71" fmla="*/ 5294866 w 7127352"/>
              <a:gd name="connsiteY71" fmla="*/ 2310484 h 4465081"/>
              <a:gd name="connsiteX72" fmla="*/ 5312451 w 7127352"/>
              <a:gd name="connsiteY72" fmla="*/ 2266523 h 4465081"/>
              <a:gd name="connsiteX73" fmla="*/ 5347620 w 7127352"/>
              <a:gd name="connsiteY73" fmla="*/ 2134638 h 4465081"/>
              <a:gd name="connsiteX74" fmla="*/ 5338828 w 7127352"/>
              <a:gd name="connsiteY74" fmla="*/ 1536761 h 4465081"/>
              <a:gd name="connsiteX75" fmla="*/ 5321243 w 7127352"/>
              <a:gd name="connsiteY75" fmla="*/ 1448838 h 4465081"/>
              <a:gd name="connsiteX76" fmla="*/ 5303659 w 7127352"/>
              <a:gd name="connsiteY76" fmla="*/ 1352123 h 4465081"/>
              <a:gd name="connsiteX77" fmla="*/ 5286074 w 7127352"/>
              <a:gd name="connsiteY77" fmla="*/ 1193861 h 4465081"/>
              <a:gd name="connsiteX78" fmla="*/ 5330036 w 7127352"/>
              <a:gd name="connsiteY78" fmla="*/ 631154 h 4465081"/>
              <a:gd name="connsiteX79" fmla="*/ 5558636 w 7127352"/>
              <a:gd name="connsiteY79" fmla="*/ 173954 h 4465081"/>
              <a:gd name="connsiteX80" fmla="*/ 5998251 w 7127352"/>
              <a:gd name="connsiteY80" fmla="*/ 24484 h 4465081"/>
              <a:gd name="connsiteX81" fmla="*/ 6578544 w 7127352"/>
              <a:gd name="connsiteY81" fmla="*/ 24484 h 4465081"/>
              <a:gd name="connsiteX82" fmla="*/ 6974197 w 7127352"/>
              <a:gd name="connsiteY82" fmla="*/ 261876 h 4465081"/>
              <a:gd name="connsiteX83" fmla="*/ 7123666 w 7127352"/>
              <a:gd name="connsiteY83" fmla="*/ 763038 h 4465081"/>
              <a:gd name="connsiteX84" fmla="*/ 7062119 w 7127352"/>
              <a:gd name="connsiteY84" fmla="*/ 2864399 h 4465081"/>
              <a:gd name="connsiteX85" fmla="*/ 6851105 w 7127352"/>
              <a:gd name="connsiteY85" fmla="*/ 3523823 h 4465081"/>
              <a:gd name="connsiteX86" fmla="*/ 6525789 w 7127352"/>
              <a:gd name="connsiteY86" fmla="*/ 4007400 h 4465081"/>
              <a:gd name="connsiteX87" fmla="*/ 5602597 w 7127352"/>
              <a:gd name="connsiteY87" fmla="*/ 4209623 h 4465081"/>
              <a:gd name="connsiteX88" fmla="*/ 4793705 w 7127352"/>
              <a:gd name="connsiteY88" fmla="*/ 4429430 h 4465081"/>
              <a:gd name="connsiteX89" fmla="*/ 4529936 w 7127352"/>
              <a:gd name="connsiteY89" fmla="*/ 4464600 h 4465081"/>
              <a:gd name="connsiteX90" fmla="*/ 4063943 w 7127352"/>
              <a:gd name="connsiteY90" fmla="*/ 4438223 h 4465081"/>
              <a:gd name="connsiteX91" fmla="*/ 3624328 w 7127352"/>
              <a:gd name="connsiteY91" fmla="*/ 4429430 h 4465081"/>
              <a:gd name="connsiteX92" fmla="*/ 3316597 w 7127352"/>
              <a:gd name="connsiteY92" fmla="*/ 4394261 h 4465081"/>
              <a:gd name="connsiteX93" fmla="*/ 3228674 w 7127352"/>
              <a:gd name="connsiteY93" fmla="*/ 4385469 h 4465081"/>
              <a:gd name="connsiteX94" fmla="*/ 3149543 w 7127352"/>
              <a:gd name="connsiteY94" fmla="*/ 4376677 h 4465081"/>
              <a:gd name="connsiteX95" fmla="*/ 2991282 w 7127352"/>
              <a:gd name="connsiteY95" fmla="*/ 4367884 h 4465081"/>
              <a:gd name="connsiteX96" fmla="*/ 2771474 w 7127352"/>
              <a:gd name="connsiteY96" fmla="*/ 4350300 h 4465081"/>
              <a:gd name="connsiteX97" fmla="*/ 2630797 w 7127352"/>
              <a:gd name="connsiteY97" fmla="*/ 4332715 h 4465081"/>
              <a:gd name="connsiteX98" fmla="*/ 2437366 w 7127352"/>
              <a:gd name="connsiteY98" fmla="*/ 4306338 h 4465081"/>
              <a:gd name="connsiteX99" fmla="*/ 2305482 w 7127352"/>
              <a:gd name="connsiteY99" fmla="*/ 4288754 h 4465081"/>
              <a:gd name="connsiteX100" fmla="*/ 2147220 w 7127352"/>
              <a:gd name="connsiteY100" fmla="*/ 4271169 h 4465081"/>
              <a:gd name="connsiteX101" fmla="*/ 2006543 w 7127352"/>
              <a:gd name="connsiteY101" fmla="*/ 4253584 h 4465081"/>
              <a:gd name="connsiteX102" fmla="*/ 1927412 w 7127352"/>
              <a:gd name="connsiteY102" fmla="*/ 4244792 h 4465081"/>
              <a:gd name="connsiteX103" fmla="*/ 1874659 w 7127352"/>
              <a:gd name="connsiteY103" fmla="*/ 4236000 h 4465081"/>
              <a:gd name="connsiteX104" fmla="*/ 1751566 w 7127352"/>
              <a:gd name="connsiteY104" fmla="*/ 4218415 h 4465081"/>
              <a:gd name="connsiteX105" fmla="*/ 1698812 w 7127352"/>
              <a:gd name="connsiteY105" fmla="*/ 4209623 h 4465081"/>
              <a:gd name="connsiteX106" fmla="*/ 1654851 w 7127352"/>
              <a:gd name="connsiteY106" fmla="*/ 4200830 h 4465081"/>
              <a:gd name="connsiteX107" fmla="*/ 1549343 w 7127352"/>
              <a:gd name="connsiteY107" fmla="*/ 4183246 h 4465081"/>
              <a:gd name="connsiteX108" fmla="*/ 1399874 w 7127352"/>
              <a:gd name="connsiteY108" fmla="*/ 4148077 h 4465081"/>
              <a:gd name="connsiteX109" fmla="*/ 1294366 w 7127352"/>
              <a:gd name="connsiteY109" fmla="*/ 4121700 h 4465081"/>
              <a:gd name="connsiteX110" fmla="*/ 1153689 w 7127352"/>
              <a:gd name="connsiteY110" fmla="*/ 4086530 h 4465081"/>
              <a:gd name="connsiteX111" fmla="*/ 986636 w 7127352"/>
              <a:gd name="connsiteY111" fmla="*/ 4068946 h 4465081"/>
              <a:gd name="connsiteX112" fmla="*/ 828374 w 7127352"/>
              <a:gd name="connsiteY112" fmla="*/ 4007400 h 4465081"/>
              <a:gd name="connsiteX113" fmla="*/ 749243 w 7127352"/>
              <a:gd name="connsiteY113" fmla="*/ 3981023 h 4465081"/>
              <a:gd name="connsiteX114" fmla="*/ 678905 w 7127352"/>
              <a:gd name="connsiteY114" fmla="*/ 3954646 h 4465081"/>
              <a:gd name="connsiteX115" fmla="*/ 626151 w 7127352"/>
              <a:gd name="connsiteY115" fmla="*/ 3937061 h 4465081"/>
              <a:gd name="connsiteX116" fmla="*/ 573397 w 7127352"/>
              <a:gd name="connsiteY116" fmla="*/ 3910684 h 4465081"/>
              <a:gd name="connsiteX117" fmla="*/ 529436 w 7127352"/>
              <a:gd name="connsiteY117" fmla="*/ 3893100 h 4465081"/>
              <a:gd name="connsiteX118" fmla="*/ 362382 w 7127352"/>
              <a:gd name="connsiteY118" fmla="*/ 3761215 h 4465081"/>
              <a:gd name="connsiteX119" fmla="*/ 160158 w 7127352"/>
              <a:gd name="connsiteY119" fmla="*/ 3304015 h 4465081"/>
              <a:gd name="connsiteX120" fmla="*/ 1897 w 7127352"/>
              <a:gd name="connsiteY120" fmla="*/ 2635799 h 4465081"/>
              <a:gd name="connsiteX0" fmla="*/ 1897 w 7127352"/>
              <a:gd name="connsiteY0" fmla="*/ 2635799 h 4477788"/>
              <a:gd name="connsiteX1" fmla="*/ 72236 w 7127352"/>
              <a:gd name="connsiteY1" fmla="*/ 1475215 h 4477788"/>
              <a:gd name="connsiteX2" fmla="*/ 63443 w 7127352"/>
              <a:gd name="connsiteY2" fmla="*/ 1378500 h 4477788"/>
              <a:gd name="connsiteX3" fmla="*/ 72236 w 7127352"/>
              <a:gd name="connsiteY3" fmla="*/ 1053184 h 4477788"/>
              <a:gd name="connsiteX4" fmla="*/ 81028 w 7127352"/>
              <a:gd name="connsiteY4" fmla="*/ 956469 h 4477788"/>
              <a:gd name="connsiteX5" fmla="*/ 98612 w 7127352"/>
              <a:gd name="connsiteY5" fmla="*/ 903715 h 4477788"/>
              <a:gd name="connsiteX6" fmla="*/ 142574 w 7127352"/>
              <a:gd name="connsiteY6" fmla="*/ 807000 h 4477788"/>
              <a:gd name="connsiteX7" fmla="*/ 177743 w 7127352"/>
              <a:gd name="connsiteY7" fmla="*/ 719077 h 4477788"/>
              <a:gd name="connsiteX8" fmla="*/ 204120 w 7127352"/>
              <a:gd name="connsiteY8" fmla="*/ 666323 h 4477788"/>
              <a:gd name="connsiteX9" fmla="*/ 221705 w 7127352"/>
              <a:gd name="connsiteY9" fmla="*/ 613569 h 4477788"/>
              <a:gd name="connsiteX10" fmla="*/ 327212 w 7127352"/>
              <a:gd name="connsiteY10" fmla="*/ 428930 h 4477788"/>
              <a:gd name="connsiteX11" fmla="*/ 397551 w 7127352"/>
              <a:gd name="connsiteY11" fmla="*/ 349800 h 4477788"/>
              <a:gd name="connsiteX12" fmla="*/ 450305 w 7127352"/>
              <a:gd name="connsiteY12" fmla="*/ 305838 h 4477788"/>
              <a:gd name="connsiteX13" fmla="*/ 529436 w 7127352"/>
              <a:gd name="connsiteY13" fmla="*/ 244292 h 4477788"/>
              <a:gd name="connsiteX14" fmla="*/ 564605 w 7127352"/>
              <a:gd name="connsiteY14" fmla="*/ 235500 h 4477788"/>
              <a:gd name="connsiteX15" fmla="*/ 626151 w 7127352"/>
              <a:gd name="connsiteY15" fmla="*/ 209123 h 4477788"/>
              <a:gd name="connsiteX16" fmla="*/ 670112 w 7127352"/>
              <a:gd name="connsiteY16" fmla="*/ 191538 h 4477788"/>
              <a:gd name="connsiteX17" fmla="*/ 722866 w 7127352"/>
              <a:gd name="connsiteY17" fmla="*/ 182746 h 4477788"/>
              <a:gd name="connsiteX18" fmla="*/ 775620 w 7127352"/>
              <a:gd name="connsiteY18" fmla="*/ 165161 h 4477788"/>
              <a:gd name="connsiteX19" fmla="*/ 854751 w 7127352"/>
              <a:gd name="connsiteY19" fmla="*/ 147577 h 4477788"/>
              <a:gd name="connsiteX20" fmla="*/ 942674 w 7127352"/>
              <a:gd name="connsiteY20" fmla="*/ 129992 h 4477788"/>
              <a:gd name="connsiteX21" fmla="*/ 1013012 w 7127352"/>
              <a:gd name="connsiteY21" fmla="*/ 112407 h 4477788"/>
              <a:gd name="connsiteX22" fmla="*/ 1109728 w 7127352"/>
              <a:gd name="connsiteY22" fmla="*/ 138784 h 4477788"/>
              <a:gd name="connsiteX23" fmla="*/ 1136105 w 7127352"/>
              <a:gd name="connsiteY23" fmla="*/ 156369 h 4477788"/>
              <a:gd name="connsiteX24" fmla="*/ 1224028 w 7127352"/>
              <a:gd name="connsiteY24" fmla="*/ 173954 h 4477788"/>
              <a:gd name="connsiteX25" fmla="*/ 1320743 w 7127352"/>
              <a:gd name="connsiteY25" fmla="*/ 209123 h 4477788"/>
              <a:gd name="connsiteX26" fmla="*/ 1373497 w 7127352"/>
              <a:gd name="connsiteY26" fmla="*/ 226707 h 4477788"/>
              <a:gd name="connsiteX27" fmla="*/ 1443836 w 7127352"/>
              <a:gd name="connsiteY27" fmla="*/ 253084 h 4477788"/>
              <a:gd name="connsiteX28" fmla="*/ 1505382 w 7127352"/>
              <a:gd name="connsiteY28" fmla="*/ 305838 h 4477788"/>
              <a:gd name="connsiteX29" fmla="*/ 1531759 w 7127352"/>
              <a:gd name="connsiteY29" fmla="*/ 341007 h 4477788"/>
              <a:gd name="connsiteX30" fmla="*/ 1558136 w 7127352"/>
              <a:gd name="connsiteY30" fmla="*/ 428930 h 4477788"/>
              <a:gd name="connsiteX31" fmla="*/ 1566928 w 7127352"/>
              <a:gd name="connsiteY31" fmla="*/ 481684 h 4477788"/>
              <a:gd name="connsiteX32" fmla="*/ 1593305 w 7127352"/>
              <a:gd name="connsiteY32" fmla="*/ 587192 h 4477788"/>
              <a:gd name="connsiteX33" fmla="*/ 1593305 w 7127352"/>
              <a:gd name="connsiteY33" fmla="*/ 1000430 h 4477788"/>
              <a:gd name="connsiteX34" fmla="*/ 1584512 w 7127352"/>
              <a:gd name="connsiteY34" fmla="*/ 1782946 h 4477788"/>
              <a:gd name="connsiteX35" fmla="*/ 1593305 w 7127352"/>
              <a:gd name="connsiteY35" fmla="*/ 1923623 h 4477788"/>
              <a:gd name="connsiteX36" fmla="*/ 1602097 w 7127352"/>
              <a:gd name="connsiteY36" fmla="*/ 1950000 h 4477788"/>
              <a:gd name="connsiteX37" fmla="*/ 1619682 w 7127352"/>
              <a:gd name="connsiteY37" fmla="*/ 2108261 h 4477788"/>
              <a:gd name="connsiteX38" fmla="*/ 1646059 w 7127352"/>
              <a:gd name="connsiteY38" fmla="*/ 2169807 h 4477788"/>
              <a:gd name="connsiteX39" fmla="*/ 1654851 w 7127352"/>
              <a:gd name="connsiteY39" fmla="*/ 2204977 h 4477788"/>
              <a:gd name="connsiteX40" fmla="*/ 1672436 w 7127352"/>
              <a:gd name="connsiteY40" fmla="*/ 2257730 h 4477788"/>
              <a:gd name="connsiteX41" fmla="*/ 1681228 w 7127352"/>
              <a:gd name="connsiteY41" fmla="*/ 2284107 h 4477788"/>
              <a:gd name="connsiteX42" fmla="*/ 1698812 w 7127352"/>
              <a:gd name="connsiteY42" fmla="*/ 2319277 h 4477788"/>
              <a:gd name="connsiteX43" fmla="*/ 1707605 w 7127352"/>
              <a:gd name="connsiteY43" fmla="*/ 2372030 h 4477788"/>
              <a:gd name="connsiteX44" fmla="*/ 1725189 w 7127352"/>
              <a:gd name="connsiteY44" fmla="*/ 2415992 h 4477788"/>
              <a:gd name="connsiteX45" fmla="*/ 1733982 w 7127352"/>
              <a:gd name="connsiteY45" fmla="*/ 2442369 h 4477788"/>
              <a:gd name="connsiteX46" fmla="*/ 1769151 w 7127352"/>
              <a:gd name="connsiteY46" fmla="*/ 2539084 h 4477788"/>
              <a:gd name="connsiteX47" fmla="*/ 1821905 w 7127352"/>
              <a:gd name="connsiteY47" fmla="*/ 2591838 h 4477788"/>
              <a:gd name="connsiteX48" fmla="*/ 1839489 w 7127352"/>
              <a:gd name="connsiteY48" fmla="*/ 2618215 h 4477788"/>
              <a:gd name="connsiteX49" fmla="*/ 1892243 w 7127352"/>
              <a:gd name="connsiteY49" fmla="*/ 2653384 h 4477788"/>
              <a:gd name="connsiteX50" fmla="*/ 1944997 w 7127352"/>
              <a:gd name="connsiteY50" fmla="*/ 2697346 h 4477788"/>
              <a:gd name="connsiteX51" fmla="*/ 1997751 w 7127352"/>
              <a:gd name="connsiteY51" fmla="*/ 2732515 h 4477788"/>
              <a:gd name="connsiteX52" fmla="*/ 2076882 w 7127352"/>
              <a:gd name="connsiteY52" fmla="*/ 2758892 h 4477788"/>
              <a:gd name="connsiteX53" fmla="*/ 2182389 w 7127352"/>
              <a:gd name="connsiteY53" fmla="*/ 2811646 h 4477788"/>
              <a:gd name="connsiteX54" fmla="*/ 2208766 w 7127352"/>
              <a:gd name="connsiteY54" fmla="*/ 2820438 h 4477788"/>
              <a:gd name="connsiteX55" fmla="*/ 2296689 w 7127352"/>
              <a:gd name="connsiteY55" fmla="*/ 2846815 h 4477788"/>
              <a:gd name="connsiteX56" fmla="*/ 2630797 w 7127352"/>
              <a:gd name="connsiteY56" fmla="*/ 2829230 h 4477788"/>
              <a:gd name="connsiteX57" fmla="*/ 2683551 w 7127352"/>
              <a:gd name="connsiteY57" fmla="*/ 2811646 h 4477788"/>
              <a:gd name="connsiteX58" fmla="*/ 2841812 w 7127352"/>
              <a:gd name="connsiteY58" fmla="*/ 2802854 h 4477788"/>
              <a:gd name="connsiteX59" fmla="*/ 3299012 w 7127352"/>
              <a:gd name="connsiteY59" fmla="*/ 2776477 h 4477788"/>
              <a:gd name="connsiteX60" fmla="*/ 3378143 w 7127352"/>
              <a:gd name="connsiteY60" fmla="*/ 2767684 h 4477788"/>
              <a:gd name="connsiteX61" fmla="*/ 4600274 w 7127352"/>
              <a:gd name="connsiteY61" fmla="*/ 2794061 h 4477788"/>
              <a:gd name="connsiteX62" fmla="*/ 4776120 w 7127352"/>
              <a:gd name="connsiteY62" fmla="*/ 2785269 h 4477788"/>
              <a:gd name="connsiteX63" fmla="*/ 4828874 w 7127352"/>
              <a:gd name="connsiteY63" fmla="*/ 2776477 h 4477788"/>
              <a:gd name="connsiteX64" fmla="*/ 4925589 w 7127352"/>
              <a:gd name="connsiteY64" fmla="*/ 2767684 h 4477788"/>
              <a:gd name="connsiteX65" fmla="*/ 5039889 w 7127352"/>
              <a:gd name="connsiteY65" fmla="*/ 2732515 h 4477788"/>
              <a:gd name="connsiteX66" fmla="*/ 5075059 w 7127352"/>
              <a:gd name="connsiteY66" fmla="*/ 2679761 h 4477788"/>
              <a:gd name="connsiteX67" fmla="*/ 5154189 w 7127352"/>
              <a:gd name="connsiteY67" fmla="*/ 2591838 h 4477788"/>
              <a:gd name="connsiteX68" fmla="*/ 5189359 w 7127352"/>
              <a:gd name="connsiteY68" fmla="*/ 2556669 h 4477788"/>
              <a:gd name="connsiteX69" fmla="*/ 5215736 w 7127352"/>
              <a:gd name="connsiteY69" fmla="*/ 2512707 h 4477788"/>
              <a:gd name="connsiteX70" fmla="*/ 5242112 w 7127352"/>
              <a:gd name="connsiteY70" fmla="*/ 2477538 h 4477788"/>
              <a:gd name="connsiteX71" fmla="*/ 5294866 w 7127352"/>
              <a:gd name="connsiteY71" fmla="*/ 2310484 h 4477788"/>
              <a:gd name="connsiteX72" fmla="*/ 5312451 w 7127352"/>
              <a:gd name="connsiteY72" fmla="*/ 2266523 h 4477788"/>
              <a:gd name="connsiteX73" fmla="*/ 5347620 w 7127352"/>
              <a:gd name="connsiteY73" fmla="*/ 2134638 h 4477788"/>
              <a:gd name="connsiteX74" fmla="*/ 5338828 w 7127352"/>
              <a:gd name="connsiteY74" fmla="*/ 1536761 h 4477788"/>
              <a:gd name="connsiteX75" fmla="*/ 5321243 w 7127352"/>
              <a:gd name="connsiteY75" fmla="*/ 1448838 h 4477788"/>
              <a:gd name="connsiteX76" fmla="*/ 5303659 w 7127352"/>
              <a:gd name="connsiteY76" fmla="*/ 1352123 h 4477788"/>
              <a:gd name="connsiteX77" fmla="*/ 5286074 w 7127352"/>
              <a:gd name="connsiteY77" fmla="*/ 1193861 h 4477788"/>
              <a:gd name="connsiteX78" fmla="*/ 5330036 w 7127352"/>
              <a:gd name="connsiteY78" fmla="*/ 631154 h 4477788"/>
              <a:gd name="connsiteX79" fmla="*/ 5558636 w 7127352"/>
              <a:gd name="connsiteY79" fmla="*/ 173954 h 4477788"/>
              <a:gd name="connsiteX80" fmla="*/ 5998251 w 7127352"/>
              <a:gd name="connsiteY80" fmla="*/ 24484 h 4477788"/>
              <a:gd name="connsiteX81" fmla="*/ 6578544 w 7127352"/>
              <a:gd name="connsiteY81" fmla="*/ 24484 h 4477788"/>
              <a:gd name="connsiteX82" fmla="*/ 6974197 w 7127352"/>
              <a:gd name="connsiteY82" fmla="*/ 261876 h 4477788"/>
              <a:gd name="connsiteX83" fmla="*/ 7123666 w 7127352"/>
              <a:gd name="connsiteY83" fmla="*/ 763038 h 4477788"/>
              <a:gd name="connsiteX84" fmla="*/ 7062119 w 7127352"/>
              <a:gd name="connsiteY84" fmla="*/ 2864399 h 4477788"/>
              <a:gd name="connsiteX85" fmla="*/ 6851105 w 7127352"/>
              <a:gd name="connsiteY85" fmla="*/ 3523823 h 4477788"/>
              <a:gd name="connsiteX86" fmla="*/ 6525789 w 7127352"/>
              <a:gd name="connsiteY86" fmla="*/ 4007400 h 4477788"/>
              <a:gd name="connsiteX87" fmla="*/ 5602597 w 7127352"/>
              <a:gd name="connsiteY87" fmla="*/ 4209623 h 4477788"/>
              <a:gd name="connsiteX88" fmla="*/ 4529936 w 7127352"/>
              <a:gd name="connsiteY88" fmla="*/ 4464600 h 4477788"/>
              <a:gd name="connsiteX89" fmla="*/ 4063943 w 7127352"/>
              <a:gd name="connsiteY89" fmla="*/ 4438223 h 4477788"/>
              <a:gd name="connsiteX90" fmla="*/ 3624328 w 7127352"/>
              <a:gd name="connsiteY90" fmla="*/ 4429430 h 4477788"/>
              <a:gd name="connsiteX91" fmla="*/ 3316597 w 7127352"/>
              <a:gd name="connsiteY91" fmla="*/ 4394261 h 4477788"/>
              <a:gd name="connsiteX92" fmla="*/ 3228674 w 7127352"/>
              <a:gd name="connsiteY92" fmla="*/ 4385469 h 4477788"/>
              <a:gd name="connsiteX93" fmla="*/ 3149543 w 7127352"/>
              <a:gd name="connsiteY93" fmla="*/ 4376677 h 4477788"/>
              <a:gd name="connsiteX94" fmla="*/ 2991282 w 7127352"/>
              <a:gd name="connsiteY94" fmla="*/ 4367884 h 4477788"/>
              <a:gd name="connsiteX95" fmla="*/ 2771474 w 7127352"/>
              <a:gd name="connsiteY95" fmla="*/ 4350300 h 4477788"/>
              <a:gd name="connsiteX96" fmla="*/ 2630797 w 7127352"/>
              <a:gd name="connsiteY96" fmla="*/ 4332715 h 4477788"/>
              <a:gd name="connsiteX97" fmla="*/ 2437366 w 7127352"/>
              <a:gd name="connsiteY97" fmla="*/ 4306338 h 4477788"/>
              <a:gd name="connsiteX98" fmla="*/ 2305482 w 7127352"/>
              <a:gd name="connsiteY98" fmla="*/ 4288754 h 4477788"/>
              <a:gd name="connsiteX99" fmla="*/ 2147220 w 7127352"/>
              <a:gd name="connsiteY99" fmla="*/ 4271169 h 4477788"/>
              <a:gd name="connsiteX100" fmla="*/ 2006543 w 7127352"/>
              <a:gd name="connsiteY100" fmla="*/ 4253584 h 4477788"/>
              <a:gd name="connsiteX101" fmla="*/ 1927412 w 7127352"/>
              <a:gd name="connsiteY101" fmla="*/ 4244792 h 4477788"/>
              <a:gd name="connsiteX102" fmla="*/ 1874659 w 7127352"/>
              <a:gd name="connsiteY102" fmla="*/ 4236000 h 4477788"/>
              <a:gd name="connsiteX103" fmla="*/ 1751566 w 7127352"/>
              <a:gd name="connsiteY103" fmla="*/ 4218415 h 4477788"/>
              <a:gd name="connsiteX104" fmla="*/ 1698812 w 7127352"/>
              <a:gd name="connsiteY104" fmla="*/ 4209623 h 4477788"/>
              <a:gd name="connsiteX105" fmla="*/ 1654851 w 7127352"/>
              <a:gd name="connsiteY105" fmla="*/ 4200830 h 4477788"/>
              <a:gd name="connsiteX106" fmla="*/ 1549343 w 7127352"/>
              <a:gd name="connsiteY106" fmla="*/ 4183246 h 4477788"/>
              <a:gd name="connsiteX107" fmla="*/ 1399874 w 7127352"/>
              <a:gd name="connsiteY107" fmla="*/ 4148077 h 4477788"/>
              <a:gd name="connsiteX108" fmla="*/ 1294366 w 7127352"/>
              <a:gd name="connsiteY108" fmla="*/ 4121700 h 4477788"/>
              <a:gd name="connsiteX109" fmla="*/ 1153689 w 7127352"/>
              <a:gd name="connsiteY109" fmla="*/ 4086530 h 4477788"/>
              <a:gd name="connsiteX110" fmla="*/ 986636 w 7127352"/>
              <a:gd name="connsiteY110" fmla="*/ 4068946 h 4477788"/>
              <a:gd name="connsiteX111" fmla="*/ 828374 w 7127352"/>
              <a:gd name="connsiteY111" fmla="*/ 4007400 h 4477788"/>
              <a:gd name="connsiteX112" fmla="*/ 749243 w 7127352"/>
              <a:gd name="connsiteY112" fmla="*/ 3981023 h 4477788"/>
              <a:gd name="connsiteX113" fmla="*/ 678905 w 7127352"/>
              <a:gd name="connsiteY113" fmla="*/ 3954646 h 4477788"/>
              <a:gd name="connsiteX114" fmla="*/ 626151 w 7127352"/>
              <a:gd name="connsiteY114" fmla="*/ 3937061 h 4477788"/>
              <a:gd name="connsiteX115" fmla="*/ 573397 w 7127352"/>
              <a:gd name="connsiteY115" fmla="*/ 3910684 h 4477788"/>
              <a:gd name="connsiteX116" fmla="*/ 529436 w 7127352"/>
              <a:gd name="connsiteY116" fmla="*/ 3893100 h 4477788"/>
              <a:gd name="connsiteX117" fmla="*/ 362382 w 7127352"/>
              <a:gd name="connsiteY117" fmla="*/ 3761215 h 4477788"/>
              <a:gd name="connsiteX118" fmla="*/ 160158 w 7127352"/>
              <a:gd name="connsiteY118" fmla="*/ 3304015 h 4477788"/>
              <a:gd name="connsiteX119" fmla="*/ 1897 w 7127352"/>
              <a:gd name="connsiteY119" fmla="*/ 2635799 h 4477788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525789 w 7127352"/>
              <a:gd name="connsiteY86" fmla="*/ 4007400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341151 w 7127352"/>
              <a:gd name="connsiteY86" fmla="*/ 3919477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602597 w 7127352"/>
              <a:gd name="connsiteY86" fmla="*/ 4209623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505882 w 7127352"/>
              <a:gd name="connsiteY86" fmla="*/ 4060154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35775"/>
              <a:gd name="connsiteY0" fmla="*/ 2635799 h 4440997"/>
              <a:gd name="connsiteX1" fmla="*/ 72236 w 7135775"/>
              <a:gd name="connsiteY1" fmla="*/ 1475215 h 4440997"/>
              <a:gd name="connsiteX2" fmla="*/ 63443 w 7135775"/>
              <a:gd name="connsiteY2" fmla="*/ 1378500 h 4440997"/>
              <a:gd name="connsiteX3" fmla="*/ 72236 w 7135775"/>
              <a:gd name="connsiteY3" fmla="*/ 1053184 h 4440997"/>
              <a:gd name="connsiteX4" fmla="*/ 81028 w 7135775"/>
              <a:gd name="connsiteY4" fmla="*/ 956469 h 4440997"/>
              <a:gd name="connsiteX5" fmla="*/ 98612 w 7135775"/>
              <a:gd name="connsiteY5" fmla="*/ 903715 h 4440997"/>
              <a:gd name="connsiteX6" fmla="*/ 142574 w 7135775"/>
              <a:gd name="connsiteY6" fmla="*/ 807000 h 4440997"/>
              <a:gd name="connsiteX7" fmla="*/ 177743 w 7135775"/>
              <a:gd name="connsiteY7" fmla="*/ 719077 h 4440997"/>
              <a:gd name="connsiteX8" fmla="*/ 204120 w 7135775"/>
              <a:gd name="connsiteY8" fmla="*/ 666323 h 4440997"/>
              <a:gd name="connsiteX9" fmla="*/ 221705 w 7135775"/>
              <a:gd name="connsiteY9" fmla="*/ 613569 h 4440997"/>
              <a:gd name="connsiteX10" fmla="*/ 327212 w 7135775"/>
              <a:gd name="connsiteY10" fmla="*/ 428930 h 4440997"/>
              <a:gd name="connsiteX11" fmla="*/ 397551 w 7135775"/>
              <a:gd name="connsiteY11" fmla="*/ 349800 h 4440997"/>
              <a:gd name="connsiteX12" fmla="*/ 450305 w 7135775"/>
              <a:gd name="connsiteY12" fmla="*/ 305838 h 4440997"/>
              <a:gd name="connsiteX13" fmla="*/ 529436 w 7135775"/>
              <a:gd name="connsiteY13" fmla="*/ 244292 h 4440997"/>
              <a:gd name="connsiteX14" fmla="*/ 564605 w 7135775"/>
              <a:gd name="connsiteY14" fmla="*/ 235500 h 4440997"/>
              <a:gd name="connsiteX15" fmla="*/ 626151 w 7135775"/>
              <a:gd name="connsiteY15" fmla="*/ 209123 h 4440997"/>
              <a:gd name="connsiteX16" fmla="*/ 670112 w 7135775"/>
              <a:gd name="connsiteY16" fmla="*/ 191538 h 4440997"/>
              <a:gd name="connsiteX17" fmla="*/ 722866 w 7135775"/>
              <a:gd name="connsiteY17" fmla="*/ 182746 h 4440997"/>
              <a:gd name="connsiteX18" fmla="*/ 775620 w 7135775"/>
              <a:gd name="connsiteY18" fmla="*/ 165161 h 4440997"/>
              <a:gd name="connsiteX19" fmla="*/ 854751 w 7135775"/>
              <a:gd name="connsiteY19" fmla="*/ 147577 h 4440997"/>
              <a:gd name="connsiteX20" fmla="*/ 942674 w 7135775"/>
              <a:gd name="connsiteY20" fmla="*/ 129992 h 4440997"/>
              <a:gd name="connsiteX21" fmla="*/ 1013012 w 7135775"/>
              <a:gd name="connsiteY21" fmla="*/ 112407 h 4440997"/>
              <a:gd name="connsiteX22" fmla="*/ 1109728 w 7135775"/>
              <a:gd name="connsiteY22" fmla="*/ 138784 h 4440997"/>
              <a:gd name="connsiteX23" fmla="*/ 1136105 w 7135775"/>
              <a:gd name="connsiteY23" fmla="*/ 156369 h 4440997"/>
              <a:gd name="connsiteX24" fmla="*/ 1224028 w 7135775"/>
              <a:gd name="connsiteY24" fmla="*/ 173954 h 4440997"/>
              <a:gd name="connsiteX25" fmla="*/ 1320743 w 7135775"/>
              <a:gd name="connsiteY25" fmla="*/ 209123 h 4440997"/>
              <a:gd name="connsiteX26" fmla="*/ 1373497 w 7135775"/>
              <a:gd name="connsiteY26" fmla="*/ 226707 h 4440997"/>
              <a:gd name="connsiteX27" fmla="*/ 1443836 w 7135775"/>
              <a:gd name="connsiteY27" fmla="*/ 253084 h 4440997"/>
              <a:gd name="connsiteX28" fmla="*/ 1505382 w 7135775"/>
              <a:gd name="connsiteY28" fmla="*/ 305838 h 4440997"/>
              <a:gd name="connsiteX29" fmla="*/ 1531759 w 7135775"/>
              <a:gd name="connsiteY29" fmla="*/ 341007 h 4440997"/>
              <a:gd name="connsiteX30" fmla="*/ 1558136 w 7135775"/>
              <a:gd name="connsiteY30" fmla="*/ 428930 h 4440997"/>
              <a:gd name="connsiteX31" fmla="*/ 1566928 w 7135775"/>
              <a:gd name="connsiteY31" fmla="*/ 481684 h 4440997"/>
              <a:gd name="connsiteX32" fmla="*/ 1593305 w 7135775"/>
              <a:gd name="connsiteY32" fmla="*/ 587192 h 4440997"/>
              <a:gd name="connsiteX33" fmla="*/ 1593305 w 7135775"/>
              <a:gd name="connsiteY33" fmla="*/ 1000430 h 4440997"/>
              <a:gd name="connsiteX34" fmla="*/ 1584512 w 7135775"/>
              <a:gd name="connsiteY34" fmla="*/ 1782946 h 4440997"/>
              <a:gd name="connsiteX35" fmla="*/ 1593305 w 7135775"/>
              <a:gd name="connsiteY35" fmla="*/ 1923623 h 4440997"/>
              <a:gd name="connsiteX36" fmla="*/ 1602097 w 7135775"/>
              <a:gd name="connsiteY36" fmla="*/ 1950000 h 4440997"/>
              <a:gd name="connsiteX37" fmla="*/ 1619682 w 7135775"/>
              <a:gd name="connsiteY37" fmla="*/ 2108261 h 4440997"/>
              <a:gd name="connsiteX38" fmla="*/ 1646059 w 7135775"/>
              <a:gd name="connsiteY38" fmla="*/ 2169807 h 4440997"/>
              <a:gd name="connsiteX39" fmla="*/ 1654851 w 7135775"/>
              <a:gd name="connsiteY39" fmla="*/ 2204977 h 4440997"/>
              <a:gd name="connsiteX40" fmla="*/ 1672436 w 7135775"/>
              <a:gd name="connsiteY40" fmla="*/ 2257730 h 4440997"/>
              <a:gd name="connsiteX41" fmla="*/ 1681228 w 7135775"/>
              <a:gd name="connsiteY41" fmla="*/ 2284107 h 4440997"/>
              <a:gd name="connsiteX42" fmla="*/ 1698812 w 7135775"/>
              <a:gd name="connsiteY42" fmla="*/ 2319277 h 4440997"/>
              <a:gd name="connsiteX43" fmla="*/ 1707605 w 7135775"/>
              <a:gd name="connsiteY43" fmla="*/ 2372030 h 4440997"/>
              <a:gd name="connsiteX44" fmla="*/ 1725189 w 7135775"/>
              <a:gd name="connsiteY44" fmla="*/ 2415992 h 4440997"/>
              <a:gd name="connsiteX45" fmla="*/ 1733982 w 7135775"/>
              <a:gd name="connsiteY45" fmla="*/ 2442369 h 4440997"/>
              <a:gd name="connsiteX46" fmla="*/ 1769151 w 7135775"/>
              <a:gd name="connsiteY46" fmla="*/ 2539084 h 4440997"/>
              <a:gd name="connsiteX47" fmla="*/ 1821905 w 7135775"/>
              <a:gd name="connsiteY47" fmla="*/ 2591838 h 4440997"/>
              <a:gd name="connsiteX48" fmla="*/ 1839489 w 7135775"/>
              <a:gd name="connsiteY48" fmla="*/ 2618215 h 4440997"/>
              <a:gd name="connsiteX49" fmla="*/ 1892243 w 7135775"/>
              <a:gd name="connsiteY49" fmla="*/ 2653384 h 4440997"/>
              <a:gd name="connsiteX50" fmla="*/ 1944997 w 7135775"/>
              <a:gd name="connsiteY50" fmla="*/ 2697346 h 4440997"/>
              <a:gd name="connsiteX51" fmla="*/ 1997751 w 7135775"/>
              <a:gd name="connsiteY51" fmla="*/ 2732515 h 4440997"/>
              <a:gd name="connsiteX52" fmla="*/ 2076882 w 7135775"/>
              <a:gd name="connsiteY52" fmla="*/ 2758892 h 4440997"/>
              <a:gd name="connsiteX53" fmla="*/ 2182389 w 7135775"/>
              <a:gd name="connsiteY53" fmla="*/ 2811646 h 4440997"/>
              <a:gd name="connsiteX54" fmla="*/ 2208766 w 7135775"/>
              <a:gd name="connsiteY54" fmla="*/ 2820438 h 4440997"/>
              <a:gd name="connsiteX55" fmla="*/ 2296689 w 7135775"/>
              <a:gd name="connsiteY55" fmla="*/ 2846815 h 4440997"/>
              <a:gd name="connsiteX56" fmla="*/ 2630797 w 7135775"/>
              <a:gd name="connsiteY56" fmla="*/ 2829230 h 4440997"/>
              <a:gd name="connsiteX57" fmla="*/ 2683551 w 7135775"/>
              <a:gd name="connsiteY57" fmla="*/ 2811646 h 4440997"/>
              <a:gd name="connsiteX58" fmla="*/ 2841812 w 7135775"/>
              <a:gd name="connsiteY58" fmla="*/ 2802854 h 4440997"/>
              <a:gd name="connsiteX59" fmla="*/ 3299012 w 7135775"/>
              <a:gd name="connsiteY59" fmla="*/ 2776477 h 4440997"/>
              <a:gd name="connsiteX60" fmla="*/ 3378143 w 7135775"/>
              <a:gd name="connsiteY60" fmla="*/ 2767684 h 4440997"/>
              <a:gd name="connsiteX61" fmla="*/ 4600274 w 7135775"/>
              <a:gd name="connsiteY61" fmla="*/ 2794061 h 4440997"/>
              <a:gd name="connsiteX62" fmla="*/ 4776120 w 7135775"/>
              <a:gd name="connsiteY62" fmla="*/ 2785269 h 4440997"/>
              <a:gd name="connsiteX63" fmla="*/ 4828874 w 7135775"/>
              <a:gd name="connsiteY63" fmla="*/ 2776477 h 4440997"/>
              <a:gd name="connsiteX64" fmla="*/ 4925589 w 7135775"/>
              <a:gd name="connsiteY64" fmla="*/ 2767684 h 4440997"/>
              <a:gd name="connsiteX65" fmla="*/ 5039889 w 7135775"/>
              <a:gd name="connsiteY65" fmla="*/ 2732515 h 4440997"/>
              <a:gd name="connsiteX66" fmla="*/ 5075059 w 7135775"/>
              <a:gd name="connsiteY66" fmla="*/ 2679761 h 4440997"/>
              <a:gd name="connsiteX67" fmla="*/ 5154189 w 7135775"/>
              <a:gd name="connsiteY67" fmla="*/ 2591838 h 4440997"/>
              <a:gd name="connsiteX68" fmla="*/ 5189359 w 7135775"/>
              <a:gd name="connsiteY68" fmla="*/ 2556669 h 4440997"/>
              <a:gd name="connsiteX69" fmla="*/ 5215736 w 7135775"/>
              <a:gd name="connsiteY69" fmla="*/ 2512707 h 4440997"/>
              <a:gd name="connsiteX70" fmla="*/ 5242112 w 7135775"/>
              <a:gd name="connsiteY70" fmla="*/ 2477538 h 4440997"/>
              <a:gd name="connsiteX71" fmla="*/ 5294866 w 7135775"/>
              <a:gd name="connsiteY71" fmla="*/ 2310484 h 4440997"/>
              <a:gd name="connsiteX72" fmla="*/ 5312451 w 7135775"/>
              <a:gd name="connsiteY72" fmla="*/ 2266523 h 4440997"/>
              <a:gd name="connsiteX73" fmla="*/ 5347620 w 7135775"/>
              <a:gd name="connsiteY73" fmla="*/ 2134638 h 4440997"/>
              <a:gd name="connsiteX74" fmla="*/ 5338828 w 7135775"/>
              <a:gd name="connsiteY74" fmla="*/ 1536761 h 4440997"/>
              <a:gd name="connsiteX75" fmla="*/ 5321243 w 7135775"/>
              <a:gd name="connsiteY75" fmla="*/ 1448838 h 4440997"/>
              <a:gd name="connsiteX76" fmla="*/ 5303659 w 7135775"/>
              <a:gd name="connsiteY76" fmla="*/ 1352123 h 4440997"/>
              <a:gd name="connsiteX77" fmla="*/ 5286074 w 7135775"/>
              <a:gd name="connsiteY77" fmla="*/ 1193861 h 4440997"/>
              <a:gd name="connsiteX78" fmla="*/ 5330036 w 7135775"/>
              <a:gd name="connsiteY78" fmla="*/ 631154 h 4440997"/>
              <a:gd name="connsiteX79" fmla="*/ 5558636 w 7135775"/>
              <a:gd name="connsiteY79" fmla="*/ 173954 h 4440997"/>
              <a:gd name="connsiteX80" fmla="*/ 5998251 w 7135775"/>
              <a:gd name="connsiteY80" fmla="*/ 24484 h 4440997"/>
              <a:gd name="connsiteX81" fmla="*/ 6578544 w 7135775"/>
              <a:gd name="connsiteY81" fmla="*/ 24484 h 4440997"/>
              <a:gd name="connsiteX82" fmla="*/ 6974197 w 7135775"/>
              <a:gd name="connsiteY82" fmla="*/ 261876 h 4440997"/>
              <a:gd name="connsiteX83" fmla="*/ 7123666 w 7135775"/>
              <a:gd name="connsiteY83" fmla="*/ 763038 h 4440997"/>
              <a:gd name="connsiteX84" fmla="*/ 7062119 w 7135775"/>
              <a:gd name="connsiteY84" fmla="*/ 2864399 h 4440997"/>
              <a:gd name="connsiteX85" fmla="*/ 6552166 w 7135775"/>
              <a:gd name="connsiteY85" fmla="*/ 3655707 h 4440997"/>
              <a:gd name="connsiteX86" fmla="*/ 5505882 w 7135775"/>
              <a:gd name="connsiteY86" fmla="*/ 4060154 h 4440997"/>
              <a:gd name="connsiteX87" fmla="*/ 4529936 w 7135775"/>
              <a:gd name="connsiteY87" fmla="*/ 4376677 h 4440997"/>
              <a:gd name="connsiteX88" fmla="*/ 4063943 w 7135775"/>
              <a:gd name="connsiteY88" fmla="*/ 4438223 h 4440997"/>
              <a:gd name="connsiteX89" fmla="*/ 3624328 w 7135775"/>
              <a:gd name="connsiteY89" fmla="*/ 4429430 h 4440997"/>
              <a:gd name="connsiteX90" fmla="*/ 3316597 w 7135775"/>
              <a:gd name="connsiteY90" fmla="*/ 4394261 h 4440997"/>
              <a:gd name="connsiteX91" fmla="*/ 3228674 w 7135775"/>
              <a:gd name="connsiteY91" fmla="*/ 4385469 h 4440997"/>
              <a:gd name="connsiteX92" fmla="*/ 3149543 w 7135775"/>
              <a:gd name="connsiteY92" fmla="*/ 4376677 h 4440997"/>
              <a:gd name="connsiteX93" fmla="*/ 2991282 w 7135775"/>
              <a:gd name="connsiteY93" fmla="*/ 4367884 h 4440997"/>
              <a:gd name="connsiteX94" fmla="*/ 2771474 w 7135775"/>
              <a:gd name="connsiteY94" fmla="*/ 4350300 h 4440997"/>
              <a:gd name="connsiteX95" fmla="*/ 2630797 w 7135775"/>
              <a:gd name="connsiteY95" fmla="*/ 4332715 h 4440997"/>
              <a:gd name="connsiteX96" fmla="*/ 2437366 w 7135775"/>
              <a:gd name="connsiteY96" fmla="*/ 4306338 h 4440997"/>
              <a:gd name="connsiteX97" fmla="*/ 2305482 w 7135775"/>
              <a:gd name="connsiteY97" fmla="*/ 4288754 h 4440997"/>
              <a:gd name="connsiteX98" fmla="*/ 2147220 w 7135775"/>
              <a:gd name="connsiteY98" fmla="*/ 4271169 h 4440997"/>
              <a:gd name="connsiteX99" fmla="*/ 2006543 w 7135775"/>
              <a:gd name="connsiteY99" fmla="*/ 4253584 h 4440997"/>
              <a:gd name="connsiteX100" fmla="*/ 1927412 w 7135775"/>
              <a:gd name="connsiteY100" fmla="*/ 4244792 h 4440997"/>
              <a:gd name="connsiteX101" fmla="*/ 1874659 w 7135775"/>
              <a:gd name="connsiteY101" fmla="*/ 4236000 h 4440997"/>
              <a:gd name="connsiteX102" fmla="*/ 1751566 w 7135775"/>
              <a:gd name="connsiteY102" fmla="*/ 4218415 h 4440997"/>
              <a:gd name="connsiteX103" fmla="*/ 1698812 w 7135775"/>
              <a:gd name="connsiteY103" fmla="*/ 4209623 h 4440997"/>
              <a:gd name="connsiteX104" fmla="*/ 1654851 w 7135775"/>
              <a:gd name="connsiteY104" fmla="*/ 4200830 h 4440997"/>
              <a:gd name="connsiteX105" fmla="*/ 1549343 w 7135775"/>
              <a:gd name="connsiteY105" fmla="*/ 4183246 h 4440997"/>
              <a:gd name="connsiteX106" fmla="*/ 1399874 w 7135775"/>
              <a:gd name="connsiteY106" fmla="*/ 4148077 h 4440997"/>
              <a:gd name="connsiteX107" fmla="*/ 1294366 w 7135775"/>
              <a:gd name="connsiteY107" fmla="*/ 4121700 h 4440997"/>
              <a:gd name="connsiteX108" fmla="*/ 1153689 w 7135775"/>
              <a:gd name="connsiteY108" fmla="*/ 4086530 h 4440997"/>
              <a:gd name="connsiteX109" fmla="*/ 986636 w 7135775"/>
              <a:gd name="connsiteY109" fmla="*/ 4068946 h 4440997"/>
              <a:gd name="connsiteX110" fmla="*/ 828374 w 7135775"/>
              <a:gd name="connsiteY110" fmla="*/ 4007400 h 4440997"/>
              <a:gd name="connsiteX111" fmla="*/ 749243 w 7135775"/>
              <a:gd name="connsiteY111" fmla="*/ 3981023 h 4440997"/>
              <a:gd name="connsiteX112" fmla="*/ 678905 w 7135775"/>
              <a:gd name="connsiteY112" fmla="*/ 3954646 h 4440997"/>
              <a:gd name="connsiteX113" fmla="*/ 626151 w 7135775"/>
              <a:gd name="connsiteY113" fmla="*/ 3937061 h 4440997"/>
              <a:gd name="connsiteX114" fmla="*/ 573397 w 7135775"/>
              <a:gd name="connsiteY114" fmla="*/ 3910684 h 4440997"/>
              <a:gd name="connsiteX115" fmla="*/ 529436 w 7135775"/>
              <a:gd name="connsiteY115" fmla="*/ 3893100 h 4440997"/>
              <a:gd name="connsiteX116" fmla="*/ 362382 w 7135775"/>
              <a:gd name="connsiteY116" fmla="*/ 3761215 h 4440997"/>
              <a:gd name="connsiteX117" fmla="*/ 160158 w 7135775"/>
              <a:gd name="connsiteY117" fmla="*/ 3304015 h 4440997"/>
              <a:gd name="connsiteX118" fmla="*/ 1897 w 7135775"/>
              <a:gd name="connsiteY118" fmla="*/ 2635799 h 4440997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4529936 w 7135775"/>
              <a:gd name="connsiteY87" fmla="*/ 4376677 h 4429430"/>
              <a:gd name="connsiteX88" fmla="*/ 3624328 w 7135775"/>
              <a:gd name="connsiteY88" fmla="*/ 4429430 h 4429430"/>
              <a:gd name="connsiteX89" fmla="*/ 3316597 w 7135775"/>
              <a:gd name="connsiteY89" fmla="*/ 4394261 h 4429430"/>
              <a:gd name="connsiteX90" fmla="*/ 3228674 w 7135775"/>
              <a:gd name="connsiteY90" fmla="*/ 4385469 h 4429430"/>
              <a:gd name="connsiteX91" fmla="*/ 3149543 w 7135775"/>
              <a:gd name="connsiteY91" fmla="*/ 4376677 h 4429430"/>
              <a:gd name="connsiteX92" fmla="*/ 2991282 w 7135775"/>
              <a:gd name="connsiteY92" fmla="*/ 4367884 h 4429430"/>
              <a:gd name="connsiteX93" fmla="*/ 2771474 w 7135775"/>
              <a:gd name="connsiteY93" fmla="*/ 4350300 h 4429430"/>
              <a:gd name="connsiteX94" fmla="*/ 2630797 w 7135775"/>
              <a:gd name="connsiteY94" fmla="*/ 4332715 h 4429430"/>
              <a:gd name="connsiteX95" fmla="*/ 2437366 w 7135775"/>
              <a:gd name="connsiteY95" fmla="*/ 4306338 h 4429430"/>
              <a:gd name="connsiteX96" fmla="*/ 2305482 w 7135775"/>
              <a:gd name="connsiteY96" fmla="*/ 4288754 h 4429430"/>
              <a:gd name="connsiteX97" fmla="*/ 2147220 w 7135775"/>
              <a:gd name="connsiteY97" fmla="*/ 4271169 h 4429430"/>
              <a:gd name="connsiteX98" fmla="*/ 2006543 w 7135775"/>
              <a:gd name="connsiteY98" fmla="*/ 4253584 h 4429430"/>
              <a:gd name="connsiteX99" fmla="*/ 1927412 w 7135775"/>
              <a:gd name="connsiteY99" fmla="*/ 4244792 h 4429430"/>
              <a:gd name="connsiteX100" fmla="*/ 1874659 w 7135775"/>
              <a:gd name="connsiteY100" fmla="*/ 4236000 h 4429430"/>
              <a:gd name="connsiteX101" fmla="*/ 1751566 w 7135775"/>
              <a:gd name="connsiteY101" fmla="*/ 4218415 h 4429430"/>
              <a:gd name="connsiteX102" fmla="*/ 1698812 w 7135775"/>
              <a:gd name="connsiteY102" fmla="*/ 4209623 h 4429430"/>
              <a:gd name="connsiteX103" fmla="*/ 1654851 w 7135775"/>
              <a:gd name="connsiteY103" fmla="*/ 4200830 h 4429430"/>
              <a:gd name="connsiteX104" fmla="*/ 1549343 w 7135775"/>
              <a:gd name="connsiteY104" fmla="*/ 4183246 h 4429430"/>
              <a:gd name="connsiteX105" fmla="*/ 1399874 w 7135775"/>
              <a:gd name="connsiteY105" fmla="*/ 4148077 h 4429430"/>
              <a:gd name="connsiteX106" fmla="*/ 1294366 w 7135775"/>
              <a:gd name="connsiteY106" fmla="*/ 4121700 h 4429430"/>
              <a:gd name="connsiteX107" fmla="*/ 1153689 w 7135775"/>
              <a:gd name="connsiteY107" fmla="*/ 4086530 h 4429430"/>
              <a:gd name="connsiteX108" fmla="*/ 986636 w 7135775"/>
              <a:gd name="connsiteY108" fmla="*/ 4068946 h 4429430"/>
              <a:gd name="connsiteX109" fmla="*/ 828374 w 7135775"/>
              <a:gd name="connsiteY109" fmla="*/ 4007400 h 4429430"/>
              <a:gd name="connsiteX110" fmla="*/ 749243 w 7135775"/>
              <a:gd name="connsiteY110" fmla="*/ 3981023 h 4429430"/>
              <a:gd name="connsiteX111" fmla="*/ 678905 w 7135775"/>
              <a:gd name="connsiteY111" fmla="*/ 3954646 h 4429430"/>
              <a:gd name="connsiteX112" fmla="*/ 626151 w 7135775"/>
              <a:gd name="connsiteY112" fmla="*/ 3937061 h 4429430"/>
              <a:gd name="connsiteX113" fmla="*/ 573397 w 7135775"/>
              <a:gd name="connsiteY113" fmla="*/ 3910684 h 4429430"/>
              <a:gd name="connsiteX114" fmla="*/ 529436 w 7135775"/>
              <a:gd name="connsiteY114" fmla="*/ 3893100 h 4429430"/>
              <a:gd name="connsiteX115" fmla="*/ 362382 w 7135775"/>
              <a:gd name="connsiteY115" fmla="*/ 3761215 h 4429430"/>
              <a:gd name="connsiteX116" fmla="*/ 160158 w 7135775"/>
              <a:gd name="connsiteY116" fmla="*/ 3304015 h 4429430"/>
              <a:gd name="connsiteX117" fmla="*/ 1897 w 7135775"/>
              <a:gd name="connsiteY117" fmla="*/ 2635799 h 4429430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3624328 w 7135775"/>
              <a:gd name="connsiteY87" fmla="*/ 4429430 h 4429430"/>
              <a:gd name="connsiteX88" fmla="*/ 3316597 w 7135775"/>
              <a:gd name="connsiteY88" fmla="*/ 4394261 h 4429430"/>
              <a:gd name="connsiteX89" fmla="*/ 3228674 w 7135775"/>
              <a:gd name="connsiteY89" fmla="*/ 4385469 h 4429430"/>
              <a:gd name="connsiteX90" fmla="*/ 3149543 w 7135775"/>
              <a:gd name="connsiteY90" fmla="*/ 4376677 h 4429430"/>
              <a:gd name="connsiteX91" fmla="*/ 2991282 w 7135775"/>
              <a:gd name="connsiteY91" fmla="*/ 4367884 h 4429430"/>
              <a:gd name="connsiteX92" fmla="*/ 2771474 w 7135775"/>
              <a:gd name="connsiteY92" fmla="*/ 4350300 h 4429430"/>
              <a:gd name="connsiteX93" fmla="*/ 2630797 w 7135775"/>
              <a:gd name="connsiteY93" fmla="*/ 4332715 h 4429430"/>
              <a:gd name="connsiteX94" fmla="*/ 2437366 w 7135775"/>
              <a:gd name="connsiteY94" fmla="*/ 4306338 h 4429430"/>
              <a:gd name="connsiteX95" fmla="*/ 2305482 w 7135775"/>
              <a:gd name="connsiteY95" fmla="*/ 4288754 h 4429430"/>
              <a:gd name="connsiteX96" fmla="*/ 2147220 w 7135775"/>
              <a:gd name="connsiteY96" fmla="*/ 4271169 h 4429430"/>
              <a:gd name="connsiteX97" fmla="*/ 2006543 w 7135775"/>
              <a:gd name="connsiteY97" fmla="*/ 4253584 h 4429430"/>
              <a:gd name="connsiteX98" fmla="*/ 1927412 w 7135775"/>
              <a:gd name="connsiteY98" fmla="*/ 4244792 h 4429430"/>
              <a:gd name="connsiteX99" fmla="*/ 1874659 w 7135775"/>
              <a:gd name="connsiteY99" fmla="*/ 4236000 h 4429430"/>
              <a:gd name="connsiteX100" fmla="*/ 1751566 w 7135775"/>
              <a:gd name="connsiteY100" fmla="*/ 4218415 h 4429430"/>
              <a:gd name="connsiteX101" fmla="*/ 1698812 w 7135775"/>
              <a:gd name="connsiteY101" fmla="*/ 4209623 h 4429430"/>
              <a:gd name="connsiteX102" fmla="*/ 1654851 w 7135775"/>
              <a:gd name="connsiteY102" fmla="*/ 4200830 h 4429430"/>
              <a:gd name="connsiteX103" fmla="*/ 1549343 w 7135775"/>
              <a:gd name="connsiteY103" fmla="*/ 4183246 h 4429430"/>
              <a:gd name="connsiteX104" fmla="*/ 1399874 w 7135775"/>
              <a:gd name="connsiteY104" fmla="*/ 4148077 h 4429430"/>
              <a:gd name="connsiteX105" fmla="*/ 1294366 w 7135775"/>
              <a:gd name="connsiteY105" fmla="*/ 4121700 h 4429430"/>
              <a:gd name="connsiteX106" fmla="*/ 1153689 w 7135775"/>
              <a:gd name="connsiteY106" fmla="*/ 4086530 h 4429430"/>
              <a:gd name="connsiteX107" fmla="*/ 986636 w 7135775"/>
              <a:gd name="connsiteY107" fmla="*/ 4068946 h 4429430"/>
              <a:gd name="connsiteX108" fmla="*/ 828374 w 7135775"/>
              <a:gd name="connsiteY108" fmla="*/ 4007400 h 4429430"/>
              <a:gd name="connsiteX109" fmla="*/ 749243 w 7135775"/>
              <a:gd name="connsiteY109" fmla="*/ 3981023 h 4429430"/>
              <a:gd name="connsiteX110" fmla="*/ 678905 w 7135775"/>
              <a:gd name="connsiteY110" fmla="*/ 3954646 h 4429430"/>
              <a:gd name="connsiteX111" fmla="*/ 626151 w 7135775"/>
              <a:gd name="connsiteY111" fmla="*/ 3937061 h 4429430"/>
              <a:gd name="connsiteX112" fmla="*/ 573397 w 7135775"/>
              <a:gd name="connsiteY112" fmla="*/ 3910684 h 4429430"/>
              <a:gd name="connsiteX113" fmla="*/ 529436 w 7135775"/>
              <a:gd name="connsiteY113" fmla="*/ 3893100 h 4429430"/>
              <a:gd name="connsiteX114" fmla="*/ 362382 w 7135775"/>
              <a:gd name="connsiteY114" fmla="*/ 3761215 h 4429430"/>
              <a:gd name="connsiteX115" fmla="*/ 160158 w 7135775"/>
              <a:gd name="connsiteY115" fmla="*/ 3304015 h 4429430"/>
              <a:gd name="connsiteX116" fmla="*/ 1897 w 7135775"/>
              <a:gd name="connsiteY116" fmla="*/ 2635799 h 4429430"/>
              <a:gd name="connsiteX0" fmla="*/ 1897 w 7135775"/>
              <a:gd name="connsiteY0" fmla="*/ 2635799 h 4416840"/>
              <a:gd name="connsiteX1" fmla="*/ 72236 w 7135775"/>
              <a:gd name="connsiteY1" fmla="*/ 1475215 h 4416840"/>
              <a:gd name="connsiteX2" fmla="*/ 63443 w 7135775"/>
              <a:gd name="connsiteY2" fmla="*/ 1378500 h 4416840"/>
              <a:gd name="connsiteX3" fmla="*/ 72236 w 7135775"/>
              <a:gd name="connsiteY3" fmla="*/ 1053184 h 4416840"/>
              <a:gd name="connsiteX4" fmla="*/ 81028 w 7135775"/>
              <a:gd name="connsiteY4" fmla="*/ 956469 h 4416840"/>
              <a:gd name="connsiteX5" fmla="*/ 98612 w 7135775"/>
              <a:gd name="connsiteY5" fmla="*/ 903715 h 4416840"/>
              <a:gd name="connsiteX6" fmla="*/ 142574 w 7135775"/>
              <a:gd name="connsiteY6" fmla="*/ 807000 h 4416840"/>
              <a:gd name="connsiteX7" fmla="*/ 177743 w 7135775"/>
              <a:gd name="connsiteY7" fmla="*/ 719077 h 4416840"/>
              <a:gd name="connsiteX8" fmla="*/ 204120 w 7135775"/>
              <a:gd name="connsiteY8" fmla="*/ 666323 h 4416840"/>
              <a:gd name="connsiteX9" fmla="*/ 221705 w 7135775"/>
              <a:gd name="connsiteY9" fmla="*/ 613569 h 4416840"/>
              <a:gd name="connsiteX10" fmla="*/ 327212 w 7135775"/>
              <a:gd name="connsiteY10" fmla="*/ 428930 h 4416840"/>
              <a:gd name="connsiteX11" fmla="*/ 397551 w 7135775"/>
              <a:gd name="connsiteY11" fmla="*/ 349800 h 4416840"/>
              <a:gd name="connsiteX12" fmla="*/ 450305 w 7135775"/>
              <a:gd name="connsiteY12" fmla="*/ 305838 h 4416840"/>
              <a:gd name="connsiteX13" fmla="*/ 529436 w 7135775"/>
              <a:gd name="connsiteY13" fmla="*/ 244292 h 4416840"/>
              <a:gd name="connsiteX14" fmla="*/ 564605 w 7135775"/>
              <a:gd name="connsiteY14" fmla="*/ 235500 h 4416840"/>
              <a:gd name="connsiteX15" fmla="*/ 626151 w 7135775"/>
              <a:gd name="connsiteY15" fmla="*/ 209123 h 4416840"/>
              <a:gd name="connsiteX16" fmla="*/ 670112 w 7135775"/>
              <a:gd name="connsiteY16" fmla="*/ 191538 h 4416840"/>
              <a:gd name="connsiteX17" fmla="*/ 722866 w 7135775"/>
              <a:gd name="connsiteY17" fmla="*/ 182746 h 4416840"/>
              <a:gd name="connsiteX18" fmla="*/ 775620 w 7135775"/>
              <a:gd name="connsiteY18" fmla="*/ 165161 h 4416840"/>
              <a:gd name="connsiteX19" fmla="*/ 854751 w 7135775"/>
              <a:gd name="connsiteY19" fmla="*/ 147577 h 4416840"/>
              <a:gd name="connsiteX20" fmla="*/ 942674 w 7135775"/>
              <a:gd name="connsiteY20" fmla="*/ 129992 h 4416840"/>
              <a:gd name="connsiteX21" fmla="*/ 1013012 w 7135775"/>
              <a:gd name="connsiteY21" fmla="*/ 112407 h 4416840"/>
              <a:gd name="connsiteX22" fmla="*/ 1109728 w 7135775"/>
              <a:gd name="connsiteY22" fmla="*/ 138784 h 4416840"/>
              <a:gd name="connsiteX23" fmla="*/ 1136105 w 7135775"/>
              <a:gd name="connsiteY23" fmla="*/ 156369 h 4416840"/>
              <a:gd name="connsiteX24" fmla="*/ 1224028 w 7135775"/>
              <a:gd name="connsiteY24" fmla="*/ 173954 h 4416840"/>
              <a:gd name="connsiteX25" fmla="*/ 1320743 w 7135775"/>
              <a:gd name="connsiteY25" fmla="*/ 209123 h 4416840"/>
              <a:gd name="connsiteX26" fmla="*/ 1373497 w 7135775"/>
              <a:gd name="connsiteY26" fmla="*/ 226707 h 4416840"/>
              <a:gd name="connsiteX27" fmla="*/ 1443836 w 7135775"/>
              <a:gd name="connsiteY27" fmla="*/ 253084 h 4416840"/>
              <a:gd name="connsiteX28" fmla="*/ 1505382 w 7135775"/>
              <a:gd name="connsiteY28" fmla="*/ 305838 h 4416840"/>
              <a:gd name="connsiteX29" fmla="*/ 1531759 w 7135775"/>
              <a:gd name="connsiteY29" fmla="*/ 341007 h 4416840"/>
              <a:gd name="connsiteX30" fmla="*/ 1558136 w 7135775"/>
              <a:gd name="connsiteY30" fmla="*/ 428930 h 4416840"/>
              <a:gd name="connsiteX31" fmla="*/ 1566928 w 7135775"/>
              <a:gd name="connsiteY31" fmla="*/ 481684 h 4416840"/>
              <a:gd name="connsiteX32" fmla="*/ 1593305 w 7135775"/>
              <a:gd name="connsiteY32" fmla="*/ 587192 h 4416840"/>
              <a:gd name="connsiteX33" fmla="*/ 1593305 w 7135775"/>
              <a:gd name="connsiteY33" fmla="*/ 1000430 h 4416840"/>
              <a:gd name="connsiteX34" fmla="*/ 1584512 w 7135775"/>
              <a:gd name="connsiteY34" fmla="*/ 1782946 h 4416840"/>
              <a:gd name="connsiteX35" fmla="*/ 1593305 w 7135775"/>
              <a:gd name="connsiteY35" fmla="*/ 1923623 h 4416840"/>
              <a:gd name="connsiteX36" fmla="*/ 1602097 w 7135775"/>
              <a:gd name="connsiteY36" fmla="*/ 1950000 h 4416840"/>
              <a:gd name="connsiteX37" fmla="*/ 1619682 w 7135775"/>
              <a:gd name="connsiteY37" fmla="*/ 2108261 h 4416840"/>
              <a:gd name="connsiteX38" fmla="*/ 1646059 w 7135775"/>
              <a:gd name="connsiteY38" fmla="*/ 2169807 h 4416840"/>
              <a:gd name="connsiteX39" fmla="*/ 1654851 w 7135775"/>
              <a:gd name="connsiteY39" fmla="*/ 2204977 h 4416840"/>
              <a:gd name="connsiteX40" fmla="*/ 1672436 w 7135775"/>
              <a:gd name="connsiteY40" fmla="*/ 2257730 h 4416840"/>
              <a:gd name="connsiteX41" fmla="*/ 1681228 w 7135775"/>
              <a:gd name="connsiteY41" fmla="*/ 2284107 h 4416840"/>
              <a:gd name="connsiteX42" fmla="*/ 1698812 w 7135775"/>
              <a:gd name="connsiteY42" fmla="*/ 2319277 h 4416840"/>
              <a:gd name="connsiteX43" fmla="*/ 1707605 w 7135775"/>
              <a:gd name="connsiteY43" fmla="*/ 2372030 h 4416840"/>
              <a:gd name="connsiteX44" fmla="*/ 1725189 w 7135775"/>
              <a:gd name="connsiteY44" fmla="*/ 2415992 h 4416840"/>
              <a:gd name="connsiteX45" fmla="*/ 1733982 w 7135775"/>
              <a:gd name="connsiteY45" fmla="*/ 2442369 h 4416840"/>
              <a:gd name="connsiteX46" fmla="*/ 1769151 w 7135775"/>
              <a:gd name="connsiteY46" fmla="*/ 2539084 h 4416840"/>
              <a:gd name="connsiteX47" fmla="*/ 1821905 w 7135775"/>
              <a:gd name="connsiteY47" fmla="*/ 2591838 h 4416840"/>
              <a:gd name="connsiteX48" fmla="*/ 1839489 w 7135775"/>
              <a:gd name="connsiteY48" fmla="*/ 2618215 h 4416840"/>
              <a:gd name="connsiteX49" fmla="*/ 1892243 w 7135775"/>
              <a:gd name="connsiteY49" fmla="*/ 2653384 h 4416840"/>
              <a:gd name="connsiteX50" fmla="*/ 1944997 w 7135775"/>
              <a:gd name="connsiteY50" fmla="*/ 2697346 h 4416840"/>
              <a:gd name="connsiteX51" fmla="*/ 1997751 w 7135775"/>
              <a:gd name="connsiteY51" fmla="*/ 2732515 h 4416840"/>
              <a:gd name="connsiteX52" fmla="*/ 2076882 w 7135775"/>
              <a:gd name="connsiteY52" fmla="*/ 2758892 h 4416840"/>
              <a:gd name="connsiteX53" fmla="*/ 2182389 w 7135775"/>
              <a:gd name="connsiteY53" fmla="*/ 2811646 h 4416840"/>
              <a:gd name="connsiteX54" fmla="*/ 2208766 w 7135775"/>
              <a:gd name="connsiteY54" fmla="*/ 2820438 h 4416840"/>
              <a:gd name="connsiteX55" fmla="*/ 2296689 w 7135775"/>
              <a:gd name="connsiteY55" fmla="*/ 2846815 h 4416840"/>
              <a:gd name="connsiteX56" fmla="*/ 2630797 w 7135775"/>
              <a:gd name="connsiteY56" fmla="*/ 2829230 h 4416840"/>
              <a:gd name="connsiteX57" fmla="*/ 2683551 w 7135775"/>
              <a:gd name="connsiteY57" fmla="*/ 2811646 h 4416840"/>
              <a:gd name="connsiteX58" fmla="*/ 2841812 w 7135775"/>
              <a:gd name="connsiteY58" fmla="*/ 2802854 h 4416840"/>
              <a:gd name="connsiteX59" fmla="*/ 3299012 w 7135775"/>
              <a:gd name="connsiteY59" fmla="*/ 2776477 h 4416840"/>
              <a:gd name="connsiteX60" fmla="*/ 3378143 w 7135775"/>
              <a:gd name="connsiteY60" fmla="*/ 2767684 h 4416840"/>
              <a:gd name="connsiteX61" fmla="*/ 4600274 w 7135775"/>
              <a:gd name="connsiteY61" fmla="*/ 2794061 h 4416840"/>
              <a:gd name="connsiteX62" fmla="*/ 4776120 w 7135775"/>
              <a:gd name="connsiteY62" fmla="*/ 2785269 h 4416840"/>
              <a:gd name="connsiteX63" fmla="*/ 4828874 w 7135775"/>
              <a:gd name="connsiteY63" fmla="*/ 2776477 h 4416840"/>
              <a:gd name="connsiteX64" fmla="*/ 4925589 w 7135775"/>
              <a:gd name="connsiteY64" fmla="*/ 2767684 h 4416840"/>
              <a:gd name="connsiteX65" fmla="*/ 5039889 w 7135775"/>
              <a:gd name="connsiteY65" fmla="*/ 2732515 h 4416840"/>
              <a:gd name="connsiteX66" fmla="*/ 5075059 w 7135775"/>
              <a:gd name="connsiteY66" fmla="*/ 2679761 h 4416840"/>
              <a:gd name="connsiteX67" fmla="*/ 5154189 w 7135775"/>
              <a:gd name="connsiteY67" fmla="*/ 2591838 h 4416840"/>
              <a:gd name="connsiteX68" fmla="*/ 5189359 w 7135775"/>
              <a:gd name="connsiteY68" fmla="*/ 2556669 h 4416840"/>
              <a:gd name="connsiteX69" fmla="*/ 5215736 w 7135775"/>
              <a:gd name="connsiteY69" fmla="*/ 2512707 h 4416840"/>
              <a:gd name="connsiteX70" fmla="*/ 5242112 w 7135775"/>
              <a:gd name="connsiteY70" fmla="*/ 2477538 h 4416840"/>
              <a:gd name="connsiteX71" fmla="*/ 5294866 w 7135775"/>
              <a:gd name="connsiteY71" fmla="*/ 2310484 h 4416840"/>
              <a:gd name="connsiteX72" fmla="*/ 5312451 w 7135775"/>
              <a:gd name="connsiteY72" fmla="*/ 2266523 h 4416840"/>
              <a:gd name="connsiteX73" fmla="*/ 5347620 w 7135775"/>
              <a:gd name="connsiteY73" fmla="*/ 2134638 h 4416840"/>
              <a:gd name="connsiteX74" fmla="*/ 5338828 w 7135775"/>
              <a:gd name="connsiteY74" fmla="*/ 1536761 h 4416840"/>
              <a:gd name="connsiteX75" fmla="*/ 5321243 w 7135775"/>
              <a:gd name="connsiteY75" fmla="*/ 1448838 h 4416840"/>
              <a:gd name="connsiteX76" fmla="*/ 5303659 w 7135775"/>
              <a:gd name="connsiteY76" fmla="*/ 1352123 h 4416840"/>
              <a:gd name="connsiteX77" fmla="*/ 5286074 w 7135775"/>
              <a:gd name="connsiteY77" fmla="*/ 1193861 h 4416840"/>
              <a:gd name="connsiteX78" fmla="*/ 5330036 w 7135775"/>
              <a:gd name="connsiteY78" fmla="*/ 631154 h 4416840"/>
              <a:gd name="connsiteX79" fmla="*/ 5558636 w 7135775"/>
              <a:gd name="connsiteY79" fmla="*/ 173954 h 4416840"/>
              <a:gd name="connsiteX80" fmla="*/ 5998251 w 7135775"/>
              <a:gd name="connsiteY80" fmla="*/ 24484 h 4416840"/>
              <a:gd name="connsiteX81" fmla="*/ 6578544 w 7135775"/>
              <a:gd name="connsiteY81" fmla="*/ 24484 h 4416840"/>
              <a:gd name="connsiteX82" fmla="*/ 6974197 w 7135775"/>
              <a:gd name="connsiteY82" fmla="*/ 261876 h 4416840"/>
              <a:gd name="connsiteX83" fmla="*/ 7123666 w 7135775"/>
              <a:gd name="connsiteY83" fmla="*/ 763038 h 4416840"/>
              <a:gd name="connsiteX84" fmla="*/ 7062119 w 7135775"/>
              <a:gd name="connsiteY84" fmla="*/ 2864399 h 4416840"/>
              <a:gd name="connsiteX85" fmla="*/ 6552166 w 7135775"/>
              <a:gd name="connsiteY85" fmla="*/ 3655707 h 4416840"/>
              <a:gd name="connsiteX86" fmla="*/ 5505882 w 7135775"/>
              <a:gd name="connsiteY86" fmla="*/ 4060154 h 4416840"/>
              <a:gd name="connsiteX87" fmla="*/ 3316597 w 7135775"/>
              <a:gd name="connsiteY87" fmla="*/ 4394261 h 4416840"/>
              <a:gd name="connsiteX88" fmla="*/ 3228674 w 7135775"/>
              <a:gd name="connsiteY88" fmla="*/ 4385469 h 4416840"/>
              <a:gd name="connsiteX89" fmla="*/ 3149543 w 7135775"/>
              <a:gd name="connsiteY89" fmla="*/ 4376677 h 4416840"/>
              <a:gd name="connsiteX90" fmla="*/ 2991282 w 7135775"/>
              <a:gd name="connsiteY90" fmla="*/ 4367884 h 4416840"/>
              <a:gd name="connsiteX91" fmla="*/ 2771474 w 7135775"/>
              <a:gd name="connsiteY91" fmla="*/ 4350300 h 4416840"/>
              <a:gd name="connsiteX92" fmla="*/ 2630797 w 7135775"/>
              <a:gd name="connsiteY92" fmla="*/ 4332715 h 4416840"/>
              <a:gd name="connsiteX93" fmla="*/ 2437366 w 7135775"/>
              <a:gd name="connsiteY93" fmla="*/ 4306338 h 4416840"/>
              <a:gd name="connsiteX94" fmla="*/ 2305482 w 7135775"/>
              <a:gd name="connsiteY94" fmla="*/ 4288754 h 4416840"/>
              <a:gd name="connsiteX95" fmla="*/ 2147220 w 7135775"/>
              <a:gd name="connsiteY95" fmla="*/ 4271169 h 4416840"/>
              <a:gd name="connsiteX96" fmla="*/ 2006543 w 7135775"/>
              <a:gd name="connsiteY96" fmla="*/ 4253584 h 4416840"/>
              <a:gd name="connsiteX97" fmla="*/ 1927412 w 7135775"/>
              <a:gd name="connsiteY97" fmla="*/ 4244792 h 4416840"/>
              <a:gd name="connsiteX98" fmla="*/ 1874659 w 7135775"/>
              <a:gd name="connsiteY98" fmla="*/ 4236000 h 4416840"/>
              <a:gd name="connsiteX99" fmla="*/ 1751566 w 7135775"/>
              <a:gd name="connsiteY99" fmla="*/ 4218415 h 4416840"/>
              <a:gd name="connsiteX100" fmla="*/ 1698812 w 7135775"/>
              <a:gd name="connsiteY100" fmla="*/ 4209623 h 4416840"/>
              <a:gd name="connsiteX101" fmla="*/ 1654851 w 7135775"/>
              <a:gd name="connsiteY101" fmla="*/ 4200830 h 4416840"/>
              <a:gd name="connsiteX102" fmla="*/ 1549343 w 7135775"/>
              <a:gd name="connsiteY102" fmla="*/ 4183246 h 4416840"/>
              <a:gd name="connsiteX103" fmla="*/ 1399874 w 7135775"/>
              <a:gd name="connsiteY103" fmla="*/ 4148077 h 4416840"/>
              <a:gd name="connsiteX104" fmla="*/ 1294366 w 7135775"/>
              <a:gd name="connsiteY104" fmla="*/ 4121700 h 4416840"/>
              <a:gd name="connsiteX105" fmla="*/ 1153689 w 7135775"/>
              <a:gd name="connsiteY105" fmla="*/ 4086530 h 4416840"/>
              <a:gd name="connsiteX106" fmla="*/ 986636 w 7135775"/>
              <a:gd name="connsiteY106" fmla="*/ 4068946 h 4416840"/>
              <a:gd name="connsiteX107" fmla="*/ 828374 w 7135775"/>
              <a:gd name="connsiteY107" fmla="*/ 4007400 h 4416840"/>
              <a:gd name="connsiteX108" fmla="*/ 749243 w 7135775"/>
              <a:gd name="connsiteY108" fmla="*/ 3981023 h 4416840"/>
              <a:gd name="connsiteX109" fmla="*/ 678905 w 7135775"/>
              <a:gd name="connsiteY109" fmla="*/ 3954646 h 4416840"/>
              <a:gd name="connsiteX110" fmla="*/ 626151 w 7135775"/>
              <a:gd name="connsiteY110" fmla="*/ 3937061 h 4416840"/>
              <a:gd name="connsiteX111" fmla="*/ 573397 w 7135775"/>
              <a:gd name="connsiteY111" fmla="*/ 3910684 h 4416840"/>
              <a:gd name="connsiteX112" fmla="*/ 529436 w 7135775"/>
              <a:gd name="connsiteY112" fmla="*/ 3893100 h 4416840"/>
              <a:gd name="connsiteX113" fmla="*/ 362382 w 7135775"/>
              <a:gd name="connsiteY113" fmla="*/ 3761215 h 4416840"/>
              <a:gd name="connsiteX114" fmla="*/ 160158 w 7135775"/>
              <a:gd name="connsiteY114" fmla="*/ 3304015 h 4416840"/>
              <a:gd name="connsiteX115" fmla="*/ 1897 w 7135775"/>
              <a:gd name="connsiteY115" fmla="*/ 2635799 h 4416840"/>
              <a:gd name="connsiteX0" fmla="*/ 1897 w 7135775"/>
              <a:gd name="connsiteY0" fmla="*/ 2635799 h 4410450"/>
              <a:gd name="connsiteX1" fmla="*/ 72236 w 7135775"/>
              <a:gd name="connsiteY1" fmla="*/ 1475215 h 4410450"/>
              <a:gd name="connsiteX2" fmla="*/ 63443 w 7135775"/>
              <a:gd name="connsiteY2" fmla="*/ 1378500 h 4410450"/>
              <a:gd name="connsiteX3" fmla="*/ 72236 w 7135775"/>
              <a:gd name="connsiteY3" fmla="*/ 1053184 h 4410450"/>
              <a:gd name="connsiteX4" fmla="*/ 81028 w 7135775"/>
              <a:gd name="connsiteY4" fmla="*/ 956469 h 4410450"/>
              <a:gd name="connsiteX5" fmla="*/ 98612 w 7135775"/>
              <a:gd name="connsiteY5" fmla="*/ 903715 h 4410450"/>
              <a:gd name="connsiteX6" fmla="*/ 142574 w 7135775"/>
              <a:gd name="connsiteY6" fmla="*/ 807000 h 4410450"/>
              <a:gd name="connsiteX7" fmla="*/ 177743 w 7135775"/>
              <a:gd name="connsiteY7" fmla="*/ 719077 h 4410450"/>
              <a:gd name="connsiteX8" fmla="*/ 204120 w 7135775"/>
              <a:gd name="connsiteY8" fmla="*/ 666323 h 4410450"/>
              <a:gd name="connsiteX9" fmla="*/ 221705 w 7135775"/>
              <a:gd name="connsiteY9" fmla="*/ 613569 h 4410450"/>
              <a:gd name="connsiteX10" fmla="*/ 327212 w 7135775"/>
              <a:gd name="connsiteY10" fmla="*/ 428930 h 4410450"/>
              <a:gd name="connsiteX11" fmla="*/ 397551 w 7135775"/>
              <a:gd name="connsiteY11" fmla="*/ 349800 h 4410450"/>
              <a:gd name="connsiteX12" fmla="*/ 450305 w 7135775"/>
              <a:gd name="connsiteY12" fmla="*/ 305838 h 4410450"/>
              <a:gd name="connsiteX13" fmla="*/ 529436 w 7135775"/>
              <a:gd name="connsiteY13" fmla="*/ 244292 h 4410450"/>
              <a:gd name="connsiteX14" fmla="*/ 564605 w 7135775"/>
              <a:gd name="connsiteY14" fmla="*/ 235500 h 4410450"/>
              <a:gd name="connsiteX15" fmla="*/ 626151 w 7135775"/>
              <a:gd name="connsiteY15" fmla="*/ 209123 h 4410450"/>
              <a:gd name="connsiteX16" fmla="*/ 670112 w 7135775"/>
              <a:gd name="connsiteY16" fmla="*/ 191538 h 4410450"/>
              <a:gd name="connsiteX17" fmla="*/ 722866 w 7135775"/>
              <a:gd name="connsiteY17" fmla="*/ 182746 h 4410450"/>
              <a:gd name="connsiteX18" fmla="*/ 775620 w 7135775"/>
              <a:gd name="connsiteY18" fmla="*/ 165161 h 4410450"/>
              <a:gd name="connsiteX19" fmla="*/ 854751 w 7135775"/>
              <a:gd name="connsiteY19" fmla="*/ 147577 h 4410450"/>
              <a:gd name="connsiteX20" fmla="*/ 942674 w 7135775"/>
              <a:gd name="connsiteY20" fmla="*/ 129992 h 4410450"/>
              <a:gd name="connsiteX21" fmla="*/ 1013012 w 7135775"/>
              <a:gd name="connsiteY21" fmla="*/ 112407 h 4410450"/>
              <a:gd name="connsiteX22" fmla="*/ 1109728 w 7135775"/>
              <a:gd name="connsiteY22" fmla="*/ 138784 h 4410450"/>
              <a:gd name="connsiteX23" fmla="*/ 1136105 w 7135775"/>
              <a:gd name="connsiteY23" fmla="*/ 156369 h 4410450"/>
              <a:gd name="connsiteX24" fmla="*/ 1224028 w 7135775"/>
              <a:gd name="connsiteY24" fmla="*/ 173954 h 4410450"/>
              <a:gd name="connsiteX25" fmla="*/ 1320743 w 7135775"/>
              <a:gd name="connsiteY25" fmla="*/ 209123 h 4410450"/>
              <a:gd name="connsiteX26" fmla="*/ 1373497 w 7135775"/>
              <a:gd name="connsiteY26" fmla="*/ 226707 h 4410450"/>
              <a:gd name="connsiteX27" fmla="*/ 1443836 w 7135775"/>
              <a:gd name="connsiteY27" fmla="*/ 253084 h 4410450"/>
              <a:gd name="connsiteX28" fmla="*/ 1505382 w 7135775"/>
              <a:gd name="connsiteY28" fmla="*/ 305838 h 4410450"/>
              <a:gd name="connsiteX29" fmla="*/ 1531759 w 7135775"/>
              <a:gd name="connsiteY29" fmla="*/ 341007 h 4410450"/>
              <a:gd name="connsiteX30" fmla="*/ 1558136 w 7135775"/>
              <a:gd name="connsiteY30" fmla="*/ 428930 h 4410450"/>
              <a:gd name="connsiteX31" fmla="*/ 1566928 w 7135775"/>
              <a:gd name="connsiteY31" fmla="*/ 481684 h 4410450"/>
              <a:gd name="connsiteX32" fmla="*/ 1593305 w 7135775"/>
              <a:gd name="connsiteY32" fmla="*/ 587192 h 4410450"/>
              <a:gd name="connsiteX33" fmla="*/ 1593305 w 7135775"/>
              <a:gd name="connsiteY33" fmla="*/ 1000430 h 4410450"/>
              <a:gd name="connsiteX34" fmla="*/ 1584512 w 7135775"/>
              <a:gd name="connsiteY34" fmla="*/ 1782946 h 4410450"/>
              <a:gd name="connsiteX35" fmla="*/ 1593305 w 7135775"/>
              <a:gd name="connsiteY35" fmla="*/ 1923623 h 4410450"/>
              <a:gd name="connsiteX36" fmla="*/ 1602097 w 7135775"/>
              <a:gd name="connsiteY36" fmla="*/ 1950000 h 4410450"/>
              <a:gd name="connsiteX37" fmla="*/ 1619682 w 7135775"/>
              <a:gd name="connsiteY37" fmla="*/ 2108261 h 4410450"/>
              <a:gd name="connsiteX38" fmla="*/ 1646059 w 7135775"/>
              <a:gd name="connsiteY38" fmla="*/ 2169807 h 4410450"/>
              <a:gd name="connsiteX39" fmla="*/ 1654851 w 7135775"/>
              <a:gd name="connsiteY39" fmla="*/ 2204977 h 4410450"/>
              <a:gd name="connsiteX40" fmla="*/ 1672436 w 7135775"/>
              <a:gd name="connsiteY40" fmla="*/ 2257730 h 4410450"/>
              <a:gd name="connsiteX41" fmla="*/ 1681228 w 7135775"/>
              <a:gd name="connsiteY41" fmla="*/ 2284107 h 4410450"/>
              <a:gd name="connsiteX42" fmla="*/ 1698812 w 7135775"/>
              <a:gd name="connsiteY42" fmla="*/ 2319277 h 4410450"/>
              <a:gd name="connsiteX43" fmla="*/ 1707605 w 7135775"/>
              <a:gd name="connsiteY43" fmla="*/ 2372030 h 4410450"/>
              <a:gd name="connsiteX44" fmla="*/ 1725189 w 7135775"/>
              <a:gd name="connsiteY44" fmla="*/ 2415992 h 4410450"/>
              <a:gd name="connsiteX45" fmla="*/ 1733982 w 7135775"/>
              <a:gd name="connsiteY45" fmla="*/ 2442369 h 4410450"/>
              <a:gd name="connsiteX46" fmla="*/ 1769151 w 7135775"/>
              <a:gd name="connsiteY46" fmla="*/ 2539084 h 4410450"/>
              <a:gd name="connsiteX47" fmla="*/ 1821905 w 7135775"/>
              <a:gd name="connsiteY47" fmla="*/ 2591838 h 4410450"/>
              <a:gd name="connsiteX48" fmla="*/ 1839489 w 7135775"/>
              <a:gd name="connsiteY48" fmla="*/ 2618215 h 4410450"/>
              <a:gd name="connsiteX49" fmla="*/ 1892243 w 7135775"/>
              <a:gd name="connsiteY49" fmla="*/ 2653384 h 4410450"/>
              <a:gd name="connsiteX50" fmla="*/ 1944997 w 7135775"/>
              <a:gd name="connsiteY50" fmla="*/ 2697346 h 4410450"/>
              <a:gd name="connsiteX51" fmla="*/ 1997751 w 7135775"/>
              <a:gd name="connsiteY51" fmla="*/ 2732515 h 4410450"/>
              <a:gd name="connsiteX52" fmla="*/ 2076882 w 7135775"/>
              <a:gd name="connsiteY52" fmla="*/ 2758892 h 4410450"/>
              <a:gd name="connsiteX53" fmla="*/ 2182389 w 7135775"/>
              <a:gd name="connsiteY53" fmla="*/ 2811646 h 4410450"/>
              <a:gd name="connsiteX54" fmla="*/ 2208766 w 7135775"/>
              <a:gd name="connsiteY54" fmla="*/ 2820438 h 4410450"/>
              <a:gd name="connsiteX55" fmla="*/ 2296689 w 7135775"/>
              <a:gd name="connsiteY55" fmla="*/ 2846815 h 4410450"/>
              <a:gd name="connsiteX56" fmla="*/ 2630797 w 7135775"/>
              <a:gd name="connsiteY56" fmla="*/ 2829230 h 4410450"/>
              <a:gd name="connsiteX57" fmla="*/ 2683551 w 7135775"/>
              <a:gd name="connsiteY57" fmla="*/ 2811646 h 4410450"/>
              <a:gd name="connsiteX58" fmla="*/ 2841812 w 7135775"/>
              <a:gd name="connsiteY58" fmla="*/ 2802854 h 4410450"/>
              <a:gd name="connsiteX59" fmla="*/ 3299012 w 7135775"/>
              <a:gd name="connsiteY59" fmla="*/ 2776477 h 4410450"/>
              <a:gd name="connsiteX60" fmla="*/ 3378143 w 7135775"/>
              <a:gd name="connsiteY60" fmla="*/ 2767684 h 4410450"/>
              <a:gd name="connsiteX61" fmla="*/ 4600274 w 7135775"/>
              <a:gd name="connsiteY61" fmla="*/ 2794061 h 4410450"/>
              <a:gd name="connsiteX62" fmla="*/ 4776120 w 7135775"/>
              <a:gd name="connsiteY62" fmla="*/ 2785269 h 4410450"/>
              <a:gd name="connsiteX63" fmla="*/ 4828874 w 7135775"/>
              <a:gd name="connsiteY63" fmla="*/ 2776477 h 4410450"/>
              <a:gd name="connsiteX64" fmla="*/ 4925589 w 7135775"/>
              <a:gd name="connsiteY64" fmla="*/ 2767684 h 4410450"/>
              <a:gd name="connsiteX65" fmla="*/ 5039889 w 7135775"/>
              <a:gd name="connsiteY65" fmla="*/ 2732515 h 4410450"/>
              <a:gd name="connsiteX66" fmla="*/ 5075059 w 7135775"/>
              <a:gd name="connsiteY66" fmla="*/ 2679761 h 4410450"/>
              <a:gd name="connsiteX67" fmla="*/ 5154189 w 7135775"/>
              <a:gd name="connsiteY67" fmla="*/ 2591838 h 4410450"/>
              <a:gd name="connsiteX68" fmla="*/ 5189359 w 7135775"/>
              <a:gd name="connsiteY68" fmla="*/ 2556669 h 4410450"/>
              <a:gd name="connsiteX69" fmla="*/ 5215736 w 7135775"/>
              <a:gd name="connsiteY69" fmla="*/ 2512707 h 4410450"/>
              <a:gd name="connsiteX70" fmla="*/ 5242112 w 7135775"/>
              <a:gd name="connsiteY70" fmla="*/ 2477538 h 4410450"/>
              <a:gd name="connsiteX71" fmla="*/ 5294866 w 7135775"/>
              <a:gd name="connsiteY71" fmla="*/ 2310484 h 4410450"/>
              <a:gd name="connsiteX72" fmla="*/ 5312451 w 7135775"/>
              <a:gd name="connsiteY72" fmla="*/ 2266523 h 4410450"/>
              <a:gd name="connsiteX73" fmla="*/ 5347620 w 7135775"/>
              <a:gd name="connsiteY73" fmla="*/ 2134638 h 4410450"/>
              <a:gd name="connsiteX74" fmla="*/ 5338828 w 7135775"/>
              <a:gd name="connsiteY74" fmla="*/ 1536761 h 4410450"/>
              <a:gd name="connsiteX75" fmla="*/ 5321243 w 7135775"/>
              <a:gd name="connsiteY75" fmla="*/ 1448838 h 4410450"/>
              <a:gd name="connsiteX76" fmla="*/ 5303659 w 7135775"/>
              <a:gd name="connsiteY76" fmla="*/ 1352123 h 4410450"/>
              <a:gd name="connsiteX77" fmla="*/ 5286074 w 7135775"/>
              <a:gd name="connsiteY77" fmla="*/ 1193861 h 4410450"/>
              <a:gd name="connsiteX78" fmla="*/ 5330036 w 7135775"/>
              <a:gd name="connsiteY78" fmla="*/ 631154 h 4410450"/>
              <a:gd name="connsiteX79" fmla="*/ 5558636 w 7135775"/>
              <a:gd name="connsiteY79" fmla="*/ 173954 h 4410450"/>
              <a:gd name="connsiteX80" fmla="*/ 5998251 w 7135775"/>
              <a:gd name="connsiteY80" fmla="*/ 24484 h 4410450"/>
              <a:gd name="connsiteX81" fmla="*/ 6578544 w 7135775"/>
              <a:gd name="connsiteY81" fmla="*/ 24484 h 4410450"/>
              <a:gd name="connsiteX82" fmla="*/ 6974197 w 7135775"/>
              <a:gd name="connsiteY82" fmla="*/ 261876 h 4410450"/>
              <a:gd name="connsiteX83" fmla="*/ 7123666 w 7135775"/>
              <a:gd name="connsiteY83" fmla="*/ 763038 h 4410450"/>
              <a:gd name="connsiteX84" fmla="*/ 7062119 w 7135775"/>
              <a:gd name="connsiteY84" fmla="*/ 2864399 h 4410450"/>
              <a:gd name="connsiteX85" fmla="*/ 6552166 w 7135775"/>
              <a:gd name="connsiteY85" fmla="*/ 3655707 h 4410450"/>
              <a:gd name="connsiteX86" fmla="*/ 5505882 w 7135775"/>
              <a:gd name="connsiteY86" fmla="*/ 4060154 h 4410450"/>
              <a:gd name="connsiteX87" fmla="*/ 3369351 w 7135775"/>
              <a:gd name="connsiteY87" fmla="*/ 4016191 h 4410450"/>
              <a:gd name="connsiteX88" fmla="*/ 3228674 w 7135775"/>
              <a:gd name="connsiteY88" fmla="*/ 4385469 h 4410450"/>
              <a:gd name="connsiteX89" fmla="*/ 3149543 w 7135775"/>
              <a:gd name="connsiteY89" fmla="*/ 4376677 h 4410450"/>
              <a:gd name="connsiteX90" fmla="*/ 2991282 w 7135775"/>
              <a:gd name="connsiteY90" fmla="*/ 4367884 h 4410450"/>
              <a:gd name="connsiteX91" fmla="*/ 2771474 w 7135775"/>
              <a:gd name="connsiteY91" fmla="*/ 4350300 h 4410450"/>
              <a:gd name="connsiteX92" fmla="*/ 2630797 w 7135775"/>
              <a:gd name="connsiteY92" fmla="*/ 4332715 h 4410450"/>
              <a:gd name="connsiteX93" fmla="*/ 2437366 w 7135775"/>
              <a:gd name="connsiteY93" fmla="*/ 4306338 h 4410450"/>
              <a:gd name="connsiteX94" fmla="*/ 2305482 w 7135775"/>
              <a:gd name="connsiteY94" fmla="*/ 4288754 h 4410450"/>
              <a:gd name="connsiteX95" fmla="*/ 2147220 w 7135775"/>
              <a:gd name="connsiteY95" fmla="*/ 4271169 h 4410450"/>
              <a:gd name="connsiteX96" fmla="*/ 2006543 w 7135775"/>
              <a:gd name="connsiteY96" fmla="*/ 4253584 h 4410450"/>
              <a:gd name="connsiteX97" fmla="*/ 1927412 w 7135775"/>
              <a:gd name="connsiteY97" fmla="*/ 4244792 h 4410450"/>
              <a:gd name="connsiteX98" fmla="*/ 1874659 w 7135775"/>
              <a:gd name="connsiteY98" fmla="*/ 4236000 h 4410450"/>
              <a:gd name="connsiteX99" fmla="*/ 1751566 w 7135775"/>
              <a:gd name="connsiteY99" fmla="*/ 4218415 h 4410450"/>
              <a:gd name="connsiteX100" fmla="*/ 1698812 w 7135775"/>
              <a:gd name="connsiteY100" fmla="*/ 4209623 h 4410450"/>
              <a:gd name="connsiteX101" fmla="*/ 1654851 w 7135775"/>
              <a:gd name="connsiteY101" fmla="*/ 4200830 h 4410450"/>
              <a:gd name="connsiteX102" fmla="*/ 1549343 w 7135775"/>
              <a:gd name="connsiteY102" fmla="*/ 4183246 h 4410450"/>
              <a:gd name="connsiteX103" fmla="*/ 1399874 w 7135775"/>
              <a:gd name="connsiteY103" fmla="*/ 4148077 h 4410450"/>
              <a:gd name="connsiteX104" fmla="*/ 1294366 w 7135775"/>
              <a:gd name="connsiteY104" fmla="*/ 4121700 h 4410450"/>
              <a:gd name="connsiteX105" fmla="*/ 1153689 w 7135775"/>
              <a:gd name="connsiteY105" fmla="*/ 4086530 h 4410450"/>
              <a:gd name="connsiteX106" fmla="*/ 986636 w 7135775"/>
              <a:gd name="connsiteY106" fmla="*/ 4068946 h 4410450"/>
              <a:gd name="connsiteX107" fmla="*/ 828374 w 7135775"/>
              <a:gd name="connsiteY107" fmla="*/ 4007400 h 4410450"/>
              <a:gd name="connsiteX108" fmla="*/ 749243 w 7135775"/>
              <a:gd name="connsiteY108" fmla="*/ 3981023 h 4410450"/>
              <a:gd name="connsiteX109" fmla="*/ 678905 w 7135775"/>
              <a:gd name="connsiteY109" fmla="*/ 3954646 h 4410450"/>
              <a:gd name="connsiteX110" fmla="*/ 626151 w 7135775"/>
              <a:gd name="connsiteY110" fmla="*/ 3937061 h 4410450"/>
              <a:gd name="connsiteX111" fmla="*/ 573397 w 7135775"/>
              <a:gd name="connsiteY111" fmla="*/ 3910684 h 4410450"/>
              <a:gd name="connsiteX112" fmla="*/ 529436 w 7135775"/>
              <a:gd name="connsiteY112" fmla="*/ 3893100 h 4410450"/>
              <a:gd name="connsiteX113" fmla="*/ 362382 w 7135775"/>
              <a:gd name="connsiteY113" fmla="*/ 3761215 h 4410450"/>
              <a:gd name="connsiteX114" fmla="*/ 160158 w 7135775"/>
              <a:gd name="connsiteY114" fmla="*/ 3304015 h 4410450"/>
              <a:gd name="connsiteX115" fmla="*/ 1897 w 7135775"/>
              <a:gd name="connsiteY115" fmla="*/ 2635799 h 4410450"/>
              <a:gd name="connsiteX0" fmla="*/ 1897 w 7135775"/>
              <a:gd name="connsiteY0" fmla="*/ 2635799 h 4411239"/>
              <a:gd name="connsiteX1" fmla="*/ 72236 w 7135775"/>
              <a:gd name="connsiteY1" fmla="*/ 1475215 h 4411239"/>
              <a:gd name="connsiteX2" fmla="*/ 63443 w 7135775"/>
              <a:gd name="connsiteY2" fmla="*/ 1378500 h 4411239"/>
              <a:gd name="connsiteX3" fmla="*/ 72236 w 7135775"/>
              <a:gd name="connsiteY3" fmla="*/ 1053184 h 4411239"/>
              <a:gd name="connsiteX4" fmla="*/ 81028 w 7135775"/>
              <a:gd name="connsiteY4" fmla="*/ 956469 h 4411239"/>
              <a:gd name="connsiteX5" fmla="*/ 98612 w 7135775"/>
              <a:gd name="connsiteY5" fmla="*/ 903715 h 4411239"/>
              <a:gd name="connsiteX6" fmla="*/ 142574 w 7135775"/>
              <a:gd name="connsiteY6" fmla="*/ 807000 h 4411239"/>
              <a:gd name="connsiteX7" fmla="*/ 177743 w 7135775"/>
              <a:gd name="connsiteY7" fmla="*/ 719077 h 4411239"/>
              <a:gd name="connsiteX8" fmla="*/ 204120 w 7135775"/>
              <a:gd name="connsiteY8" fmla="*/ 666323 h 4411239"/>
              <a:gd name="connsiteX9" fmla="*/ 221705 w 7135775"/>
              <a:gd name="connsiteY9" fmla="*/ 613569 h 4411239"/>
              <a:gd name="connsiteX10" fmla="*/ 327212 w 7135775"/>
              <a:gd name="connsiteY10" fmla="*/ 428930 h 4411239"/>
              <a:gd name="connsiteX11" fmla="*/ 397551 w 7135775"/>
              <a:gd name="connsiteY11" fmla="*/ 349800 h 4411239"/>
              <a:gd name="connsiteX12" fmla="*/ 450305 w 7135775"/>
              <a:gd name="connsiteY12" fmla="*/ 305838 h 4411239"/>
              <a:gd name="connsiteX13" fmla="*/ 529436 w 7135775"/>
              <a:gd name="connsiteY13" fmla="*/ 244292 h 4411239"/>
              <a:gd name="connsiteX14" fmla="*/ 564605 w 7135775"/>
              <a:gd name="connsiteY14" fmla="*/ 235500 h 4411239"/>
              <a:gd name="connsiteX15" fmla="*/ 626151 w 7135775"/>
              <a:gd name="connsiteY15" fmla="*/ 209123 h 4411239"/>
              <a:gd name="connsiteX16" fmla="*/ 670112 w 7135775"/>
              <a:gd name="connsiteY16" fmla="*/ 191538 h 4411239"/>
              <a:gd name="connsiteX17" fmla="*/ 722866 w 7135775"/>
              <a:gd name="connsiteY17" fmla="*/ 182746 h 4411239"/>
              <a:gd name="connsiteX18" fmla="*/ 775620 w 7135775"/>
              <a:gd name="connsiteY18" fmla="*/ 165161 h 4411239"/>
              <a:gd name="connsiteX19" fmla="*/ 854751 w 7135775"/>
              <a:gd name="connsiteY19" fmla="*/ 147577 h 4411239"/>
              <a:gd name="connsiteX20" fmla="*/ 942674 w 7135775"/>
              <a:gd name="connsiteY20" fmla="*/ 129992 h 4411239"/>
              <a:gd name="connsiteX21" fmla="*/ 1013012 w 7135775"/>
              <a:gd name="connsiteY21" fmla="*/ 112407 h 4411239"/>
              <a:gd name="connsiteX22" fmla="*/ 1109728 w 7135775"/>
              <a:gd name="connsiteY22" fmla="*/ 138784 h 4411239"/>
              <a:gd name="connsiteX23" fmla="*/ 1136105 w 7135775"/>
              <a:gd name="connsiteY23" fmla="*/ 156369 h 4411239"/>
              <a:gd name="connsiteX24" fmla="*/ 1224028 w 7135775"/>
              <a:gd name="connsiteY24" fmla="*/ 173954 h 4411239"/>
              <a:gd name="connsiteX25" fmla="*/ 1320743 w 7135775"/>
              <a:gd name="connsiteY25" fmla="*/ 209123 h 4411239"/>
              <a:gd name="connsiteX26" fmla="*/ 1373497 w 7135775"/>
              <a:gd name="connsiteY26" fmla="*/ 226707 h 4411239"/>
              <a:gd name="connsiteX27" fmla="*/ 1443836 w 7135775"/>
              <a:gd name="connsiteY27" fmla="*/ 253084 h 4411239"/>
              <a:gd name="connsiteX28" fmla="*/ 1505382 w 7135775"/>
              <a:gd name="connsiteY28" fmla="*/ 305838 h 4411239"/>
              <a:gd name="connsiteX29" fmla="*/ 1531759 w 7135775"/>
              <a:gd name="connsiteY29" fmla="*/ 341007 h 4411239"/>
              <a:gd name="connsiteX30" fmla="*/ 1558136 w 7135775"/>
              <a:gd name="connsiteY30" fmla="*/ 428930 h 4411239"/>
              <a:gd name="connsiteX31" fmla="*/ 1566928 w 7135775"/>
              <a:gd name="connsiteY31" fmla="*/ 481684 h 4411239"/>
              <a:gd name="connsiteX32" fmla="*/ 1593305 w 7135775"/>
              <a:gd name="connsiteY32" fmla="*/ 587192 h 4411239"/>
              <a:gd name="connsiteX33" fmla="*/ 1593305 w 7135775"/>
              <a:gd name="connsiteY33" fmla="*/ 1000430 h 4411239"/>
              <a:gd name="connsiteX34" fmla="*/ 1584512 w 7135775"/>
              <a:gd name="connsiteY34" fmla="*/ 1782946 h 4411239"/>
              <a:gd name="connsiteX35" fmla="*/ 1593305 w 7135775"/>
              <a:gd name="connsiteY35" fmla="*/ 1923623 h 4411239"/>
              <a:gd name="connsiteX36" fmla="*/ 1602097 w 7135775"/>
              <a:gd name="connsiteY36" fmla="*/ 1950000 h 4411239"/>
              <a:gd name="connsiteX37" fmla="*/ 1619682 w 7135775"/>
              <a:gd name="connsiteY37" fmla="*/ 2108261 h 4411239"/>
              <a:gd name="connsiteX38" fmla="*/ 1646059 w 7135775"/>
              <a:gd name="connsiteY38" fmla="*/ 2169807 h 4411239"/>
              <a:gd name="connsiteX39" fmla="*/ 1654851 w 7135775"/>
              <a:gd name="connsiteY39" fmla="*/ 2204977 h 4411239"/>
              <a:gd name="connsiteX40" fmla="*/ 1672436 w 7135775"/>
              <a:gd name="connsiteY40" fmla="*/ 2257730 h 4411239"/>
              <a:gd name="connsiteX41" fmla="*/ 1681228 w 7135775"/>
              <a:gd name="connsiteY41" fmla="*/ 2284107 h 4411239"/>
              <a:gd name="connsiteX42" fmla="*/ 1698812 w 7135775"/>
              <a:gd name="connsiteY42" fmla="*/ 2319277 h 4411239"/>
              <a:gd name="connsiteX43" fmla="*/ 1707605 w 7135775"/>
              <a:gd name="connsiteY43" fmla="*/ 2372030 h 4411239"/>
              <a:gd name="connsiteX44" fmla="*/ 1725189 w 7135775"/>
              <a:gd name="connsiteY44" fmla="*/ 2415992 h 4411239"/>
              <a:gd name="connsiteX45" fmla="*/ 1733982 w 7135775"/>
              <a:gd name="connsiteY45" fmla="*/ 2442369 h 4411239"/>
              <a:gd name="connsiteX46" fmla="*/ 1769151 w 7135775"/>
              <a:gd name="connsiteY46" fmla="*/ 2539084 h 4411239"/>
              <a:gd name="connsiteX47" fmla="*/ 1821905 w 7135775"/>
              <a:gd name="connsiteY47" fmla="*/ 2591838 h 4411239"/>
              <a:gd name="connsiteX48" fmla="*/ 1839489 w 7135775"/>
              <a:gd name="connsiteY48" fmla="*/ 2618215 h 4411239"/>
              <a:gd name="connsiteX49" fmla="*/ 1892243 w 7135775"/>
              <a:gd name="connsiteY49" fmla="*/ 2653384 h 4411239"/>
              <a:gd name="connsiteX50" fmla="*/ 1944997 w 7135775"/>
              <a:gd name="connsiteY50" fmla="*/ 2697346 h 4411239"/>
              <a:gd name="connsiteX51" fmla="*/ 1997751 w 7135775"/>
              <a:gd name="connsiteY51" fmla="*/ 2732515 h 4411239"/>
              <a:gd name="connsiteX52" fmla="*/ 2076882 w 7135775"/>
              <a:gd name="connsiteY52" fmla="*/ 2758892 h 4411239"/>
              <a:gd name="connsiteX53" fmla="*/ 2182389 w 7135775"/>
              <a:gd name="connsiteY53" fmla="*/ 2811646 h 4411239"/>
              <a:gd name="connsiteX54" fmla="*/ 2208766 w 7135775"/>
              <a:gd name="connsiteY54" fmla="*/ 2820438 h 4411239"/>
              <a:gd name="connsiteX55" fmla="*/ 2296689 w 7135775"/>
              <a:gd name="connsiteY55" fmla="*/ 2846815 h 4411239"/>
              <a:gd name="connsiteX56" fmla="*/ 2630797 w 7135775"/>
              <a:gd name="connsiteY56" fmla="*/ 2829230 h 4411239"/>
              <a:gd name="connsiteX57" fmla="*/ 2683551 w 7135775"/>
              <a:gd name="connsiteY57" fmla="*/ 2811646 h 4411239"/>
              <a:gd name="connsiteX58" fmla="*/ 2841812 w 7135775"/>
              <a:gd name="connsiteY58" fmla="*/ 2802854 h 4411239"/>
              <a:gd name="connsiteX59" fmla="*/ 3299012 w 7135775"/>
              <a:gd name="connsiteY59" fmla="*/ 2776477 h 4411239"/>
              <a:gd name="connsiteX60" fmla="*/ 3378143 w 7135775"/>
              <a:gd name="connsiteY60" fmla="*/ 2767684 h 4411239"/>
              <a:gd name="connsiteX61" fmla="*/ 4600274 w 7135775"/>
              <a:gd name="connsiteY61" fmla="*/ 2794061 h 4411239"/>
              <a:gd name="connsiteX62" fmla="*/ 4776120 w 7135775"/>
              <a:gd name="connsiteY62" fmla="*/ 2785269 h 4411239"/>
              <a:gd name="connsiteX63" fmla="*/ 4828874 w 7135775"/>
              <a:gd name="connsiteY63" fmla="*/ 2776477 h 4411239"/>
              <a:gd name="connsiteX64" fmla="*/ 4925589 w 7135775"/>
              <a:gd name="connsiteY64" fmla="*/ 2767684 h 4411239"/>
              <a:gd name="connsiteX65" fmla="*/ 5039889 w 7135775"/>
              <a:gd name="connsiteY65" fmla="*/ 2732515 h 4411239"/>
              <a:gd name="connsiteX66" fmla="*/ 5075059 w 7135775"/>
              <a:gd name="connsiteY66" fmla="*/ 2679761 h 4411239"/>
              <a:gd name="connsiteX67" fmla="*/ 5154189 w 7135775"/>
              <a:gd name="connsiteY67" fmla="*/ 2591838 h 4411239"/>
              <a:gd name="connsiteX68" fmla="*/ 5189359 w 7135775"/>
              <a:gd name="connsiteY68" fmla="*/ 2556669 h 4411239"/>
              <a:gd name="connsiteX69" fmla="*/ 5215736 w 7135775"/>
              <a:gd name="connsiteY69" fmla="*/ 2512707 h 4411239"/>
              <a:gd name="connsiteX70" fmla="*/ 5242112 w 7135775"/>
              <a:gd name="connsiteY70" fmla="*/ 2477538 h 4411239"/>
              <a:gd name="connsiteX71" fmla="*/ 5294866 w 7135775"/>
              <a:gd name="connsiteY71" fmla="*/ 2310484 h 4411239"/>
              <a:gd name="connsiteX72" fmla="*/ 5312451 w 7135775"/>
              <a:gd name="connsiteY72" fmla="*/ 2266523 h 4411239"/>
              <a:gd name="connsiteX73" fmla="*/ 5347620 w 7135775"/>
              <a:gd name="connsiteY73" fmla="*/ 2134638 h 4411239"/>
              <a:gd name="connsiteX74" fmla="*/ 5338828 w 7135775"/>
              <a:gd name="connsiteY74" fmla="*/ 1536761 h 4411239"/>
              <a:gd name="connsiteX75" fmla="*/ 5321243 w 7135775"/>
              <a:gd name="connsiteY75" fmla="*/ 1448838 h 4411239"/>
              <a:gd name="connsiteX76" fmla="*/ 5303659 w 7135775"/>
              <a:gd name="connsiteY76" fmla="*/ 1352123 h 4411239"/>
              <a:gd name="connsiteX77" fmla="*/ 5286074 w 7135775"/>
              <a:gd name="connsiteY77" fmla="*/ 1193861 h 4411239"/>
              <a:gd name="connsiteX78" fmla="*/ 5330036 w 7135775"/>
              <a:gd name="connsiteY78" fmla="*/ 631154 h 4411239"/>
              <a:gd name="connsiteX79" fmla="*/ 5558636 w 7135775"/>
              <a:gd name="connsiteY79" fmla="*/ 173954 h 4411239"/>
              <a:gd name="connsiteX80" fmla="*/ 5998251 w 7135775"/>
              <a:gd name="connsiteY80" fmla="*/ 24484 h 4411239"/>
              <a:gd name="connsiteX81" fmla="*/ 6578544 w 7135775"/>
              <a:gd name="connsiteY81" fmla="*/ 24484 h 4411239"/>
              <a:gd name="connsiteX82" fmla="*/ 6974197 w 7135775"/>
              <a:gd name="connsiteY82" fmla="*/ 261876 h 4411239"/>
              <a:gd name="connsiteX83" fmla="*/ 7123666 w 7135775"/>
              <a:gd name="connsiteY83" fmla="*/ 763038 h 4411239"/>
              <a:gd name="connsiteX84" fmla="*/ 7062119 w 7135775"/>
              <a:gd name="connsiteY84" fmla="*/ 2864399 h 4411239"/>
              <a:gd name="connsiteX85" fmla="*/ 6552166 w 7135775"/>
              <a:gd name="connsiteY85" fmla="*/ 3655707 h 4411239"/>
              <a:gd name="connsiteX86" fmla="*/ 5505882 w 7135775"/>
              <a:gd name="connsiteY86" fmla="*/ 4060154 h 4411239"/>
              <a:gd name="connsiteX87" fmla="*/ 3369351 w 7135775"/>
              <a:gd name="connsiteY87" fmla="*/ 4016191 h 4411239"/>
              <a:gd name="connsiteX88" fmla="*/ 3228674 w 7135775"/>
              <a:gd name="connsiteY88" fmla="*/ 4385469 h 4411239"/>
              <a:gd name="connsiteX89" fmla="*/ 3149543 w 7135775"/>
              <a:gd name="connsiteY89" fmla="*/ 4376677 h 4411239"/>
              <a:gd name="connsiteX90" fmla="*/ 2771474 w 7135775"/>
              <a:gd name="connsiteY90" fmla="*/ 4350300 h 4411239"/>
              <a:gd name="connsiteX91" fmla="*/ 2630797 w 7135775"/>
              <a:gd name="connsiteY91" fmla="*/ 4332715 h 4411239"/>
              <a:gd name="connsiteX92" fmla="*/ 2437366 w 7135775"/>
              <a:gd name="connsiteY92" fmla="*/ 4306338 h 4411239"/>
              <a:gd name="connsiteX93" fmla="*/ 2305482 w 7135775"/>
              <a:gd name="connsiteY93" fmla="*/ 4288754 h 4411239"/>
              <a:gd name="connsiteX94" fmla="*/ 2147220 w 7135775"/>
              <a:gd name="connsiteY94" fmla="*/ 4271169 h 4411239"/>
              <a:gd name="connsiteX95" fmla="*/ 2006543 w 7135775"/>
              <a:gd name="connsiteY95" fmla="*/ 4253584 h 4411239"/>
              <a:gd name="connsiteX96" fmla="*/ 1927412 w 7135775"/>
              <a:gd name="connsiteY96" fmla="*/ 4244792 h 4411239"/>
              <a:gd name="connsiteX97" fmla="*/ 1874659 w 7135775"/>
              <a:gd name="connsiteY97" fmla="*/ 4236000 h 4411239"/>
              <a:gd name="connsiteX98" fmla="*/ 1751566 w 7135775"/>
              <a:gd name="connsiteY98" fmla="*/ 4218415 h 4411239"/>
              <a:gd name="connsiteX99" fmla="*/ 1698812 w 7135775"/>
              <a:gd name="connsiteY99" fmla="*/ 4209623 h 4411239"/>
              <a:gd name="connsiteX100" fmla="*/ 1654851 w 7135775"/>
              <a:gd name="connsiteY100" fmla="*/ 4200830 h 4411239"/>
              <a:gd name="connsiteX101" fmla="*/ 1549343 w 7135775"/>
              <a:gd name="connsiteY101" fmla="*/ 4183246 h 4411239"/>
              <a:gd name="connsiteX102" fmla="*/ 1399874 w 7135775"/>
              <a:gd name="connsiteY102" fmla="*/ 4148077 h 4411239"/>
              <a:gd name="connsiteX103" fmla="*/ 1294366 w 7135775"/>
              <a:gd name="connsiteY103" fmla="*/ 4121700 h 4411239"/>
              <a:gd name="connsiteX104" fmla="*/ 1153689 w 7135775"/>
              <a:gd name="connsiteY104" fmla="*/ 4086530 h 4411239"/>
              <a:gd name="connsiteX105" fmla="*/ 986636 w 7135775"/>
              <a:gd name="connsiteY105" fmla="*/ 4068946 h 4411239"/>
              <a:gd name="connsiteX106" fmla="*/ 828374 w 7135775"/>
              <a:gd name="connsiteY106" fmla="*/ 4007400 h 4411239"/>
              <a:gd name="connsiteX107" fmla="*/ 749243 w 7135775"/>
              <a:gd name="connsiteY107" fmla="*/ 3981023 h 4411239"/>
              <a:gd name="connsiteX108" fmla="*/ 678905 w 7135775"/>
              <a:gd name="connsiteY108" fmla="*/ 3954646 h 4411239"/>
              <a:gd name="connsiteX109" fmla="*/ 626151 w 7135775"/>
              <a:gd name="connsiteY109" fmla="*/ 3937061 h 4411239"/>
              <a:gd name="connsiteX110" fmla="*/ 573397 w 7135775"/>
              <a:gd name="connsiteY110" fmla="*/ 3910684 h 4411239"/>
              <a:gd name="connsiteX111" fmla="*/ 529436 w 7135775"/>
              <a:gd name="connsiteY111" fmla="*/ 3893100 h 4411239"/>
              <a:gd name="connsiteX112" fmla="*/ 362382 w 7135775"/>
              <a:gd name="connsiteY112" fmla="*/ 3761215 h 4411239"/>
              <a:gd name="connsiteX113" fmla="*/ 160158 w 7135775"/>
              <a:gd name="connsiteY113" fmla="*/ 3304015 h 4411239"/>
              <a:gd name="connsiteX114" fmla="*/ 1897 w 7135775"/>
              <a:gd name="connsiteY114" fmla="*/ 2635799 h 4411239"/>
              <a:gd name="connsiteX0" fmla="*/ 1897 w 7135775"/>
              <a:gd name="connsiteY0" fmla="*/ 2635799 h 4404702"/>
              <a:gd name="connsiteX1" fmla="*/ 72236 w 7135775"/>
              <a:gd name="connsiteY1" fmla="*/ 1475215 h 4404702"/>
              <a:gd name="connsiteX2" fmla="*/ 63443 w 7135775"/>
              <a:gd name="connsiteY2" fmla="*/ 1378500 h 4404702"/>
              <a:gd name="connsiteX3" fmla="*/ 72236 w 7135775"/>
              <a:gd name="connsiteY3" fmla="*/ 1053184 h 4404702"/>
              <a:gd name="connsiteX4" fmla="*/ 81028 w 7135775"/>
              <a:gd name="connsiteY4" fmla="*/ 956469 h 4404702"/>
              <a:gd name="connsiteX5" fmla="*/ 98612 w 7135775"/>
              <a:gd name="connsiteY5" fmla="*/ 903715 h 4404702"/>
              <a:gd name="connsiteX6" fmla="*/ 142574 w 7135775"/>
              <a:gd name="connsiteY6" fmla="*/ 807000 h 4404702"/>
              <a:gd name="connsiteX7" fmla="*/ 177743 w 7135775"/>
              <a:gd name="connsiteY7" fmla="*/ 719077 h 4404702"/>
              <a:gd name="connsiteX8" fmla="*/ 204120 w 7135775"/>
              <a:gd name="connsiteY8" fmla="*/ 666323 h 4404702"/>
              <a:gd name="connsiteX9" fmla="*/ 221705 w 7135775"/>
              <a:gd name="connsiteY9" fmla="*/ 613569 h 4404702"/>
              <a:gd name="connsiteX10" fmla="*/ 327212 w 7135775"/>
              <a:gd name="connsiteY10" fmla="*/ 428930 h 4404702"/>
              <a:gd name="connsiteX11" fmla="*/ 397551 w 7135775"/>
              <a:gd name="connsiteY11" fmla="*/ 349800 h 4404702"/>
              <a:gd name="connsiteX12" fmla="*/ 450305 w 7135775"/>
              <a:gd name="connsiteY12" fmla="*/ 305838 h 4404702"/>
              <a:gd name="connsiteX13" fmla="*/ 529436 w 7135775"/>
              <a:gd name="connsiteY13" fmla="*/ 244292 h 4404702"/>
              <a:gd name="connsiteX14" fmla="*/ 564605 w 7135775"/>
              <a:gd name="connsiteY14" fmla="*/ 235500 h 4404702"/>
              <a:gd name="connsiteX15" fmla="*/ 626151 w 7135775"/>
              <a:gd name="connsiteY15" fmla="*/ 209123 h 4404702"/>
              <a:gd name="connsiteX16" fmla="*/ 670112 w 7135775"/>
              <a:gd name="connsiteY16" fmla="*/ 191538 h 4404702"/>
              <a:gd name="connsiteX17" fmla="*/ 722866 w 7135775"/>
              <a:gd name="connsiteY17" fmla="*/ 182746 h 4404702"/>
              <a:gd name="connsiteX18" fmla="*/ 775620 w 7135775"/>
              <a:gd name="connsiteY18" fmla="*/ 165161 h 4404702"/>
              <a:gd name="connsiteX19" fmla="*/ 854751 w 7135775"/>
              <a:gd name="connsiteY19" fmla="*/ 147577 h 4404702"/>
              <a:gd name="connsiteX20" fmla="*/ 942674 w 7135775"/>
              <a:gd name="connsiteY20" fmla="*/ 129992 h 4404702"/>
              <a:gd name="connsiteX21" fmla="*/ 1013012 w 7135775"/>
              <a:gd name="connsiteY21" fmla="*/ 112407 h 4404702"/>
              <a:gd name="connsiteX22" fmla="*/ 1109728 w 7135775"/>
              <a:gd name="connsiteY22" fmla="*/ 138784 h 4404702"/>
              <a:gd name="connsiteX23" fmla="*/ 1136105 w 7135775"/>
              <a:gd name="connsiteY23" fmla="*/ 156369 h 4404702"/>
              <a:gd name="connsiteX24" fmla="*/ 1224028 w 7135775"/>
              <a:gd name="connsiteY24" fmla="*/ 173954 h 4404702"/>
              <a:gd name="connsiteX25" fmla="*/ 1320743 w 7135775"/>
              <a:gd name="connsiteY25" fmla="*/ 209123 h 4404702"/>
              <a:gd name="connsiteX26" fmla="*/ 1373497 w 7135775"/>
              <a:gd name="connsiteY26" fmla="*/ 226707 h 4404702"/>
              <a:gd name="connsiteX27" fmla="*/ 1443836 w 7135775"/>
              <a:gd name="connsiteY27" fmla="*/ 253084 h 4404702"/>
              <a:gd name="connsiteX28" fmla="*/ 1505382 w 7135775"/>
              <a:gd name="connsiteY28" fmla="*/ 305838 h 4404702"/>
              <a:gd name="connsiteX29" fmla="*/ 1531759 w 7135775"/>
              <a:gd name="connsiteY29" fmla="*/ 341007 h 4404702"/>
              <a:gd name="connsiteX30" fmla="*/ 1558136 w 7135775"/>
              <a:gd name="connsiteY30" fmla="*/ 428930 h 4404702"/>
              <a:gd name="connsiteX31" fmla="*/ 1566928 w 7135775"/>
              <a:gd name="connsiteY31" fmla="*/ 481684 h 4404702"/>
              <a:gd name="connsiteX32" fmla="*/ 1593305 w 7135775"/>
              <a:gd name="connsiteY32" fmla="*/ 587192 h 4404702"/>
              <a:gd name="connsiteX33" fmla="*/ 1593305 w 7135775"/>
              <a:gd name="connsiteY33" fmla="*/ 1000430 h 4404702"/>
              <a:gd name="connsiteX34" fmla="*/ 1584512 w 7135775"/>
              <a:gd name="connsiteY34" fmla="*/ 1782946 h 4404702"/>
              <a:gd name="connsiteX35" fmla="*/ 1593305 w 7135775"/>
              <a:gd name="connsiteY35" fmla="*/ 1923623 h 4404702"/>
              <a:gd name="connsiteX36" fmla="*/ 1602097 w 7135775"/>
              <a:gd name="connsiteY36" fmla="*/ 1950000 h 4404702"/>
              <a:gd name="connsiteX37" fmla="*/ 1619682 w 7135775"/>
              <a:gd name="connsiteY37" fmla="*/ 2108261 h 4404702"/>
              <a:gd name="connsiteX38" fmla="*/ 1646059 w 7135775"/>
              <a:gd name="connsiteY38" fmla="*/ 2169807 h 4404702"/>
              <a:gd name="connsiteX39" fmla="*/ 1654851 w 7135775"/>
              <a:gd name="connsiteY39" fmla="*/ 2204977 h 4404702"/>
              <a:gd name="connsiteX40" fmla="*/ 1672436 w 7135775"/>
              <a:gd name="connsiteY40" fmla="*/ 2257730 h 4404702"/>
              <a:gd name="connsiteX41" fmla="*/ 1681228 w 7135775"/>
              <a:gd name="connsiteY41" fmla="*/ 2284107 h 4404702"/>
              <a:gd name="connsiteX42" fmla="*/ 1698812 w 7135775"/>
              <a:gd name="connsiteY42" fmla="*/ 2319277 h 4404702"/>
              <a:gd name="connsiteX43" fmla="*/ 1707605 w 7135775"/>
              <a:gd name="connsiteY43" fmla="*/ 2372030 h 4404702"/>
              <a:gd name="connsiteX44" fmla="*/ 1725189 w 7135775"/>
              <a:gd name="connsiteY44" fmla="*/ 2415992 h 4404702"/>
              <a:gd name="connsiteX45" fmla="*/ 1733982 w 7135775"/>
              <a:gd name="connsiteY45" fmla="*/ 2442369 h 4404702"/>
              <a:gd name="connsiteX46" fmla="*/ 1769151 w 7135775"/>
              <a:gd name="connsiteY46" fmla="*/ 2539084 h 4404702"/>
              <a:gd name="connsiteX47" fmla="*/ 1821905 w 7135775"/>
              <a:gd name="connsiteY47" fmla="*/ 2591838 h 4404702"/>
              <a:gd name="connsiteX48" fmla="*/ 1839489 w 7135775"/>
              <a:gd name="connsiteY48" fmla="*/ 2618215 h 4404702"/>
              <a:gd name="connsiteX49" fmla="*/ 1892243 w 7135775"/>
              <a:gd name="connsiteY49" fmla="*/ 2653384 h 4404702"/>
              <a:gd name="connsiteX50" fmla="*/ 1944997 w 7135775"/>
              <a:gd name="connsiteY50" fmla="*/ 2697346 h 4404702"/>
              <a:gd name="connsiteX51" fmla="*/ 1997751 w 7135775"/>
              <a:gd name="connsiteY51" fmla="*/ 2732515 h 4404702"/>
              <a:gd name="connsiteX52" fmla="*/ 2076882 w 7135775"/>
              <a:gd name="connsiteY52" fmla="*/ 2758892 h 4404702"/>
              <a:gd name="connsiteX53" fmla="*/ 2182389 w 7135775"/>
              <a:gd name="connsiteY53" fmla="*/ 2811646 h 4404702"/>
              <a:gd name="connsiteX54" fmla="*/ 2208766 w 7135775"/>
              <a:gd name="connsiteY54" fmla="*/ 2820438 h 4404702"/>
              <a:gd name="connsiteX55" fmla="*/ 2296689 w 7135775"/>
              <a:gd name="connsiteY55" fmla="*/ 2846815 h 4404702"/>
              <a:gd name="connsiteX56" fmla="*/ 2630797 w 7135775"/>
              <a:gd name="connsiteY56" fmla="*/ 2829230 h 4404702"/>
              <a:gd name="connsiteX57" fmla="*/ 2683551 w 7135775"/>
              <a:gd name="connsiteY57" fmla="*/ 2811646 h 4404702"/>
              <a:gd name="connsiteX58" fmla="*/ 2841812 w 7135775"/>
              <a:gd name="connsiteY58" fmla="*/ 2802854 h 4404702"/>
              <a:gd name="connsiteX59" fmla="*/ 3299012 w 7135775"/>
              <a:gd name="connsiteY59" fmla="*/ 2776477 h 4404702"/>
              <a:gd name="connsiteX60" fmla="*/ 3378143 w 7135775"/>
              <a:gd name="connsiteY60" fmla="*/ 2767684 h 4404702"/>
              <a:gd name="connsiteX61" fmla="*/ 4600274 w 7135775"/>
              <a:gd name="connsiteY61" fmla="*/ 2794061 h 4404702"/>
              <a:gd name="connsiteX62" fmla="*/ 4776120 w 7135775"/>
              <a:gd name="connsiteY62" fmla="*/ 2785269 h 4404702"/>
              <a:gd name="connsiteX63" fmla="*/ 4828874 w 7135775"/>
              <a:gd name="connsiteY63" fmla="*/ 2776477 h 4404702"/>
              <a:gd name="connsiteX64" fmla="*/ 4925589 w 7135775"/>
              <a:gd name="connsiteY64" fmla="*/ 2767684 h 4404702"/>
              <a:gd name="connsiteX65" fmla="*/ 5039889 w 7135775"/>
              <a:gd name="connsiteY65" fmla="*/ 2732515 h 4404702"/>
              <a:gd name="connsiteX66" fmla="*/ 5075059 w 7135775"/>
              <a:gd name="connsiteY66" fmla="*/ 2679761 h 4404702"/>
              <a:gd name="connsiteX67" fmla="*/ 5154189 w 7135775"/>
              <a:gd name="connsiteY67" fmla="*/ 2591838 h 4404702"/>
              <a:gd name="connsiteX68" fmla="*/ 5189359 w 7135775"/>
              <a:gd name="connsiteY68" fmla="*/ 2556669 h 4404702"/>
              <a:gd name="connsiteX69" fmla="*/ 5215736 w 7135775"/>
              <a:gd name="connsiteY69" fmla="*/ 2512707 h 4404702"/>
              <a:gd name="connsiteX70" fmla="*/ 5242112 w 7135775"/>
              <a:gd name="connsiteY70" fmla="*/ 2477538 h 4404702"/>
              <a:gd name="connsiteX71" fmla="*/ 5294866 w 7135775"/>
              <a:gd name="connsiteY71" fmla="*/ 2310484 h 4404702"/>
              <a:gd name="connsiteX72" fmla="*/ 5312451 w 7135775"/>
              <a:gd name="connsiteY72" fmla="*/ 2266523 h 4404702"/>
              <a:gd name="connsiteX73" fmla="*/ 5347620 w 7135775"/>
              <a:gd name="connsiteY73" fmla="*/ 2134638 h 4404702"/>
              <a:gd name="connsiteX74" fmla="*/ 5338828 w 7135775"/>
              <a:gd name="connsiteY74" fmla="*/ 1536761 h 4404702"/>
              <a:gd name="connsiteX75" fmla="*/ 5321243 w 7135775"/>
              <a:gd name="connsiteY75" fmla="*/ 1448838 h 4404702"/>
              <a:gd name="connsiteX76" fmla="*/ 5303659 w 7135775"/>
              <a:gd name="connsiteY76" fmla="*/ 1352123 h 4404702"/>
              <a:gd name="connsiteX77" fmla="*/ 5286074 w 7135775"/>
              <a:gd name="connsiteY77" fmla="*/ 1193861 h 4404702"/>
              <a:gd name="connsiteX78" fmla="*/ 5330036 w 7135775"/>
              <a:gd name="connsiteY78" fmla="*/ 631154 h 4404702"/>
              <a:gd name="connsiteX79" fmla="*/ 5558636 w 7135775"/>
              <a:gd name="connsiteY79" fmla="*/ 173954 h 4404702"/>
              <a:gd name="connsiteX80" fmla="*/ 5998251 w 7135775"/>
              <a:gd name="connsiteY80" fmla="*/ 24484 h 4404702"/>
              <a:gd name="connsiteX81" fmla="*/ 6578544 w 7135775"/>
              <a:gd name="connsiteY81" fmla="*/ 24484 h 4404702"/>
              <a:gd name="connsiteX82" fmla="*/ 6974197 w 7135775"/>
              <a:gd name="connsiteY82" fmla="*/ 261876 h 4404702"/>
              <a:gd name="connsiteX83" fmla="*/ 7123666 w 7135775"/>
              <a:gd name="connsiteY83" fmla="*/ 763038 h 4404702"/>
              <a:gd name="connsiteX84" fmla="*/ 7062119 w 7135775"/>
              <a:gd name="connsiteY84" fmla="*/ 2864399 h 4404702"/>
              <a:gd name="connsiteX85" fmla="*/ 6552166 w 7135775"/>
              <a:gd name="connsiteY85" fmla="*/ 3655707 h 4404702"/>
              <a:gd name="connsiteX86" fmla="*/ 5505882 w 7135775"/>
              <a:gd name="connsiteY86" fmla="*/ 4060154 h 4404702"/>
              <a:gd name="connsiteX87" fmla="*/ 3369351 w 7135775"/>
              <a:gd name="connsiteY87" fmla="*/ 4016191 h 4404702"/>
              <a:gd name="connsiteX88" fmla="*/ 3228674 w 7135775"/>
              <a:gd name="connsiteY88" fmla="*/ 4385469 h 4404702"/>
              <a:gd name="connsiteX89" fmla="*/ 2771474 w 7135775"/>
              <a:gd name="connsiteY89" fmla="*/ 4350300 h 4404702"/>
              <a:gd name="connsiteX90" fmla="*/ 2630797 w 7135775"/>
              <a:gd name="connsiteY90" fmla="*/ 4332715 h 4404702"/>
              <a:gd name="connsiteX91" fmla="*/ 2437366 w 7135775"/>
              <a:gd name="connsiteY91" fmla="*/ 4306338 h 4404702"/>
              <a:gd name="connsiteX92" fmla="*/ 2305482 w 7135775"/>
              <a:gd name="connsiteY92" fmla="*/ 4288754 h 4404702"/>
              <a:gd name="connsiteX93" fmla="*/ 2147220 w 7135775"/>
              <a:gd name="connsiteY93" fmla="*/ 4271169 h 4404702"/>
              <a:gd name="connsiteX94" fmla="*/ 2006543 w 7135775"/>
              <a:gd name="connsiteY94" fmla="*/ 4253584 h 4404702"/>
              <a:gd name="connsiteX95" fmla="*/ 1927412 w 7135775"/>
              <a:gd name="connsiteY95" fmla="*/ 4244792 h 4404702"/>
              <a:gd name="connsiteX96" fmla="*/ 1874659 w 7135775"/>
              <a:gd name="connsiteY96" fmla="*/ 4236000 h 4404702"/>
              <a:gd name="connsiteX97" fmla="*/ 1751566 w 7135775"/>
              <a:gd name="connsiteY97" fmla="*/ 4218415 h 4404702"/>
              <a:gd name="connsiteX98" fmla="*/ 1698812 w 7135775"/>
              <a:gd name="connsiteY98" fmla="*/ 4209623 h 4404702"/>
              <a:gd name="connsiteX99" fmla="*/ 1654851 w 7135775"/>
              <a:gd name="connsiteY99" fmla="*/ 4200830 h 4404702"/>
              <a:gd name="connsiteX100" fmla="*/ 1549343 w 7135775"/>
              <a:gd name="connsiteY100" fmla="*/ 4183246 h 4404702"/>
              <a:gd name="connsiteX101" fmla="*/ 1399874 w 7135775"/>
              <a:gd name="connsiteY101" fmla="*/ 4148077 h 4404702"/>
              <a:gd name="connsiteX102" fmla="*/ 1294366 w 7135775"/>
              <a:gd name="connsiteY102" fmla="*/ 4121700 h 4404702"/>
              <a:gd name="connsiteX103" fmla="*/ 1153689 w 7135775"/>
              <a:gd name="connsiteY103" fmla="*/ 4086530 h 4404702"/>
              <a:gd name="connsiteX104" fmla="*/ 986636 w 7135775"/>
              <a:gd name="connsiteY104" fmla="*/ 4068946 h 4404702"/>
              <a:gd name="connsiteX105" fmla="*/ 828374 w 7135775"/>
              <a:gd name="connsiteY105" fmla="*/ 4007400 h 4404702"/>
              <a:gd name="connsiteX106" fmla="*/ 749243 w 7135775"/>
              <a:gd name="connsiteY106" fmla="*/ 3981023 h 4404702"/>
              <a:gd name="connsiteX107" fmla="*/ 678905 w 7135775"/>
              <a:gd name="connsiteY107" fmla="*/ 3954646 h 4404702"/>
              <a:gd name="connsiteX108" fmla="*/ 626151 w 7135775"/>
              <a:gd name="connsiteY108" fmla="*/ 3937061 h 4404702"/>
              <a:gd name="connsiteX109" fmla="*/ 573397 w 7135775"/>
              <a:gd name="connsiteY109" fmla="*/ 3910684 h 4404702"/>
              <a:gd name="connsiteX110" fmla="*/ 529436 w 7135775"/>
              <a:gd name="connsiteY110" fmla="*/ 3893100 h 4404702"/>
              <a:gd name="connsiteX111" fmla="*/ 362382 w 7135775"/>
              <a:gd name="connsiteY111" fmla="*/ 3761215 h 4404702"/>
              <a:gd name="connsiteX112" fmla="*/ 160158 w 7135775"/>
              <a:gd name="connsiteY112" fmla="*/ 3304015 h 4404702"/>
              <a:gd name="connsiteX113" fmla="*/ 1897 w 7135775"/>
              <a:gd name="connsiteY113" fmla="*/ 2635799 h 4404702"/>
              <a:gd name="connsiteX0" fmla="*/ 1897 w 7135775"/>
              <a:gd name="connsiteY0" fmla="*/ 2635799 h 4371054"/>
              <a:gd name="connsiteX1" fmla="*/ 72236 w 7135775"/>
              <a:gd name="connsiteY1" fmla="*/ 1475215 h 4371054"/>
              <a:gd name="connsiteX2" fmla="*/ 63443 w 7135775"/>
              <a:gd name="connsiteY2" fmla="*/ 1378500 h 4371054"/>
              <a:gd name="connsiteX3" fmla="*/ 72236 w 7135775"/>
              <a:gd name="connsiteY3" fmla="*/ 1053184 h 4371054"/>
              <a:gd name="connsiteX4" fmla="*/ 81028 w 7135775"/>
              <a:gd name="connsiteY4" fmla="*/ 956469 h 4371054"/>
              <a:gd name="connsiteX5" fmla="*/ 98612 w 7135775"/>
              <a:gd name="connsiteY5" fmla="*/ 903715 h 4371054"/>
              <a:gd name="connsiteX6" fmla="*/ 142574 w 7135775"/>
              <a:gd name="connsiteY6" fmla="*/ 807000 h 4371054"/>
              <a:gd name="connsiteX7" fmla="*/ 177743 w 7135775"/>
              <a:gd name="connsiteY7" fmla="*/ 719077 h 4371054"/>
              <a:gd name="connsiteX8" fmla="*/ 204120 w 7135775"/>
              <a:gd name="connsiteY8" fmla="*/ 666323 h 4371054"/>
              <a:gd name="connsiteX9" fmla="*/ 221705 w 7135775"/>
              <a:gd name="connsiteY9" fmla="*/ 613569 h 4371054"/>
              <a:gd name="connsiteX10" fmla="*/ 327212 w 7135775"/>
              <a:gd name="connsiteY10" fmla="*/ 428930 h 4371054"/>
              <a:gd name="connsiteX11" fmla="*/ 397551 w 7135775"/>
              <a:gd name="connsiteY11" fmla="*/ 349800 h 4371054"/>
              <a:gd name="connsiteX12" fmla="*/ 450305 w 7135775"/>
              <a:gd name="connsiteY12" fmla="*/ 305838 h 4371054"/>
              <a:gd name="connsiteX13" fmla="*/ 529436 w 7135775"/>
              <a:gd name="connsiteY13" fmla="*/ 244292 h 4371054"/>
              <a:gd name="connsiteX14" fmla="*/ 564605 w 7135775"/>
              <a:gd name="connsiteY14" fmla="*/ 235500 h 4371054"/>
              <a:gd name="connsiteX15" fmla="*/ 626151 w 7135775"/>
              <a:gd name="connsiteY15" fmla="*/ 209123 h 4371054"/>
              <a:gd name="connsiteX16" fmla="*/ 670112 w 7135775"/>
              <a:gd name="connsiteY16" fmla="*/ 191538 h 4371054"/>
              <a:gd name="connsiteX17" fmla="*/ 722866 w 7135775"/>
              <a:gd name="connsiteY17" fmla="*/ 182746 h 4371054"/>
              <a:gd name="connsiteX18" fmla="*/ 775620 w 7135775"/>
              <a:gd name="connsiteY18" fmla="*/ 165161 h 4371054"/>
              <a:gd name="connsiteX19" fmla="*/ 854751 w 7135775"/>
              <a:gd name="connsiteY19" fmla="*/ 147577 h 4371054"/>
              <a:gd name="connsiteX20" fmla="*/ 942674 w 7135775"/>
              <a:gd name="connsiteY20" fmla="*/ 129992 h 4371054"/>
              <a:gd name="connsiteX21" fmla="*/ 1013012 w 7135775"/>
              <a:gd name="connsiteY21" fmla="*/ 112407 h 4371054"/>
              <a:gd name="connsiteX22" fmla="*/ 1109728 w 7135775"/>
              <a:gd name="connsiteY22" fmla="*/ 138784 h 4371054"/>
              <a:gd name="connsiteX23" fmla="*/ 1136105 w 7135775"/>
              <a:gd name="connsiteY23" fmla="*/ 156369 h 4371054"/>
              <a:gd name="connsiteX24" fmla="*/ 1224028 w 7135775"/>
              <a:gd name="connsiteY24" fmla="*/ 173954 h 4371054"/>
              <a:gd name="connsiteX25" fmla="*/ 1320743 w 7135775"/>
              <a:gd name="connsiteY25" fmla="*/ 209123 h 4371054"/>
              <a:gd name="connsiteX26" fmla="*/ 1373497 w 7135775"/>
              <a:gd name="connsiteY26" fmla="*/ 226707 h 4371054"/>
              <a:gd name="connsiteX27" fmla="*/ 1443836 w 7135775"/>
              <a:gd name="connsiteY27" fmla="*/ 253084 h 4371054"/>
              <a:gd name="connsiteX28" fmla="*/ 1505382 w 7135775"/>
              <a:gd name="connsiteY28" fmla="*/ 305838 h 4371054"/>
              <a:gd name="connsiteX29" fmla="*/ 1531759 w 7135775"/>
              <a:gd name="connsiteY29" fmla="*/ 341007 h 4371054"/>
              <a:gd name="connsiteX30" fmla="*/ 1558136 w 7135775"/>
              <a:gd name="connsiteY30" fmla="*/ 428930 h 4371054"/>
              <a:gd name="connsiteX31" fmla="*/ 1566928 w 7135775"/>
              <a:gd name="connsiteY31" fmla="*/ 481684 h 4371054"/>
              <a:gd name="connsiteX32" fmla="*/ 1593305 w 7135775"/>
              <a:gd name="connsiteY32" fmla="*/ 587192 h 4371054"/>
              <a:gd name="connsiteX33" fmla="*/ 1593305 w 7135775"/>
              <a:gd name="connsiteY33" fmla="*/ 1000430 h 4371054"/>
              <a:gd name="connsiteX34" fmla="*/ 1584512 w 7135775"/>
              <a:gd name="connsiteY34" fmla="*/ 1782946 h 4371054"/>
              <a:gd name="connsiteX35" fmla="*/ 1593305 w 7135775"/>
              <a:gd name="connsiteY35" fmla="*/ 1923623 h 4371054"/>
              <a:gd name="connsiteX36" fmla="*/ 1602097 w 7135775"/>
              <a:gd name="connsiteY36" fmla="*/ 1950000 h 4371054"/>
              <a:gd name="connsiteX37" fmla="*/ 1619682 w 7135775"/>
              <a:gd name="connsiteY37" fmla="*/ 2108261 h 4371054"/>
              <a:gd name="connsiteX38" fmla="*/ 1646059 w 7135775"/>
              <a:gd name="connsiteY38" fmla="*/ 2169807 h 4371054"/>
              <a:gd name="connsiteX39" fmla="*/ 1654851 w 7135775"/>
              <a:gd name="connsiteY39" fmla="*/ 2204977 h 4371054"/>
              <a:gd name="connsiteX40" fmla="*/ 1672436 w 7135775"/>
              <a:gd name="connsiteY40" fmla="*/ 2257730 h 4371054"/>
              <a:gd name="connsiteX41" fmla="*/ 1681228 w 7135775"/>
              <a:gd name="connsiteY41" fmla="*/ 2284107 h 4371054"/>
              <a:gd name="connsiteX42" fmla="*/ 1698812 w 7135775"/>
              <a:gd name="connsiteY42" fmla="*/ 2319277 h 4371054"/>
              <a:gd name="connsiteX43" fmla="*/ 1707605 w 7135775"/>
              <a:gd name="connsiteY43" fmla="*/ 2372030 h 4371054"/>
              <a:gd name="connsiteX44" fmla="*/ 1725189 w 7135775"/>
              <a:gd name="connsiteY44" fmla="*/ 2415992 h 4371054"/>
              <a:gd name="connsiteX45" fmla="*/ 1733982 w 7135775"/>
              <a:gd name="connsiteY45" fmla="*/ 2442369 h 4371054"/>
              <a:gd name="connsiteX46" fmla="*/ 1769151 w 7135775"/>
              <a:gd name="connsiteY46" fmla="*/ 2539084 h 4371054"/>
              <a:gd name="connsiteX47" fmla="*/ 1821905 w 7135775"/>
              <a:gd name="connsiteY47" fmla="*/ 2591838 h 4371054"/>
              <a:gd name="connsiteX48" fmla="*/ 1839489 w 7135775"/>
              <a:gd name="connsiteY48" fmla="*/ 2618215 h 4371054"/>
              <a:gd name="connsiteX49" fmla="*/ 1892243 w 7135775"/>
              <a:gd name="connsiteY49" fmla="*/ 2653384 h 4371054"/>
              <a:gd name="connsiteX50" fmla="*/ 1944997 w 7135775"/>
              <a:gd name="connsiteY50" fmla="*/ 2697346 h 4371054"/>
              <a:gd name="connsiteX51" fmla="*/ 1997751 w 7135775"/>
              <a:gd name="connsiteY51" fmla="*/ 2732515 h 4371054"/>
              <a:gd name="connsiteX52" fmla="*/ 2076882 w 7135775"/>
              <a:gd name="connsiteY52" fmla="*/ 2758892 h 4371054"/>
              <a:gd name="connsiteX53" fmla="*/ 2182389 w 7135775"/>
              <a:gd name="connsiteY53" fmla="*/ 2811646 h 4371054"/>
              <a:gd name="connsiteX54" fmla="*/ 2208766 w 7135775"/>
              <a:gd name="connsiteY54" fmla="*/ 2820438 h 4371054"/>
              <a:gd name="connsiteX55" fmla="*/ 2296689 w 7135775"/>
              <a:gd name="connsiteY55" fmla="*/ 2846815 h 4371054"/>
              <a:gd name="connsiteX56" fmla="*/ 2630797 w 7135775"/>
              <a:gd name="connsiteY56" fmla="*/ 2829230 h 4371054"/>
              <a:gd name="connsiteX57" fmla="*/ 2683551 w 7135775"/>
              <a:gd name="connsiteY57" fmla="*/ 2811646 h 4371054"/>
              <a:gd name="connsiteX58" fmla="*/ 2841812 w 7135775"/>
              <a:gd name="connsiteY58" fmla="*/ 2802854 h 4371054"/>
              <a:gd name="connsiteX59" fmla="*/ 3299012 w 7135775"/>
              <a:gd name="connsiteY59" fmla="*/ 2776477 h 4371054"/>
              <a:gd name="connsiteX60" fmla="*/ 3378143 w 7135775"/>
              <a:gd name="connsiteY60" fmla="*/ 2767684 h 4371054"/>
              <a:gd name="connsiteX61" fmla="*/ 4600274 w 7135775"/>
              <a:gd name="connsiteY61" fmla="*/ 2794061 h 4371054"/>
              <a:gd name="connsiteX62" fmla="*/ 4776120 w 7135775"/>
              <a:gd name="connsiteY62" fmla="*/ 2785269 h 4371054"/>
              <a:gd name="connsiteX63" fmla="*/ 4828874 w 7135775"/>
              <a:gd name="connsiteY63" fmla="*/ 2776477 h 4371054"/>
              <a:gd name="connsiteX64" fmla="*/ 4925589 w 7135775"/>
              <a:gd name="connsiteY64" fmla="*/ 2767684 h 4371054"/>
              <a:gd name="connsiteX65" fmla="*/ 5039889 w 7135775"/>
              <a:gd name="connsiteY65" fmla="*/ 2732515 h 4371054"/>
              <a:gd name="connsiteX66" fmla="*/ 5075059 w 7135775"/>
              <a:gd name="connsiteY66" fmla="*/ 2679761 h 4371054"/>
              <a:gd name="connsiteX67" fmla="*/ 5154189 w 7135775"/>
              <a:gd name="connsiteY67" fmla="*/ 2591838 h 4371054"/>
              <a:gd name="connsiteX68" fmla="*/ 5189359 w 7135775"/>
              <a:gd name="connsiteY68" fmla="*/ 2556669 h 4371054"/>
              <a:gd name="connsiteX69" fmla="*/ 5215736 w 7135775"/>
              <a:gd name="connsiteY69" fmla="*/ 2512707 h 4371054"/>
              <a:gd name="connsiteX70" fmla="*/ 5242112 w 7135775"/>
              <a:gd name="connsiteY70" fmla="*/ 2477538 h 4371054"/>
              <a:gd name="connsiteX71" fmla="*/ 5294866 w 7135775"/>
              <a:gd name="connsiteY71" fmla="*/ 2310484 h 4371054"/>
              <a:gd name="connsiteX72" fmla="*/ 5312451 w 7135775"/>
              <a:gd name="connsiteY72" fmla="*/ 2266523 h 4371054"/>
              <a:gd name="connsiteX73" fmla="*/ 5347620 w 7135775"/>
              <a:gd name="connsiteY73" fmla="*/ 2134638 h 4371054"/>
              <a:gd name="connsiteX74" fmla="*/ 5338828 w 7135775"/>
              <a:gd name="connsiteY74" fmla="*/ 1536761 h 4371054"/>
              <a:gd name="connsiteX75" fmla="*/ 5321243 w 7135775"/>
              <a:gd name="connsiteY75" fmla="*/ 1448838 h 4371054"/>
              <a:gd name="connsiteX76" fmla="*/ 5303659 w 7135775"/>
              <a:gd name="connsiteY76" fmla="*/ 1352123 h 4371054"/>
              <a:gd name="connsiteX77" fmla="*/ 5286074 w 7135775"/>
              <a:gd name="connsiteY77" fmla="*/ 1193861 h 4371054"/>
              <a:gd name="connsiteX78" fmla="*/ 5330036 w 7135775"/>
              <a:gd name="connsiteY78" fmla="*/ 631154 h 4371054"/>
              <a:gd name="connsiteX79" fmla="*/ 5558636 w 7135775"/>
              <a:gd name="connsiteY79" fmla="*/ 173954 h 4371054"/>
              <a:gd name="connsiteX80" fmla="*/ 5998251 w 7135775"/>
              <a:gd name="connsiteY80" fmla="*/ 24484 h 4371054"/>
              <a:gd name="connsiteX81" fmla="*/ 6578544 w 7135775"/>
              <a:gd name="connsiteY81" fmla="*/ 24484 h 4371054"/>
              <a:gd name="connsiteX82" fmla="*/ 6974197 w 7135775"/>
              <a:gd name="connsiteY82" fmla="*/ 261876 h 4371054"/>
              <a:gd name="connsiteX83" fmla="*/ 7123666 w 7135775"/>
              <a:gd name="connsiteY83" fmla="*/ 763038 h 4371054"/>
              <a:gd name="connsiteX84" fmla="*/ 7062119 w 7135775"/>
              <a:gd name="connsiteY84" fmla="*/ 2864399 h 4371054"/>
              <a:gd name="connsiteX85" fmla="*/ 6552166 w 7135775"/>
              <a:gd name="connsiteY85" fmla="*/ 3655707 h 4371054"/>
              <a:gd name="connsiteX86" fmla="*/ 5505882 w 7135775"/>
              <a:gd name="connsiteY86" fmla="*/ 4060154 h 4371054"/>
              <a:gd name="connsiteX87" fmla="*/ 3369351 w 7135775"/>
              <a:gd name="connsiteY87" fmla="*/ 4016191 h 4371054"/>
              <a:gd name="connsiteX88" fmla="*/ 2771474 w 7135775"/>
              <a:gd name="connsiteY88" fmla="*/ 4350300 h 4371054"/>
              <a:gd name="connsiteX89" fmla="*/ 2630797 w 7135775"/>
              <a:gd name="connsiteY89" fmla="*/ 4332715 h 4371054"/>
              <a:gd name="connsiteX90" fmla="*/ 2437366 w 7135775"/>
              <a:gd name="connsiteY90" fmla="*/ 4306338 h 4371054"/>
              <a:gd name="connsiteX91" fmla="*/ 2305482 w 7135775"/>
              <a:gd name="connsiteY91" fmla="*/ 4288754 h 4371054"/>
              <a:gd name="connsiteX92" fmla="*/ 2147220 w 7135775"/>
              <a:gd name="connsiteY92" fmla="*/ 4271169 h 4371054"/>
              <a:gd name="connsiteX93" fmla="*/ 2006543 w 7135775"/>
              <a:gd name="connsiteY93" fmla="*/ 4253584 h 4371054"/>
              <a:gd name="connsiteX94" fmla="*/ 1927412 w 7135775"/>
              <a:gd name="connsiteY94" fmla="*/ 4244792 h 4371054"/>
              <a:gd name="connsiteX95" fmla="*/ 1874659 w 7135775"/>
              <a:gd name="connsiteY95" fmla="*/ 4236000 h 4371054"/>
              <a:gd name="connsiteX96" fmla="*/ 1751566 w 7135775"/>
              <a:gd name="connsiteY96" fmla="*/ 4218415 h 4371054"/>
              <a:gd name="connsiteX97" fmla="*/ 1698812 w 7135775"/>
              <a:gd name="connsiteY97" fmla="*/ 4209623 h 4371054"/>
              <a:gd name="connsiteX98" fmla="*/ 1654851 w 7135775"/>
              <a:gd name="connsiteY98" fmla="*/ 4200830 h 4371054"/>
              <a:gd name="connsiteX99" fmla="*/ 1549343 w 7135775"/>
              <a:gd name="connsiteY99" fmla="*/ 4183246 h 4371054"/>
              <a:gd name="connsiteX100" fmla="*/ 1399874 w 7135775"/>
              <a:gd name="connsiteY100" fmla="*/ 4148077 h 4371054"/>
              <a:gd name="connsiteX101" fmla="*/ 1294366 w 7135775"/>
              <a:gd name="connsiteY101" fmla="*/ 4121700 h 4371054"/>
              <a:gd name="connsiteX102" fmla="*/ 1153689 w 7135775"/>
              <a:gd name="connsiteY102" fmla="*/ 4086530 h 4371054"/>
              <a:gd name="connsiteX103" fmla="*/ 986636 w 7135775"/>
              <a:gd name="connsiteY103" fmla="*/ 4068946 h 4371054"/>
              <a:gd name="connsiteX104" fmla="*/ 828374 w 7135775"/>
              <a:gd name="connsiteY104" fmla="*/ 4007400 h 4371054"/>
              <a:gd name="connsiteX105" fmla="*/ 749243 w 7135775"/>
              <a:gd name="connsiteY105" fmla="*/ 3981023 h 4371054"/>
              <a:gd name="connsiteX106" fmla="*/ 678905 w 7135775"/>
              <a:gd name="connsiteY106" fmla="*/ 3954646 h 4371054"/>
              <a:gd name="connsiteX107" fmla="*/ 626151 w 7135775"/>
              <a:gd name="connsiteY107" fmla="*/ 3937061 h 4371054"/>
              <a:gd name="connsiteX108" fmla="*/ 573397 w 7135775"/>
              <a:gd name="connsiteY108" fmla="*/ 3910684 h 4371054"/>
              <a:gd name="connsiteX109" fmla="*/ 529436 w 7135775"/>
              <a:gd name="connsiteY109" fmla="*/ 3893100 h 4371054"/>
              <a:gd name="connsiteX110" fmla="*/ 362382 w 7135775"/>
              <a:gd name="connsiteY110" fmla="*/ 3761215 h 4371054"/>
              <a:gd name="connsiteX111" fmla="*/ 160158 w 7135775"/>
              <a:gd name="connsiteY111" fmla="*/ 3304015 h 4371054"/>
              <a:gd name="connsiteX112" fmla="*/ 1897 w 7135775"/>
              <a:gd name="connsiteY112" fmla="*/ 2635799 h 4371054"/>
              <a:gd name="connsiteX0" fmla="*/ 1897 w 7135775"/>
              <a:gd name="connsiteY0" fmla="*/ 2635799 h 4353635"/>
              <a:gd name="connsiteX1" fmla="*/ 72236 w 7135775"/>
              <a:gd name="connsiteY1" fmla="*/ 1475215 h 4353635"/>
              <a:gd name="connsiteX2" fmla="*/ 63443 w 7135775"/>
              <a:gd name="connsiteY2" fmla="*/ 1378500 h 4353635"/>
              <a:gd name="connsiteX3" fmla="*/ 72236 w 7135775"/>
              <a:gd name="connsiteY3" fmla="*/ 1053184 h 4353635"/>
              <a:gd name="connsiteX4" fmla="*/ 81028 w 7135775"/>
              <a:gd name="connsiteY4" fmla="*/ 956469 h 4353635"/>
              <a:gd name="connsiteX5" fmla="*/ 98612 w 7135775"/>
              <a:gd name="connsiteY5" fmla="*/ 903715 h 4353635"/>
              <a:gd name="connsiteX6" fmla="*/ 142574 w 7135775"/>
              <a:gd name="connsiteY6" fmla="*/ 807000 h 4353635"/>
              <a:gd name="connsiteX7" fmla="*/ 177743 w 7135775"/>
              <a:gd name="connsiteY7" fmla="*/ 719077 h 4353635"/>
              <a:gd name="connsiteX8" fmla="*/ 204120 w 7135775"/>
              <a:gd name="connsiteY8" fmla="*/ 666323 h 4353635"/>
              <a:gd name="connsiteX9" fmla="*/ 221705 w 7135775"/>
              <a:gd name="connsiteY9" fmla="*/ 613569 h 4353635"/>
              <a:gd name="connsiteX10" fmla="*/ 327212 w 7135775"/>
              <a:gd name="connsiteY10" fmla="*/ 428930 h 4353635"/>
              <a:gd name="connsiteX11" fmla="*/ 397551 w 7135775"/>
              <a:gd name="connsiteY11" fmla="*/ 349800 h 4353635"/>
              <a:gd name="connsiteX12" fmla="*/ 450305 w 7135775"/>
              <a:gd name="connsiteY12" fmla="*/ 305838 h 4353635"/>
              <a:gd name="connsiteX13" fmla="*/ 529436 w 7135775"/>
              <a:gd name="connsiteY13" fmla="*/ 244292 h 4353635"/>
              <a:gd name="connsiteX14" fmla="*/ 564605 w 7135775"/>
              <a:gd name="connsiteY14" fmla="*/ 235500 h 4353635"/>
              <a:gd name="connsiteX15" fmla="*/ 626151 w 7135775"/>
              <a:gd name="connsiteY15" fmla="*/ 209123 h 4353635"/>
              <a:gd name="connsiteX16" fmla="*/ 670112 w 7135775"/>
              <a:gd name="connsiteY16" fmla="*/ 191538 h 4353635"/>
              <a:gd name="connsiteX17" fmla="*/ 722866 w 7135775"/>
              <a:gd name="connsiteY17" fmla="*/ 182746 h 4353635"/>
              <a:gd name="connsiteX18" fmla="*/ 775620 w 7135775"/>
              <a:gd name="connsiteY18" fmla="*/ 165161 h 4353635"/>
              <a:gd name="connsiteX19" fmla="*/ 854751 w 7135775"/>
              <a:gd name="connsiteY19" fmla="*/ 147577 h 4353635"/>
              <a:gd name="connsiteX20" fmla="*/ 942674 w 7135775"/>
              <a:gd name="connsiteY20" fmla="*/ 129992 h 4353635"/>
              <a:gd name="connsiteX21" fmla="*/ 1013012 w 7135775"/>
              <a:gd name="connsiteY21" fmla="*/ 112407 h 4353635"/>
              <a:gd name="connsiteX22" fmla="*/ 1109728 w 7135775"/>
              <a:gd name="connsiteY22" fmla="*/ 138784 h 4353635"/>
              <a:gd name="connsiteX23" fmla="*/ 1136105 w 7135775"/>
              <a:gd name="connsiteY23" fmla="*/ 156369 h 4353635"/>
              <a:gd name="connsiteX24" fmla="*/ 1224028 w 7135775"/>
              <a:gd name="connsiteY24" fmla="*/ 173954 h 4353635"/>
              <a:gd name="connsiteX25" fmla="*/ 1320743 w 7135775"/>
              <a:gd name="connsiteY25" fmla="*/ 209123 h 4353635"/>
              <a:gd name="connsiteX26" fmla="*/ 1373497 w 7135775"/>
              <a:gd name="connsiteY26" fmla="*/ 226707 h 4353635"/>
              <a:gd name="connsiteX27" fmla="*/ 1443836 w 7135775"/>
              <a:gd name="connsiteY27" fmla="*/ 253084 h 4353635"/>
              <a:gd name="connsiteX28" fmla="*/ 1505382 w 7135775"/>
              <a:gd name="connsiteY28" fmla="*/ 305838 h 4353635"/>
              <a:gd name="connsiteX29" fmla="*/ 1531759 w 7135775"/>
              <a:gd name="connsiteY29" fmla="*/ 341007 h 4353635"/>
              <a:gd name="connsiteX30" fmla="*/ 1558136 w 7135775"/>
              <a:gd name="connsiteY30" fmla="*/ 428930 h 4353635"/>
              <a:gd name="connsiteX31" fmla="*/ 1566928 w 7135775"/>
              <a:gd name="connsiteY31" fmla="*/ 481684 h 4353635"/>
              <a:gd name="connsiteX32" fmla="*/ 1593305 w 7135775"/>
              <a:gd name="connsiteY32" fmla="*/ 587192 h 4353635"/>
              <a:gd name="connsiteX33" fmla="*/ 1593305 w 7135775"/>
              <a:gd name="connsiteY33" fmla="*/ 1000430 h 4353635"/>
              <a:gd name="connsiteX34" fmla="*/ 1584512 w 7135775"/>
              <a:gd name="connsiteY34" fmla="*/ 1782946 h 4353635"/>
              <a:gd name="connsiteX35" fmla="*/ 1593305 w 7135775"/>
              <a:gd name="connsiteY35" fmla="*/ 1923623 h 4353635"/>
              <a:gd name="connsiteX36" fmla="*/ 1602097 w 7135775"/>
              <a:gd name="connsiteY36" fmla="*/ 1950000 h 4353635"/>
              <a:gd name="connsiteX37" fmla="*/ 1619682 w 7135775"/>
              <a:gd name="connsiteY37" fmla="*/ 2108261 h 4353635"/>
              <a:gd name="connsiteX38" fmla="*/ 1646059 w 7135775"/>
              <a:gd name="connsiteY38" fmla="*/ 2169807 h 4353635"/>
              <a:gd name="connsiteX39" fmla="*/ 1654851 w 7135775"/>
              <a:gd name="connsiteY39" fmla="*/ 2204977 h 4353635"/>
              <a:gd name="connsiteX40" fmla="*/ 1672436 w 7135775"/>
              <a:gd name="connsiteY40" fmla="*/ 2257730 h 4353635"/>
              <a:gd name="connsiteX41" fmla="*/ 1681228 w 7135775"/>
              <a:gd name="connsiteY41" fmla="*/ 2284107 h 4353635"/>
              <a:gd name="connsiteX42" fmla="*/ 1698812 w 7135775"/>
              <a:gd name="connsiteY42" fmla="*/ 2319277 h 4353635"/>
              <a:gd name="connsiteX43" fmla="*/ 1707605 w 7135775"/>
              <a:gd name="connsiteY43" fmla="*/ 2372030 h 4353635"/>
              <a:gd name="connsiteX44" fmla="*/ 1725189 w 7135775"/>
              <a:gd name="connsiteY44" fmla="*/ 2415992 h 4353635"/>
              <a:gd name="connsiteX45" fmla="*/ 1733982 w 7135775"/>
              <a:gd name="connsiteY45" fmla="*/ 2442369 h 4353635"/>
              <a:gd name="connsiteX46" fmla="*/ 1769151 w 7135775"/>
              <a:gd name="connsiteY46" fmla="*/ 2539084 h 4353635"/>
              <a:gd name="connsiteX47" fmla="*/ 1821905 w 7135775"/>
              <a:gd name="connsiteY47" fmla="*/ 2591838 h 4353635"/>
              <a:gd name="connsiteX48" fmla="*/ 1839489 w 7135775"/>
              <a:gd name="connsiteY48" fmla="*/ 2618215 h 4353635"/>
              <a:gd name="connsiteX49" fmla="*/ 1892243 w 7135775"/>
              <a:gd name="connsiteY49" fmla="*/ 2653384 h 4353635"/>
              <a:gd name="connsiteX50" fmla="*/ 1944997 w 7135775"/>
              <a:gd name="connsiteY50" fmla="*/ 2697346 h 4353635"/>
              <a:gd name="connsiteX51" fmla="*/ 1997751 w 7135775"/>
              <a:gd name="connsiteY51" fmla="*/ 2732515 h 4353635"/>
              <a:gd name="connsiteX52" fmla="*/ 2076882 w 7135775"/>
              <a:gd name="connsiteY52" fmla="*/ 2758892 h 4353635"/>
              <a:gd name="connsiteX53" fmla="*/ 2182389 w 7135775"/>
              <a:gd name="connsiteY53" fmla="*/ 2811646 h 4353635"/>
              <a:gd name="connsiteX54" fmla="*/ 2208766 w 7135775"/>
              <a:gd name="connsiteY54" fmla="*/ 2820438 h 4353635"/>
              <a:gd name="connsiteX55" fmla="*/ 2296689 w 7135775"/>
              <a:gd name="connsiteY55" fmla="*/ 2846815 h 4353635"/>
              <a:gd name="connsiteX56" fmla="*/ 2630797 w 7135775"/>
              <a:gd name="connsiteY56" fmla="*/ 2829230 h 4353635"/>
              <a:gd name="connsiteX57" fmla="*/ 2683551 w 7135775"/>
              <a:gd name="connsiteY57" fmla="*/ 2811646 h 4353635"/>
              <a:gd name="connsiteX58" fmla="*/ 2841812 w 7135775"/>
              <a:gd name="connsiteY58" fmla="*/ 2802854 h 4353635"/>
              <a:gd name="connsiteX59" fmla="*/ 3299012 w 7135775"/>
              <a:gd name="connsiteY59" fmla="*/ 2776477 h 4353635"/>
              <a:gd name="connsiteX60" fmla="*/ 3378143 w 7135775"/>
              <a:gd name="connsiteY60" fmla="*/ 2767684 h 4353635"/>
              <a:gd name="connsiteX61" fmla="*/ 4600274 w 7135775"/>
              <a:gd name="connsiteY61" fmla="*/ 2794061 h 4353635"/>
              <a:gd name="connsiteX62" fmla="*/ 4776120 w 7135775"/>
              <a:gd name="connsiteY62" fmla="*/ 2785269 h 4353635"/>
              <a:gd name="connsiteX63" fmla="*/ 4828874 w 7135775"/>
              <a:gd name="connsiteY63" fmla="*/ 2776477 h 4353635"/>
              <a:gd name="connsiteX64" fmla="*/ 4925589 w 7135775"/>
              <a:gd name="connsiteY64" fmla="*/ 2767684 h 4353635"/>
              <a:gd name="connsiteX65" fmla="*/ 5039889 w 7135775"/>
              <a:gd name="connsiteY65" fmla="*/ 2732515 h 4353635"/>
              <a:gd name="connsiteX66" fmla="*/ 5075059 w 7135775"/>
              <a:gd name="connsiteY66" fmla="*/ 2679761 h 4353635"/>
              <a:gd name="connsiteX67" fmla="*/ 5154189 w 7135775"/>
              <a:gd name="connsiteY67" fmla="*/ 2591838 h 4353635"/>
              <a:gd name="connsiteX68" fmla="*/ 5189359 w 7135775"/>
              <a:gd name="connsiteY68" fmla="*/ 2556669 h 4353635"/>
              <a:gd name="connsiteX69" fmla="*/ 5215736 w 7135775"/>
              <a:gd name="connsiteY69" fmla="*/ 2512707 h 4353635"/>
              <a:gd name="connsiteX70" fmla="*/ 5242112 w 7135775"/>
              <a:gd name="connsiteY70" fmla="*/ 2477538 h 4353635"/>
              <a:gd name="connsiteX71" fmla="*/ 5294866 w 7135775"/>
              <a:gd name="connsiteY71" fmla="*/ 2310484 h 4353635"/>
              <a:gd name="connsiteX72" fmla="*/ 5312451 w 7135775"/>
              <a:gd name="connsiteY72" fmla="*/ 2266523 h 4353635"/>
              <a:gd name="connsiteX73" fmla="*/ 5347620 w 7135775"/>
              <a:gd name="connsiteY73" fmla="*/ 2134638 h 4353635"/>
              <a:gd name="connsiteX74" fmla="*/ 5338828 w 7135775"/>
              <a:gd name="connsiteY74" fmla="*/ 1536761 h 4353635"/>
              <a:gd name="connsiteX75" fmla="*/ 5321243 w 7135775"/>
              <a:gd name="connsiteY75" fmla="*/ 1448838 h 4353635"/>
              <a:gd name="connsiteX76" fmla="*/ 5303659 w 7135775"/>
              <a:gd name="connsiteY76" fmla="*/ 1352123 h 4353635"/>
              <a:gd name="connsiteX77" fmla="*/ 5286074 w 7135775"/>
              <a:gd name="connsiteY77" fmla="*/ 1193861 h 4353635"/>
              <a:gd name="connsiteX78" fmla="*/ 5330036 w 7135775"/>
              <a:gd name="connsiteY78" fmla="*/ 631154 h 4353635"/>
              <a:gd name="connsiteX79" fmla="*/ 5558636 w 7135775"/>
              <a:gd name="connsiteY79" fmla="*/ 173954 h 4353635"/>
              <a:gd name="connsiteX80" fmla="*/ 5998251 w 7135775"/>
              <a:gd name="connsiteY80" fmla="*/ 24484 h 4353635"/>
              <a:gd name="connsiteX81" fmla="*/ 6578544 w 7135775"/>
              <a:gd name="connsiteY81" fmla="*/ 24484 h 4353635"/>
              <a:gd name="connsiteX82" fmla="*/ 6974197 w 7135775"/>
              <a:gd name="connsiteY82" fmla="*/ 261876 h 4353635"/>
              <a:gd name="connsiteX83" fmla="*/ 7123666 w 7135775"/>
              <a:gd name="connsiteY83" fmla="*/ 763038 h 4353635"/>
              <a:gd name="connsiteX84" fmla="*/ 7062119 w 7135775"/>
              <a:gd name="connsiteY84" fmla="*/ 2864399 h 4353635"/>
              <a:gd name="connsiteX85" fmla="*/ 6552166 w 7135775"/>
              <a:gd name="connsiteY85" fmla="*/ 3655707 h 4353635"/>
              <a:gd name="connsiteX86" fmla="*/ 5505882 w 7135775"/>
              <a:gd name="connsiteY86" fmla="*/ 4060154 h 4353635"/>
              <a:gd name="connsiteX87" fmla="*/ 3369351 w 7135775"/>
              <a:gd name="connsiteY87" fmla="*/ 4016191 h 4353635"/>
              <a:gd name="connsiteX88" fmla="*/ 2630797 w 7135775"/>
              <a:gd name="connsiteY88" fmla="*/ 4332715 h 4353635"/>
              <a:gd name="connsiteX89" fmla="*/ 2437366 w 7135775"/>
              <a:gd name="connsiteY89" fmla="*/ 4306338 h 4353635"/>
              <a:gd name="connsiteX90" fmla="*/ 2305482 w 7135775"/>
              <a:gd name="connsiteY90" fmla="*/ 4288754 h 4353635"/>
              <a:gd name="connsiteX91" fmla="*/ 2147220 w 7135775"/>
              <a:gd name="connsiteY91" fmla="*/ 4271169 h 4353635"/>
              <a:gd name="connsiteX92" fmla="*/ 2006543 w 7135775"/>
              <a:gd name="connsiteY92" fmla="*/ 4253584 h 4353635"/>
              <a:gd name="connsiteX93" fmla="*/ 1927412 w 7135775"/>
              <a:gd name="connsiteY93" fmla="*/ 4244792 h 4353635"/>
              <a:gd name="connsiteX94" fmla="*/ 1874659 w 7135775"/>
              <a:gd name="connsiteY94" fmla="*/ 4236000 h 4353635"/>
              <a:gd name="connsiteX95" fmla="*/ 1751566 w 7135775"/>
              <a:gd name="connsiteY95" fmla="*/ 4218415 h 4353635"/>
              <a:gd name="connsiteX96" fmla="*/ 1698812 w 7135775"/>
              <a:gd name="connsiteY96" fmla="*/ 4209623 h 4353635"/>
              <a:gd name="connsiteX97" fmla="*/ 1654851 w 7135775"/>
              <a:gd name="connsiteY97" fmla="*/ 4200830 h 4353635"/>
              <a:gd name="connsiteX98" fmla="*/ 1549343 w 7135775"/>
              <a:gd name="connsiteY98" fmla="*/ 4183246 h 4353635"/>
              <a:gd name="connsiteX99" fmla="*/ 1399874 w 7135775"/>
              <a:gd name="connsiteY99" fmla="*/ 4148077 h 4353635"/>
              <a:gd name="connsiteX100" fmla="*/ 1294366 w 7135775"/>
              <a:gd name="connsiteY100" fmla="*/ 4121700 h 4353635"/>
              <a:gd name="connsiteX101" fmla="*/ 1153689 w 7135775"/>
              <a:gd name="connsiteY101" fmla="*/ 4086530 h 4353635"/>
              <a:gd name="connsiteX102" fmla="*/ 986636 w 7135775"/>
              <a:gd name="connsiteY102" fmla="*/ 4068946 h 4353635"/>
              <a:gd name="connsiteX103" fmla="*/ 828374 w 7135775"/>
              <a:gd name="connsiteY103" fmla="*/ 4007400 h 4353635"/>
              <a:gd name="connsiteX104" fmla="*/ 749243 w 7135775"/>
              <a:gd name="connsiteY104" fmla="*/ 3981023 h 4353635"/>
              <a:gd name="connsiteX105" fmla="*/ 678905 w 7135775"/>
              <a:gd name="connsiteY105" fmla="*/ 3954646 h 4353635"/>
              <a:gd name="connsiteX106" fmla="*/ 626151 w 7135775"/>
              <a:gd name="connsiteY106" fmla="*/ 3937061 h 4353635"/>
              <a:gd name="connsiteX107" fmla="*/ 573397 w 7135775"/>
              <a:gd name="connsiteY107" fmla="*/ 3910684 h 4353635"/>
              <a:gd name="connsiteX108" fmla="*/ 529436 w 7135775"/>
              <a:gd name="connsiteY108" fmla="*/ 3893100 h 4353635"/>
              <a:gd name="connsiteX109" fmla="*/ 362382 w 7135775"/>
              <a:gd name="connsiteY109" fmla="*/ 3761215 h 4353635"/>
              <a:gd name="connsiteX110" fmla="*/ 160158 w 7135775"/>
              <a:gd name="connsiteY110" fmla="*/ 3304015 h 4353635"/>
              <a:gd name="connsiteX111" fmla="*/ 1897 w 7135775"/>
              <a:gd name="connsiteY111" fmla="*/ 2635799 h 4353635"/>
              <a:gd name="connsiteX0" fmla="*/ 1897 w 7135775"/>
              <a:gd name="connsiteY0" fmla="*/ 2635799 h 4346670"/>
              <a:gd name="connsiteX1" fmla="*/ 72236 w 7135775"/>
              <a:gd name="connsiteY1" fmla="*/ 1475215 h 4346670"/>
              <a:gd name="connsiteX2" fmla="*/ 63443 w 7135775"/>
              <a:gd name="connsiteY2" fmla="*/ 1378500 h 4346670"/>
              <a:gd name="connsiteX3" fmla="*/ 72236 w 7135775"/>
              <a:gd name="connsiteY3" fmla="*/ 1053184 h 4346670"/>
              <a:gd name="connsiteX4" fmla="*/ 81028 w 7135775"/>
              <a:gd name="connsiteY4" fmla="*/ 956469 h 4346670"/>
              <a:gd name="connsiteX5" fmla="*/ 98612 w 7135775"/>
              <a:gd name="connsiteY5" fmla="*/ 903715 h 4346670"/>
              <a:gd name="connsiteX6" fmla="*/ 142574 w 7135775"/>
              <a:gd name="connsiteY6" fmla="*/ 807000 h 4346670"/>
              <a:gd name="connsiteX7" fmla="*/ 177743 w 7135775"/>
              <a:gd name="connsiteY7" fmla="*/ 719077 h 4346670"/>
              <a:gd name="connsiteX8" fmla="*/ 204120 w 7135775"/>
              <a:gd name="connsiteY8" fmla="*/ 666323 h 4346670"/>
              <a:gd name="connsiteX9" fmla="*/ 221705 w 7135775"/>
              <a:gd name="connsiteY9" fmla="*/ 613569 h 4346670"/>
              <a:gd name="connsiteX10" fmla="*/ 327212 w 7135775"/>
              <a:gd name="connsiteY10" fmla="*/ 428930 h 4346670"/>
              <a:gd name="connsiteX11" fmla="*/ 397551 w 7135775"/>
              <a:gd name="connsiteY11" fmla="*/ 349800 h 4346670"/>
              <a:gd name="connsiteX12" fmla="*/ 450305 w 7135775"/>
              <a:gd name="connsiteY12" fmla="*/ 305838 h 4346670"/>
              <a:gd name="connsiteX13" fmla="*/ 529436 w 7135775"/>
              <a:gd name="connsiteY13" fmla="*/ 244292 h 4346670"/>
              <a:gd name="connsiteX14" fmla="*/ 564605 w 7135775"/>
              <a:gd name="connsiteY14" fmla="*/ 235500 h 4346670"/>
              <a:gd name="connsiteX15" fmla="*/ 626151 w 7135775"/>
              <a:gd name="connsiteY15" fmla="*/ 209123 h 4346670"/>
              <a:gd name="connsiteX16" fmla="*/ 670112 w 7135775"/>
              <a:gd name="connsiteY16" fmla="*/ 191538 h 4346670"/>
              <a:gd name="connsiteX17" fmla="*/ 722866 w 7135775"/>
              <a:gd name="connsiteY17" fmla="*/ 182746 h 4346670"/>
              <a:gd name="connsiteX18" fmla="*/ 775620 w 7135775"/>
              <a:gd name="connsiteY18" fmla="*/ 165161 h 4346670"/>
              <a:gd name="connsiteX19" fmla="*/ 854751 w 7135775"/>
              <a:gd name="connsiteY19" fmla="*/ 147577 h 4346670"/>
              <a:gd name="connsiteX20" fmla="*/ 942674 w 7135775"/>
              <a:gd name="connsiteY20" fmla="*/ 129992 h 4346670"/>
              <a:gd name="connsiteX21" fmla="*/ 1013012 w 7135775"/>
              <a:gd name="connsiteY21" fmla="*/ 112407 h 4346670"/>
              <a:gd name="connsiteX22" fmla="*/ 1109728 w 7135775"/>
              <a:gd name="connsiteY22" fmla="*/ 138784 h 4346670"/>
              <a:gd name="connsiteX23" fmla="*/ 1136105 w 7135775"/>
              <a:gd name="connsiteY23" fmla="*/ 156369 h 4346670"/>
              <a:gd name="connsiteX24" fmla="*/ 1224028 w 7135775"/>
              <a:gd name="connsiteY24" fmla="*/ 173954 h 4346670"/>
              <a:gd name="connsiteX25" fmla="*/ 1320743 w 7135775"/>
              <a:gd name="connsiteY25" fmla="*/ 209123 h 4346670"/>
              <a:gd name="connsiteX26" fmla="*/ 1373497 w 7135775"/>
              <a:gd name="connsiteY26" fmla="*/ 226707 h 4346670"/>
              <a:gd name="connsiteX27" fmla="*/ 1443836 w 7135775"/>
              <a:gd name="connsiteY27" fmla="*/ 253084 h 4346670"/>
              <a:gd name="connsiteX28" fmla="*/ 1505382 w 7135775"/>
              <a:gd name="connsiteY28" fmla="*/ 305838 h 4346670"/>
              <a:gd name="connsiteX29" fmla="*/ 1531759 w 7135775"/>
              <a:gd name="connsiteY29" fmla="*/ 341007 h 4346670"/>
              <a:gd name="connsiteX30" fmla="*/ 1558136 w 7135775"/>
              <a:gd name="connsiteY30" fmla="*/ 428930 h 4346670"/>
              <a:gd name="connsiteX31" fmla="*/ 1566928 w 7135775"/>
              <a:gd name="connsiteY31" fmla="*/ 481684 h 4346670"/>
              <a:gd name="connsiteX32" fmla="*/ 1593305 w 7135775"/>
              <a:gd name="connsiteY32" fmla="*/ 587192 h 4346670"/>
              <a:gd name="connsiteX33" fmla="*/ 1593305 w 7135775"/>
              <a:gd name="connsiteY33" fmla="*/ 1000430 h 4346670"/>
              <a:gd name="connsiteX34" fmla="*/ 1584512 w 7135775"/>
              <a:gd name="connsiteY34" fmla="*/ 1782946 h 4346670"/>
              <a:gd name="connsiteX35" fmla="*/ 1593305 w 7135775"/>
              <a:gd name="connsiteY35" fmla="*/ 1923623 h 4346670"/>
              <a:gd name="connsiteX36" fmla="*/ 1602097 w 7135775"/>
              <a:gd name="connsiteY36" fmla="*/ 1950000 h 4346670"/>
              <a:gd name="connsiteX37" fmla="*/ 1619682 w 7135775"/>
              <a:gd name="connsiteY37" fmla="*/ 2108261 h 4346670"/>
              <a:gd name="connsiteX38" fmla="*/ 1646059 w 7135775"/>
              <a:gd name="connsiteY38" fmla="*/ 2169807 h 4346670"/>
              <a:gd name="connsiteX39" fmla="*/ 1654851 w 7135775"/>
              <a:gd name="connsiteY39" fmla="*/ 2204977 h 4346670"/>
              <a:gd name="connsiteX40" fmla="*/ 1672436 w 7135775"/>
              <a:gd name="connsiteY40" fmla="*/ 2257730 h 4346670"/>
              <a:gd name="connsiteX41" fmla="*/ 1681228 w 7135775"/>
              <a:gd name="connsiteY41" fmla="*/ 2284107 h 4346670"/>
              <a:gd name="connsiteX42" fmla="*/ 1698812 w 7135775"/>
              <a:gd name="connsiteY42" fmla="*/ 2319277 h 4346670"/>
              <a:gd name="connsiteX43" fmla="*/ 1707605 w 7135775"/>
              <a:gd name="connsiteY43" fmla="*/ 2372030 h 4346670"/>
              <a:gd name="connsiteX44" fmla="*/ 1725189 w 7135775"/>
              <a:gd name="connsiteY44" fmla="*/ 2415992 h 4346670"/>
              <a:gd name="connsiteX45" fmla="*/ 1733982 w 7135775"/>
              <a:gd name="connsiteY45" fmla="*/ 2442369 h 4346670"/>
              <a:gd name="connsiteX46" fmla="*/ 1769151 w 7135775"/>
              <a:gd name="connsiteY46" fmla="*/ 2539084 h 4346670"/>
              <a:gd name="connsiteX47" fmla="*/ 1821905 w 7135775"/>
              <a:gd name="connsiteY47" fmla="*/ 2591838 h 4346670"/>
              <a:gd name="connsiteX48" fmla="*/ 1839489 w 7135775"/>
              <a:gd name="connsiteY48" fmla="*/ 2618215 h 4346670"/>
              <a:gd name="connsiteX49" fmla="*/ 1892243 w 7135775"/>
              <a:gd name="connsiteY49" fmla="*/ 2653384 h 4346670"/>
              <a:gd name="connsiteX50" fmla="*/ 1944997 w 7135775"/>
              <a:gd name="connsiteY50" fmla="*/ 2697346 h 4346670"/>
              <a:gd name="connsiteX51" fmla="*/ 1997751 w 7135775"/>
              <a:gd name="connsiteY51" fmla="*/ 2732515 h 4346670"/>
              <a:gd name="connsiteX52" fmla="*/ 2076882 w 7135775"/>
              <a:gd name="connsiteY52" fmla="*/ 2758892 h 4346670"/>
              <a:gd name="connsiteX53" fmla="*/ 2182389 w 7135775"/>
              <a:gd name="connsiteY53" fmla="*/ 2811646 h 4346670"/>
              <a:gd name="connsiteX54" fmla="*/ 2208766 w 7135775"/>
              <a:gd name="connsiteY54" fmla="*/ 2820438 h 4346670"/>
              <a:gd name="connsiteX55" fmla="*/ 2296689 w 7135775"/>
              <a:gd name="connsiteY55" fmla="*/ 2846815 h 4346670"/>
              <a:gd name="connsiteX56" fmla="*/ 2630797 w 7135775"/>
              <a:gd name="connsiteY56" fmla="*/ 2829230 h 4346670"/>
              <a:gd name="connsiteX57" fmla="*/ 2683551 w 7135775"/>
              <a:gd name="connsiteY57" fmla="*/ 2811646 h 4346670"/>
              <a:gd name="connsiteX58" fmla="*/ 2841812 w 7135775"/>
              <a:gd name="connsiteY58" fmla="*/ 2802854 h 4346670"/>
              <a:gd name="connsiteX59" fmla="*/ 3299012 w 7135775"/>
              <a:gd name="connsiteY59" fmla="*/ 2776477 h 4346670"/>
              <a:gd name="connsiteX60" fmla="*/ 3378143 w 7135775"/>
              <a:gd name="connsiteY60" fmla="*/ 2767684 h 4346670"/>
              <a:gd name="connsiteX61" fmla="*/ 4600274 w 7135775"/>
              <a:gd name="connsiteY61" fmla="*/ 2794061 h 4346670"/>
              <a:gd name="connsiteX62" fmla="*/ 4776120 w 7135775"/>
              <a:gd name="connsiteY62" fmla="*/ 2785269 h 4346670"/>
              <a:gd name="connsiteX63" fmla="*/ 4828874 w 7135775"/>
              <a:gd name="connsiteY63" fmla="*/ 2776477 h 4346670"/>
              <a:gd name="connsiteX64" fmla="*/ 4925589 w 7135775"/>
              <a:gd name="connsiteY64" fmla="*/ 2767684 h 4346670"/>
              <a:gd name="connsiteX65" fmla="*/ 5039889 w 7135775"/>
              <a:gd name="connsiteY65" fmla="*/ 2732515 h 4346670"/>
              <a:gd name="connsiteX66" fmla="*/ 5075059 w 7135775"/>
              <a:gd name="connsiteY66" fmla="*/ 2679761 h 4346670"/>
              <a:gd name="connsiteX67" fmla="*/ 5154189 w 7135775"/>
              <a:gd name="connsiteY67" fmla="*/ 2591838 h 4346670"/>
              <a:gd name="connsiteX68" fmla="*/ 5189359 w 7135775"/>
              <a:gd name="connsiteY68" fmla="*/ 2556669 h 4346670"/>
              <a:gd name="connsiteX69" fmla="*/ 5215736 w 7135775"/>
              <a:gd name="connsiteY69" fmla="*/ 2512707 h 4346670"/>
              <a:gd name="connsiteX70" fmla="*/ 5242112 w 7135775"/>
              <a:gd name="connsiteY70" fmla="*/ 2477538 h 4346670"/>
              <a:gd name="connsiteX71" fmla="*/ 5294866 w 7135775"/>
              <a:gd name="connsiteY71" fmla="*/ 2310484 h 4346670"/>
              <a:gd name="connsiteX72" fmla="*/ 5312451 w 7135775"/>
              <a:gd name="connsiteY72" fmla="*/ 2266523 h 4346670"/>
              <a:gd name="connsiteX73" fmla="*/ 5347620 w 7135775"/>
              <a:gd name="connsiteY73" fmla="*/ 2134638 h 4346670"/>
              <a:gd name="connsiteX74" fmla="*/ 5338828 w 7135775"/>
              <a:gd name="connsiteY74" fmla="*/ 1536761 h 4346670"/>
              <a:gd name="connsiteX75" fmla="*/ 5321243 w 7135775"/>
              <a:gd name="connsiteY75" fmla="*/ 1448838 h 4346670"/>
              <a:gd name="connsiteX76" fmla="*/ 5303659 w 7135775"/>
              <a:gd name="connsiteY76" fmla="*/ 1352123 h 4346670"/>
              <a:gd name="connsiteX77" fmla="*/ 5286074 w 7135775"/>
              <a:gd name="connsiteY77" fmla="*/ 1193861 h 4346670"/>
              <a:gd name="connsiteX78" fmla="*/ 5330036 w 7135775"/>
              <a:gd name="connsiteY78" fmla="*/ 631154 h 4346670"/>
              <a:gd name="connsiteX79" fmla="*/ 5558636 w 7135775"/>
              <a:gd name="connsiteY79" fmla="*/ 173954 h 4346670"/>
              <a:gd name="connsiteX80" fmla="*/ 5998251 w 7135775"/>
              <a:gd name="connsiteY80" fmla="*/ 24484 h 4346670"/>
              <a:gd name="connsiteX81" fmla="*/ 6578544 w 7135775"/>
              <a:gd name="connsiteY81" fmla="*/ 24484 h 4346670"/>
              <a:gd name="connsiteX82" fmla="*/ 6974197 w 7135775"/>
              <a:gd name="connsiteY82" fmla="*/ 261876 h 4346670"/>
              <a:gd name="connsiteX83" fmla="*/ 7123666 w 7135775"/>
              <a:gd name="connsiteY83" fmla="*/ 763038 h 4346670"/>
              <a:gd name="connsiteX84" fmla="*/ 7062119 w 7135775"/>
              <a:gd name="connsiteY84" fmla="*/ 2864399 h 4346670"/>
              <a:gd name="connsiteX85" fmla="*/ 6552166 w 7135775"/>
              <a:gd name="connsiteY85" fmla="*/ 3655707 h 4346670"/>
              <a:gd name="connsiteX86" fmla="*/ 5505882 w 7135775"/>
              <a:gd name="connsiteY86" fmla="*/ 4060154 h 4346670"/>
              <a:gd name="connsiteX87" fmla="*/ 3369351 w 7135775"/>
              <a:gd name="connsiteY87" fmla="*/ 4016191 h 4346670"/>
              <a:gd name="connsiteX88" fmla="*/ 2630797 w 7135775"/>
              <a:gd name="connsiteY88" fmla="*/ 4332715 h 4346670"/>
              <a:gd name="connsiteX89" fmla="*/ 2305482 w 7135775"/>
              <a:gd name="connsiteY89" fmla="*/ 4288754 h 4346670"/>
              <a:gd name="connsiteX90" fmla="*/ 2147220 w 7135775"/>
              <a:gd name="connsiteY90" fmla="*/ 4271169 h 4346670"/>
              <a:gd name="connsiteX91" fmla="*/ 2006543 w 7135775"/>
              <a:gd name="connsiteY91" fmla="*/ 4253584 h 4346670"/>
              <a:gd name="connsiteX92" fmla="*/ 1927412 w 7135775"/>
              <a:gd name="connsiteY92" fmla="*/ 4244792 h 4346670"/>
              <a:gd name="connsiteX93" fmla="*/ 1874659 w 7135775"/>
              <a:gd name="connsiteY93" fmla="*/ 4236000 h 4346670"/>
              <a:gd name="connsiteX94" fmla="*/ 1751566 w 7135775"/>
              <a:gd name="connsiteY94" fmla="*/ 4218415 h 4346670"/>
              <a:gd name="connsiteX95" fmla="*/ 1698812 w 7135775"/>
              <a:gd name="connsiteY95" fmla="*/ 4209623 h 4346670"/>
              <a:gd name="connsiteX96" fmla="*/ 1654851 w 7135775"/>
              <a:gd name="connsiteY96" fmla="*/ 4200830 h 4346670"/>
              <a:gd name="connsiteX97" fmla="*/ 1549343 w 7135775"/>
              <a:gd name="connsiteY97" fmla="*/ 4183246 h 4346670"/>
              <a:gd name="connsiteX98" fmla="*/ 1399874 w 7135775"/>
              <a:gd name="connsiteY98" fmla="*/ 4148077 h 4346670"/>
              <a:gd name="connsiteX99" fmla="*/ 1294366 w 7135775"/>
              <a:gd name="connsiteY99" fmla="*/ 4121700 h 4346670"/>
              <a:gd name="connsiteX100" fmla="*/ 1153689 w 7135775"/>
              <a:gd name="connsiteY100" fmla="*/ 4086530 h 4346670"/>
              <a:gd name="connsiteX101" fmla="*/ 986636 w 7135775"/>
              <a:gd name="connsiteY101" fmla="*/ 4068946 h 4346670"/>
              <a:gd name="connsiteX102" fmla="*/ 828374 w 7135775"/>
              <a:gd name="connsiteY102" fmla="*/ 4007400 h 4346670"/>
              <a:gd name="connsiteX103" fmla="*/ 749243 w 7135775"/>
              <a:gd name="connsiteY103" fmla="*/ 3981023 h 4346670"/>
              <a:gd name="connsiteX104" fmla="*/ 678905 w 7135775"/>
              <a:gd name="connsiteY104" fmla="*/ 3954646 h 4346670"/>
              <a:gd name="connsiteX105" fmla="*/ 626151 w 7135775"/>
              <a:gd name="connsiteY105" fmla="*/ 3937061 h 4346670"/>
              <a:gd name="connsiteX106" fmla="*/ 573397 w 7135775"/>
              <a:gd name="connsiteY106" fmla="*/ 3910684 h 4346670"/>
              <a:gd name="connsiteX107" fmla="*/ 529436 w 7135775"/>
              <a:gd name="connsiteY107" fmla="*/ 3893100 h 4346670"/>
              <a:gd name="connsiteX108" fmla="*/ 362382 w 7135775"/>
              <a:gd name="connsiteY108" fmla="*/ 3761215 h 4346670"/>
              <a:gd name="connsiteX109" fmla="*/ 160158 w 7135775"/>
              <a:gd name="connsiteY109" fmla="*/ 3304015 h 4346670"/>
              <a:gd name="connsiteX110" fmla="*/ 1897 w 7135775"/>
              <a:gd name="connsiteY110" fmla="*/ 2635799 h 4346670"/>
              <a:gd name="connsiteX0" fmla="*/ 1897 w 7135775"/>
              <a:gd name="connsiteY0" fmla="*/ 2635799 h 4304889"/>
              <a:gd name="connsiteX1" fmla="*/ 72236 w 7135775"/>
              <a:gd name="connsiteY1" fmla="*/ 1475215 h 4304889"/>
              <a:gd name="connsiteX2" fmla="*/ 63443 w 7135775"/>
              <a:gd name="connsiteY2" fmla="*/ 1378500 h 4304889"/>
              <a:gd name="connsiteX3" fmla="*/ 72236 w 7135775"/>
              <a:gd name="connsiteY3" fmla="*/ 1053184 h 4304889"/>
              <a:gd name="connsiteX4" fmla="*/ 81028 w 7135775"/>
              <a:gd name="connsiteY4" fmla="*/ 956469 h 4304889"/>
              <a:gd name="connsiteX5" fmla="*/ 98612 w 7135775"/>
              <a:gd name="connsiteY5" fmla="*/ 903715 h 4304889"/>
              <a:gd name="connsiteX6" fmla="*/ 142574 w 7135775"/>
              <a:gd name="connsiteY6" fmla="*/ 807000 h 4304889"/>
              <a:gd name="connsiteX7" fmla="*/ 177743 w 7135775"/>
              <a:gd name="connsiteY7" fmla="*/ 719077 h 4304889"/>
              <a:gd name="connsiteX8" fmla="*/ 204120 w 7135775"/>
              <a:gd name="connsiteY8" fmla="*/ 666323 h 4304889"/>
              <a:gd name="connsiteX9" fmla="*/ 221705 w 7135775"/>
              <a:gd name="connsiteY9" fmla="*/ 613569 h 4304889"/>
              <a:gd name="connsiteX10" fmla="*/ 327212 w 7135775"/>
              <a:gd name="connsiteY10" fmla="*/ 428930 h 4304889"/>
              <a:gd name="connsiteX11" fmla="*/ 397551 w 7135775"/>
              <a:gd name="connsiteY11" fmla="*/ 349800 h 4304889"/>
              <a:gd name="connsiteX12" fmla="*/ 450305 w 7135775"/>
              <a:gd name="connsiteY12" fmla="*/ 305838 h 4304889"/>
              <a:gd name="connsiteX13" fmla="*/ 529436 w 7135775"/>
              <a:gd name="connsiteY13" fmla="*/ 244292 h 4304889"/>
              <a:gd name="connsiteX14" fmla="*/ 564605 w 7135775"/>
              <a:gd name="connsiteY14" fmla="*/ 235500 h 4304889"/>
              <a:gd name="connsiteX15" fmla="*/ 626151 w 7135775"/>
              <a:gd name="connsiteY15" fmla="*/ 209123 h 4304889"/>
              <a:gd name="connsiteX16" fmla="*/ 670112 w 7135775"/>
              <a:gd name="connsiteY16" fmla="*/ 191538 h 4304889"/>
              <a:gd name="connsiteX17" fmla="*/ 722866 w 7135775"/>
              <a:gd name="connsiteY17" fmla="*/ 182746 h 4304889"/>
              <a:gd name="connsiteX18" fmla="*/ 775620 w 7135775"/>
              <a:gd name="connsiteY18" fmla="*/ 165161 h 4304889"/>
              <a:gd name="connsiteX19" fmla="*/ 854751 w 7135775"/>
              <a:gd name="connsiteY19" fmla="*/ 147577 h 4304889"/>
              <a:gd name="connsiteX20" fmla="*/ 942674 w 7135775"/>
              <a:gd name="connsiteY20" fmla="*/ 129992 h 4304889"/>
              <a:gd name="connsiteX21" fmla="*/ 1013012 w 7135775"/>
              <a:gd name="connsiteY21" fmla="*/ 112407 h 4304889"/>
              <a:gd name="connsiteX22" fmla="*/ 1109728 w 7135775"/>
              <a:gd name="connsiteY22" fmla="*/ 138784 h 4304889"/>
              <a:gd name="connsiteX23" fmla="*/ 1136105 w 7135775"/>
              <a:gd name="connsiteY23" fmla="*/ 156369 h 4304889"/>
              <a:gd name="connsiteX24" fmla="*/ 1224028 w 7135775"/>
              <a:gd name="connsiteY24" fmla="*/ 173954 h 4304889"/>
              <a:gd name="connsiteX25" fmla="*/ 1320743 w 7135775"/>
              <a:gd name="connsiteY25" fmla="*/ 209123 h 4304889"/>
              <a:gd name="connsiteX26" fmla="*/ 1373497 w 7135775"/>
              <a:gd name="connsiteY26" fmla="*/ 226707 h 4304889"/>
              <a:gd name="connsiteX27" fmla="*/ 1443836 w 7135775"/>
              <a:gd name="connsiteY27" fmla="*/ 253084 h 4304889"/>
              <a:gd name="connsiteX28" fmla="*/ 1505382 w 7135775"/>
              <a:gd name="connsiteY28" fmla="*/ 305838 h 4304889"/>
              <a:gd name="connsiteX29" fmla="*/ 1531759 w 7135775"/>
              <a:gd name="connsiteY29" fmla="*/ 341007 h 4304889"/>
              <a:gd name="connsiteX30" fmla="*/ 1558136 w 7135775"/>
              <a:gd name="connsiteY30" fmla="*/ 428930 h 4304889"/>
              <a:gd name="connsiteX31" fmla="*/ 1566928 w 7135775"/>
              <a:gd name="connsiteY31" fmla="*/ 481684 h 4304889"/>
              <a:gd name="connsiteX32" fmla="*/ 1593305 w 7135775"/>
              <a:gd name="connsiteY32" fmla="*/ 587192 h 4304889"/>
              <a:gd name="connsiteX33" fmla="*/ 1593305 w 7135775"/>
              <a:gd name="connsiteY33" fmla="*/ 1000430 h 4304889"/>
              <a:gd name="connsiteX34" fmla="*/ 1584512 w 7135775"/>
              <a:gd name="connsiteY34" fmla="*/ 1782946 h 4304889"/>
              <a:gd name="connsiteX35" fmla="*/ 1593305 w 7135775"/>
              <a:gd name="connsiteY35" fmla="*/ 1923623 h 4304889"/>
              <a:gd name="connsiteX36" fmla="*/ 1602097 w 7135775"/>
              <a:gd name="connsiteY36" fmla="*/ 1950000 h 4304889"/>
              <a:gd name="connsiteX37" fmla="*/ 1619682 w 7135775"/>
              <a:gd name="connsiteY37" fmla="*/ 2108261 h 4304889"/>
              <a:gd name="connsiteX38" fmla="*/ 1646059 w 7135775"/>
              <a:gd name="connsiteY38" fmla="*/ 2169807 h 4304889"/>
              <a:gd name="connsiteX39" fmla="*/ 1654851 w 7135775"/>
              <a:gd name="connsiteY39" fmla="*/ 2204977 h 4304889"/>
              <a:gd name="connsiteX40" fmla="*/ 1672436 w 7135775"/>
              <a:gd name="connsiteY40" fmla="*/ 2257730 h 4304889"/>
              <a:gd name="connsiteX41" fmla="*/ 1681228 w 7135775"/>
              <a:gd name="connsiteY41" fmla="*/ 2284107 h 4304889"/>
              <a:gd name="connsiteX42" fmla="*/ 1698812 w 7135775"/>
              <a:gd name="connsiteY42" fmla="*/ 2319277 h 4304889"/>
              <a:gd name="connsiteX43" fmla="*/ 1707605 w 7135775"/>
              <a:gd name="connsiteY43" fmla="*/ 2372030 h 4304889"/>
              <a:gd name="connsiteX44" fmla="*/ 1725189 w 7135775"/>
              <a:gd name="connsiteY44" fmla="*/ 2415992 h 4304889"/>
              <a:gd name="connsiteX45" fmla="*/ 1733982 w 7135775"/>
              <a:gd name="connsiteY45" fmla="*/ 2442369 h 4304889"/>
              <a:gd name="connsiteX46" fmla="*/ 1769151 w 7135775"/>
              <a:gd name="connsiteY46" fmla="*/ 2539084 h 4304889"/>
              <a:gd name="connsiteX47" fmla="*/ 1821905 w 7135775"/>
              <a:gd name="connsiteY47" fmla="*/ 2591838 h 4304889"/>
              <a:gd name="connsiteX48" fmla="*/ 1839489 w 7135775"/>
              <a:gd name="connsiteY48" fmla="*/ 2618215 h 4304889"/>
              <a:gd name="connsiteX49" fmla="*/ 1892243 w 7135775"/>
              <a:gd name="connsiteY49" fmla="*/ 2653384 h 4304889"/>
              <a:gd name="connsiteX50" fmla="*/ 1944997 w 7135775"/>
              <a:gd name="connsiteY50" fmla="*/ 2697346 h 4304889"/>
              <a:gd name="connsiteX51" fmla="*/ 1997751 w 7135775"/>
              <a:gd name="connsiteY51" fmla="*/ 2732515 h 4304889"/>
              <a:gd name="connsiteX52" fmla="*/ 2076882 w 7135775"/>
              <a:gd name="connsiteY52" fmla="*/ 2758892 h 4304889"/>
              <a:gd name="connsiteX53" fmla="*/ 2182389 w 7135775"/>
              <a:gd name="connsiteY53" fmla="*/ 2811646 h 4304889"/>
              <a:gd name="connsiteX54" fmla="*/ 2208766 w 7135775"/>
              <a:gd name="connsiteY54" fmla="*/ 2820438 h 4304889"/>
              <a:gd name="connsiteX55" fmla="*/ 2296689 w 7135775"/>
              <a:gd name="connsiteY55" fmla="*/ 2846815 h 4304889"/>
              <a:gd name="connsiteX56" fmla="*/ 2630797 w 7135775"/>
              <a:gd name="connsiteY56" fmla="*/ 2829230 h 4304889"/>
              <a:gd name="connsiteX57" fmla="*/ 2683551 w 7135775"/>
              <a:gd name="connsiteY57" fmla="*/ 2811646 h 4304889"/>
              <a:gd name="connsiteX58" fmla="*/ 2841812 w 7135775"/>
              <a:gd name="connsiteY58" fmla="*/ 2802854 h 4304889"/>
              <a:gd name="connsiteX59" fmla="*/ 3299012 w 7135775"/>
              <a:gd name="connsiteY59" fmla="*/ 2776477 h 4304889"/>
              <a:gd name="connsiteX60" fmla="*/ 3378143 w 7135775"/>
              <a:gd name="connsiteY60" fmla="*/ 2767684 h 4304889"/>
              <a:gd name="connsiteX61" fmla="*/ 4600274 w 7135775"/>
              <a:gd name="connsiteY61" fmla="*/ 2794061 h 4304889"/>
              <a:gd name="connsiteX62" fmla="*/ 4776120 w 7135775"/>
              <a:gd name="connsiteY62" fmla="*/ 2785269 h 4304889"/>
              <a:gd name="connsiteX63" fmla="*/ 4828874 w 7135775"/>
              <a:gd name="connsiteY63" fmla="*/ 2776477 h 4304889"/>
              <a:gd name="connsiteX64" fmla="*/ 4925589 w 7135775"/>
              <a:gd name="connsiteY64" fmla="*/ 2767684 h 4304889"/>
              <a:gd name="connsiteX65" fmla="*/ 5039889 w 7135775"/>
              <a:gd name="connsiteY65" fmla="*/ 2732515 h 4304889"/>
              <a:gd name="connsiteX66" fmla="*/ 5075059 w 7135775"/>
              <a:gd name="connsiteY66" fmla="*/ 2679761 h 4304889"/>
              <a:gd name="connsiteX67" fmla="*/ 5154189 w 7135775"/>
              <a:gd name="connsiteY67" fmla="*/ 2591838 h 4304889"/>
              <a:gd name="connsiteX68" fmla="*/ 5189359 w 7135775"/>
              <a:gd name="connsiteY68" fmla="*/ 2556669 h 4304889"/>
              <a:gd name="connsiteX69" fmla="*/ 5215736 w 7135775"/>
              <a:gd name="connsiteY69" fmla="*/ 2512707 h 4304889"/>
              <a:gd name="connsiteX70" fmla="*/ 5242112 w 7135775"/>
              <a:gd name="connsiteY70" fmla="*/ 2477538 h 4304889"/>
              <a:gd name="connsiteX71" fmla="*/ 5294866 w 7135775"/>
              <a:gd name="connsiteY71" fmla="*/ 2310484 h 4304889"/>
              <a:gd name="connsiteX72" fmla="*/ 5312451 w 7135775"/>
              <a:gd name="connsiteY72" fmla="*/ 2266523 h 4304889"/>
              <a:gd name="connsiteX73" fmla="*/ 5347620 w 7135775"/>
              <a:gd name="connsiteY73" fmla="*/ 2134638 h 4304889"/>
              <a:gd name="connsiteX74" fmla="*/ 5338828 w 7135775"/>
              <a:gd name="connsiteY74" fmla="*/ 1536761 h 4304889"/>
              <a:gd name="connsiteX75" fmla="*/ 5321243 w 7135775"/>
              <a:gd name="connsiteY75" fmla="*/ 1448838 h 4304889"/>
              <a:gd name="connsiteX76" fmla="*/ 5303659 w 7135775"/>
              <a:gd name="connsiteY76" fmla="*/ 1352123 h 4304889"/>
              <a:gd name="connsiteX77" fmla="*/ 5286074 w 7135775"/>
              <a:gd name="connsiteY77" fmla="*/ 1193861 h 4304889"/>
              <a:gd name="connsiteX78" fmla="*/ 5330036 w 7135775"/>
              <a:gd name="connsiteY78" fmla="*/ 631154 h 4304889"/>
              <a:gd name="connsiteX79" fmla="*/ 5558636 w 7135775"/>
              <a:gd name="connsiteY79" fmla="*/ 173954 h 4304889"/>
              <a:gd name="connsiteX80" fmla="*/ 5998251 w 7135775"/>
              <a:gd name="connsiteY80" fmla="*/ 24484 h 4304889"/>
              <a:gd name="connsiteX81" fmla="*/ 6578544 w 7135775"/>
              <a:gd name="connsiteY81" fmla="*/ 24484 h 4304889"/>
              <a:gd name="connsiteX82" fmla="*/ 6974197 w 7135775"/>
              <a:gd name="connsiteY82" fmla="*/ 261876 h 4304889"/>
              <a:gd name="connsiteX83" fmla="*/ 7123666 w 7135775"/>
              <a:gd name="connsiteY83" fmla="*/ 763038 h 4304889"/>
              <a:gd name="connsiteX84" fmla="*/ 7062119 w 7135775"/>
              <a:gd name="connsiteY84" fmla="*/ 2864399 h 4304889"/>
              <a:gd name="connsiteX85" fmla="*/ 6552166 w 7135775"/>
              <a:gd name="connsiteY85" fmla="*/ 3655707 h 4304889"/>
              <a:gd name="connsiteX86" fmla="*/ 5505882 w 7135775"/>
              <a:gd name="connsiteY86" fmla="*/ 4060154 h 4304889"/>
              <a:gd name="connsiteX87" fmla="*/ 3369351 w 7135775"/>
              <a:gd name="connsiteY87" fmla="*/ 4016191 h 4304889"/>
              <a:gd name="connsiteX88" fmla="*/ 2305482 w 7135775"/>
              <a:gd name="connsiteY88" fmla="*/ 4288754 h 4304889"/>
              <a:gd name="connsiteX89" fmla="*/ 2147220 w 7135775"/>
              <a:gd name="connsiteY89" fmla="*/ 4271169 h 4304889"/>
              <a:gd name="connsiteX90" fmla="*/ 2006543 w 7135775"/>
              <a:gd name="connsiteY90" fmla="*/ 4253584 h 4304889"/>
              <a:gd name="connsiteX91" fmla="*/ 1927412 w 7135775"/>
              <a:gd name="connsiteY91" fmla="*/ 4244792 h 4304889"/>
              <a:gd name="connsiteX92" fmla="*/ 1874659 w 7135775"/>
              <a:gd name="connsiteY92" fmla="*/ 4236000 h 4304889"/>
              <a:gd name="connsiteX93" fmla="*/ 1751566 w 7135775"/>
              <a:gd name="connsiteY93" fmla="*/ 4218415 h 4304889"/>
              <a:gd name="connsiteX94" fmla="*/ 1698812 w 7135775"/>
              <a:gd name="connsiteY94" fmla="*/ 4209623 h 4304889"/>
              <a:gd name="connsiteX95" fmla="*/ 1654851 w 7135775"/>
              <a:gd name="connsiteY95" fmla="*/ 4200830 h 4304889"/>
              <a:gd name="connsiteX96" fmla="*/ 1549343 w 7135775"/>
              <a:gd name="connsiteY96" fmla="*/ 4183246 h 4304889"/>
              <a:gd name="connsiteX97" fmla="*/ 1399874 w 7135775"/>
              <a:gd name="connsiteY97" fmla="*/ 4148077 h 4304889"/>
              <a:gd name="connsiteX98" fmla="*/ 1294366 w 7135775"/>
              <a:gd name="connsiteY98" fmla="*/ 4121700 h 4304889"/>
              <a:gd name="connsiteX99" fmla="*/ 1153689 w 7135775"/>
              <a:gd name="connsiteY99" fmla="*/ 4086530 h 4304889"/>
              <a:gd name="connsiteX100" fmla="*/ 986636 w 7135775"/>
              <a:gd name="connsiteY100" fmla="*/ 4068946 h 4304889"/>
              <a:gd name="connsiteX101" fmla="*/ 828374 w 7135775"/>
              <a:gd name="connsiteY101" fmla="*/ 4007400 h 4304889"/>
              <a:gd name="connsiteX102" fmla="*/ 749243 w 7135775"/>
              <a:gd name="connsiteY102" fmla="*/ 3981023 h 4304889"/>
              <a:gd name="connsiteX103" fmla="*/ 678905 w 7135775"/>
              <a:gd name="connsiteY103" fmla="*/ 3954646 h 4304889"/>
              <a:gd name="connsiteX104" fmla="*/ 626151 w 7135775"/>
              <a:gd name="connsiteY104" fmla="*/ 3937061 h 4304889"/>
              <a:gd name="connsiteX105" fmla="*/ 573397 w 7135775"/>
              <a:gd name="connsiteY105" fmla="*/ 3910684 h 4304889"/>
              <a:gd name="connsiteX106" fmla="*/ 529436 w 7135775"/>
              <a:gd name="connsiteY106" fmla="*/ 3893100 h 4304889"/>
              <a:gd name="connsiteX107" fmla="*/ 362382 w 7135775"/>
              <a:gd name="connsiteY107" fmla="*/ 3761215 h 4304889"/>
              <a:gd name="connsiteX108" fmla="*/ 160158 w 7135775"/>
              <a:gd name="connsiteY108" fmla="*/ 3304015 h 4304889"/>
              <a:gd name="connsiteX109" fmla="*/ 1897 w 7135775"/>
              <a:gd name="connsiteY109" fmla="*/ 2635799 h 4304889"/>
              <a:gd name="connsiteX0" fmla="*/ 1897 w 7135775"/>
              <a:gd name="connsiteY0" fmla="*/ 2635799 h 4286032"/>
              <a:gd name="connsiteX1" fmla="*/ 72236 w 7135775"/>
              <a:gd name="connsiteY1" fmla="*/ 1475215 h 4286032"/>
              <a:gd name="connsiteX2" fmla="*/ 63443 w 7135775"/>
              <a:gd name="connsiteY2" fmla="*/ 1378500 h 4286032"/>
              <a:gd name="connsiteX3" fmla="*/ 72236 w 7135775"/>
              <a:gd name="connsiteY3" fmla="*/ 1053184 h 4286032"/>
              <a:gd name="connsiteX4" fmla="*/ 81028 w 7135775"/>
              <a:gd name="connsiteY4" fmla="*/ 956469 h 4286032"/>
              <a:gd name="connsiteX5" fmla="*/ 98612 w 7135775"/>
              <a:gd name="connsiteY5" fmla="*/ 903715 h 4286032"/>
              <a:gd name="connsiteX6" fmla="*/ 142574 w 7135775"/>
              <a:gd name="connsiteY6" fmla="*/ 807000 h 4286032"/>
              <a:gd name="connsiteX7" fmla="*/ 177743 w 7135775"/>
              <a:gd name="connsiteY7" fmla="*/ 719077 h 4286032"/>
              <a:gd name="connsiteX8" fmla="*/ 204120 w 7135775"/>
              <a:gd name="connsiteY8" fmla="*/ 666323 h 4286032"/>
              <a:gd name="connsiteX9" fmla="*/ 221705 w 7135775"/>
              <a:gd name="connsiteY9" fmla="*/ 613569 h 4286032"/>
              <a:gd name="connsiteX10" fmla="*/ 327212 w 7135775"/>
              <a:gd name="connsiteY10" fmla="*/ 428930 h 4286032"/>
              <a:gd name="connsiteX11" fmla="*/ 397551 w 7135775"/>
              <a:gd name="connsiteY11" fmla="*/ 349800 h 4286032"/>
              <a:gd name="connsiteX12" fmla="*/ 450305 w 7135775"/>
              <a:gd name="connsiteY12" fmla="*/ 305838 h 4286032"/>
              <a:gd name="connsiteX13" fmla="*/ 529436 w 7135775"/>
              <a:gd name="connsiteY13" fmla="*/ 244292 h 4286032"/>
              <a:gd name="connsiteX14" fmla="*/ 564605 w 7135775"/>
              <a:gd name="connsiteY14" fmla="*/ 235500 h 4286032"/>
              <a:gd name="connsiteX15" fmla="*/ 626151 w 7135775"/>
              <a:gd name="connsiteY15" fmla="*/ 209123 h 4286032"/>
              <a:gd name="connsiteX16" fmla="*/ 670112 w 7135775"/>
              <a:gd name="connsiteY16" fmla="*/ 191538 h 4286032"/>
              <a:gd name="connsiteX17" fmla="*/ 722866 w 7135775"/>
              <a:gd name="connsiteY17" fmla="*/ 182746 h 4286032"/>
              <a:gd name="connsiteX18" fmla="*/ 775620 w 7135775"/>
              <a:gd name="connsiteY18" fmla="*/ 165161 h 4286032"/>
              <a:gd name="connsiteX19" fmla="*/ 854751 w 7135775"/>
              <a:gd name="connsiteY19" fmla="*/ 147577 h 4286032"/>
              <a:gd name="connsiteX20" fmla="*/ 942674 w 7135775"/>
              <a:gd name="connsiteY20" fmla="*/ 129992 h 4286032"/>
              <a:gd name="connsiteX21" fmla="*/ 1013012 w 7135775"/>
              <a:gd name="connsiteY21" fmla="*/ 112407 h 4286032"/>
              <a:gd name="connsiteX22" fmla="*/ 1109728 w 7135775"/>
              <a:gd name="connsiteY22" fmla="*/ 138784 h 4286032"/>
              <a:gd name="connsiteX23" fmla="*/ 1136105 w 7135775"/>
              <a:gd name="connsiteY23" fmla="*/ 156369 h 4286032"/>
              <a:gd name="connsiteX24" fmla="*/ 1224028 w 7135775"/>
              <a:gd name="connsiteY24" fmla="*/ 173954 h 4286032"/>
              <a:gd name="connsiteX25" fmla="*/ 1320743 w 7135775"/>
              <a:gd name="connsiteY25" fmla="*/ 209123 h 4286032"/>
              <a:gd name="connsiteX26" fmla="*/ 1373497 w 7135775"/>
              <a:gd name="connsiteY26" fmla="*/ 226707 h 4286032"/>
              <a:gd name="connsiteX27" fmla="*/ 1443836 w 7135775"/>
              <a:gd name="connsiteY27" fmla="*/ 253084 h 4286032"/>
              <a:gd name="connsiteX28" fmla="*/ 1505382 w 7135775"/>
              <a:gd name="connsiteY28" fmla="*/ 305838 h 4286032"/>
              <a:gd name="connsiteX29" fmla="*/ 1531759 w 7135775"/>
              <a:gd name="connsiteY29" fmla="*/ 341007 h 4286032"/>
              <a:gd name="connsiteX30" fmla="*/ 1558136 w 7135775"/>
              <a:gd name="connsiteY30" fmla="*/ 428930 h 4286032"/>
              <a:gd name="connsiteX31" fmla="*/ 1566928 w 7135775"/>
              <a:gd name="connsiteY31" fmla="*/ 481684 h 4286032"/>
              <a:gd name="connsiteX32" fmla="*/ 1593305 w 7135775"/>
              <a:gd name="connsiteY32" fmla="*/ 587192 h 4286032"/>
              <a:gd name="connsiteX33" fmla="*/ 1593305 w 7135775"/>
              <a:gd name="connsiteY33" fmla="*/ 1000430 h 4286032"/>
              <a:gd name="connsiteX34" fmla="*/ 1584512 w 7135775"/>
              <a:gd name="connsiteY34" fmla="*/ 1782946 h 4286032"/>
              <a:gd name="connsiteX35" fmla="*/ 1593305 w 7135775"/>
              <a:gd name="connsiteY35" fmla="*/ 1923623 h 4286032"/>
              <a:gd name="connsiteX36" fmla="*/ 1602097 w 7135775"/>
              <a:gd name="connsiteY36" fmla="*/ 1950000 h 4286032"/>
              <a:gd name="connsiteX37" fmla="*/ 1619682 w 7135775"/>
              <a:gd name="connsiteY37" fmla="*/ 2108261 h 4286032"/>
              <a:gd name="connsiteX38" fmla="*/ 1646059 w 7135775"/>
              <a:gd name="connsiteY38" fmla="*/ 2169807 h 4286032"/>
              <a:gd name="connsiteX39" fmla="*/ 1654851 w 7135775"/>
              <a:gd name="connsiteY39" fmla="*/ 2204977 h 4286032"/>
              <a:gd name="connsiteX40" fmla="*/ 1672436 w 7135775"/>
              <a:gd name="connsiteY40" fmla="*/ 2257730 h 4286032"/>
              <a:gd name="connsiteX41" fmla="*/ 1681228 w 7135775"/>
              <a:gd name="connsiteY41" fmla="*/ 2284107 h 4286032"/>
              <a:gd name="connsiteX42" fmla="*/ 1698812 w 7135775"/>
              <a:gd name="connsiteY42" fmla="*/ 2319277 h 4286032"/>
              <a:gd name="connsiteX43" fmla="*/ 1707605 w 7135775"/>
              <a:gd name="connsiteY43" fmla="*/ 2372030 h 4286032"/>
              <a:gd name="connsiteX44" fmla="*/ 1725189 w 7135775"/>
              <a:gd name="connsiteY44" fmla="*/ 2415992 h 4286032"/>
              <a:gd name="connsiteX45" fmla="*/ 1733982 w 7135775"/>
              <a:gd name="connsiteY45" fmla="*/ 2442369 h 4286032"/>
              <a:gd name="connsiteX46" fmla="*/ 1769151 w 7135775"/>
              <a:gd name="connsiteY46" fmla="*/ 2539084 h 4286032"/>
              <a:gd name="connsiteX47" fmla="*/ 1821905 w 7135775"/>
              <a:gd name="connsiteY47" fmla="*/ 2591838 h 4286032"/>
              <a:gd name="connsiteX48" fmla="*/ 1839489 w 7135775"/>
              <a:gd name="connsiteY48" fmla="*/ 2618215 h 4286032"/>
              <a:gd name="connsiteX49" fmla="*/ 1892243 w 7135775"/>
              <a:gd name="connsiteY49" fmla="*/ 2653384 h 4286032"/>
              <a:gd name="connsiteX50" fmla="*/ 1944997 w 7135775"/>
              <a:gd name="connsiteY50" fmla="*/ 2697346 h 4286032"/>
              <a:gd name="connsiteX51" fmla="*/ 1997751 w 7135775"/>
              <a:gd name="connsiteY51" fmla="*/ 2732515 h 4286032"/>
              <a:gd name="connsiteX52" fmla="*/ 2076882 w 7135775"/>
              <a:gd name="connsiteY52" fmla="*/ 2758892 h 4286032"/>
              <a:gd name="connsiteX53" fmla="*/ 2182389 w 7135775"/>
              <a:gd name="connsiteY53" fmla="*/ 2811646 h 4286032"/>
              <a:gd name="connsiteX54" fmla="*/ 2208766 w 7135775"/>
              <a:gd name="connsiteY54" fmla="*/ 2820438 h 4286032"/>
              <a:gd name="connsiteX55" fmla="*/ 2296689 w 7135775"/>
              <a:gd name="connsiteY55" fmla="*/ 2846815 h 4286032"/>
              <a:gd name="connsiteX56" fmla="*/ 2630797 w 7135775"/>
              <a:gd name="connsiteY56" fmla="*/ 2829230 h 4286032"/>
              <a:gd name="connsiteX57" fmla="*/ 2683551 w 7135775"/>
              <a:gd name="connsiteY57" fmla="*/ 2811646 h 4286032"/>
              <a:gd name="connsiteX58" fmla="*/ 2841812 w 7135775"/>
              <a:gd name="connsiteY58" fmla="*/ 2802854 h 4286032"/>
              <a:gd name="connsiteX59" fmla="*/ 3299012 w 7135775"/>
              <a:gd name="connsiteY59" fmla="*/ 2776477 h 4286032"/>
              <a:gd name="connsiteX60" fmla="*/ 3378143 w 7135775"/>
              <a:gd name="connsiteY60" fmla="*/ 2767684 h 4286032"/>
              <a:gd name="connsiteX61" fmla="*/ 4600274 w 7135775"/>
              <a:gd name="connsiteY61" fmla="*/ 2794061 h 4286032"/>
              <a:gd name="connsiteX62" fmla="*/ 4776120 w 7135775"/>
              <a:gd name="connsiteY62" fmla="*/ 2785269 h 4286032"/>
              <a:gd name="connsiteX63" fmla="*/ 4828874 w 7135775"/>
              <a:gd name="connsiteY63" fmla="*/ 2776477 h 4286032"/>
              <a:gd name="connsiteX64" fmla="*/ 4925589 w 7135775"/>
              <a:gd name="connsiteY64" fmla="*/ 2767684 h 4286032"/>
              <a:gd name="connsiteX65" fmla="*/ 5039889 w 7135775"/>
              <a:gd name="connsiteY65" fmla="*/ 2732515 h 4286032"/>
              <a:gd name="connsiteX66" fmla="*/ 5075059 w 7135775"/>
              <a:gd name="connsiteY66" fmla="*/ 2679761 h 4286032"/>
              <a:gd name="connsiteX67" fmla="*/ 5154189 w 7135775"/>
              <a:gd name="connsiteY67" fmla="*/ 2591838 h 4286032"/>
              <a:gd name="connsiteX68" fmla="*/ 5189359 w 7135775"/>
              <a:gd name="connsiteY68" fmla="*/ 2556669 h 4286032"/>
              <a:gd name="connsiteX69" fmla="*/ 5215736 w 7135775"/>
              <a:gd name="connsiteY69" fmla="*/ 2512707 h 4286032"/>
              <a:gd name="connsiteX70" fmla="*/ 5242112 w 7135775"/>
              <a:gd name="connsiteY70" fmla="*/ 2477538 h 4286032"/>
              <a:gd name="connsiteX71" fmla="*/ 5294866 w 7135775"/>
              <a:gd name="connsiteY71" fmla="*/ 2310484 h 4286032"/>
              <a:gd name="connsiteX72" fmla="*/ 5312451 w 7135775"/>
              <a:gd name="connsiteY72" fmla="*/ 2266523 h 4286032"/>
              <a:gd name="connsiteX73" fmla="*/ 5347620 w 7135775"/>
              <a:gd name="connsiteY73" fmla="*/ 2134638 h 4286032"/>
              <a:gd name="connsiteX74" fmla="*/ 5338828 w 7135775"/>
              <a:gd name="connsiteY74" fmla="*/ 1536761 h 4286032"/>
              <a:gd name="connsiteX75" fmla="*/ 5321243 w 7135775"/>
              <a:gd name="connsiteY75" fmla="*/ 1448838 h 4286032"/>
              <a:gd name="connsiteX76" fmla="*/ 5303659 w 7135775"/>
              <a:gd name="connsiteY76" fmla="*/ 1352123 h 4286032"/>
              <a:gd name="connsiteX77" fmla="*/ 5286074 w 7135775"/>
              <a:gd name="connsiteY77" fmla="*/ 1193861 h 4286032"/>
              <a:gd name="connsiteX78" fmla="*/ 5330036 w 7135775"/>
              <a:gd name="connsiteY78" fmla="*/ 631154 h 4286032"/>
              <a:gd name="connsiteX79" fmla="*/ 5558636 w 7135775"/>
              <a:gd name="connsiteY79" fmla="*/ 173954 h 4286032"/>
              <a:gd name="connsiteX80" fmla="*/ 5998251 w 7135775"/>
              <a:gd name="connsiteY80" fmla="*/ 24484 h 4286032"/>
              <a:gd name="connsiteX81" fmla="*/ 6578544 w 7135775"/>
              <a:gd name="connsiteY81" fmla="*/ 24484 h 4286032"/>
              <a:gd name="connsiteX82" fmla="*/ 6974197 w 7135775"/>
              <a:gd name="connsiteY82" fmla="*/ 261876 h 4286032"/>
              <a:gd name="connsiteX83" fmla="*/ 7123666 w 7135775"/>
              <a:gd name="connsiteY83" fmla="*/ 763038 h 4286032"/>
              <a:gd name="connsiteX84" fmla="*/ 7062119 w 7135775"/>
              <a:gd name="connsiteY84" fmla="*/ 2864399 h 4286032"/>
              <a:gd name="connsiteX85" fmla="*/ 6552166 w 7135775"/>
              <a:gd name="connsiteY85" fmla="*/ 3655707 h 4286032"/>
              <a:gd name="connsiteX86" fmla="*/ 5505882 w 7135775"/>
              <a:gd name="connsiteY86" fmla="*/ 4060154 h 4286032"/>
              <a:gd name="connsiteX87" fmla="*/ 3369351 w 7135775"/>
              <a:gd name="connsiteY87" fmla="*/ 4016191 h 4286032"/>
              <a:gd name="connsiteX88" fmla="*/ 2147220 w 7135775"/>
              <a:gd name="connsiteY88" fmla="*/ 4271169 h 4286032"/>
              <a:gd name="connsiteX89" fmla="*/ 2006543 w 7135775"/>
              <a:gd name="connsiteY89" fmla="*/ 4253584 h 4286032"/>
              <a:gd name="connsiteX90" fmla="*/ 1927412 w 7135775"/>
              <a:gd name="connsiteY90" fmla="*/ 4244792 h 4286032"/>
              <a:gd name="connsiteX91" fmla="*/ 1874659 w 7135775"/>
              <a:gd name="connsiteY91" fmla="*/ 4236000 h 4286032"/>
              <a:gd name="connsiteX92" fmla="*/ 1751566 w 7135775"/>
              <a:gd name="connsiteY92" fmla="*/ 4218415 h 4286032"/>
              <a:gd name="connsiteX93" fmla="*/ 1698812 w 7135775"/>
              <a:gd name="connsiteY93" fmla="*/ 4209623 h 4286032"/>
              <a:gd name="connsiteX94" fmla="*/ 1654851 w 7135775"/>
              <a:gd name="connsiteY94" fmla="*/ 4200830 h 4286032"/>
              <a:gd name="connsiteX95" fmla="*/ 1549343 w 7135775"/>
              <a:gd name="connsiteY95" fmla="*/ 4183246 h 4286032"/>
              <a:gd name="connsiteX96" fmla="*/ 1399874 w 7135775"/>
              <a:gd name="connsiteY96" fmla="*/ 4148077 h 4286032"/>
              <a:gd name="connsiteX97" fmla="*/ 1294366 w 7135775"/>
              <a:gd name="connsiteY97" fmla="*/ 4121700 h 4286032"/>
              <a:gd name="connsiteX98" fmla="*/ 1153689 w 7135775"/>
              <a:gd name="connsiteY98" fmla="*/ 4086530 h 4286032"/>
              <a:gd name="connsiteX99" fmla="*/ 986636 w 7135775"/>
              <a:gd name="connsiteY99" fmla="*/ 4068946 h 4286032"/>
              <a:gd name="connsiteX100" fmla="*/ 828374 w 7135775"/>
              <a:gd name="connsiteY100" fmla="*/ 4007400 h 4286032"/>
              <a:gd name="connsiteX101" fmla="*/ 749243 w 7135775"/>
              <a:gd name="connsiteY101" fmla="*/ 3981023 h 4286032"/>
              <a:gd name="connsiteX102" fmla="*/ 678905 w 7135775"/>
              <a:gd name="connsiteY102" fmla="*/ 3954646 h 4286032"/>
              <a:gd name="connsiteX103" fmla="*/ 626151 w 7135775"/>
              <a:gd name="connsiteY103" fmla="*/ 3937061 h 4286032"/>
              <a:gd name="connsiteX104" fmla="*/ 573397 w 7135775"/>
              <a:gd name="connsiteY104" fmla="*/ 3910684 h 4286032"/>
              <a:gd name="connsiteX105" fmla="*/ 529436 w 7135775"/>
              <a:gd name="connsiteY105" fmla="*/ 3893100 h 4286032"/>
              <a:gd name="connsiteX106" fmla="*/ 362382 w 7135775"/>
              <a:gd name="connsiteY106" fmla="*/ 3761215 h 4286032"/>
              <a:gd name="connsiteX107" fmla="*/ 160158 w 7135775"/>
              <a:gd name="connsiteY107" fmla="*/ 3304015 h 4286032"/>
              <a:gd name="connsiteX108" fmla="*/ 1897 w 7135775"/>
              <a:gd name="connsiteY108" fmla="*/ 2635799 h 4286032"/>
              <a:gd name="connsiteX0" fmla="*/ 1897 w 7135775"/>
              <a:gd name="connsiteY0" fmla="*/ 2635799 h 4269150"/>
              <a:gd name="connsiteX1" fmla="*/ 72236 w 7135775"/>
              <a:gd name="connsiteY1" fmla="*/ 1475215 h 4269150"/>
              <a:gd name="connsiteX2" fmla="*/ 63443 w 7135775"/>
              <a:gd name="connsiteY2" fmla="*/ 1378500 h 4269150"/>
              <a:gd name="connsiteX3" fmla="*/ 72236 w 7135775"/>
              <a:gd name="connsiteY3" fmla="*/ 1053184 h 4269150"/>
              <a:gd name="connsiteX4" fmla="*/ 81028 w 7135775"/>
              <a:gd name="connsiteY4" fmla="*/ 956469 h 4269150"/>
              <a:gd name="connsiteX5" fmla="*/ 98612 w 7135775"/>
              <a:gd name="connsiteY5" fmla="*/ 903715 h 4269150"/>
              <a:gd name="connsiteX6" fmla="*/ 142574 w 7135775"/>
              <a:gd name="connsiteY6" fmla="*/ 807000 h 4269150"/>
              <a:gd name="connsiteX7" fmla="*/ 177743 w 7135775"/>
              <a:gd name="connsiteY7" fmla="*/ 719077 h 4269150"/>
              <a:gd name="connsiteX8" fmla="*/ 204120 w 7135775"/>
              <a:gd name="connsiteY8" fmla="*/ 666323 h 4269150"/>
              <a:gd name="connsiteX9" fmla="*/ 221705 w 7135775"/>
              <a:gd name="connsiteY9" fmla="*/ 613569 h 4269150"/>
              <a:gd name="connsiteX10" fmla="*/ 327212 w 7135775"/>
              <a:gd name="connsiteY10" fmla="*/ 428930 h 4269150"/>
              <a:gd name="connsiteX11" fmla="*/ 397551 w 7135775"/>
              <a:gd name="connsiteY11" fmla="*/ 349800 h 4269150"/>
              <a:gd name="connsiteX12" fmla="*/ 450305 w 7135775"/>
              <a:gd name="connsiteY12" fmla="*/ 305838 h 4269150"/>
              <a:gd name="connsiteX13" fmla="*/ 529436 w 7135775"/>
              <a:gd name="connsiteY13" fmla="*/ 244292 h 4269150"/>
              <a:gd name="connsiteX14" fmla="*/ 564605 w 7135775"/>
              <a:gd name="connsiteY14" fmla="*/ 235500 h 4269150"/>
              <a:gd name="connsiteX15" fmla="*/ 626151 w 7135775"/>
              <a:gd name="connsiteY15" fmla="*/ 209123 h 4269150"/>
              <a:gd name="connsiteX16" fmla="*/ 670112 w 7135775"/>
              <a:gd name="connsiteY16" fmla="*/ 191538 h 4269150"/>
              <a:gd name="connsiteX17" fmla="*/ 722866 w 7135775"/>
              <a:gd name="connsiteY17" fmla="*/ 182746 h 4269150"/>
              <a:gd name="connsiteX18" fmla="*/ 775620 w 7135775"/>
              <a:gd name="connsiteY18" fmla="*/ 165161 h 4269150"/>
              <a:gd name="connsiteX19" fmla="*/ 854751 w 7135775"/>
              <a:gd name="connsiteY19" fmla="*/ 147577 h 4269150"/>
              <a:gd name="connsiteX20" fmla="*/ 942674 w 7135775"/>
              <a:gd name="connsiteY20" fmla="*/ 129992 h 4269150"/>
              <a:gd name="connsiteX21" fmla="*/ 1013012 w 7135775"/>
              <a:gd name="connsiteY21" fmla="*/ 112407 h 4269150"/>
              <a:gd name="connsiteX22" fmla="*/ 1109728 w 7135775"/>
              <a:gd name="connsiteY22" fmla="*/ 138784 h 4269150"/>
              <a:gd name="connsiteX23" fmla="*/ 1136105 w 7135775"/>
              <a:gd name="connsiteY23" fmla="*/ 156369 h 4269150"/>
              <a:gd name="connsiteX24" fmla="*/ 1224028 w 7135775"/>
              <a:gd name="connsiteY24" fmla="*/ 173954 h 4269150"/>
              <a:gd name="connsiteX25" fmla="*/ 1320743 w 7135775"/>
              <a:gd name="connsiteY25" fmla="*/ 209123 h 4269150"/>
              <a:gd name="connsiteX26" fmla="*/ 1373497 w 7135775"/>
              <a:gd name="connsiteY26" fmla="*/ 226707 h 4269150"/>
              <a:gd name="connsiteX27" fmla="*/ 1443836 w 7135775"/>
              <a:gd name="connsiteY27" fmla="*/ 253084 h 4269150"/>
              <a:gd name="connsiteX28" fmla="*/ 1505382 w 7135775"/>
              <a:gd name="connsiteY28" fmla="*/ 305838 h 4269150"/>
              <a:gd name="connsiteX29" fmla="*/ 1531759 w 7135775"/>
              <a:gd name="connsiteY29" fmla="*/ 341007 h 4269150"/>
              <a:gd name="connsiteX30" fmla="*/ 1558136 w 7135775"/>
              <a:gd name="connsiteY30" fmla="*/ 428930 h 4269150"/>
              <a:gd name="connsiteX31" fmla="*/ 1566928 w 7135775"/>
              <a:gd name="connsiteY31" fmla="*/ 481684 h 4269150"/>
              <a:gd name="connsiteX32" fmla="*/ 1593305 w 7135775"/>
              <a:gd name="connsiteY32" fmla="*/ 587192 h 4269150"/>
              <a:gd name="connsiteX33" fmla="*/ 1593305 w 7135775"/>
              <a:gd name="connsiteY33" fmla="*/ 1000430 h 4269150"/>
              <a:gd name="connsiteX34" fmla="*/ 1584512 w 7135775"/>
              <a:gd name="connsiteY34" fmla="*/ 1782946 h 4269150"/>
              <a:gd name="connsiteX35" fmla="*/ 1593305 w 7135775"/>
              <a:gd name="connsiteY35" fmla="*/ 1923623 h 4269150"/>
              <a:gd name="connsiteX36" fmla="*/ 1602097 w 7135775"/>
              <a:gd name="connsiteY36" fmla="*/ 1950000 h 4269150"/>
              <a:gd name="connsiteX37" fmla="*/ 1619682 w 7135775"/>
              <a:gd name="connsiteY37" fmla="*/ 2108261 h 4269150"/>
              <a:gd name="connsiteX38" fmla="*/ 1646059 w 7135775"/>
              <a:gd name="connsiteY38" fmla="*/ 2169807 h 4269150"/>
              <a:gd name="connsiteX39" fmla="*/ 1654851 w 7135775"/>
              <a:gd name="connsiteY39" fmla="*/ 2204977 h 4269150"/>
              <a:gd name="connsiteX40" fmla="*/ 1672436 w 7135775"/>
              <a:gd name="connsiteY40" fmla="*/ 2257730 h 4269150"/>
              <a:gd name="connsiteX41" fmla="*/ 1681228 w 7135775"/>
              <a:gd name="connsiteY41" fmla="*/ 2284107 h 4269150"/>
              <a:gd name="connsiteX42" fmla="*/ 1698812 w 7135775"/>
              <a:gd name="connsiteY42" fmla="*/ 2319277 h 4269150"/>
              <a:gd name="connsiteX43" fmla="*/ 1707605 w 7135775"/>
              <a:gd name="connsiteY43" fmla="*/ 2372030 h 4269150"/>
              <a:gd name="connsiteX44" fmla="*/ 1725189 w 7135775"/>
              <a:gd name="connsiteY44" fmla="*/ 2415992 h 4269150"/>
              <a:gd name="connsiteX45" fmla="*/ 1733982 w 7135775"/>
              <a:gd name="connsiteY45" fmla="*/ 2442369 h 4269150"/>
              <a:gd name="connsiteX46" fmla="*/ 1769151 w 7135775"/>
              <a:gd name="connsiteY46" fmla="*/ 2539084 h 4269150"/>
              <a:gd name="connsiteX47" fmla="*/ 1821905 w 7135775"/>
              <a:gd name="connsiteY47" fmla="*/ 2591838 h 4269150"/>
              <a:gd name="connsiteX48" fmla="*/ 1839489 w 7135775"/>
              <a:gd name="connsiteY48" fmla="*/ 2618215 h 4269150"/>
              <a:gd name="connsiteX49" fmla="*/ 1892243 w 7135775"/>
              <a:gd name="connsiteY49" fmla="*/ 2653384 h 4269150"/>
              <a:gd name="connsiteX50" fmla="*/ 1944997 w 7135775"/>
              <a:gd name="connsiteY50" fmla="*/ 2697346 h 4269150"/>
              <a:gd name="connsiteX51" fmla="*/ 1997751 w 7135775"/>
              <a:gd name="connsiteY51" fmla="*/ 2732515 h 4269150"/>
              <a:gd name="connsiteX52" fmla="*/ 2076882 w 7135775"/>
              <a:gd name="connsiteY52" fmla="*/ 2758892 h 4269150"/>
              <a:gd name="connsiteX53" fmla="*/ 2182389 w 7135775"/>
              <a:gd name="connsiteY53" fmla="*/ 2811646 h 4269150"/>
              <a:gd name="connsiteX54" fmla="*/ 2208766 w 7135775"/>
              <a:gd name="connsiteY54" fmla="*/ 2820438 h 4269150"/>
              <a:gd name="connsiteX55" fmla="*/ 2296689 w 7135775"/>
              <a:gd name="connsiteY55" fmla="*/ 2846815 h 4269150"/>
              <a:gd name="connsiteX56" fmla="*/ 2630797 w 7135775"/>
              <a:gd name="connsiteY56" fmla="*/ 2829230 h 4269150"/>
              <a:gd name="connsiteX57" fmla="*/ 2683551 w 7135775"/>
              <a:gd name="connsiteY57" fmla="*/ 2811646 h 4269150"/>
              <a:gd name="connsiteX58" fmla="*/ 2841812 w 7135775"/>
              <a:gd name="connsiteY58" fmla="*/ 2802854 h 4269150"/>
              <a:gd name="connsiteX59" fmla="*/ 3299012 w 7135775"/>
              <a:gd name="connsiteY59" fmla="*/ 2776477 h 4269150"/>
              <a:gd name="connsiteX60" fmla="*/ 3378143 w 7135775"/>
              <a:gd name="connsiteY60" fmla="*/ 2767684 h 4269150"/>
              <a:gd name="connsiteX61" fmla="*/ 4600274 w 7135775"/>
              <a:gd name="connsiteY61" fmla="*/ 2794061 h 4269150"/>
              <a:gd name="connsiteX62" fmla="*/ 4776120 w 7135775"/>
              <a:gd name="connsiteY62" fmla="*/ 2785269 h 4269150"/>
              <a:gd name="connsiteX63" fmla="*/ 4828874 w 7135775"/>
              <a:gd name="connsiteY63" fmla="*/ 2776477 h 4269150"/>
              <a:gd name="connsiteX64" fmla="*/ 4925589 w 7135775"/>
              <a:gd name="connsiteY64" fmla="*/ 2767684 h 4269150"/>
              <a:gd name="connsiteX65" fmla="*/ 5039889 w 7135775"/>
              <a:gd name="connsiteY65" fmla="*/ 2732515 h 4269150"/>
              <a:gd name="connsiteX66" fmla="*/ 5075059 w 7135775"/>
              <a:gd name="connsiteY66" fmla="*/ 2679761 h 4269150"/>
              <a:gd name="connsiteX67" fmla="*/ 5154189 w 7135775"/>
              <a:gd name="connsiteY67" fmla="*/ 2591838 h 4269150"/>
              <a:gd name="connsiteX68" fmla="*/ 5189359 w 7135775"/>
              <a:gd name="connsiteY68" fmla="*/ 2556669 h 4269150"/>
              <a:gd name="connsiteX69" fmla="*/ 5215736 w 7135775"/>
              <a:gd name="connsiteY69" fmla="*/ 2512707 h 4269150"/>
              <a:gd name="connsiteX70" fmla="*/ 5242112 w 7135775"/>
              <a:gd name="connsiteY70" fmla="*/ 2477538 h 4269150"/>
              <a:gd name="connsiteX71" fmla="*/ 5294866 w 7135775"/>
              <a:gd name="connsiteY71" fmla="*/ 2310484 h 4269150"/>
              <a:gd name="connsiteX72" fmla="*/ 5312451 w 7135775"/>
              <a:gd name="connsiteY72" fmla="*/ 2266523 h 4269150"/>
              <a:gd name="connsiteX73" fmla="*/ 5347620 w 7135775"/>
              <a:gd name="connsiteY73" fmla="*/ 2134638 h 4269150"/>
              <a:gd name="connsiteX74" fmla="*/ 5338828 w 7135775"/>
              <a:gd name="connsiteY74" fmla="*/ 1536761 h 4269150"/>
              <a:gd name="connsiteX75" fmla="*/ 5321243 w 7135775"/>
              <a:gd name="connsiteY75" fmla="*/ 1448838 h 4269150"/>
              <a:gd name="connsiteX76" fmla="*/ 5303659 w 7135775"/>
              <a:gd name="connsiteY76" fmla="*/ 1352123 h 4269150"/>
              <a:gd name="connsiteX77" fmla="*/ 5286074 w 7135775"/>
              <a:gd name="connsiteY77" fmla="*/ 1193861 h 4269150"/>
              <a:gd name="connsiteX78" fmla="*/ 5330036 w 7135775"/>
              <a:gd name="connsiteY78" fmla="*/ 631154 h 4269150"/>
              <a:gd name="connsiteX79" fmla="*/ 5558636 w 7135775"/>
              <a:gd name="connsiteY79" fmla="*/ 173954 h 4269150"/>
              <a:gd name="connsiteX80" fmla="*/ 5998251 w 7135775"/>
              <a:gd name="connsiteY80" fmla="*/ 24484 h 4269150"/>
              <a:gd name="connsiteX81" fmla="*/ 6578544 w 7135775"/>
              <a:gd name="connsiteY81" fmla="*/ 24484 h 4269150"/>
              <a:gd name="connsiteX82" fmla="*/ 6974197 w 7135775"/>
              <a:gd name="connsiteY82" fmla="*/ 261876 h 4269150"/>
              <a:gd name="connsiteX83" fmla="*/ 7123666 w 7135775"/>
              <a:gd name="connsiteY83" fmla="*/ 763038 h 4269150"/>
              <a:gd name="connsiteX84" fmla="*/ 7062119 w 7135775"/>
              <a:gd name="connsiteY84" fmla="*/ 2864399 h 4269150"/>
              <a:gd name="connsiteX85" fmla="*/ 6552166 w 7135775"/>
              <a:gd name="connsiteY85" fmla="*/ 3655707 h 4269150"/>
              <a:gd name="connsiteX86" fmla="*/ 5505882 w 7135775"/>
              <a:gd name="connsiteY86" fmla="*/ 4060154 h 4269150"/>
              <a:gd name="connsiteX87" fmla="*/ 3369351 w 7135775"/>
              <a:gd name="connsiteY87" fmla="*/ 4016191 h 4269150"/>
              <a:gd name="connsiteX88" fmla="*/ 2006543 w 7135775"/>
              <a:gd name="connsiteY88" fmla="*/ 4253584 h 4269150"/>
              <a:gd name="connsiteX89" fmla="*/ 1927412 w 7135775"/>
              <a:gd name="connsiteY89" fmla="*/ 4244792 h 4269150"/>
              <a:gd name="connsiteX90" fmla="*/ 1874659 w 7135775"/>
              <a:gd name="connsiteY90" fmla="*/ 4236000 h 4269150"/>
              <a:gd name="connsiteX91" fmla="*/ 1751566 w 7135775"/>
              <a:gd name="connsiteY91" fmla="*/ 4218415 h 4269150"/>
              <a:gd name="connsiteX92" fmla="*/ 1698812 w 7135775"/>
              <a:gd name="connsiteY92" fmla="*/ 4209623 h 4269150"/>
              <a:gd name="connsiteX93" fmla="*/ 1654851 w 7135775"/>
              <a:gd name="connsiteY93" fmla="*/ 4200830 h 4269150"/>
              <a:gd name="connsiteX94" fmla="*/ 1549343 w 7135775"/>
              <a:gd name="connsiteY94" fmla="*/ 4183246 h 4269150"/>
              <a:gd name="connsiteX95" fmla="*/ 1399874 w 7135775"/>
              <a:gd name="connsiteY95" fmla="*/ 4148077 h 4269150"/>
              <a:gd name="connsiteX96" fmla="*/ 1294366 w 7135775"/>
              <a:gd name="connsiteY96" fmla="*/ 4121700 h 4269150"/>
              <a:gd name="connsiteX97" fmla="*/ 1153689 w 7135775"/>
              <a:gd name="connsiteY97" fmla="*/ 4086530 h 4269150"/>
              <a:gd name="connsiteX98" fmla="*/ 986636 w 7135775"/>
              <a:gd name="connsiteY98" fmla="*/ 4068946 h 4269150"/>
              <a:gd name="connsiteX99" fmla="*/ 828374 w 7135775"/>
              <a:gd name="connsiteY99" fmla="*/ 4007400 h 4269150"/>
              <a:gd name="connsiteX100" fmla="*/ 749243 w 7135775"/>
              <a:gd name="connsiteY100" fmla="*/ 3981023 h 4269150"/>
              <a:gd name="connsiteX101" fmla="*/ 678905 w 7135775"/>
              <a:gd name="connsiteY101" fmla="*/ 3954646 h 4269150"/>
              <a:gd name="connsiteX102" fmla="*/ 626151 w 7135775"/>
              <a:gd name="connsiteY102" fmla="*/ 3937061 h 4269150"/>
              <a:gd name="connsiteX103" fmla="*/ 573397 w 7135775"/>
              <a:gd name="connsiteY103" fmla="*/ 3910684 h 4269150"/>
              <a:gd name="connsiteX104" fmla="*/ 529436 w 7135775"/>
              <a:gd name="connsiteY104" fmla="*/ 3893100 h 4269150"/>
              <a:gd name="connsiteX105" fmla="*/ 362382 w 7135775"/>
              <a:gd name="connsiteY105" fmla="*/ 3761215 h 4269150"/>
              <a:gd name="connsiteX106" fmla="*/ 160158 w 7135775"/>
              <a:gd name="connsiteY106" fmla="*/ 3304015 h 4269150"/>
              <a:gd name="connsiteX107" fmla="*/ 1897 w 7135775"/>
              <a:gd name="connsiteY107" fmla="*/ 2635799 h 4269150"/>
              <a:gd name="connsiteX0" fmla="*/ 1897 w 7135775"/>
              <a:gd name="connsiteY0" fmla="*/ 2635799 h 4259549"/>
              <a:gd name="connsiteX1" fmla="*/ 72236 w 7135775"/>
              <a:gd name="connsiteY1" fmla="*/ 1475215 h 4259549"/>
              <a:gd name="connsiteX2" fmla="*/ 63443 w 7135775"/>
              <a:gd name="connsiteY2" fmla="*/ 1378500 h 4259549"/>
              <a:gd name="connsiteX3" fmla="*/ 72236 w 7135775"/>
              <a:gd name="connsiteY3" fmla="*/ 1053184 h 4259549"/>
              <a:gd name="connsiteX4" fmla="*/ 81028 w 7135775"/>
              <a:gd name="connsiteY4" fmla="*/ 956469 h 4259549"/>
              <a:gd name="connsiteX5" fmla="*/ 98612 w 7135775"/>
              <a:gd name="connsiteY5" fmla="*/ 903715 h 4259549"/>
              <a:gd name="connsiteX6" fmla="*/ 142574 w 7135775"/>
              <a:gd name="connsiteY6" fmla="*/ 807000 h 4259549"/>
              <a:gd name="connsiteX7" fmla="*/ 177743 w 7135775"/>
              <a:gd name="connsiteY7" fmla="*/ 719077 h 4259549"/>
              <a:gd name="connsiteX8" fmla="*/ 204120 w 7135775"/>
              <a:gd name="connsiteY8" fmla="*/ 666323 h 4259549"/>
              <a:gd name="connsiteX9" fmla="*/ 221705 w 7135775"/>
              <a:gd name="connsiteY9" fmla="*/ 613569 h 4259549"/>
              <a:gd name="connsiteX10" fmla="*/ 327212 w 7135775"/>
              <a:gd name="connsiteY10" fmla="*/ 428930 h 4259549"/>
              <a:gd name="connsiteX11" fmla="*/ 397551 w 7135775"/>
              <a:gd name="connsiteY11" fmla="*/ 349800 h 4259549"/>
              <a:gd name="connsiteX12" fmla="*/ 450305 w 7135775"/>
              <a:gd name="connsiteY12" fmla="*/ 305838 h 4259549"/>
              <a:gd name="connsiteX13" fmla="*/ 529436 w 7135775"/>
              <a:gd name="connsiteY13" fmla="*/ 244292 h 4259549"/>
              <a:gd name="connsiteX14" fmla="*/ 564605 w 7135775"/>
              <a:gd name="connsiteY14" fmla="*/ 235500 h 4259549"/>
              <a:gd name="connsiteX15" fmla="*/ 626151 w 7135775"/>
              <a:gd name="connsiteY15" fmla="*/ 209123 h 4259549"/>
              <a:gd name="connsiteX16" fmla="*/ 670112 w 7135775"/>
              <a:gd name="connsiteY16" fmla="*/ 191538 h 4259549"/>
              <a:gd name="connsiteX17" fmla="*/ 722866 w 7135775"/>
              <a:gd name="connsiteY17" fmla="*/ 182746 h 4259549"/>
              <a:gd name="connsiteX18" fmla="*/ 775620 w 7135775"/>
              <a:gd name="connsiteY18" fmla="*/ 165161 h 4259549"/>
              <a:gd name="connsiteX19" fmla="*/ 854751 w 7135775"/>
              <a:gd name="connsiteY19" fmla="*/ 147577 h 4259549"/>
              <a:gd name="connsiteX20" fmla="*/ 942674 w 7135775"/>
              <a:gd name="connsiteY20" fmla="*/ 129992 h 4259549"/>
              <a:gd name="connsiteX21" fmla="*/ 1013012 w 7135775"/>
              <a:gd name="connsiteY21" fmla="*/ 112407 h 4259549"/>
              <a:gd name="connsiteX22" fmla="*/ 1109728 w 7135775"/>
              <a:gd name="connsiteY22" fmla="*/ 138784 h 4259549"/>
              <a:gd name="connsiteX23" fmla="*/ 1136105 w 7135775"/>
              <a:gd name="connsiteY23" fmla="*/ 156369 h 4259549"/>
              <a:gd name="connsiteX24" fmla="*/ 1224028 w 7135775"/>
              <a:gd name="connsiteY24" fmla="*/ 173954 h 4259549"/>
              <a:gd name="connsiteX25" fmla="*/ 1320743 w 7135775"/>
              <a:gd name="connsiteY25" fmla="*/ 209123 h 4259549"/>
              <a:gd name="connsiteX26" fmla="*/ 1373497 w 7135775"/>
              <a:gd name="connsiteY26" fmla="*/ 226707 h 4259549"/>
              <a:gd name="connsiteX27" fmla="*/ 1443836 w 7135775"/>
              <a:gd name="connsiteY27" fmla="*/ 253084 h 4259549"/>
              <a:gd name="connsiteX28" fmla="*/ 1505382 w 7135775"/>
              <a:gd name="connsiteY28" fmla="*/ 305838 h 4259549"/>
              <a:gd name="connsiteX29" fmla="*/ 1531759 w 7135775"/>
              <a:gd name="connsiteY29" fmla="*/ 341007 h 4259549"/>
              <a:gd name="connsiteX30" fmla="*/ 1558136 w 7135775"/>
              <a:gd name="connsiteY30" fmla="*/ 428930 h 4259549"/>
              <a:gd name="connsiteX31" fmla="*/ 1566928 w 7135775"/>
              <a:gd name="connsiteY31" fmla="*/ 481684 h 4259549"/>
              <a:gd name="connsiteX32" fmla="*/ 1593305 w 7135775"/>
              <a:gd name="connsiteY32" fmla="*/ 587192 h 4259549"/>
              <a:gd name="connsiteX33" fmla="*/ 1593305 w 7135775"/>
              <a:gd name="connsiteY33" fmla="*/ 1000430 h 4259549"/>
              <a:gd name="connsiteX34" fmla="*/ 1584512 w 7135775"/>
              <a:gd name="connsiteY34" fmla="*/ 1782946 h 4259549"/>
              <a:gd name="connsiteX35" fmla="*/ 1593305 w 7135775"/>
              <a:gd name="connsiteY35" fmla="*/ 1923623 h 4259549"/>
              <a:gd name="connsiteX36" fmla="*/ 1602097 w 7135775"/>
              <a:gd name="connsiteY36" fmla="*/ 1950000 h 4259549"/>
              <a:gd name="connsiteX37" fmla="*/ 1619682 w 7135775"/>
              <a:gd name="connsiteY37" fmla="*/ 2108261 h 4259549"/>
              <a:gd name="connsiteX38" fmla="*/ 1646059 w 7135775"/>
              <a:gd name="connsiteY38" fmla="*/ 2169807 h 4259549"/>
              <a:gd name="connsiteX39" fmla="*/ 1654851 w 7135775"/>
              <a:gd name="connsiteY39" fmla="*/ 2204977 h 4259549"/>
              <a:gd name="connsiteX40" fmla="*/ 1672436 w 7135775"/>
              <a:gd name="connsiteY40" fmla="*/ 2257730 h 4259549"/>
              <a:gd name="connsiteX41" fmla="*/ 1681228 w 7135775"/>
              <a:gd name="connsiteY41" fmla="*/ 2284107 h 4259549"/>
              <a:gd name="connsiteX42" fmla="*/ 1698812 w 7135775"/>
              <a:gd name="connsiteY42" fmla="*/ 2319277 h 4259549"/>
              <a:gd name="connsiteX43" fmla="*/ 1707605 w 7135775"/>
              <a:gd name="connsiteY43" fmla="*/ 2372030 h 4259549"/>
              <a:gd name="connsiteX44" fmla="*/ 1725189 w 7135775"/>
              <a:gd name="connsiteY44" fmla="*/ 2415992 h 4259549"/>
              <a:gd name="connsiteX45" fmla="*/ 1733982 w 7135775"/>
              <a:gd name="connsiteY45" fmla="*/ 2442369 h 4259549"/>
              <a:gd name="connsiteX46" fmla="*/ 1769151 w 7135775"/>
              <a:gd name="connsiteY46" fmla="*/ 2539084 h 4259549"/>
              <a:gd name="connsiteX47" fmla="*/ 1821905 w 7135775"/>
              <a:gd name="connsiteY47" fmla="*/ 2591838 h 4259549"/>
              <a:gd name="connsiteX48" fmla="*/ 1839489 w 7135775"/>
              <a:gd name="connsiteY48" fmla="*/ 2618215 h 4259549"/>
              <a:gd name="connsiteX49" fmla="*/ 1892243 w 7135775"/>
              <a:gd name="connsiteY49" fmla="*/ 2653384 h 4259549"/>
              <a:gd name="connsiteX50" fmla="*/ 1944997 w 7135775"/>
              <a:gd name="connsiteY50" fmla="*/ 2697346 h 4259549"/>
              <a:gd name="connsiteX51" fmla="*/ 1997751 w 7135775"/>
              <a:gd name="connsiteY51" fmla="*/ 2732515 h 4259549"/>
              <a:gd name="connsiteX52" fmla="*/ 2076882 w 7135775"/>
              <a:gd name="connsiteY52" fmla="*/ 2758892 h 4259549"/>
              <a:gd name="connsiteX53" fmla="*/ 2182389 w 7135775"/>
              <a:gd name="connsiteY53" fmla="*/ 2811646 h 4259549"/>
              <a:gd name="connsiteX54" fmla="*/ 2208766 w 7135775"/>
              <a:gd name="connsiteY54" fmla="*/ 2820438 h 4259549"/>
              <a:gd name="connsiteX55" fmla="*/ 2296689 w 7135775"/>
              <a:gd name="connsiteY55" fmla="*/ 2846815 h 4259549"/>
              <a:gd name="connsiteX56" fmla="*/ 2630797 w 7135775"/>
              <a:gd name="connsiteY56" fmla="*/ 2829230 h 4259549"/>
              <a:gd name="connsiteX57" fmla="*/ 2683551 w 7135775"/>
              <a:gd name="connsiteY57" fmla="*/ 2811646 h 4259549"/>
              <a:gd name="connsiteX58" fmla="*/ 2841812 w 7135775"/>
              <a:gd name="connsiteY58" fmla="*/ 2802854 h 4259549"/>
              <a:gd name="connsiteX59" fmla="*/ 3299012 w 7135775"/>
              <a:gd name="connsiteY59" fmla="*/ 2776477 h 4259549"/>
              <a:gd name="connsiteX60" fmla="*/ 3378143 w 7135775"/>
              <a:gd name="connsiteY60" fmla="*/ 2767684 h 4259549"/>
              <a:gd name="connsiteX61" fmla="*/ 4600274 w 7135775"/>
              <a:gd name="connsiteY61" fmla="*/ 2794061 h 4259549"/>
              <a:gd name="connsiteX62" fmla="*/ 4776120 w 7135775"/>
              <a:gd name="connsiteY62" fmla="*/ 2785269 h 4259549"/>
              <a:gd name="connsiteX63" fmla="*/ 4828874 w 7135775"/>
              <a:gd name="connsiteY63" fmla="*/ 2776477 h 4259549"/>
              <a:gd name="connsiteX64" fmla="*/ 4925589 w 7135775"/>
              <a:gd name="connsiteY64" fmla="*/ 2767684 h 4259549"/>
              <a:gd name="connsiteX65" fmla="*/ 5039889 w 7135775"/>
              <a:gd name="connsiteY65" fmla="*/ 2732515 h 4259549"/>
              <a:gd name="connsiteX66" fmla="*/ 5075059 w 7135775"/>
              <a:gd name="connsiteY66" fmla="*/ 2679761 h 4259549"/>
              <a:gd name="connsiteX67" fmla="*/ 5154189 w 7135775"/>
              <a:gd name="connsiteY67" fmla="*/ 2591838 h 4259549"/>
              <a:gd name="connsiteX68" fmla="*/ 5189359 w 7135775"/>
              <a:gd name="connsiteY68" fmla="*/ 2556669 h 4259549"/>
              <a:gd name="connsiteX69" fmla="*/ 5215736 w 7135775"/>
              <a:gd name="connsiteY69" fmla="*/ 2512707 h 4259549"/>
              <a:gd name="connsiteX70" fmla="*/ 5242112 w 7135775"/>
              <a:gd name="connsiteY70" fmla="*/ 2477538 h 4259549"/>
              <a:gd name="connsiteX71" fmla="*/ 5294866 w 7135775"/>
              <a:gd name="connsiteY71" fmla="*/ 2310484 h 4259549"/>
              <a:gd name="connsiteX72" fmla="*/ 5312451 w 7135775"/>
              <a:gd name="connsiteY72" fmla="*/ 2266523 h 4259549"/>
              <a:gd name="connsiteX73" fmla="*/ 5347620 w 7135775"/>
              <a:gd name="connsiteY73" fmla="*/ 2134638 h 4259549"/>
              <a:gd name="connsiteX74" fmla="*/ 5338828 w 7135775"/>
              <a:gd name="connsiteY74" fmla="*/ 1536761 h 4259549"/>
              <a:gd name="connsiteX75" fmla="*/ 5321243 w 7135775"/>
              <a:gd name="connsiteY75" fmla="*/ 1448838 h 4259549"/>
              <a:gd name="connsiteX76" fmla="*/ 5303659 w 7135775"/>
              <a:gd name="connsiteY76" fmla="*/ 1352123 h 4259549"/>
              <a:gd name="connsiteX77" fmla="*/ 5286074 w 7135775"/>
              <a:gd name="connsiteY77" fmla="*/ 1193861 h 4259549"/>
              <a:gd name="connsiteX78" fmla="*/ 5330036 w 7135775"/>
              <a:gd name="connsiteY78" fmla="*/ 631154 h 4259549"/>
              <a:gd name="connsiteX79" fmla="*/ 5558636 w 7135775"/>
              <a:gd name="connsiteY79" fmla="*/ 173954 h 4259549"/>
              <a:gd name="connsiteX80" fmla="*/ 5998251 w 7135775"/>
              <a:gd name="connsiteY80" fmla="*/ 24484 h 4259549"/>
              <a:gd name="connsiteX81" fmla="*/ 6578544 w 7135775"/>
              <a:gd name="connsiteY81" fmla="*/ 24484 h 4259549"/>
              <a:gd name="connsiteX82" fmla="*/ 6974197 w 7135775"/>
              <a:gd name="connsiteY82" fmla="*/ 261876 h 4259549"/>
              <a:gd name="connsiteX83" fmla="*/ 7123666 w 7135775"/>
              <a:gd name="connsiteY83" fmla="*/ 763038 h 4259549"/>
              <a:gd name="connsiteX84" fmla="*/ 7062119 w 7135775"/>
              <a:gd name="connsiteY84" fmla="*/ 2864399 h 4259549"/>
              <a:gd name="connsiteX85" fmla="*/ 6552166 w 7135775"/>
              <a:gd name="connsiteY85" fmla="*/ 3655707 h 4259549"/>
              <a:gd name="connsiteX86" fmla="*/ 5505882 w 7135775"/>
              <a:gd name="connsiteY86" fmla="*/ 4060154 h 4259549"/>
              <a:gd name="connsiteX87" fmla="*/ 3369351 w 7135775"/>
              <a:gd name="connsiteY87" fmla="*/ 4016191 h 4259549"/>
              <a:gd name="connsiteX88" fmla="*/ 1927412 w 7135775"/>
              <a:gd name="connsiteY88" fmla="*/ 4244792 h 4259549"/>
              <a:gd name="connsiteX89" fmla="*/ 1874659 w 7135775"/>
              <a:gd name="connsiteY89" fmla="*/ 4236000 h 4259549"/>
              <a:gd name="connsiteX90" fmla="*/ 1751566 w 7135775"/>
              <a:gd name="connsiteY90" fmla="*/ 4218415 h 4259549"/>
              <a:gd name="connsiteX91" fmla="*/ 1698812 w 7135775"/>
              <a:gd name="connsiteY91" fmla="*/ 4209623 h 4259549"/>
              <a:gd name="connsiteX92" fmla="*/ 1654851 w 7135775"/>
              <a:gd name="connsiteY92" fmla="*/ 4200830 h 4259549"/>
              <a:gd name="connsiteX93" fmla="*/ 1549343 w 7135775"/>
              <a:gd name="connsiteY93" fmla="*/ 4183246 h 4259549"/>
              <a:gd name="connsiteX94" fmla="*/ 1399874 w 7135775"/>
              <a:gd name="connsiteY94" fmla="*/ 4148077 h 4259549"/>
              <a:gd name="connsiteX95" fmla="*/ 1294366 w 7135775"/>
              <a:gd name="connsiteY95" fmla="*/ 4121700 h 4259549"/>
              <a:gd name="connsiteX96" fmla="*/ 1153689 w 7135775"/>
              <a:gd name="connsiteY96" fmla="*/ 4086530 h 4259549"/>
              <a:gd name="connsiteX97" fmla="*/ 986636 w 7135775"/>
              <a:gd name="connsiteY97" fmla="*/ 4068946 h 4259549"/>
              <a:gd name="connsiteX98" fmla="*/ 828374 w 7135775"/>
              <a:gd name="connsiteY98" fmla="*/ 4007400 h 4259549"/>
              <a:gd name="connsiteX99" fmla="*/ 749243 w 7135775"/>
              <a:gd name="connsiteY99" fmla="*/ 3981023 h 4259549"/>
              <a:gd name="connsiteX100" fmla="*/ 678905 w 7135775"/>
              <a:gd name="connsiteY100" fmla="*/ 3954646 h 4259549"/>
              <a:gd name="connsiteX101" fmla="*/ 626151 w 7135775"/>
              <a:gd name="connsiteY101" fmla="*/ 3937061 h 4259549"/>
              <a:gd name="connsiteX102" fmla="*/ 573397 w 7135775"/>
              <a:gd name="connsiteY102" fmla="*/ 3910684 h 4259549"/>
              <a:gd name="connsiteX103" fmla="*/ 529436 w 7135775"/>
              <a:gd name="connsiteY103" fmla="*/ 3893100 h 4259549"/>
              <a:gd name="connsiteX104" fmla="*/ 362382 w 7135775"/>
              <a:gd name="connsiteY104" fmla="*/ 3761215 h 4259549"/>
              <a:gd name="connsiteX105" fmla="*/ 160158 w 7135775"/>
              <a:gd name="connsiteY105" fmla="*/ 3304015 h 4259549"/>
              <a:gd name="connsiteX106" fmla="*/ 1897 w 7135775"/>
              <a:gd name="connsiteY106" fmla="*/ 2635799 h 4259549"/>
              <a:gd name="connsiteX0" fmla="*/ 1897 w 7135775"/>
              <a:gd name="connsiteY0" fmla="*/ 2635799 h 4255755"/>
              <a:gd name="connsiteX1" fmla="*/ 72236 w 7135775"/>
              <a:gd name="connsiteY1" fmla="*/ 1475215 h 4255755"/>
              <a:gd name="connsiteX2" fmla="*/ 63443 w 7135775"/>
              <a:gd name="connsiteY2" fmla="*/ 1378500 h 4255755"/>
              <a:gd name="connsiteX3" fmla="*/ 72236 w 7135775"/>
              <a:gd name="connsiteY3" fmla="*/ 1053184 h 4255755"/>
              <a:gd name="connsiteX4" fmla="*/ 81028 w 7135775"/>
              <a:gd name="connsiteY4" fmla="*/ 956469 h 4255755"/>
              <a:gd name="connsiteX5" fmla="*/ 98612 w 7135775"/>
              <a:gd name="connsiteY5" fmla="*/ 903715 h 4255755"/>
              <a:gd name="connsiteX6" fmla="*/ 142574 w 7135775"/>
              <a:gd name="connsiteY6" fmla="*/ 807000 h 4255755"/>
              <a:gd name="connsiteX7" fmla="*/ 177743 w 7135775"/>
              <a:gd name="connsiteY7" fmla="*/ 719077 h 4255755"/>
              <a:gd name="connsiteX8" fmla="*/ 204120 w 7135775"/>
              <a:gd name="connsiteY8" fmla="*/ 666323 h 4255755"/>
              <a:gd name="connsiteX9" fmla="*/ 221705 w 7135775"/>
              <a:gd name="connsiteY9" fmla="*/ 613569 h 4255755"/>
              <a:gd name="connsiteX10" fmla="*/ 327212 w 7135775"/>
              <a:gd name="connsiteY10" fmla="*/ 428930 h 4255755"/>
              <a:gd name="connsiteX11" fmla="*/ 397551 w 7135775"/>
              <a:gd name="connsiteY11" fmla="*/ 349800 h 4255755"/>
              <a:gd name="connsiteX12" fmla="*/ 450305 w 7135775"/>
              <a:gd name="connsiteY12" fmla="*/ 305838 h 4255755"/>
              <a:gd name="connsiteX13" fmla="*/ 529436 w 7135775"/>
              <a:gd name="connsiteY13" fmla="*/ 244292 h 4255755"/>
              <a:gd name="connsiteX14" fmla="*/ 564605 w 7135775"/>
              <a:gd name="connsiteY14" fmla="*/ 235500 h 4255755"/>
              <a:gd name="connsiteX15" fmla="*/ 626151 w 7135775"/>
              <a:gd name="connsiteY15" fmla="*/ 209123 h 4255755"/>
              <a:gd name="connsiteX16" fmla="*/ 670112 w 7135775"/>
              <a:gd name="connsiteY16" fmla="*/ 191538 h 4255755"/>
              <a:gd name="connsiteX17" fmla="*/ 722866 w 7135775"/>
              <a:gd name="connsiteY17" fmla="*/ 182746 h 4255755"/>
              <a:gd name="connsiteX18" fmla="*/ 775620 w 7135775"/>
              <a:gd name="connsiteY18" fmla="*/ 165161 h 4255755"/>
              <a:gd name="connsiteX19" fmla="*/ 854751 w 7135775"/>
              <a:gd name="connsiteY19" fmla="*/ 147577 h 4255755"/>
              <a:gd name="connsiteX20" fmla="*/ 942674 w 7135775"/>
              <a:gd name="connsiteY20" fmla="*/ 129992 h 4255755"/>
              <a:gd name="connsiteX21" fmla="*/ 1013012 w 7135775"/>
              <a:gd name="connsiteY21" fmla="*/ 112407 h 4255755"/>
              <a:gd name="connsiteX22" fmla="*/ 1109728 w 7135775"/>
              <a:gd name="connsiteY22" fmla="*/ 138784 h 4255755"/>
              <a:gd name="connsiteX23" fmla="*/ 1136105 w 7135775"/>
              <a:gd name="connsiteY23" fmla="*/ 156369 h 4255755"/>
              <a:gd name="connsiteX24" fmla="*/ 1224028 w 7135775"/>
              <a:gd name="connsiteY24" fmla="*/ 173954 h 4255755"/>
              <a:gd name="connsiteX25" fmla="*/ 1320743 w 7135775"/>
              <a:gd name="connsiteY25" fmla="*/ 209123 h 4255755"/>
              <a:gd name="connsiteX26" fmla="*/ 1373497 w 7135775"/>
              <a:gd name="connsiteY26" fmla="*/ 226707 h 4255755"/>
              <a:gd name="connsiteX27" fmla="*/ 1443836 w 7135775"/>
              <a:gd name="connsiteY27" fmla="*/ 253084 h 4255755"/>
              <a:gd name="connsiteX28" fmla="*/ 1505382 w 7135775"/>
              <a:gd name="connsiteY28" fmla="*/ 305838 h 4255755"/>
              <a:gd name="connsiteX29" fmla="*/ 1531759 w 7135775"/>
              <a:gd name="connsiteY29" fmla="*/ 341007 h 4255755"/>
              <a:gd name="connsiteX30" fmla="*/ 1558136 w 7135775"/>
              <a:gd name="connsiteY30" fmla="*/ 428930 h 4255755"/>
              <a:gd name="connsiteX31" fmla="*/ 1566928 w 7135775"/>
              <a:gd name="connsiteY31" fmla="*/ 481684 h 4255755"/>
              <a:gd name="connsiteX32" fmla="*/ 1593305 w 7135775"/>
              <a:gd name="connsiteY32" fmla="*/ 587192 h 4255755"/>
              <a:gd name="connsiteX33" fmla="*/ 1593305 w 7135775"/>
              <a:gd name="connsiteY33" fmla="*/ 1000430 h 4255755"/>
              <a:gd name="connsiteX34" fmla="*/ 1584512 w 7135775"/>
              <a:gd name="connsiteY34" fmla="*/ 1782946 h 4255755"/>
              <a:gd name="connsiteX35" fmla="*/ 1593305 w 7135775"/>
              <a:gd name="connsiteY35" fmla="*/ 1923623 h 4255755"/>
              <a:gd name="connsiteX36" fmla="*/ 1602097 w 7135775"/>
              <a:gd name="connsiteY36" fmla="*/ 1950000 h 4255755"/>
              <a:gd name="connsiteX37" fmla="*/ 1619682 w 7135775"/>
              <a:gd name="connsiteY37" fmla="*/ 2108261 h 4255755"/>
              <a:gd name="connsiteX38" fmla="*/ 1646059 w 7135775"/>
              <a:gd name="connsiteY38" fmla="*/ 2169807 h 4255755"/>
              <a:gd name="connsiteX39" fmla="*/ 1654851 w 7135775"/>
              <a:gd name="connsiteY39" fmla="*/ 2204977 h 4255755"/>
              <a:gd name="connsiteX40" fmla="*/ 1672436 w 7135775"/>
              <a:gd name="connsiteY40" fmla="*/ 2257730 h 4255755"/>
              <a:gd name="connsiteX41" fmla="*/ 1681228 w 7135775"/>
              <a:gd name="connsiteY41" fmla="*/ 2284107 h 4255755"/>
              <a:gd name="connsiteX42" fmla="*/ 1698812 w 7135775"/>
              <a:gd name="connsiteY42" fmla="*/ 2319277 h 4255755"/>
              <a:gd name="connsiteX43" fmla="*/ 1707605 w 7135775"/>
              <a:gd name="connsiteY43" fmla="*/ 2372030 h 4255755"/>
              <a:gd name="connsiteX44" fmla="*/ 1725189 w 7135775"/>
              <a:gd name="connsiteY44" fmla="*/ 2415992 h 4255755"/>
              <a:gd name="connsiteX45" fmla="*/ 1733982 w 7135775"/>
              <a:gd name="connsiteY45" fmla="*/ 2442369 h 4255755"/>
              <a:gd name="connsiteX46" fmla="*/ 1769151 w 7135775"/>
              <a:gd name="connsiteY46" fmla="*/ 2539084 h 4255755"/>
              <a:gd name="connsiteX47" fmla="*/ 1821905 w 7135775"/>
              <a:gd name="connsiteY47" fmla="*/ 2591838 h 4255755"/>
              <a:gd name="connsiteX48" fmla="*/ 1839489 w 7135775"/>
              <a:gd name="connsiteY48" fmla="*/ 2618215 h 4255755"/>
              <a:gd name="connsiteX49" fmla="*/ 1892243 w 7135775"/>
              <a:gd name="connsiteY49" fmla="*/ 2653384 h 4255755"/>
              <a:gd name="connsiteX50" fmla="*/ 1944997 w 7135775"/>
              <a:gd name="connsiteY50" fmla="*/ 2697346 h 4255755"/>
              <a:gd name="connsiteX51" fmla="*/ 1997751 w 7135775"/>
              <a:gd name="connsiteY51" fmla="*/ 2732515 h 4255755"/>
              <a:gd name="connsiteX52" fmla="*/ 2076882 w 7135775"/>
              <a:gd name="connsiteY52" fmla="*/ 2758892 h 4255755"/>
              <a:gd name="connsiteX53" fmla="*/ 2182389 w 7135775"/>
              <a:gd name="connsiteY53" fmla="*/ 2811646 h 4255755"/>
              <a:gd name="connsiteX54" fmla="*/ 2208766 w 7135775"/>
              <a:gd name="connsiteY54" fmla="*/ 2820438 h 4255755"/>
              <a:gd name="connsiteX55" fmla="*/ 2296689 w 7135775"/>
              <a:gd name="connsiteY55" fmla="*/ 2846815 h 4255755"/>
              <a:gd name="connsiteX56" fmla="*/ 2630797 w 7135775"/>
              <a:gd name="connsiteY56" fmla="*/ 2829230 h 4255755"/>
              <a:gd name="connsiteX57" fmla="*/ 2683551 w 7135775"/>
              <a:gd name="connsiteY57" fmla="*/ 2811646 h 4255755"/>
              <a:gd name="connsiteX58" fmla="*/ 2841812 w 7135775"/>
              <a:gd name="connsiteY58" fmla="*/ 2802854 h 4255755"/>
              <a:gd name="connsiteX59" fmla="*/ 3299012 w 7135775"/>
              <a:gd name="connsiteY59" fmla="*/ 2776477 h 4255755"/>
              <a:gd name="connsiteX60" fmla="*/ 3378143 w 7135775"/>
              <a:gd name="connsiteY60" fmla="*/ 2767684 h 4255755"/>
              <a:gd name="connsiteX61" fmla="*/ 4600274 w 7135775"/>
              <a:gd name="connsiteY61" fmla="*/ 2794061 h 4255755"/>
              <a:gd name="connsiteX62" fmla="*/ 4776120 w 7135775"/>
              <a:gd name="connsiteY62" fmla="*/ 2785269 h 4255755"/>
              <a:gd name="connsiteX63" fmla="*/ 4828874 w 7135775"/>
              <a:gd name="connsiteY63" fmla="*/ 2776477 h 4255755"/>
              <a:gd name="connsiteX64" fmla="*/ 4925589 w 7135775"/>
              <a:gd name="connsiteY64" fmla="*/ 2767684 h 4255755"/>
              <a:gd name="connsiteX65" fmla="*/ 5039889 w 7135775"/>
              <a:gd name="connsiteY65" fmla="*/ 2732515 h 4255755"/>
              <a:gd name="connsiteX66" fmla="*/ 5075059 w 7135775"/>
              <a:gd name="connsiteY66" fmla="*/ 2679761 h 4255755"/>
              <a:gd name="connsiteX67" fmla="*/ 5154189 w 7135775"/>
              <a:gd name="connsiteY67" fmla="*/ 2591838 h 4255755"/>
              <a:gd name="connsiteX68" fmla="*/ 5189359 w 7135775"/>
              <a:gd name="connsiteY68" fmla="*/ 2556669 h 4255755"/>
              <a:gd name="connsiteX69" fmla="*/ 5215736 w 7135775"/>
              <a:gd name="connsiteY69" fmla="*/ 2512707 h 4255755"/>
              <a:gd name="connsiteX70" fmla="*/ 5242112 w 7135775"/>
              <a:gd name="connsiteY70" fmla="*/ 2477538 h 4255755"/>
              <a:gd name="connsiteX71" fmla="*/ 5294866 w 7135775"/>
              <a:gd name="connsiteY71" fmla="*/ 2310484 h 4255755"/>
              <a:gd name="connsiteX72" fmla="*/ 5312451 w 7135775"/>
              <a:gd name="connsiteY72" fmla="*/ 2266523 h 4255755"/>
              <a:gd name="connsiteX73" fmla="*/ 5347620 w 7135775"/>
              <a:gd name="connsiteY73" fmla="*/ 2134638 h 4255755"/>
              <a:gd name="connsiteX74" fmla="*/ 5338828 w 7135775"/>
              <a:gd name="connsiteY74" fmla="*/ 1536761 h 4255755"/>
              <a:gd name="connsiteX75" fmla="*/ 5321243 w 7135775"/>
              <a:gd name="connsiteY75" fmla="*/ 1448838 h 4255755"/>
              <a:gd name="connsiteX76" fmla="*/ 5303659 w 7135775"/>
              <a:gd name="connsiteY76" fmla="*/ 1352123 h 4255755"/>
              <a:gd name="connsiteX77" fmla="*/ 5286074 w 7135775"/>
              <a:gd name="connsiteY77" fmla="*/ 1193861 h 4255755"/>
              <a:gd name="connsiteX78" fmla="*/ 5330036 w 7135775"/>
              <a:gd name="connsiteY78" fmla="*/ 631154 h 4255755"/>
              <a:gd name="connsiteX79" fmla="*/ 5558636 w 7135775"/>
              <a:gd name="connsiteY79" fmla="*/ 173954 h 4255755"/>
              <a:gd name="connsiteX80" fmla="*/ 5998251 w 7135775"/>
              <a:gd name="connsiteY80" fmla="*/ 24484 h 4255755"/>
              <a:gd name="connsiteX81" fmla="*/ 6578544 w 7135775"/>
              <a:gd name="connsiteY81" fmla="*/ 24484 h 4255755"/>
              <a:gd name="connsiteX82" fmla="*/ 6974197 w 7135775"/>
              <a:gd name="connsiteY82" fmla="*/ 261876 h 4255755"/>
              <a:gd name="connsiteX83" fmla="*/ 7123666 w 7135775"/>
              <a:gd name="connsiteY83" fmla="*/ 763038 h 4255755"/>
              <a:gd name="connsiteX84" fmla="*/ 7062119 w 7135775"/>
              <a:gd name="connsiteY84" fmla="*/ 2864399 h 4255755"/>
              <a:gd name="connsiteX85" fmla="*/ 6552166 w 7135775"/>
              <a:gd name="connsiteY85" fmla="*/ 3655707 h 4255755"/>
              <a:gd name="connsiteX86" fmla="*/ 5505882 w 7135775"/>
              <a:gd name="connsiteY86" fmla="*/ 4060154 h 4255755"/>
              <a:gd name="connsiteX87" fmla="*/ 3369351 w 7135775"/>
              <a:gd name="connsiteY87" fmla="*/ 4016191 h 4255755"/>
              <a:gd name="connsiteX88" fmla="*/ 1927412 w 7135775"/>
              <a:gd name="connsiteY88" fmla="*/ 4244792 h 4255755"/>
              <a:gd name="connsiteX89" fmla="*/ 1751566 w 7135775"/>
              <a:gd name="connsiteY89" fmla="*/ 4218415 h 4255755"/>
              <a:gd name="connsiteX90" fmla="*/ 1698812 w 7135775"/>
              <a:gd name="connsiteY90" fmla="*/ 4209623 h 4255755"/>
              <a:gd name="connsiteX91" fmla="*/ 1654851 w 7135775"/>
              <a:gd name="connsiteY91" fmla="*/ 4200830 h 4255755"/>
              <a:gd name="connsiteX92" fmla="*/ 1549343 w 7135775"/>
              <a:gd name="connsiteY92" fmla="*/ 4183246 h 4255755"/>
              <a:gd name="connsiteX93" fmla="*/ 1399874 w 7135775"/>
              <a:gd name="connsiteY93" fmla="*/ 4148077 h 4255755"/>
              <a:gd name="connsiteX94" fmla="*/ 1294366 w 7135775"/>
              <a:gd name="connsiteY94" fmla="*/ 4121700 h 4255755"/>
              <a:gd name="connsiteX95" fmla="*/ 1153689 w 7135775"/>
              <a:gd name="connsiteY95" fmla="*/ 4086530 h 4255755"/>
              <a:gd name="connsiteX96" fmla="*/ 986636 w 7135775"/>
              <a:gd name="connsiteY96" fmla="*/ 4068946 h 4255755"/>
              <a:gd name="connsiteX97" fmla="*/ 828374 w 7135775"/>
              <a:gd name="connsiteY97" fmla="*/ 4007400 h 4255755"/>
              <a:gd name="connsiteX98" fmla="*/ 749243 w 7135775"/>
              <a:gd name="connsiteY98" fmla="*/ 3981023 h 4255755"/>
              <a:gd name="connsiteX99" fmla="*/ 678905 w 7135775"/>
              <a:gd name="connsiteY99" fmla="*/ 3954646 h 4255755"/>
              <a:gd name="connsiteX100" fmla="*/ 626151 w 7135775"/>
              <a:gd name="connsiteY100" fmla="*/ 3937061 h 4255755"/>
              <a:gd name="connsiteX101" fmla="*/ 573397 w 7135775"/>
              <a:gd name="connsiteY101" fmla="*/ 3910684 h 4255755"/>
              <a:gd name="connsiteX102" fmla="*/ 529436 w 7135775"/>
              <a:gd name="connsiteY102" fmla="*/ 3893100 h 4255755"/>
              <a:gd name="connsiteX103" fmla="*/ 362382 w 7135775"/>
              <a:gd name="connsiteY103" fmla="*/ 3761215 h 4255755"/>
              <a:gd name="connsiteX104" fmla="*/ 160158 w 7135775"/>
              <a:gd name="connsiteY104" fmla="*/ 3304015 h 4255755"/>
              <a:gd name="connsiteX105" fmla="*/ 1897 w 7135775"/>
              <a:gd name="connsiteY105" fmla="*/ 2635799 h 4255755"/>
              <a:gd name="connsiteX0" fmla="*/ 1897 w 7135775"/>
              <a:gd name="connsiteY0" fmla="*/ 2635799 h 4231291"/>
              <a:gd name="connsiteX1" fmla="*/ 72236 w 7135775"/>
              <a:gd name="connsiteY1" fmla="*/ 1475215 h 4231291"/>
              <a:gd name="connsiteX2" fmla="*/ 63443 w 7135775"/>
              <a:gd name="connsiteY2" fmla="*/ 1378500 h 4231291"/>
              <a:gd name="connsiteX3" fmla="*/ 72236 w 7135775"/>
              <a:gd name="connsiteY3" fmla="*/ 1053184 h 4231291"/>
              <a:gd name="connsiteX4" fmla="*/ 81028 w 7135775"/>
              <a:gd name="connsiteY4" fmla="*/ 956469 h 4231291"/>
              <a:gd name="connsiteX5" fmla="*/ 98612 w 7135775"/>
              <a:gd name="connsiteY5" fmla="*/ 903715 h 4231291"/>
              <a:gd name="connsiteX6" fmla="*/ 142574 w 7135775"/>
              <a:gd name="connsiteY6" fmla="*/ 807000 h 4231291"/>
              <a:gd name="connsiteX7" fmla="*/ 177743 w 7135775"/>
              <a:gd name="connsiteY7" fmla="*/ 719077 h 4231291"/>
              <a:gd name="connsiteX8" fmla="*/ 204120 w 7135775"/>
              <a:gd name="connsiteY8" fmla="*/ 666323 h 4231291"/>
              <a:gd name="connsiteX9" fmla="*/ 221705 w 7135775"/>
              <a:gd name="connsiteY9" fmla="*/ 613569 h 4231291"/>
              <a:gd name="connsiteX10" fmla="*/ 327212 w 7135775"/>
              <a:gd name="connsiteY10" fmla="*/ 428930 h 4231291"/>
              <a:gd name="connsiteX11" fmla="*/ 397551 w 7135775"/>
              <a:gd name="connsiteY11" fmla="*/ 349800 h 4231291"/>
              <a:gd name="connsiteX12" fmla="*/ 450305 w 7135775"/>
              <a:gd name="connsiteY12" fmla="*/ 305838 h 4231291"/>
              <a:gd name="connsiteX13" fmla="*/ 529436 w 7135775"/>
              <a:gd name="connsiteY13" fmla="*/ 244292 h 4231291"/>
              <a:gd name="connsiteX14" fmla="*/ 564605 w 7135775"/>
              <a:gd name="connsiteY14" fmla="*/ 235500 h 4231291"/>
              <a:gd name="connsiteX15" fmla="*/ 626151 w 7135775"/>
              <a:gd name="connsiteY15" fmla="*/ 209123 h 4231291"/>
              <a:gd name="connsiteX16" fmla="*/ 670112 w 7135775"/>
              <a:gd name="connsiteY16" fmla="*/ 191538 h 4231291"/>
              <a:gd name="connsiteX17" fmla="*/ 722866 w 7135775"/>
              <a:gd name="connsiteY17" fmla="*/ 182746 h 4231291"/>
              <a:gd name="connsiteX18" fmla="*/ 775620 w 7135775"/>
              <a:gd name="connsiteY18" fmla="*/ 165161 h 4231291"/>
              <a:gd name="connsiteX19" fmla="*/ 854751 w 7135775"/>
              <a:gd name="connsiteY19" fmla="*/ 147577 h 4231291"/>
              <a:gd name="connsiteX20" fmla="*/ 942674 w 7135775"/>
              <a:gd name="connsiteY20" fmla="*/ 129992 h 4231291"/>
              <a:gd name="connsiteX21" fmla="*/ 1013012 w 7135775"/>
              <a:gd name="connsiteY21" fmla="*/ 112407 h 4231291"/>
              <a:gd name="connsiteX22" fmla="*/ 1109728 w 7135775"/>
              <a:gd name="connsiteY22" fmla="*/ 138784 h 4231291"/>
              <a:gd name="connsiteX23" fmla="*/ 1136105 w 7135775"/>
              <a:gd name="connsiteY23" fmla="*/ 156369 h 4231291"/>
              <a:gd name="connsiteX24" fmla="*/ 1224028 w 7135775"/>
              <a:gd name="connsiteY24" fmla="*/ 173954 h 4231291"/>
              <a:gd name="connsiteX25" fmla="*/ 1320743 w 7135775"/>
              <a:gd name="connsiteY25" fmla="*/ 209123 h 4231291"/>
              <a:gd name="connsiteX26" fmla="*/ 1373497 w 7135775"/>
              <a:gd name="connsiteY26" fmla="*/ 226707 h 4231291"/>
              <a:gd name="connsiteX27" fmla="*/ 1443836 w 7135775"/>
              <a:gd name="connsiteY27" fmla="*/ 253084 h 4231291"/>
              <a:gd name="connsiteX28" fmla="*/ 1505382 w 7135775"/>
              <a:gd name="connsiteY28" fmla="*/ 305838 h 4231291"/>
              <a:gd name="connsiteX29" fmla="*/ 1531759 w 7135775"/>
              <a:gd name="connsiteY29" fmla="*/ 341007 h 4231291"/>
              <a:gd name="connsiteX30" fmla="*/ 1558136 w 7135775"/>
              <a:gd name="connsiteY30" fmla="*/ 428930 h 4231291"/>
              <a:gd name="connsiteX31" fmla="*/ 1566928 w 7135775"/>
              <a:gd name="connsiteY31" fmla="*/ 481684 h 4231291"/>
              <a:gd name="connsiteX32" fmla="*/ 1593305 w 7135775"/>
              <a:gd name="connsiteY32" fmla="*/ 587192 h 4231291"/>
              <a:gd name="connsiteX33" fmla="*/ 1593305 w 7135775"/>
              <a:gd name="connsiteY33" fmla="*/ 1000430 h 4231291"/>
              <a:gd name="connsiteX34" fmla="*/ 1584512 w 7135775"/>
              <a:gd name="connsiteY34" fmla="*/ 1782946 h 4231291"/>
              <a:gd name="connsiteX35" fmla="*/ 1593305 w 7135775"/>
              <a:gd name="connsiteY35" fmla="*/ 1923623 h 4231291"/>
              <a:gd name="connsiteX36" fmla="*/ 1602097 w 7135775"/>
              <a:gd name="connsiteY36" fmla="*/ 1950000 h 4231291"/>
              <a:gd name="connsiteX37" fmla="*/ 1619682 w 7135775"/>
              <a:gd name="connsiteY37" fmla="*/ 2108261 h 4231291"/>
              <a:gd name="connsiteX38" fmla="*/ 1646059 w 7135775"/>
              <a:gd name="connsiteY38" fmla="*/ 2169807 h 4231291"/>
              <a:gd name="connsiteX39" fmla="*/ 1654851 w 7135775"/>
              <a:gd name="connsiteY39" fmla="*/ 2204977 h 4231291"/>
              <a:gd name="connsiteX40" fmla="*/ 1672436 w 7135775"/>
              <a:gd name="connsiteY40" fmla="*/ 2257730 h 4231291"/>
              <a:gd name="connsiteX41" fmla="*/ 1681228 w 7135775"/>
              <a:gd name="connsiteY41" fmla="*/ 2284107 h 4231291"/>
              <a:gd name="connsiteX42" fmla="*/ 1698812 w 7135775"/>
              <a:gd name="connsiteY42" fmla="*/ 2319277 h 4231291"/>
              <a:gd name="connsiteX43" fmla="*/ 1707605 w 7135775"/>
              <a:gd name="connsiteY43" fmla="*/ 2372030 h 4231291"/>
              <a:gd name="connsiteX44" fmla="*/ 1725189 w 7135775"/>
              <a:gd name="connsiteY44" fmla="*/ 2415992 h 4231291"/>
              <a:gd name="connsiteX45" fmla="*/ 1733982 w 7135775"/>
              <a:gd name="connsiteY45" fmla="*/ 2442369 h 4231291"/>
              <a:gd name="connsiteX46" fmla="*/ 1769151 w 7135775"/>
              <a:gd name="connsiteY46" fmla="*/ 2539084 h 4231291"/>
              <a:gd name="connsiteX47" fmla="*/ 1821905 w 7135775"/>
              <a:gd name="connsiteY47" fmla="*/ 2591838 h 4231291"/>
              <a:gd name="connsiteX48" fmla="*/ 1839489 w 7135775"/>
              <a:gd name="connsiteY48" fmla="*/ 2618215 h 4231291"/>
              <a:gd name="connsiteX49" fmla="*/ 1892243 w 7135775"/>
              <a:gd name="connsiteY49" fmla="*/ 2653384 h 4231291"/>
              <a:gd name="connsiteX50" fmla="*/ 1944997 w 7135775"/>
              <a:gd name="connsiteY50" fmla="*/ 2697346 h 4231291"/>
              <a:gd name="connsiteX51" fmla="*/ 1997751 w 7135775"/>
              <a:gd name="connsiteY51" fmla="*/ 2732515 h 4231291"/>
              <a:gd name="connsiteX52" fmla="*/ 2076882 w 7135775"/>
              <a:gd name="connsiteY52" fmla="*/ 2758892 h 4231291"/>
              <a:gd name="connsiteX53" fmla="*/ 2182389 w 7135775"/>
              <a:gd name="connsiteY53" fmla="*/ 2811646 h 4231291"/>
              <a:gd name="connsiteX54" fmla="*/ 2208766 w 7135775"/>
              <a:gd name="connsiteY54" fmla="*/ 2820438 h 4231291"/>
              <a:gd name="connsiteX55" fmla="*/ 2296689 w 7135775"/>
              <a:gd name="connsiteY55" fmla="*/ 2846815 h 4231291"/>
              <a:gd name="connsiteX56" fmla="*/ 2630797 w 7135775"/>
              <a:gd name="connsiteY56" fmla="*/ 2829230 h 4231291"/>
              <a:gd name="connsiteX57" fmla="*/ 2683551 w 7135775"/>
              <a:gd name="connsiteY57" fmla="*/ 2811646 h 4231291"/>
              <a:gd name="connsiteX58" fmla="*/ 2841812 w 7135775"/>
              <a:gd name="connsiteY58" fmla="*/ 2802854 h 4231291"/>
              <a:gd name="connsiteX59" fmla="*/ 3299012 w 7135775"/>
              <a:gd name="connsiteY59" fmla="*/ 2776477 h 4231291"/>
              <a:gd name="connsiteX60" fmla="*/ 3378143 w 7135775"/>
              <a:gd name="connsiteY60" fmla="*/ 2767684 h 4231291"/>
              <a:gd name="connsiteX61" fmla="*/ 4600274 w 7135775"/>
              <a:gd name="connsiteY61" fmla="*/ 2794061 h 4231291"/>
              <a:gd name="connsiteX62" fmla="*/ 4776120 w 7135775"/>
              <a:gd name="connsiteY62" fmla="*/ 2785269 h 4231291"/>
              <a:gd name="connsiteX63" fmla="*/ 4828874 w 7135775"/>
              <a:gd name="connsiteY63" fmla="*/ 2776477 h 4231291"/>
              <a:gd name="connsiteX64" fmla="*/ 4925589 w 7135775"/>
              <a:gd name="connsiteY64" fmla="*/ 2767684 h 4231291"/>
              <a:gd name="connsiteX65" fmla="*/ 5039889 w 7135775"/>
              <a:gd name="connsiteY65" fmla="*/ 2732515 h 4231291"/>
              <a:gd name="connsiteX66" fmla="*/ 5075059 w 7135775"/>
              <a:gd name="connsiteY66" fmla="*/ 2679761 h 4231291"/>
              <a:gd name="connsiteX67" fmla="*/ 5154189 w 7135775"/>
              <a:gd name="connsiteY67" fmla="*/ 2591838 h 4231291"/>
              <a:gd name="connsiteX68" fmla="*/ 5189359 w 7135775"/>
              <a:gd name="connsiteY68" fmla="*/ 2556669 h 4231291"/>
              <a:gd name="connsiteX69" fmla="*/ 5215736 w 7135775"/>
              <a:gd name="connsiteY69" fmla="*/ 2512707 h 4231291"/>
              <a:gd name="connsiteX70" fmla="*/ 5242112 w 7135775"/>
              <a:gd name="connsiteY70" fmla="*/ 2477538 h 4231291"/>
              <a:gd name="connsiteX71" fmla="*/ 5294866 w 7135775"/>
              <a:gd name="connsiteY71" fmla="*/ 2310484 h 4231291"/>
              <a:gd name="connsiteX72" fmla="*/ 5312451 w 7135775"/>
              <a:gd name="connsiteY72" fmla="*/ 2266523 h 4231291"/>
              <a:gd name="connsiteX73" fmla="*/ 5347620 w 7135775"/>
              <a:gd name="connsiteY73" fmla="*/ 2134638 h 4231291"/>
              <a:gd name="connsiteX74" fmla="*/ 5338828 w 7135775"/>
              <a:gd name="connsiteY74" fmla="*/ 1536761 h 4231291"/>
              <a:gd name="connsiteX75" fmla="*/ 5321243 w 7135775"/>
              <a:gd name="connsiteY75" fmla="*/ 1448838 h 4231291"/>
              <a:gd name="connsiteX76" fmla="*/ 5303659 w 7135775"/>
              <a:gd name="connsiteY76" fmla="*/ 1352123 h 4231291"/>
              <a:gd name="connsiteX77" fmla="*/ 5286074 w 7135775"/>
              <a:gd name="connsiteY77" fmla="*/ 1193861 h 4231291"/>
              <a:gd name="connsiteX78" fmla="*/ 5330036 w 7135775"/>
              <a:gd name="connsiteY78" fmla="*/ 631154 h 4231291"/>
              <a:gd name="connsiteX79" fmla="*/ 5558636 w 7135775"/>
              <a:gd name="connsiteY79" fmla="*/ 173954 h 4231291"/>
              <a:gd name="connsiteX80" fmla="*/ 5998251 w 7135775"/>
              <a:gd name="connsiteY80" fmla="*/ 24484 h 4231291"/>
              <a:gd name="connsiteX81" fmla="*/ 6578544 w 7135775"/>
              <a:gd name="connsiteY81" fmla="*/ 24484 h 4231291"/>
              <a:gd name="connsiteX82" fmla="*/ 6974197 w 7135775"/>
              <a:gd name="connsiteY82" fmla="*/ 261876 h 4231291"/>
              <a:gd name="connsiteX83" fmla="*/ 7123666 w 7135775"/>
              <a:gd name="connsiteY83" fmla="*/ 763038 h 4231291"/>
              <a:gd name="connsiteX84" fmla="*/ 7062119 w 7135775"/>
              <a:gd name="connsiteY84" fmla="*/ 2864399 h 4231291"/>
              <a:gd name="connsiteX85" fmla="*/ 6552166 w 7135775"/>
              <a:gd name="connsiteY85" fmla="*/ 3655707 h 4231291"/>
              <a:gd name="connsiteX86" fmla="*/ 5505882 w 7135775"/>
              <a:gd name="connsiteY86" fmla="*/ 4060154 h 4231291"/>
              <a:gd name="connsiteX87" fmla="*/ 3369351 w 7135775"/>
              <a:gd name="connsiteY87" fmla="*/ 4016191 h 4231291"/>
              <a:gd name="connsiteX88" fmla="*/ 1751566 w 7135775"/>
              <a:gd name="connsiteY88" fmla="*/ 4218415 h 4231291"/>
              <a:gd name="connsiteX89" fmla="*/ 1698812 w 7135775"/>
              <a:gd name="connsiteY89" fmla="*/ 4209623 h 4231291"/>
              <a:gd name="connsiteX90" fmla="*/ 1654851 w 7135775"/>
              <a:gd name="connsiteY90" fmla="*/ 4200830 h 4231291"/>
              <a:gd name="connsiteX91" fmla="*/ 1549343 w 7135775"/>
              <a:gd name="connsiteY91" fmla="*/ 4183246 h 4231291"/>
              <a:gd name="connsiteX92" fmla="*/ 1399874 w 7135775"/>
              <a:gd name="connsiteY92" fmla="*/ 4148077 h 4231291"/>
              <a:gd name="connsiteX93" fmla="*/ 1294366 w 7135775"/>
              <a:gd name="connsiteY93" fmla="*/ 4121700 h 4231291"/>
              <a:gd name="connsiteX94" fmla="*/ 1153689 w 7135775"/>
              <a:gd name="connsiteY94" fmla="*/ 4086530 h 4231291"/>
              <a:gd name="connsiteX95" fmla="*/ 986636 w 7135775"/>
              <a:gd name="connsiteY95" fmla="*/ 4068946 h 4231291"/>
              <a:gd name="connsiteX96" fmla="*/ 828374 w 7135775"/>
              <a:gd name="connsiteY96" fmla="*/ 4007400 h 4231291"/>
              <a:gd name="connsiteX97" fmla="*/ 749243 w 7135775"/>
              <a:gd name="connsiteY97" fmla="*/ 3981023 h 4231291"/>
              <a:gd name="connsiteX98" fmla="*/ 678905 w 7135775"/>
              <a:gd name="connsiteY98" fmla="*/ 3954646 h 4231291"/>
              <a:gd name="connsiteX99" fmla="*/ 626151 w 7135775"/>
              <a:gd name="connsiteY99" fmla="*/ 3937061 h 4231291"/>
              <a:gd name="connsiteX100" fmla="*/ 573397 w 7135775"/>
              <a:gd name="connsiteY100" fmla="*/ 3910684 h 4231291"/>
              <a:gd name="connsiteX101" fmla="*/ 529436 w 7135775"/>
              <a:gd name="connsiteY101" fmla="*/ 3893100 h 4231291"/>
              <a:gd name="connsiteX102" fmla="*/ 362382 w 7135775"/>
              <a:gd name="connsiteY102" fmla="*/ 3761215 h 4231291"/>
              <a:gd name="connsiteX103" fmla="*/ 160158 w 7135775"/>
              <a:gd name="connsiteY103" fmla="*/ 3304015 h 4231291"/>
              <a:gd name="connsiteX104" fmla="*/ 1897 w 7135775"/>
              <a:gd name="connsiteY104" fmla="*/ 2635799 h 4231291"/>
              <a:gd name="connsiteX0" fmla="*/ 1897 w 7135775"/>
              <a:gd name="connsiteY0" fmla="*/ 2635799 h 4229490"/>
              <a:gd name="connsiteX1" fmla="*/ 72236 w 7135775"/>
              <a:gd name="connsiteY1" fmla="*/ 1475215 h 4229490"/>
              <a:gd name="connsiteX2" fmla="*/ 63443 w 7135775"/>
              <a:gd name="connsiteY2" fmla="*/ 1378500 h 4229490"/>
              <a:gd name="connsiteX3" fmla="*/ 72236 w 7135775"/>
              <a:gd name="connsiteY3" fmla="*/ 1053184 h 4229490"/>
              <a:gd name="connsiteX4" fmla="*/ 81028 w 7135775"/>
              <a:gd name="connsiteY4" fmla="*/ 956469 h 4229490"/>
              <a:gd name="connsiteX5" fmla="*/ 98612 w 7135775"/>
              <a:gd name="connsiteY5" fmla="*/ 903715 h 4229490"/>
              <a:gd name="connsiteX6" fmla="*/ 142574 w 7135775"/>
              <a:gd name="connsiteY6" fmla="*/ 807000 h 4229490"/>
              <a:gd name="connsiteX7" fmla="*/ 177743 w 7135775"/>
              <a:gd name="connsiteY7" fmla="*/ 719077 h 4229490"/>
              <a:gd name="connsiteX8" fmla="*/ 204120 w 7135775"/>
              <a:gd name="connsiteY8" fmla="*/ 666323 h 4229490"/>
              <a:gd name="connsiteX9" fmla="*/ 221705 w 7135775"/>
              <a:gd name="connsiteY9" fmla="*/ 613569 h 4229490"/>
              <a:gd name="connsiteX10" fmla="*/ 327212 w 7135775"/>
              <a:gd name="connsiteY10" fmla="*/ 428930 h 4229490"/>
              <a:gd name="connsiteX11" fmla="*/ 397551 w 7135775"/>
              <a:gd name="connsiteY11" fmla="*/ 349800 h 4229490"/>
              <a:gd name="connsiteX12" fmla="*/ 450305 w 7135775"/>
              <a:gd name="connsiteY12" fmla="*/ 305838 h 4229490"/>
              <a:gd name="connsiteX13" fmla="*/ 529436 w 7135775"/>
              <a:gd name="connsiteY13" fmla="*/ 244292 h 4229490"/>
              <a:gd name="connsiteX14" fmla="*/ 564605 w 7135775"/>
              <a:gd name="connsiteY14" fmla="*/ 235500 h 4229490"/>
              <a:gd name="connsiteX15" fmla="*/ 626151 w 7135775"/>
              <a:gd name="connsiteY15" fmla="*/ 209123 h 4229490"/>
              <a:gd name="connsiteX16" fmla="*/ 670112 w 7135775"/>
              <a:gd name="connsiteY16" fmla="*/ 191538 h 4229490"/>
              <a:gd name="connsiteX17" fmla="*/ 722866 w 7135775"/>
              <a:gd name="connsiteY17" fmla="*/ 182746 h 4229490"/>
              <a:gd name="connsiteX18" fmla="*/ 775620 w 7135775"/>
              <a:gd name="connsiteY18" fmla="*/ 165161 h 4229490"/>
              <a:gd name="connsiteX19" fmla="*/ 854751 w 7135775"/>
              <a:gd name="connsiteY19" fmla="*/ 147577 h 4229490"/>
              <a:gd name="connsiteX20" fmla="*/ 942674 w 7135775"/>
              <a:gd name="connsiteY20" fmla="*/ 129992 h 4229490"/>
              <a:gd name="connsiteX21" fmla="*/ 1013012 w 7135775"/>
              <a:gd name="connsiteY21" fmla="*/ 112407 h 4229490"/>
              <a:gd name="connsiteX22" fmla="*/ 1109728 w 7135775"/>
              <a:gd name="connsiteY22" fmla="*/ 138784 h 4229490"/>
              <a:gd name="connsiteX23" fmla="*/ 1136105 w 7135775"/>
              <a:gd name="connsiteY23" fmla="*/ 156369 h 4229490"/>
              <a:gd name="connsiteX24" fmla="*/ 1224028 w 7135775"/>
              <a:gd name="connsiteY24" fmla="*/ 173954 h 4229490"/>
              <a:gd name="connsiteX25" fmla="*/ 1320743 w 7135775"/>
              <a:gd name="connsiteY25" fmla="*/ 209123 h 4229490"/>
              <a:gd name="connsiteX26" fmla="*/ 1373497 w 7135775"/>
              <a:gd name="connsiteY26" fmla="*/ 226707 h 4229490"/>
              <a:gd name="connsiteX27" fmla="*/ 1443836 w 7135775"/>
              <a:gd name="connsiteY27" fmla="*/ 253084 h 4229490"/>
              <a:gd name="connsiteX28" fmla="*/ 1505382 w 7135775"/>
              <a:gd name="connsiteY28" fmla="*/ 305838 h 4229490"/>
              <a:gd name="connsiteX29" fmla="*/ 1531759 w 7135775"/>
              <a:gd name="connsiteY29" fmla="*/ 341007 h 4229490"/>
              <a:gd name="connsiteX30" fmla="*/ 1558136 w 7135775"/>
              <a:gd name="connsiteY30" fmla="*/ 428930 h 4229490"/>
              <a:gd name="connsiteX31" fmla="*/ 1566928 w 7135775"/>
              <a:gd name="connsiteY31" fmla="*/ 481684 h 4229490"/>
              <a:gd name="connsiteX32" fmla="*/ 1593305 w 7135775"/>
              <a:gd name="connsiteY32" fmla="*/ 587192 h 4229490"/>
              <a:gd name="connsiteX33" fmla="*/ 1593305 w 7135775"/>
              <a:gd name="connsiteY33" fmla="*/ 1000430 h 4229490"/>
              <a:gd name="connsiteX34" fmla="*/ 1584512 w 7135775"/>
              <a:gd name="connsiteY34" fmla="*/ 1782946 h 4229490"/>
              <a:gd name="connsiteX35" fmla="*/ 1593305 w 7135775"/>
              <a:gd name="connsiteY35" fmla="*/ 1923623 h 4229490"/>
              <a:gd name="connsiteX36" fmla="*/ 1602097 w 7135775"/>
              <a:gd name="connsiteY36" fmla="*/ 1950000 h 4229490"/>
              <a:gd name="connsiteX37" fmla="*/ 1619682 w 7135775"/>
              <a:gd name="connsiteY37" fmla="*/ 2108261 h 4229490"/>
              <a:gd name="connsiteX38" fmla="*/ 1646059 w 7135775"/>
              <a:gd name="connsiteY38" fmla="*/ 2169807 h 4229490"/>
              <a:gd name="connsiteX39" fmla="*/ 1654851 w 7135775"/>
              <a:gd name="connsiteY39" fmla="*/ 2204977 h 4229490"/>
              <a:gd name="connsiteX40" fmla="*/ 1672436 w 7135775"/>
              <a:gd name="connsiteY40" fmla="*/ 2257730 h 4229490"/>
              <a:gd name="connsiteX41" fmla="*/ 1681228 w 7135775"/>
              <a:gd name="connsiteY41" fmla="*/ 2284107 h 4229490"/>
              <a:gd name="connsiteX42" fmla="*/ 1698812 w 7135775"/>
              <a:gd name="connsiteY42" fmla="*/ 2319277 h 4229490"/>
              <a:gd name="connsiteX43" fmla="*/ 1707605 w 7135775"/>
              <a:gd name="connsiteY43" fmla="*/ 2372030 h 4229490"/>
              <a:gd name="connsiteX44" fmla="*/ 1725189 w 7135775"/>
              <a:gd name="connsiteY44" fmla="*/ 2415992 h 4229490"/>
              <a:gd name="connsiteX45" fmla="*/ 1733982 w 7135775"/>
              <a:gd name="connsiteY45" fmla="*/ 2442369 h 4229490"/>
              <a:gd name="connsiteX46" fmla="*/ 1769151 w 7135775"/>
              <a:gd name="connsiteY46" fmla="*/ 2539084 h 4229490"/>
              <a:gd name="connsiteX47" fmla="*/ 1821905 w 7135775"/>
              <a:gd name="connsiteY47" fmla="*/ 2591838 h 4229490"/>
              <a:gd name="connsiteX48" fmla="*/ 1839489 w 7135775"/>
              <a:gd name="connsiteY48" fmla="*/ 2618215 h 4229490"/>
              <a:gd name="connsiteX49" fmla="*/ 1892243 w 7135775"/>
              <a:gd name="connsiteY49" fmla="*/ 2653384 h 4229490"/>
              <a:gd name="connsiteX50" fmla="*/ 1944997 w 7135775"/>
              <a:gd name="connsiteY50" fmla="*/ 2697346 h 4229490"/>
              <a:gd name="connsiteX51" fmla="*/ 1997751 w 7135775"/>
              <a:gd name="connsiteY51" fmla="*/ 2732515 h 4229490"/>
              <a:gd name="connsiteX52" fmla="*/ 2076882 w 7135775"/>
              <a:gd name="connsiteY52" fmla="*/ 2758892 h 4229490"/>
              <a:gd name="connsiteX53" fmla="*/ 2182389 w 7135775"/>
              <a:gd name="connsiteY53" fmla="*/ 2811646 h 4229490"/>
              <a:gd name="connsiteX54" fmla="*/ 2208766 w 7135775"/>
              <a:gd name="connsiteY54" fmla="*/ 2820438 h 4229490"/>
              <a:gd name="connsiteX55" fmla="*/ 2296689 w 7135775"/>
              <a:gd name="connsiteY55" fmla="*/ 2846815 h 4229490"/>
              <a:gd name="connsiteX56" fmla="*/ 2630797 w 7135775"/>
              <a:gd name="connsiteY56" fmla="*/ 2829230 h 4229490"/>
              <a:gd name="connsiteX57" fmla="*/ 2683551 w 7135775"/>
              <a:gd name="connsiteY57" fmla="*/ 2811646 h 4229490"/>
              <a:gd name="connsiteX58" fmla="*/ 2841812 w 7135775"/>
              <a:gd name="connsiteY58" fmla="*/ 2802854 h 4229490"/>
              <a:gd name="connsiteX59" fmla="*/ 3299012 w 7135775"/>
              <a:gd name="connsiteY59" fmla="*/ 2776477 h 4229490"/>
              <a:gd name="connsiteX60" fmla="*/ 3378143 w 7135775"/>
              <a:gd name="connsiteY60" fmla="*/ 2767684 h 4229490"/>
              <a:gd name="connsiteX61" fmla="*/ 4600274 w 7135775"/>
              <a:gd name="connsiteY61" fmla="*/ 2794061 h 4229490"/>
              <a:gd name="connsiteX62" fmla="*/ 4776120 w 7135775"/>
              <a:gd name="connsiteY62" fmla="*/ 2785269 h 4229490"/>
              <a:gd name="connsiteX63" fmla="*/ 4828874 w 7135775"/>
              <a:gd name="connsiteY63" fmla="*/ 2776477 h 4229490"/>
              <a:gd name="connsiteX64" fmla="*/ 4925589 w 7135775"/>
              <a:gd name="connsiteY64" fmla="*/ 2767684 h 4229490"/>
              <a:gd name="connsiteX65" fmla="*/ 5039889 w 7135775"/>
              <a:gd name="connsiteY65" fmla="*/ 2732515 h 4229490"/>
              <a:gd name="connsiteX66" fmla="*/ 5075059 w 7135775"/>
              <a:gd name="connsiteY66" fmla="*/ 2679761 h 4229490"/>
              <a:gd name="connsiteX67" fmla="*/ 5154189 w 7135775"/>
              <a:gd name="connsiteY67" fmla="*/ 2591838 h 4229490"/>
              <a:gd name="connsiteX68" fmla="*/ 5189359 w 7135775"/>
              <a:gd name="connsiteY68" fmla="*/ 2556669 h 4229490"/>
              <a:gd name="connsiteX69" fmla="*/ 5215736 w 7135775"/>
              <a:gd name="connsiteY69" fmla="*/ 2512707 h 4229490"/>
              <a:gd name="connsiteX70" fmla="*/ 5242112 w 7135775"/>
              <a:gd name="connsiteY70" fmla="*/ 2477538 h 4229490"/>
              <a:gd name="connsiteX71" fmla="*/ 5294866 w 7135775"/>
              <a:gd name="connsiteY71" fmla="*/ 2310484 h 4229490"/>
              <a:gd name="connsiteX72" fmla="*/ 5312451 w 7135775"/>
              <a:gd name="connsiteY72" fmla="*/ 2266523 h 4229490"/>
              <a:gd name="connsiteX73" fmla="*/ 5347620 w 7135775"/>
              <a:gd name="connsiteY73" fmla="*/ 2134638 h 4229490"/>
              <a:gd name="connsiteX74" fmla="*/ 5338828 w 7135775"/>
              <a:gd name="connsiteY74" fmla="*/ 1536761 h 4229490"/>
              <a:gd name="connsiteX75" fmla="*/ 5321243 w 7135775"/>
              <a:gd name="connsiteY75" fmla="*/ 1448838 h 4229490"/>
              <a:gd name="connsiteX76" fmla="*/ 5303659 w 7135775"/>
              <a:gd name="connsiteY76" fmla="*/ 1352123 h 4229490"/>
              <a:gd name="connsiteX77" fmla="*/ 5286074 w 7135775"/>
              <a:gd name="connsiteY77" fmla="*/ 1193861 h 4229490"/>
              <a:gd name="connsiteX78" fmla="*/ 5330036 w 7135775"/>
              <a:gd name="connsiteY78" fmla="*/ 631154 h 4229490"/>
              <a:gd name="connsiteX79" fmla="*/ 5558636 w 7135775"/>
              <a:gd name="connsiteY79" fmla="*/ 173954 h 4229490"/>
              <a:gd name="connsiteX80" fmla="*/ 5998251 w 7135775"/>
              <a:gd name="connsiteY80" fmla="*/ 24484 h 4229490"/>
              <a:gd name="connsiteX81" fmla="*/ 6578544 w 7135775"/>
              <a:gd name="connsiteY81" fmla="*/ 24484 h 4229490"/>
              <a:gd name="connsiteX82" fmla="*/ 6974197 w 7135775"/>
              <a:gd name="connsiteY82" fmla="*/ 261876 h 4229490"/>
              <a:gd name="connsiteX83" fmla="*/ 7123666 w 7135775"/>
              <a:gd name="connsiteY83" fmla="*/ 763038 h 4229490"/>
              <a:gd name="connsiteX84" fmla="*/ 7062119 w 7135775"/>
              <a:gd name="connsiteY84" fmla="*/ 2864399 h 4229490"/>
              <a:gd name="connsiteX85" fmla="*/ 6552166 w 7135775"/>
              <a:gd name="connsiteY85" fmla="*/ 3655707 h 4229490"/>
              <a:gd name="connsiteX86" fmla="*/ 5505882 w 7135775"/>
              <a:gd name="connsiteY86" fmla="*/ 4060154 h 4229490"/>
              <a:gd name="connsiteX87" fmla="*/ 3369351 w 7135775"/>
              <a:gd name="connsiteY87" fmla="*/ 4016191 h 4229490"/>
              <a:gd name="connsiteX88" fmla="*/ 1751566 w 7135775"/>
              <a:gd name="connsiteY88" fmla="*/ 4218415 h 4229490"/>
              <a:gd name="connsiteX89" fmla="*/ 1654851 w 7135775"/>
              <a:gd name="connsiteY89" fmla="*/ 4200830 h 4229490"/>
              <a:gd name="connsiteX90" fmla="*/ 1549343 w 7135775"/>
              <a:gd name="connsiteY90" fmla="*/ 4183246 h 4229490"/>
              <a:gd name="connsiteX91" fmla="*/ 1399874 w 7135775"/>
              <a:gd name="connsiteY91" fmla="*/ 4148077 h 4229490"/>
              <a:gd name="connsiteX92" fmla="*/ 1294366 w 7135775"/>
              <a:gd name="connsiteY92" fmla="*/ 4121700 h 4229490"/>
              <a:gd name="connsiteX93" fmla="*/ 1153689 w 7135775"/>
              <a:gd name="connsiteY93" fmla="*/ 4086530 h 4229490"/>
              <a:gd name="connsiteX94" fmla="*/ 986636 w 7135775"/>
              <a:gd name="connsiteY94" fmla="*/ 4068946 h 4229490"/>
              <a:gd name="connsiteX95" fmla="*/ 828374 w 7135775"/>
              <a:gd name="connsiteY95" fmla="*/ 4007400 h 4229490"/>
              <a:gd name="connsiteX96" fmla="*/ 749243 w 7135775"/>
              <a:gd name="connsiteY96" fmla="*/ 3981023 h 4229490"/>
              <a:gd name="connsiteX97" fmla="*/ 678905 w 7135775"/>
              <a:gd name="connsiteY97" fmla="*/ 3954646 h 4229490"/>
              <a:gd name="connsiteX98" fmla="*/ 626151 w 7135775"/>
              <a:gd name="connsiteY98" fmla="*/ 3937061 h 4229490"/>
              <a:gd name="connsiteX99" fmla="*/ 573397 w 7135775"/>
              <a:gd name="connsiteY99" fmla="*/ 3910684 h 4229490"/>
              <a:gd name="connsiteX100" fmla="*/ 529436 w 7135775"/>
              <a:gd name="connsiteY100" fmla="*/ 3893100 h 4229490"/>
              <a:gd name="connsiteX101" fmla="*/ 362382 w 7135775"/>
              <a:gd name="connsiteY101" fmla="*/ 3761215 h 4229490"/>
              <a:gd name="connsiteX102" fmla="*/ 160158 w 7135775"/>
              <a:gd name="connsiteY102" fmla="*/ 3304015 h 4229490"/>
              <a:gd name="connsiteX103" fmla="*/ 1897 w 7135775"/>
              <a:gd name="connsiteY103" fmla="*/ 2635799 h 4229490"/>
              <a:gd name="connsiteX0" fmla="*/ 1897 w 7135775"/>
              <a:gd name="connsiteY0" fmla="*/ 2635799 h 4218718"/>
              <a:gd name="connsiteX1" fmla="*/ 72236 w 7135775"/>
              <a:gd name="connsiteY1" fmla="*/ 1475215 h 4218718"/>
              <a:gd name="connsiteX2" fmla="*/ 63443 w 7135775"/>
              <a:gd name="connsiteY2" fmla="*/ 1378500 h 4218718"/>
              <a:gd name="connsiteX3" fmla="*/ 72236 w 7135775"/>
              <a:gd name="connsiteY3" fmla="*/ 1053184 h 4218718"/>
              <a:gd name="connsiteX4" fmla="*/ 81028 w 7135775"/>
              <a:gd name="connsiteY4" fmla="*/ 956469 h 4218718"/>
              <a:gd name="connsiteX5" fmla="*/ 98612 w 7135775"/>
              <a:gd name="connsiteY5" fmla="*/ 903715 h 4218718"/>
              <a:gd name="connsiteX6" fmla="*/ 142574 w 7135775"/>
              <a:gd name="connsiteY6" fmla="*/ 807000 h 4218718"/>
              <a:gd name="connsiteX7" fmla="*/ 177743 w 7135775"/>
              <a:gd name="connsiteY7" fmla="*/ 719077 h 4218718"/>
              <a:gd name="connsiteX8" fmla="*/ 204120 w 7135775"/>
              <a:gd name="connsiteY8" fmla="*/ 666323 h 4218718"/>
              <a:gd name="connsiteX9" fmla="*/ 221705 w 7135775"/>
              <a:gd name="connsiteY9" fmla="*/ 613569 h 4218718"/>
              <a:gd name="connsiteX10" fmla="*/ 327212 w 7135775"/>
              <a:gd name="connsiteY10" fmla="*/ 428930 h 4218718"/>
              <a:gd name="connsiteX11" fmla="*/ 397551 w 7135775"/>
              <a:gd name="connsiteY11" fmla="*/ 349800 h 4218718"/>
              <a:gd name="connsiteX12" fmla="*/ 450305 w 7135775"/>
              <a:gd name="connsiteY12" fmla="*/ 305838 h 4218718"/>
              <a:gd name="connsiteX13" fmla="*/ 529436 w 7135775"/>
              <a:gd name="connsiteY13" fmla="*/ 244292 h 4218718"/>
              <a:gd name="connsiteX14" fmla="*/ 564605 w 7135775"/>
              <a:gd name="connsiteY14" fmla="*/ 235500 h 4218718"/>
              <a:gd name="connsiteX15" fmla="*/ 626151 w 7135775"/>
              <a:gd name="connsiteY15" fmla="*/ 209123 h 4218718"/>
              <a:gd name="connsiteX16" fmla="*/ 670112 w 7135775"/>
              <a:gd name="connsiteY16" fmla="*/ 191538 h 4218718"/>
              <a:gd name="connsiteX17" fmla="*/ 722866 w 7135775"/>
              <a:gd name="connsiteY17" fmla="*/ 182746 h 4218718"/>
              <a:gd name="connsiteX18" fmla="*/ 775620 w 7135775"/>
              <a:gd name="connsiteY18" fmla="*/ 165161 h 4218718"/>
              <a:gd name="connsiteX19" fmla="*/ 854751 w 7135775"/>
              <a:gd name="connsiteY19" fmla="*/ 147577 h 4218718"/>
              <a:gd name="connsiteX20" fmla="*/ 942674 w 7135775"/>
              <a:gd name="connsiteY20" fmla="*/ 129992 h 4218718"/>
              <a:gd name="connsiteX21" fmla="*/ 1013012 w 7135775"/>
              <a:gd name="connsiteY21" fmla="*/ 112407 h 4218718"/>
              <a:gd name="connsiteX22" fmla="*/ 1109728 w 7135775"/>
              <a:gd name="connsiteY22" fmla="*/ 138784 h 4218718"/>
              <a:gd name="connsiteX23" fmla="*/ 1136105 w 7135775"/>
              <a:gd name="connsiteY23" fmla="*/ 156369 h 4218718"/>
              <a:gd name="connsiteX24" fmla="*/ 1224028 w 7135775"/>
              <a:gd name="connsiteY24" fmla="*/ 173954 h 4218718"/>
              <a:gd name="connsiteX25" fmla="*/ 1320743 w 7135775"/>
              <a:gd name="connsiteY25" fmla="*/ 209123 h 4218718"/>
              <a:gd name="connsiteX26" fmla="*/ 1373497 w 7135775"/>
              <a:gd name="connsiteY26" fmla="*/ 226707 h 4218718"/>
              <a:gd name="connsiteX27" fmla="*/ 1443836 w 7135775"/>
              <a:gd name="connsiteY27" fmla="*/ 253084 h 4218718"/>
              <a:gd name="connsiteX28" fmla="*/ 1505382 w 7135775"/>
              <a:gd name="connsiteY28" fmla="*/ 305838 h 4218718"/>
              <a:gd name="connsiteX29" fmla="*/ 1531759 w 7135775"/>
              <a:gd name="connsiteY29" fmla="*/ 341007 h 4218718"/>
              <a:gd name="connsiteX30" fmla="*/ 1558136 w 7135775"/>
              <a:gd name="connsiteY30" fmla="*/ 428930 h 4218718"/>
              <a:gd name="connsiteX31" fmla="*/ 1566928 w 7135775"/>
              <a:gd name="connsiteY31" fmla="*/ 481684 h 4218718"/>
              <a:gd name="connsiteX32" fmla="*/ 1593305 w 7135775"/>
              <a:gd name="connsiteY32" fmla="*/ 587192 h 4218718"/>
              <a:gd name="connsiteX33" fmla="*/ 1593305 w 7135775"/>
              <a:gd name="connsiteY33" fmla="*/ 1000430 h 4218718"/>
              <a:gd name="connsiteX34" fmla="*/ 1584512 w 7135775"/>
              <a:gd name="connsiteY34" fmla="*/ 1782946 h 4218718"/>
              <a:gd name="connsiteX35" fmla="*/ 1593305 w 7135775"/>
              <a:gd name="connsiteY35" fmla="*/ 1923623 h 4218718"/>
              <a:gd name="connsiteX36" fmla="*/ 1602097 w 7135775"/>
              <a:gd name="connsiteY36" fmla="*/ 1950000 h 4218718"/>
              <a:gd name="connsiteX37" fmla="*/ 1619682 w 7135775"/>
              <a:gd name="connsiteY37" fmla="*/ 2108261 h 4218718"/>
              <a:gd name="connsiteX38" fmla="*/ 1646059 w 7135775"/>
              <a:gd name="connsiteY38" fmla="*/ 2169807 h 4218718"/>
              <a:gd name="connsiteX39" fmla="*/ 1654851 w 7135775"/>
              <a:gd name="connsiteY39" fmla="*/ 2204977 h 4218718"/>
              <a:gd name="connsiteX40" fmla="*/ 1672436 w 7135775"/>
              <a:gd name="connsiteY40" fmla="*/ 2257730 h 4218718"/>
              <a:gd name="connsiteX41" fmla="*/ 1681228 w 7135775"/>
              <a:gd name="connsiteY41" fmla="*/ 2284107 h 4218718"/>
              <a:gd name="connsiteX42" fmla="*/ 1698812 w 7135775"/>
              <a:gd name="connsiteY42" fmla="*/ 2319277 h 4218718"/>
              <a:gd name="connsiteX43" fmla="*/ 1707605 w 7135775"/>
              <a:gd name="connsiteY43" fmla="*/ 2372030 h 4218718"/>
              <a:gd name="connsiteX44" fmla="*/ 1725189 w 7135775"/>
              <a:gd name="connsiteY44" fmla="*/ 2415992 h 4218718"/>
              <a:gd name="connsiteX45" fmla="*/ 1733982 w 7135775"/>
              <a:gd name="connsiteY45" fmla="*/ 2442369 h 4218718"/>
              <a:gd name="connsiteX46" fmla="*/ 1769151 w 7135775"/>
              <a:gd name="connsiteY46" fmla="*/ 2539084 h 4218718"/>
              <a:gd name="connsiteX47" fmla="*/ 1821905 w 7135775"/>
              <a:gd name="connsiteY47" fmla="*/ 2591838 h 4218718"/>
              <a:gd name="connsiteX48" fmla="*/ 1839489 w 7135775"/>
              <a:gd name="connsiteY48" fmla="*/ 2618215 h 4218718"/>
              <a:gd name="connsiteX49" fmla="*/ 1892243 w 7135775"/>
              <a:gd name="connsiteY49" fmla="*/ 2653384 h 4218718"/>
              <a:gd name="connsiteX50" fmla="*/ 1944997 w 7135775"/>
              <a:gd name="connsiteY50" fmla="*/ 2697346 h 4218718"/>
              <a:gd name="connsiteX51" fmla="*/ 1997751 w 7135775"/>
              <a:gd name="connsiteY51" fmla="*/ 2732515 h 4218718"/>
              <a:gd name="connsiteX52" fmla="*/ 2076882 w 7135775"/>
              <a:gd name="connsiteY52" fmla="*/ 2758892 h 4218718"/>
              <a:gd name="connsiteX53" fmla="*/ 2182389 w 7135775"/>
              <a:gd name="connsiteY53" fmla="*/ 2811646 h 4218718"/>
              <a:gd name="connsiteX54" fmla="*/ 2208766 w 7135775"/>
              <a:gd name="connsiteY54" fmla="*/ 2820438 h 4218718"/>
              <a:gd name="connsiteX55" fmla="*/ 2296689 w 7135775"/>
              <a:gd name="connsiteY55" fmla="*/ 2846815 h 4218718"/>
              <a:gd name="connsiteX56" fmla="*/ 2630797 w 7135775"/>
              <a:gd name="connsiteY56" fmla="*/ 2829230 h 4218718"/>
              <a:gd name="connsiteX57" fmla="*/ 2683551 w 7135775"/>
              <a:gd name="connsiteY57" fmla="*/ 2811646 h 4218718"/>
              <a:gd name="connsiteX58" fmla="*/ 2841812 w 7135775"/>
              <a:gd name="connsiteY58" fmla="*/ 2802854 h 4218718"/>
              <a:gd name="connsiteX59" fmla="*/ 3299012 w 7135775"/>
              <a:gd name="connsiteY59" fmla="*/ 2776477 h 4218718"/>
              <a:gd name="connsiteX60" fmla="*/ 3378143 w 7135775"/>
              <a:gd name="connsiteY60" fmla="*/ 2767684 h 4218718"/>
              <a:gd name="connsiteX61" fmla="*/ 4600274 w 7135775"/>
              <a:gd name="connsiteY61" fmla="*/ 2794061 h 4218718"/>
              <a:gd name="connsiteX62" fmla="*/ 4776120 w 7135775"/>
              <a:gd name="connsiteY62" fmla="*/ 2785269 h 4218718"/>
              <a:gd name="connsiteX63" fmla="*/ 4828874 w 7135775"/>
              <a:gd name="connsiteY63" fmla="*/ 2776477 h 4218718"/>
              <a:gd name="connsiteX64" fmla="*/ 4925589 w 7135775"/>
              <a:gd name="connsiteY64" fmla="*/ 2767684 h 4218718"/>
              <a:gd name="connsiteX65" fmla="*/ 5039889 w 7135775"/>
              <a:gd name="connsiteY65" fmla="*/ 2732515 h 4218718"/>
              <a:gd name="connsiteX66" fmla="*/ 5075059 w 7135775"/>
              <a:gd name="connsiteY66" fmla="*/ 2679761 h 4218718"/>
              <a:gd name="connsiteX67" fmla="*/ 5154189 w 7135775"/>
              <a:gd name="connsiteY67" fmla="*/ 2591838 h 4218718"/>
              <a:gd name="connsiteX68" fmla="*/ 5189359 w 7135775"/>
              <a:gd name="connsiteY68" fmla="*/ 2556669 h 4218718"/>
              <a:gd name="connsiteX69" fmla="*/ 5215736 w 7135775"/>
              <a:gd name="connsiteY69" fmla="*/ 2512707 h 4218718"/>
              <a:gd name="connsiteX70" fmla="*/ 5242112 w 7135775"/>
              <a:gd name="connsiteY70" fmla="*/ 2477538 h 4218718"/>
              <a:gd name="connsiteX71" fmla="*/ 5294866 w 7135775"/>
              <a:gd name="connsiteY71" fmla="*/ 2310484 h 4218718"/>
              <a:gd name="connsiteX72" fmla="*/ 5312451 w 7135775"/>
              <a:gd name="connsiteY72" fmla="*/ 2266523 h 4218718"/>
              <a:gd name="connsiteX73" fmla="*/ 5347620 w 7135775"/>
              <a:gd name="connsiteY73" fmla="*/ 2134638 h 4218718"/>
              <a:gd name="connsiteX74" fmla="*/ 5338828 w 7135775"/>
              <a:gd name="connsiteY74" fmla="*/ 1536761 h 4218718"/>
              <a:gd name="connsiteX75" fmla="*/ 5321243 w 7135775"/>
              <a:gd name="connsiteY75" fmla="*/ 1448838 h 4218718"/>
              <a:gd name="connsiteX76" fmla="*/ 5303659 w 7135775"/>
              <a:gd name="connsiteY76" fmla="*/ 1352123 h 4218718"/>
              <a:gd name="connsiteX77" fmla="*/ 5286074 w 7135775"/>
              <a:gd name="connsiteY77" fmla="*/ 1193861 h 4218718"/>
              <a:gd name="connsiteX78" fmla="*/ 5330036 w 7135775"/>
              <a:gd name="connsiteY78" fmla="*/ 631154 h 4218718"/>
              <a:gd name="connsiteX79" fmla="*/ 5558636 w 7135775"/>
              <a:gd name="connsiteY79" fmla="*/ 173954 h 4218718"/>
              <a:gd name="connsiteX80" fmla="*/ 5998251 w 7135775"/>
              <a:gd name="connsiteY80" fmla="*/ 24484 h 4218718"/>
              <a:gd name="connsiteX81" fmla="*/ 6578544 w 7135775"/>
              <a:gd name="connsiteY81" fmla="*/ 24484 h 4218718"/>
              <a:gd name="connsiteX82" fmla="*/ 6974197 w 7135775"/>
              <a:gd name="connsiteY82" fmla="*/ 261876 h 4218718"/>
              <a:gd name="connsiteX83" fmla="*/ 7123666 w 7135775"/>
              <a:gd name="connsiteY83" fmla="*/ 763038 h 4218718"/>
              <a:gd name="connsiteX84" fmla="*/ 7062119 w 7135775"/>
              <a:gd name="connsiteY84" fmla="*/ 2864399 h 4218718"/>
              <a:gd name="connsiteX85" fmla="*/ 6552166 w 7135775"/>
              <a:gd name="connsiteY85" fmla="*/ 3655707 h 4218718"/>
              <a:gd name="connsiteX86" fmla="*/ 5505882 w 7135775"/>
              <a:gd name="connsiteY86" fmla="*/ 4060154 h 4218718"/>
              <a:gd name="connsiteX87" fmla="*/ 3369351 w 7135775"/>
              <a:gd name="connsiteY87" fmla="*/ 4016191 h 4218718"/>
              <a:gd name="connsiteX88" fmla="*/ 1751566 w 7135775"/>
              <a:gd name="connsiteY88" fmla="*/ 4218415 h 4218718"/>
              <a:gd name="connsiteX89" fmla="*/ 1628474 w 7135775"/>
              <a:gd name="connsiteY89" fmla="*/ 3963437 h 4218718"/>
              <a:gd name="connsiteX90" fmla="*/ 1549343 w 7135775"/>
              <a:gd name="connsiteY90" fmla="*/ 4183246 h 4218718"/>
              <a:gd name="connsiteX91" fmla="*/ 1399874 w 7135775"/>
              <a:gd name="connsiteY91" fmla="*/ 4148077 h 4218718"/>
              <a:gd name="connsiteX92" fmla="*/ 1294366 w 7135775"/>
              <a:gd name="connsiteY92" fmla="*/ 4121700 h 4218718"/>
              <a:gd name="connsiteX93" fmla="*/ 1153689 w 7135775"/>
              <a:gd name="connsiteY93" fmla="*/ 4086530 h 4218718"/>
              <a:gd name="connsiteX94" fmla="*/ 986636 w 7135775"/>
              <a:gd name="connsiteY94" fmla="*/ 4068946 h 4218718"/>
              <a:gd name="connsiteX95" fmla="*/ 828374 w 7135775"/>
              <a:gd name="connsiteY95" fmla="*/ 4007400 h 4218718"/>
              <a:gd name="connsiteX96" fmla="*/ 749243 w 7135775"/>
              <a:gd name="connsiteY96" fmla="*/ 3981023 h 4218718"/>
              <a:gd name="connsiteX97" fmla="*/ 678905 w 7135775"/>
              <a:gd name="connsiteY97" fmla="*/ 3954646 h 4218718"/>
              <a:gd name="connsiteX98" fmla="*/ 626151 w 7135775"/>
              <a:gd name="connsiteY98" fmla="*/ 3937061 h 4218718"/>
              <a:gd name="connsiteX99" fmla="*/ 573397 w 7135775"/>
              <a:gd name="connsiteY99" fmla="*/ 3910684 h 4218718"/>
              <a:gd name="connsiteX100" fmla="*/ 529436 w 7135775"/>
              <a:gd name="connsiteY100" fmla="*/ 3893100 h 4218718"/>
              <a:gd name="connsiteX101" fmla="*/ 362382 w 7135775"/>
              <a:gd name="connsiteY101" fmla="*/ 3761215 h 4218718"/>
              <a:gd name="connsiteX102" fmla="*/ 160158 w 7135775"/>
              <a:gd name="connsiteY102" fmla="*/ 3304015 h 4218718"/>
              <a:gd name="connsiteX103" fmla="*/ 1897 w 7135775"/>
              <a:gd name="connsiteY103" fmla="*/ 2635799 h 4218718"/>
              <a:gd name="connsiteX0" fmla="*/ 1897 w 7135775"/>
              <a:gd name="connsiteY0" fmla="*/ 2635799 h 4193754"/>
              <a:gd name="connsiteX1" fmla="*/ 72236 w 7135775"/>
              <a:gd name="connsiteY1" fmla="*/ 1475215 h 4193754"/>
              <a:gd name="connsiteX2" fmla="*/ 63443 w 7135775"/>
              <a:gd name="connsiteY2" fmla="*/ 1378500 h 4193754"/>
              <a:gd name="connsiteX3" fmla="*/ 72236 w 7135775"/>
              <a:gd name="connsiteY3" fmla="*/ 1053184 h 4193754"/>
              <a:gd name="connsiteX4" fmla="*/ 81028 w 7135775"/>
              <a:gd name="connsiteY4" fmla="*/ 956469 h 4193754"/>
              <a:gd name="connsiteX5" fmla="*/ 98612 w 7135775"/>
              <a:gd name="connsiteY5" fmla="*/ 903715 h 4193754"/>
              <a:gd name="connsiteX6" fmla="*/ 142574 w 7135775"/>
              <a:gd name="connsiteY6" fmla="*/ 807000 h 4193754"/>
              <a:gd name="connsiteX7" fmla="*/ 177743 w 7135775"/>
              <a:gd name="connsiteY7" fmla="*/ 719077 h 4193754"/>
              <a:gd name="connsiteX8" fmla="*/ 204120 w 7135775"/>
              <a:gd name="connsiteY8" fmla="*/ 666323 h 4193754"/>
              <a:gd name="connsiteX9" fmla="*/ 221705 w 7135775"/>
              <a:gd name="connsiteY9" fmla="*/ 613569 h 4193754"/>
              <a:gd name="connsiteX10" fmla="*/ 327212 w 7135775"/>
              <a:gd name="connsiteY10" fmla="*/ 428930 h 4193754"/>
              <a:gd name="connsiteX11" fmla="*/ 397551 w 7135775"/>
              <a:gd name="connsiteY11" fmla="*/ 349800 h 4193754"/>
              <a:gd name="connsiteX12" fmla="*/ 450305 w 7135775"/>
              <a:gd name="connsiteY12" fmla="*/ 305838 h 4193754"/>
              <a:gd name="connsiteX13" fmla="*/ 529436 w 7135775"/>
              <a:gd name="connsiteY13" fmla="*/ 244292 h 4193754"/>
              <a:gd name="connsiteX14" fmla="*/ 564605 w 7135775"/>
              <a:gd name="connsiteY14" fmla="*/ 235500 h 4193754"/>
              <a:gd name="connsiteX15" fmla="*/ 626151 w 7135775"/>
              <a:gd name="connsiteY15" fmla="*/ 209123 h 4193754"/>
              <a:gd name="connsiteX16" fmla="*/ 670112 w 7135775"/>
              <a:gd name="connsiteY16" fmla="*/ 191538 h 4193754"/>
              <a:gd name="connsiteX17" fmla="*/ 722866 w 7135775"/>
              <a:gd name="connsiteY17" fmla="*/ 182746 h 4193754"/>
              <a:gd name="connsiteX18" fmla="*/ 775620 w 7135775"/>
              <a:gd name="connsiteY18" fmla="*/ 165161 h 4193754"/>
              <a:gd name="connsiteX19" fmla="*/ 854751 w 7135775"/>
              <a:gd name="connsiteY19" fmla="*/ 147577 h 4193754"/>
              <a:gd name="connsiteX20" fmla="*/ 942674 w 7135775"/>
              <a:gd name="connsiteY20" fmla="*/ 129992 h 4193754"/>
              <a:gd name="connsiteX21" fmla="*/ 1013012 w 7135775"/>
              <a:gd name="connsiteY21" fmla="*/ 112407 h 4193754"/>
              <a:gd name="connsiteX22" fmla="*/ 1109728 w 7135775"/>
              <a:gd name="connsiteY22" fmla="*/ 138784 h 4193754"/>
              <a:gd name="connsiteX23" fmla="*/ 1136105 w 7135775"/>
              <a:gd name="connsiteY23" fmla="*/ 156369 h 4193754"/>
              <a:gd name="connsiteX24" fmla="*/ 1224028 w 7135775"/>
              <a:gd name="connsiteY24" fmla="*/ 173954 h 4193754"/>
              <a:gd name="connsiteX25" fmla="*/ 1320743 w 7135775"/>
              <a:gd name="connsiteY25" fmla="*/ 209123 h 4193754"/>
              <a:gd name="connsiteX26" fmla="*/ 1373497 w 7135775"/>
              <a:gd name="connsiteY26" fmla="*/ 226707 h 4193754"/>
              <a:gd name="connsiteX27" fmla="*/ 1443836 w 7135775"/>
              <a:gd name="connsiteY27" fmla="*/ 253084 h 4193754"/>
              <a:gd name="connsiteX28" fmla="*/ 1505382 w 7135775"/>
              <a:gd name="connsiteY28" fmla="*/ 305838 h 4193754"/>
              <a:gd name="connsiteX29" fmla="*/ 1531759 w 7135775"/>
              <a:gd name="connsiteY29" fmla="*/ 341007 h 4193754"/>
              <a:gd name="connsiteX30" fmla="*/ 1558136 w 7135775"/>
              <a:gd name="connsiteY30" fmla="*/ 428930 h 4193754"/>
              <a:gd name="connsiteX31" fmla="*/ 1566928 w 7135775"/>
              <a:gd name="connsiteY31" fmla="*/ 481684 h 4193754"/>
              <a:gd name="connsiteX32" fmla="*/ 1593305 w 7135775"/>
              <a:gd name="connsiteY32" fmla="*/ 587192 h 4193754"/>
              <a:gd name="connsiteX33" fmla="*/ 1593305 w 7135775"/>
              <a:gd name="connsiteY33" fmla="*/ 1000430 h 4193754"/>
              <a:gd name="connsiteX34" fmla="*/ 1584512 w 7135775"/>
              <a:gd name="connsiteY34" fmla="*/ 1782946 h 4193754"/>
              <a:gd name="connsiteX35" fmla="*/ 1593305 w 7135775"/>
              <a:gd name="connsiteY35" fmla="*/ 1923623 h 4193754"/>
              <a:gd name="connsiteX36" fmla="*/ 1602097 w 7135775"/>
              <a:gd name="connsiteY36" fmla="*/ 1950000 h 4193754"/>
              <a:gd name="connsiteX37" fmla="*/ 1619682 w 7135775"/>
              <a:gd name="connsiteY37" fmla="*/ 2108261 h 4193754"/>
              <a:gd name="connsiteX38" fmla="*/ 1646059 w 7135775"/>
              <a:gd name="connsiteY38" fmla="*/ 2169807 h 4193754"/>
              <a:gd name="connsiteX39" fmla="*/ 1654851 w 7135775"/>
              <a:gd name="connsiteY39" fmla="*/ 2204977 h 4193754"/>
              <a:gd name="connsiteX40" fmla="*/ 1672436 w 7135775"/>
              <a:gd name="connsiteY40" fmla="*/ 2257730 h 4193754"/>
              <a:gd name="connsiteX41" fmla="*/ 1681228 w 7135775"/>
              <a:gd name="connsiteY41" fmla="*/ 2284107 h 4193754"/>
              <a:gd name="connsiteX42" fmla="*/ 1698812 w 7135775"/>
              <a:gd name="connsiteY42" fmla="*/ 2319277 h 4193754"/>
              <a:gd name="connsiteX43" fmla="*/ 1707605 w 7135775"/>
              <a:gd name="connsiteY43" fmla="*/ 2372030 h 4193754"/>
              <a:gd name="connsiteX44" fmla="*/ 1725189 w 7135775"/>
              <a:gd name="connsiteY44" fmla="*/ 2415992 h 4193754"/>
              <a:gd name="connsiteX45" fmla="*/ 1733982 w 7135775"/>
              <a:gd name="connsiteY45" fmla="*/ 2442369 h 4193754"/>
              <a:gd name="connsiteX46" fmla="*/ 1769151 w 7135775"/>
              <a:gd name="connsiteY46" fmla="*/ 2539084 h 4193754"/>
              <a:gd name="connsiteX47" fmla="*/ 1821905 w 7135775"/>
              <a:gd name="connsiteY47" fmla="*/ 2591838 h 4193754"/>
              <a:gd name="connsiteX48" fmla="*/ 1839489 w 7135775"/>
              <a:gd name="connsiteY48" fmla="*/ 2618215 h 4193754"/>
              <a:gd name="connsiteX49" fmla="*/ 1892243 w 7135775"/>
              <a:gd name="connsiteY49" fmla="*/ 2653384 h 4193754"/>
              <a:gd name="connsiteX50" fmla="*/ 1944997 w 7135775"/>
              <a:gd name="connsiteY50" fmla="*/ 2697346 h 4193754"/>
              <a:gd name="connsiteX51" fmla="*/ 1997751 w 7135775"/>
              <a:gd name="connsiteY51" fmla="*/ 2732515 h 4193754"/>
              <a:gd name="connsiteX52" fmla="*/ 2076882 w 7135775"/>
              <a:gd name="connsiteY52" fmla="*/ 2758892 h 4193754"/>
              <a:gd name="connsiteX53" fmla="*/ 2182389 w 7135775"/>
              <a:gd name="connsiteY53" fmla="*/ 2811646 h 4193754"/>
              <a:gd name="connsiteX54" fmla="*/ 2208766 w 7135775"/>
              <a:gd name="connsiteY54" fmla="*/ 2820438 h 4193754"/>
              <a:gd name="connsiteX55" fmla="*/ 2296689 w 7135775"/>
              <a:gd name="connsiteY55" fmla="*/ 2846815 h 4193754"/>
              <a:gd name="connsiteX56" fmla="*/ 2630797 w 7135775"/>
              <a:gd name="connsiteY56" fmla="*/ 2829230 h 4193754"/>
              <a:gd name="connsiteX57" fmla="*/ 2683551 w 7135775"/>
              <a:gd name="connsiteY57" fmla="*/ 2811646 h 4193754"/>
              <a:gd name="connsiteX58" fmla="*/ 2841812 w 7135775"/>
              <a:gd name="connsiteY58" fmla="*/ 2802854 h 4193754"/>
              <a:gd name="connsiteX59" fmla="*/ 3299012 w 7135775"/>
              <a:gd name="connsiteY59" fmla="*/ 2776477 h 4193754"/>
              <a:gd name="connsiteX60" fmla="*/ 3378143 w 7135775"/>
              <a:gd name="connsiteY60" fmla="*/ 2767684 h 4193754"/>
              <a:gd name="connsiteX61" fmla="*/ 4600274 w 7135775"/>
              <a:gd name="connsiteY61" fmla="*/ 2794061 h 4193754"/>
              <a:gd name="connsiteX62" fmla="*/ 4776120 w 7135775"/>
              <a:gd name="connsiteY62" fmla="*/ 2785269 h 4193754"/>
              <a:gd name="connsiteX63" fmla="*/ 4828874 w 7135775"/>
              <a:gd name="connsiteY63" fmla="*/ 2776477 h 4193754"/>
              <a:gd name="connsiteX64" fmla="*/ 4925589 w 7135775"/>
              <a:gd name="connsiteY64" fmla="*/ 2767684 h 4193754"/>
              <a:gd name="connsiteX65" fmla="*/ 5039889 w 7135775"/>
              <a:gd name="connsiteY65" fmla="*/ 2732515 h 4193754"/>
              <a:gd name="connsiteX66" fmla="*/ 5075059 w 7135775"/>
              <a:gd name="connsiteY66" fmla="*/ 2679761 h 4193754"/>
              <a:gd name="connsiteX67" fmla="*/ 5154189 w 7135775"/>
              <a:gd name="connsiteY67" fmla="*/ 2591838 h 4193754"/>
              <a:gd name="connsiteX68" fmla="*/ 5189359 w 7135775"/>
              <a:gd name="connsiteY68" fmla="*/ 2556669 h 4193754"/>
              <a:gd name="connsiteX69" fmla="*/ 5215736 w 7135775"/>
              <a:gd name="connsiteY69" fmla="*/ 2512707 h 4193754"/>
              <a:gd name="connsiteX70" fmla="*/ 5242112 w 7135775"/>
              <a:gd name="connsiteY70" fmla="*/ 2477538 h 4193754"/>
              <a:gd name="connsiteX71" fmla="*/ 5294866 w 7135775"/>
              <a:gd name="connsiteY71" fmla="*/ 2310484 h 4193754"/>
              <a:gd name="connsiteX72" fmla="*/ 5312451 w 7135775"/>
              <a:gd name="connsiteY72" fmla="*/ 2266523 h 4193754"/>
              <a:gd name="connsiteX73" fmla="*/ 5347620 w 7135775"/>
              <a:gd name="connsiteY73" fmla="*/ 2134638 h 4193754"/>
              <a:gd name="connsiteX74" fmla="*/ 5338828 w 7135775"/>
              <a:gd name="connsiteY74" fmla="*/ 1536761 h 4193754"/>
              <a:gd name="connsiteX75" fmla="*/ 5321243 w 7135775"/>
              <a:gd name="connsiteY75" fmla="*/ 1448838 h 4193754"/>
              <a:gd name="connsiteX76" fmla="*/ 5303659 w 7135775"/>
              <a:gd name="connsiteY76" fmla="*/ 1352123 h 4193754"/>
              <a:gd name="connsiteX77" fmla="*/ 5286074 w 7135775"/>
              <a:gd name="connsiteY77" fmla="*/ 1193861 h 4193754"/>
              <a:gd name="connsiteX78" fmla="*/ 5330036 w 7135775"/>
              <a:gd name="connsiteY78" fmla="*/ 631154 h 4193754"/>
              <a:gd name="connsiteX79" fmla="*/ 5558636 w 7135775"/>
              <a:gd name="connsiteY79" fmla="*/ 173954 h 4193754"/>
              <a:gd name="connsiteX80" fmla="*/ 5998251 w 7135775"/>
              <a:gd name="connsiteY80" fmla="*/ 24484 h 4193754"/>
              <a:gd name="connsiteX81" fmla="*/ 6578544 w 7135775"/>
              <a:gd name="connsiteY81" fmla="*/ 24484 h 4193754"/>
              <a:gd name="connsiteX82" fmla="*/ 6974197 w 7135775"/>
              <a:gd name="connsiteY82" fmla="*/ 261876 h 4193754"/>
              <a:gd name="connsiteX83" fmla="*/ 7123666 w 7135775"/>
              <a:gd name="connsiteY83" fmla="*/ 763038 h 4193754"/>
              <a:gd name="connsiteX84" fmla="*/ 7062119 w 7135775"/>
              <a:gd name="connsiteY84" fmla="*/ 2864399 h 4193754"/>
              <a:gd name="connsiteX85" fmla="*/ 6552166 w 7135775"/>
              <a:gd name="connsiteY85" fmla="*/ 3655707 h 4193754"/>
              <a:gd name="connsiteX86" fmla="*/ 5505882 w 7135775"/>
              <a:gd name="connsiteY86" fmla="*/ 4060154 h 4193754"/>
              <a:gd name="connsiteX87" fmla="*/ 3369351 w 7135775"/>
              <a:gd name="connsiteY87" fmla="*/ 4016191 h 4193754"/>
              <a:gd name="connsiteX88" fmla="*/ 1628474 w 7135775"/>
              <a:gd name="connsiteY88" fmla="*/ 3963437 h 4193754"/>
              <a:gd name="connsiteX89" fmla="*/ 1549343 w 7135775"/>
              <a:gd name="connsiteY89" fmla="*/ 4183246 h 4193754"/>
              <a:gd name="connsiteX90" fmla="*/ 1399874 w 7135775"/>
              <a:gd name="connsiteY90" fmla="*/ 4148077 h 4193754"/>
              <a:gd name="connsiteX91" fmla="*/ 1294366 w 7135775"/>
              <a:gd name="connsiteY91" fmla="*/ 4121700 h 4193754"/>
              <a:gd name="connsiteX92" fmla="*/ 1153689 w 7135775"/>
              <a:gd name="connsiteY92" fmla="*/ 4086530 h 4193754"/>
              <a:gd name="connsiteX93" fmla="*/ 986636 w 7135775"/>
              <a:gd name="connsiteY93" fmla="*/ 4068946 h 4193754"/>
              <a:gd name="connsiteX94" fmla="*/ 828374 w 7135775"/>
              <a:gd name="connsiteY94" fmla="*/ 4007400 h 4193754"/>
              <a:gd name="connsiteX95" fmla="*/ 749243 w 7135775"/>
              <a:gd name="connsiteY95" fmla="*/ 3981023 h 4193754"/>
              <a:gd name="connsiteX96" fmla="*/ 678905 w 7135775"/>
              <a:gd name="connsiteY96" fmla="*/ 3954646 h 4193754"/>
              <a:gd name="connsiteX97" fmla="*/ 626151 w 7135775"/>
              <a:gd name="connsiteY97" fmla="*/ 3937061 h 4193754"/>
              <a:gd name="connsiteX98" fmla="*/ 573397 w 7135775"/>
              <a:gd name="connsiteY98" fmla="*/ 3910684 h 4193754"/>
              <a:gd name="connsiteX99" fmla="*/ 529436 w 7135775"/>
              <a:gd name="connsiteY99" fmla="*/ 3893100 h 4193754"/>
              <a:gd name="connsiteX100" fmla="*/ 362382 w 7135775"/>
              <a:gd name="connsiteY100" fmla="*/ 3761215 h 4193754"/>
              <a:gd name="connsiteX101" fmla="*/ 160158 w 7135775"/>
              <a:gd name="connsiteY101" fmla="*/ 3304015 h 4193754"/>
              <a:gd name="connsiteX102" fmla="*/ 1897 w 7135775"/>
              <a:gd name="connsiteY102" fmla="*/ 2635799 h 4193754"/>
              <a:gd name="connsiteX0" fmla="*/ 1897 w 7135775"/>
              <a:gd name="connsiteY0" fmla="*/ 2635799 h 4165258"/>
              <a:gd name="connsiteX1" fmla="*/ 72236 w 7135775"/>
              <a:gd name="connsiteY1" fmla="*/ 1475215 h 4165258"/>
              <a:gd name="connsiteX2" fmla="*/ 63443 w 7135775"/>
              <a:gd name="connsiteY2" fmla="*/ 1378500 h 4165258"/>
              <a:gd name="connsiteX3" fmla="*/ 72236 w 7135775"/>
              <a:gd name="connsiteY3" fmla="*/ 1053184 h 4165258"/>
              <a:gd name="connsiteX4" fmla="*/ 81028 w 7135775"/>
              <a:gd name="connsiteY4" fmla="*/ 956469 h 4165258"/>
              <a:gd name="connsiteX5" fmla="*/ 98612 w 7135775"/>
              <a:gd name="connsiteY5" fmla="*/ 903715 h 4165258"/>
              <a:gd name="connsiteX6" fmla="*/ 142574 w 7135775"/>
              <a:gd name="connsiteY6" fmla="*/ 807000 h 4165258"/>
              <a:gd name="connsiteX7" fmla="*/ 177743 w 7135775"/>
              <a:gd name="connsiteY7" fmla="*/ 719077 h 4165258"/>
              <a:gd name="connsiteX8" fmla="*/ 204120 w 7135775"/>
              <a:gd name="connsiteY8" fmla="*/ 666323 h 4165258"/>
              <a:gd name="connsiteX9" fmla="*/ 221705 w 7135775"/>
              <a:gd name="connsiteY9" fmla="*/ 613569 h 4165258"/>
              <a:gd name="connsiteX10" fmla="*/ 327212 w 7135775"/>
              <a:gd name="connsiteY10" fmla="*/ 428930 h 4165258"/>
              <a:gd name="connsiteX11" fmla="*/ 397551 w 7135775"/>
              <a:gd name="connsiteY11" fmla="*/ 349800 h 4165258"/>
              <a:gd name="connsiteX12" fmla="*/ 450305 w 7135775"/>
              <a:gd name="connsiteY12" fmla="*/ 305838 h 4165258"/>
              <a:gd name="connsiteX13" fmla="*/ 529436 w 7135775"/>
              <a:gd name="connsiteY13" fmla="*/ 244292 h 4165258"/>
              <a:gd name="connsiteX14" fmla="*/ 564605 w 7135775"/>
              <a:gd name="connsiteY14" fmla="*/ 235500 h 4165258"/>
              <a:gd name="connsiteX15" fmla="*/ 626151 w 7135775"/>
              <a:gd name="connsiteY15" fmla="*/ 209123 h 4165258"/>
              <a:gd name="connsiteX16" fmla="*/ 670112 w 7135775"/>
              <a:gd name="connsiteY16" fmla="*/ 191538 h 4165258"/>
              <a:gd name="connsiteX17" fmla="*/ 722866 w 7135775"/>
              <a:gd name="connsiteY17" fmla="*/ 182746 h 4165258"/>
              <a:gd name="connsiteX18" fmla="*/ 775620 w 7135775"/>
              <a:gd name="connsiteY18" fmla="*/ 165161 h 4165258"/>
              <a:gd name="connsiteX19" fmla="*/ 854751 w 7135775"/>
              <a:gd name="connsiteY19" fmla="*/ 147577 h 4165258"/>
              <a:gd name="connsiteX20" fmla="*/ 942674 w 7135775"/>
              <a:gd name="connsiteY20" fmla="*/ 129992 h 4165258"/>
              <a:gd name="connsiteX21" fmla="*/ 1013012 w 7135775"/>
              <a:gd name="connsiteY21" fmla="*/ 112407 h 4165258"/>
              <a:gd name="connsiteX22" fmla="*/ 1109728 w 7135775"/>
              <a:gd name="connsiteY22" fmla="*/ 138784 h 4165258"/>
              <a:gd name="connsiteX23" fmla="*/ 1136105 w 7135775"/>
              <a:gd name="connsiteY23" fmla="*/ 156369 h 4165258"/>
              <a:gd name="connsiteX24" fmla="*/ 1224028 w 7135775"/>
              <a:gd name="connsiteY24" fmla="*/ 173954 h 4165258"/>
              <a:gd name="connsiteX25" fmla="*/ 1320743 w 7135775"/>
              <a:gd name="connsiteY25" fmla="*/ 209123 h 4165258"/>
              <a:gd name="connsiteX26" fmla="*/ 1373497 w 7135775"/>
              <a:gd name="connsiteY26" fmla="*/ 226707 h 4165258"/>
              <a:gd name="connsiteX27" fmla="*/ 1443836 w 7135775"/>
              <a:gd name="connsiteY27" fmla="*/ 253084 h 4165258"/>
              <a:gd name="connsiteX28" fmla="*/ 1505382 w 7135775"/>
              <a:gd name="connsiteY28" fmla="*/ 305838 h 4165258"/>
              <a:gd name="connsiteX29" fmla="*/ 1531759 w 7135775"/>
              <a:gd name="connsiteY29" fmla="*/ 341007 h 4165258"/>
              <a:gd name="connsiteX30" fmla="*/ 1558136 w 7135775"/>
              <a:gd name="connsiteY30" fmla="*/ 428930 h 4165258"/>
              <a:gd name="connsiteX31" fmla="*/ 1566928 w 7135775"/>
              <a:gd name="connsiteY31" fmla="*/ 481684 h 4165258"/>
              <a:gd name="connsiteX32" fmla="*/ 1593305 w 7135775"/>
              <a:gd name="connsiteY32" fmla="*/ 587192 h 4165258"/>
              <a:gd name="connsiteX33" fmla="*/ 1593305 w 7135775"/>
              <a:gd name="connsiteY33" fmla="*/ 1000430 h 4165258"/>
              <a:gd name="connsiteX34" fmla="*/ 1584512 w 7135775"/>
              <a:gd name="connsiteY34" fmla="*/ 1782946 h 4165258"/>
              <a:gd name="connsiteX35" fmla="*/ 1593305 w 7135775"/>
              <a:gd name="connsiteY35" fmla="*/ 1923623 h 4165258"/>
              <a:gd name="connsiteX36" fmla="*/ 1602097 w 7135775"/>
              <a:gd name="connsiteY36" fmla="*/ 1950000 h 4165258"/>
              <a:gd name="connsiteX37" fmla="*/ 1619682 w 7135775"/>
              <a:gd name="connsiteY37" fmla="*/ 2108261 h 4165258"/>
              <a:gd name="connsiteX38" fmla="*/ 1646059 w 7135775"/>
              <a:gd name="connsiteY38" fmla="*/ 2169807 h 4165258"/>
              <a:gd name="connsiteX39" fmla="*/ 1654851 w 7135775"/>
              <a:gd name="connsiteY39" fmla="*/ 2204977 h 4165258"/>
              <a:gd name="connsiteX40" fmla="*/ 1672436 w 7135775"/>
              <a:gd name="connsiteY40" fmla="*/ 2257730 h 4165258"/>
              <a:gd name="connsiteX41" fmla="*/ 1681228 w 7135775"/>
              <a:gd name="connsiteY41" fmla="*/ 2284107 h 4165258"/>
              <a:gd name="connsiteX42" fmla="*/ 1698812 w 7135775"/>
              <a:gd name="connsiteY42" fmla="*/ 2319277 h 4165258"/>
              <a:gd name="connsiteX43" fmla="*/ 1707605 w 7135775"/>
              <a:gd name="connsiteY43" fmla="*/ 2372030 h 4165258"/>
              <a:gd name="connsiteX44" fmla="*/ 1725189 w 7135775"/>
              <a:gd name="connsiteY44" fmla="*/ 2415992 h 4165258"/>
              <a:gd name="connsiteX45" fmla="*/ 1733982 w 7135775"/>
              <a:gd name="connsiteY45" fmla="*/ 2442369 h 4165258"/>
              <a:gd name="connsiteX46" fmla="*/ 1769151 w 7135775"/>
              <a:gd name="connsiteY46" fmla="*/ 2539084 h 4165258"/>
              <a:gd name="connsiteX47" fmla="*/ 1821905 w 7135775"/>
              <a:gd name="connsiteY47" fmla="*/ 2591838 h 4165258"/>
              <a:gd name="connsiteX48" fmla="*/ 1839489 w 7135775"/>
              <a:gd name="connsiteY48" fmla="*/ 2618215 h 4165258"/>
              <a:gd name="connsiteX49" fmla="*/ 1892243 w 7135775"/>
              <a:gd name="connsiteY49" fmla="*/ 2653384 h 4165258"/>
              <a:gd name="connsiteX50" fmla="*/ 1944997 w 7135775"/>
              <a:gd name="connsiteY50" fmla="*/ 2697346 h 4165258"/>
              <a:gd name="connsiteX51" fmla="*/ 1997751 w 7135775"/>
              <a:gd name="connsiteY51" fmla="*/ 2732515 h 4165258"/>
              <a:gd name="connsiteX52" fmla="*/ 2076882 w 7135775"/>
              <a:gd name="connsiteY52" fmla="*/ 2758892 h 4165258"/>
              <a:gd name="connsiteX53" fmla="*/ 2182389 w 7135775"/>
              <a:gd name="connsiteY53" fmla="*/ 2811646 h 4165258"/>
              <a:gd name="connsiteX54" fmla="*/ 2208766 w 7135775"/>
              <a:gd name="connsiteY54" fmla="*/ 2820438 h 4165258"/>
              <a:gd name="connsiteX55" fmla="*/ 2296689 w 7135775"/>
              <a:gd name="connsiteY55" fmla="*/ 2846815 h 4165258"/>
              <a:gd name="connsiteX56" fmla="*/ 2630797 w 7135775"/>
              <a:gd name="connsiteY56" fmla="*/ 2829230 h 4165258"/>
              <a:gd name="connsiteX57" fmla="*/ 2683551 w 7135775"/>
              <a:gd name="connsiteY57" fmla="*/ 2811646 h 4165258"/>
              <a:gd name="connsiteX58" fmla="*/ 2841812 w 7135775"/>
              <a:gd name="connsiteY58" fmla="*/ 2802854 h 4165258"/>
              <a:gd name="connsiteX59" fmla="*/ 3299012 w 7135775"/>
              <a:gd name="connsiteY59" fmla="*/ 2776477 h 4165258"/>
              <a:gd name="connsiteX60" fmla="*/ 3378143 w 7135775"/>
              <a:gd name="connsiteY60" fmla="*/ 2767684 h 4165258"/>
              <a:gd name="connsiteX61" fmla="*/ 4600274 w 7135775"/>
              <a:gd name="connsiteY61" fmla="*/ 2794061 h 4165258"/>
              <a:gd name="connsiteX62" fmla="*/ 4776120 w 7135775"/>
              <a:gd name="connsiteY62" fmla="*/ 2785269 h 4165258"/>
              <a:gd name="connsiteX63" fmla="*/ 4828874 w 7135775"/>
              <a:gd name="connsiteY63" fmla="*/ 2776477 h 4165258"/>
              <a:gd name="connsiteX64" fmla="*/ 4925589 w 7135775"/>
              <a:gd name="connsiteY64" fmla="*/ 2767684 h 4165258"/>
              <a:gd name="connsiteX65" fmla="*/ 5039889 w 7135775"/>
              <a:gd name="connsiteY65" fmla="*/ 2732515 h 4165258"/>
              <a:gd name="connsiteX66" fmla="*/ 5075059 w 7135775"/>
              <a:gd name="connsiteY66" fmla="*/ 2679761 h 4165258"/>
              <a:gd name="connsiteX67" fmla="*/ 5154189 w 7135775"/>
              <a:gd name="connsiteY67" fmla="*/ 2591838 h 4165258"/>
              <a:gd name="connsiteX68" fmla="*/ 5189359 w 7135775"/>
              <a:gd name="connsiteY68" fmla="*/ 2556669 h 4165258"/>
              <a:gd name="connsiteX69" fmla="*/ 5215736 w 7135775"/>
              <a:gd name="connsiteY69" fmla="*/ 2512707 h 4165258"/>
              <a:gd name="connsiteX70" fmla="*/ 5242112 w 7135775"/>
              <a:gd name="connsiteY70" fmla="*/ 2477538 h 4165258"/>
              <a:gd name="connsiteX71" fmla="*/ 5294866 w 7135775"/>
              <a:gd name="connsiteY71" fmla="*/ 2310484 h 4165258"/>
              <a:gd name="connsiteX72" fmla="*/ 5312451 w 7135775"/>
              <a:gd name="connsiteY72" fmla="*/ 2266523 h 4165258"/>
              <a:gd name="connsiteX73" fmla="*/ 5347620 w 7135775"/>
              <a:gd name="connsiteY73" fmla="*/ 2134638 h 4165258"/>
              <a:gd name="connsiteX74" fmla="*/ 5338828 w 7135775"/>
              <a:gd name="connsiteY74" fmla="*/ 1536761 h 4165258"/>
              <a:gd name="connsiteX75" fmla="*/ 5321243 w 7135775"/>
              <a:gd name="connsiteY75" fmla="*/ 1448838 h 4165258"/>
              <a:gd name="connsiteX76" fmla="*/ 5303659 w 7135775"/>
              <a:gd name="connsiteY76" fmla="*/ 1352123 h 4165258"/>
              <a:gd name="connsiteX77" fmla="*/ 5286074 w 7135775"/>
              <a:gd name="connsiteY77" fmla="*/ 1193861 h 4165258"/>
              <a:gd name="connsiteX78" fmla="*/ 5330036 w 7135775"/>
              <a:gd name="connsiteY78" fmla="*/ 631154 h 4165258"/>
              <a:gd name="connsiteX79" fmla="*/ 5558636 w 7135775"/>
              <a:gd name="connsiteY79" fmla="*/ 173954 h 4165258"/>
              <a:gd name="connsiteX80" fmla="*/ 5998251 w 7135775"/>
              <a:gd name="connsiteY80" fmla="*/ 24484 h 4165258"/>
              <a:gd name="connsiteX81" fmla="*/ 6578544 w 7135775"/>
              <a:gd name="connsiteY81" fmla="*/ 24484 h 4165258"/>
              <a:gd name="connsiteX82" fmla="*/ 6974197 w 7135775"/>
              <a:gd name="connsiteY82" fmla="*/ 261876 h 4165258"/>
              <a:gd name="connsiteX83" fmla="*/ 7123666 w 7135775"/>
              <a:gd name="connsiteY83" fmla="*/ 763038 h 4165258"/>
              <a:gd name="connsiteX84" fmla="*/ 7062119 w 7135775"/>
              <a:gd name="connsiteY84" fmla="*/ 2864399 h 4165258"/>
              <a:gd name="connsiteX85" fmla="*/ 6552166 w 7135775"/>
              <a:gd name="connsiteY85" fmla="*/ 3655707 h 4165258"/>
              <a:gd name="connsiteX86" fmla="*/ 5505882 w 7135775"/>
              <a:gd name="connsiteY86" fmla="*/ 4060154 h 4165258"/>
              <a:gd name="connsiteX87" fmla="*/ 3369351 w 7135775"/>
              <a:gd name="connsiteY87" fmla="*/ 4016191 h 4165258"/>
              <a:gd name="connsiteX88" fmla="*/ 1628474 w 7135775"/>
              <a:gd name="connsiteY88" fmla="*/ 3963437 h 4165258"/>
              <a:gd name="connsiteX89" fmla="*/ 1399874 w 7135775"/>
              <a:gd name="connsiteY89" fmla="*/ 4148077 h 4165258"/>
              <a:gd name="connsiteX90" fmla="*/ 1294366 w 7135775"/>
              <a:gd name="connsiteY90" fmla="*/ 4121700 h 4165258"/>
              <a:gd name="connsiteX91" fmla="*/ 1153689 w 7135775"/>
              <a:gd name="connsiteY91" fmla="*/ 4086530 h 4165258"/>
              <a:gd name="connsiteX92" fmla="*/ 986636 w 7135775"/>
              <a:gd name="connsiteY92" fmla="*/ 4068946 h 4165258"/>
              <a:gd name="connsiteX93" fmla="*/ 828374 w 7135775"/>
              <a:gd name="connsiteY93" fmla="*/ 4007400 h 4165258"/>
              <a:gd name="connsiteX94" fmla="*/ 749243 w 7135775"/>
              <a:gd name="connsiteY94" fmla="*/ 3981023 h 4165258"/>
              <a:gd name="connsiteX95" fmla="*/ 678905 w 7135775"/>
              <a:gd name="connsiteY95" fmla="*/ 3954646 h 4165258"/>
              <a:gd name="connsiteX96" fmla="*/ 626151 w 7135775"/>
              <a:gd name="connsiteY96" fmla="*/ 3937061 h 4165258"/>
              <a:gd name="connsiteX97" fmla="*/ 573397 w 7135775"/>
              <a:gd name="connsiteY97" fmla="*/ 3910684 h 4165258"/>
              <a:gd name="connsiteX98" fmla="*/ 529436 w 7135775"/>
              <a:gd name="connsiteY98" fmla="*/ 3893100 h 4165258"/>
              <a:gd name="connsiteX99" fmla="*/ 362382 w 7135775"/>
              <a:gd name="connsiteY99" fmla="*/ 3761215 h 4165258"/>
              <a:gd name="connsiteX100" fmla="*/ 160158 w 7135775"/>
              <a:gd name="connsiteY100" fmla="*/ 3304015 h 4165258"/>
              <a:gd name="connsiteX101" fmla="*/ 1897 w 7135775"/>
              <a:gd name="connsiteY101" fmla="*/ 2635799 h 4165258"/>
              <a:gd name="connsiteX0" fmla="*/ 1897 w 7135775"/>
              <a:gd name="connsiteY0" fmla="*/ 2635799 h 4126552"/>
              <a:gd name="connsiteX1" fmla="*/ 72236 w 7135775"/>
              <a:gd name="connsiteY1" fmla="*/ 1475215 h 4126552"/>
              <a:gd name="connsiteX2" fmla="*/ 63443 w 7135775"/>
              <a:gd name="connsiteY2" fmla="*/ 1378500 h 4126552"/>
              <a:gd name="connsiteX3" fmla="*/ 72236 w 7135775"/>
              <a:gd name="connsiteY3" fmla="*/ 1053184 h 4126552"/>
              <a:gd name="connsiteX4" fmla="*/ 81028 w 7135775"/>
              <a:gd name="connsiteY4" fmla="*/ 956469 h 4126552"/>
              <a:gd name="connsiteX5" fmla="*/ 98612 w 7135775"/>
              <a:gd name="connsiteY5" fmla="*/ 903715 h 4126552"/>
              <a:gd name="connsiteX6" fmla="*/ 142574 w 7135775"/>
              <a:gd name="connsiteY6" fmla="*/ 807000 h 4126552"/>
              <a:gd name="connsiteX7" fmla="*/ 177743 w 7135775"/>
              <a:gd name="connsiteY7" fmla="*/ 719077 h 4126552"/>
              <a:gd name="connsiteX8" fmla="*/ 204120 w 7135775"/>
              <a:gd name="connsiteY8" fmla="*/ 666323 h 4126552"/>
              <a:gd name="connsiteX9" fmla="*/ 221705 w 7135775"/>
              <a:gd name="connsiteY9" fmla="*/ 613569 h 4126552"/>
              <a:gd name="connsiteX10" fmla="*/ 327212 w 7135775"/>
              <a:gd name="connsiteY10" fmla="*/ 428930 h 4126552"/>
              <a:gd name="connsiteX11" fmla="*/ 397551 w 7135775"/>
              <a:gd name="connsiteY11" fmla="*/ 349800 h 4126552"/>
              <a:gd name="connsiteX12" fmla="*/ 450305 w 7135775"/>
              <a:gd name="connsiteY12" fmla="*/ 305838 h 4126552"/>
              <a:gd name="connsiteX13" fmla="*/ 529436 w 7135775"/>
              <a:gd name="connsiteY13" fmla="*/ 244292 h 4126552"/>
              <a:gd name="connsiteX14" fmla="*/ 564605 w 7135775"/>
              <a:gd name="connsiteY14" fmla="*/ 235500 h 4126552"/>
              <a:gd name="connsiteX15" fmla="*/ 626151 w 7135775"/>
              <a:gd name="connsiteY15" fmla="*/ 209123 h 4126552"/>
              <a:gd name="connsiteX16" fmla="*/ 670112 w 7135775"/>
              <a:gd name="connsiteY16" fmla="*/ 191538 h 4126552"/>
              <a:gd name="connsiteX17" fmla="*/ 722866 w 7135775"/>
              <a:gd name="connsiteY17" fmla="*/ 182746 h 4126552"/>
              <a:gd name="connsiteX18" fmla="*/ 775620 w 7135775"/>
              <a:gd name="connsiteY18" fmla="*/ 165161 h 4126552"/>
              <a:gd name="connsiteX19" fmla="*/ 854751 w 7135775"/>
              <a:gd name="connsiteY19" fmla="*/ 147577 h 4126552"/>
              <a:gd name="connsiteX20" fmla="*/ 942674 w 7135775"/>
              <a:gd name="connsiteY20" fmla="*/ 129992 h 4126552"/>
              <a:gd name="connsiteX21" fmla="*/ 1013012 w 7135775"/>
              <a:gd name="connsiteY21" fmla="*/ 112407 h 4126552"/>
              <a:gd name="connsiteX22" fmla="*/ 1109728 w 7135775"/>
              <a:gd name="connsiteY22" fmla="*/ 138784 h 4126552"/>
              <a:gd name="connsiteX23" fmla="*/ 1136105 w 7135775"/>
              <a:gd name="connsiteY23" fmla="*/ 156369 h 4126552"/>
              <a:gd name="connsiteX24" fmla="*/ 1224028 w 7135775"/>
              <a:gd name="connsiteY24" fmla="*/ 173954 h 4126552"/>
              <a:gd name="connsiteX25" fmla="*/ 1320743 w 7135775"/>
              <a:gd name="connsiteY25" fmla="*/ 209123 h 4126552"/>
              <a:gd name="connsiteX26" fmla="*/ 1373497 w 7135775"/>
              <a:gd name="connsiteY26" fmla="*/ 226707 h 4126552"/>
              <a:gd name="connsiteX27" fmla="*/ 1443836 w 7135775"/>
              <a:gd name="connsiteY27" fmla="*/ 253084 h 4126552"/>
              <a:gd name="connsiteX28" fmla="*/ 1505382 w 7135775"/>
              <a:gd name="connsiteY28" fmla="*/ 305838 h 4126552"/>
              <a:gd name="connsiteX29" fmla="*/ 1531759 w 7135775"/>
              <a:gd name="connsiteY29" fmla="*/ 341007 h 4126552"/>
              <a:gd name="connsiteX30" fmla="*/ 1558136 w 7135775"/>
              <a:gd name="connsiteY30" fmla="*/ 428930 h 4126552"/>
              <a:gd name="connsiteX31" fmla="*/ 1566928 w 7135775"/>
              <a:gd name="connsiteY31" fmla="*/ 481684 h 4126552"/>
              <a:gd name="connsiteX32" fmla="*/ 1593305 w 7135775"/>
              <a:gd name="connsiteY32" fmla="*/ 587192 h 4126552"/>
              <a:gd name="connsiteX33" fmla="*/ 1593305 w 7135775"/>
              <a:gd name="connsiteY33" fmla="*/ 1000430 h 4126552"/>
              <a:gd name="connsiteX34" fmla="*/ 1584512 w 7135775"/>
              <a:gd name="connsiteY34" fmla="*/ 1782946 h 4126552"/>
              <a:gd name="connsiteX35" fmla="*/ 1593305 w 7135775"/>
              <a:gd name="connsiteY35" fmla="*/ 1923623 h 4126552"/>
              <a:gd name="connsiteX36" fmla="*/ 1602097 w 7135775"/>
              <a:gd name="connsiteY36" fmla="*/ 1950000 h 4126552"/>
              <a:gd name="connsiteX37" fmla="*/ 1619682 w 7135775"/>
              <a:gd name="connsiteY37" fmla="*/ 2108261 h 4126552"/>
              <a:gd name="connsiteX38" fmla="*/ 1646059 w 7135775"/>
              <a:gd name="connsiteY38" fmla="*/ 2169807 h 4126552"/>
              <a:gd name="connsiteX39" fmla="*/ 1654851 w 7135775"/>
              <a:gd name="connsiteY39" fmla="*/ 2204977 h 4126552"/>
              <a:gd name="connsiteX40" fmla="*/ 1672436 w 7135775"/>
              <a:gd name="connsiteY40" fmla="*/ 2257730 h 4126552"/>
              <a:gd name="connsiteX41" fmla="*/ 1681228 w 7135775"/>
              <a:gd name="connsiteY41" fmla="*/ 2284107 h 4126552"/>
              <a:gd name="connsiteX42" fmla="*/ 1698812 w 7135775"/>
              <a:gd name="connsiteY42" fmla="*/ 2319277 h 4126552"/>
              <a:gd name="connsiteX43" fmla="*/ 1707605 w 7135775"/>
              <a:gd name="connsiteY43" fmla="*/ 2372030 h 4126552"/>
              <a:gd name="connsiteX44" fmla="*/ 1725189 w 7135775"/>
              <a:gd name="connsiteY44" fmla="*/ 2415992 h 4126552"/>
              <a:gd name="connsiteX45" fmla="*/ 1733982 w 7135775"/>
              <a:gd name="connsiteY45" fmla="*/ 2442369 h 4126552"/>
              <a:gd name="connsiteX46" fmla="*/ 1769151 w 7135775"/>
              <a:gd name="connsiteY46" fmla="*/ 2539084 h 4126552"/>
              <a:gd name="connsiteX47" fmla="*/ 1821905 w 7135775"/>
              <a:gd name="connsiteY47" fmla="*/ 2591838 h 4126552"/>
              <a:gd name="connsiteX48" fmla="*/ 1839489 w 7135775"/>
              <a:gd name="connsiteY48" fmla="*/ 2618215 h 4126552"/>
              <a:gd name="connsiteX49" fmla="*/ 1892243 w 7135775"/>
              <a:gd name="connsiteY49" fmla="*/ 2653384 h 4126552"/>
              <a:gd name="connsiteX50" fmla="*/ 1944997 w 7135775"/>
              <a:gd name="connsiteY50" fmla="*/ 2697346 h 4126552"/>
              <a:gd name="connsiteX51" fmla="*/ 1997751 w 7135775"/>
              <a:gd name="connsiteY51" fmla="*/ 2732515 h 4126552"/>
              <a:gd name="connsiteX52" fmla="*/ 2076882 w 7135775"/>
              <a:gd name="connsiteY52" fmla="*/ 2758892 h 4126552"/>
              <a:gd name="connsiteX53" fmla="*/ 2182389 w 7135775"/>
              <a:gd name="connsiteY53" fmla="*/ 2811646 h 4126552"/>
              <a:gd name="connsiteX54" fmla="*/ 2208766 w 7135775"/>
              <a:gd name="connsiteY54" fmla="*/ 2820438 h 4126552"/>
              <a:gd name="connsiteX55" fmla="*/ 2296689 w 7135775"/>
              <a:gd name="connsiteY55" fmla="*/ 2846815 h 4126552"/>
              <a:gd name="connsiteX56" fmla="*/ 2630797 w 7135775"/>
              <a:gd name="connsiteY56" fmla="*/ 2829230 h 4126552"/>
              <a:gd name="connsiteX57" fmla="*/ 2683551 w 7135775"/>
              <a:gd name="connsiteY57" fmla="*/ 2811646 h 4126552"/>
              <a:gd name="connsiteX58" fmla="*/ 2841812 w 7135775"/>
              <a:gd name="connsiteY58" fmla="*/ 2802854 h 4126552"/>
              <a:gd name="connsiteX59" fmla="*/ 3299012 w 7135775"/>
              <a:gd name="connsiteY59" fmla="*/ 2776477 h 4126552"/>
              <a:gd name="connsiteX60" fmla="*/ 3378143 w 7135775"/>
              <a:gd name="connsiteY60" fmla="*/ 2767684 h 4126552"/>
              <a:gd name="connsiteX61" fmla="*/ 4600274 w 7135775"/>
              <a:gd name="connsiteY61" fmla="*/ 2794061 h 4126552"/>
              <a:gd name="connsiteX62" fmla="*/ 4776120 w 7135775"/>
              <a:gd name="connsiteY62" fmla="*/ 2785269 h 4126552"/>
              <a:gd name="connsiteX63" fmla="*/ 4828874 w 7135775"/>
              <a:gd name="connsiteY63" fmla="*/ 2776477 h 4126552"/>
              <a:gd name="connsiteX64" fmla="*/ 4925589 w 7135775"/>
              <a:gd name="connsiteY64" fmla="*/ 2767684 h 4126552"/>
              <a:gd name="connsiteX65" fmla="*/ 5039889 w 7135775"/>
              <a:gd name="connsiteY65" fmla="*/ 2732515 h 4126552"/>
              <a:gd name="connsiteX66" fmla="*/ 5075059 w 7135775"/>
              <a:gd name="connsiteY66" fmla="*/ 2679761 h 4126552"/>
              <a:gd name="connsiteX67" fmla="*/ 5154189 w 7135775"/>
              <a:gd name="connsiteY67" fmla="*/ 2591838 h 4126552"/>
              <a:gd name="connsiteX68" fmla="*/ 5189359 w 7135775"/>
              <a:gd name="connsiteY68" fmla="*/ 2556669 h 4126552"/>
              <a:gd name="connsiteX69" fmla="*/ 5215736 w 7135775"/>
              <a:gd name="connsiteY69" fmla="*/ 2512707 h 4126552"/>
              <a:gd name="connsiteX70" fmla="*/ 5242112 w 7135775"/>
              <a:gd name="connsiteY70" fmla="*/ 2477538 h 4126552"/>
              <a:gd name="connsiteX71" fmla="*/ 5294866 w 7135775"/>
              <a:gd name="connsiteY71" fmla="*/ 2310484 h 4126552"/>
              <a:gd name="connsiteX72" fmla="*/ 5312451 w 7135775"/>
              <a:gd name="connsiteY72" fmla="*/ 2266523 h 4126552"/>
              <a:gd name="connsiteX73" fmla="*/ 5347620 w 7135775"/>
              <a:gd name="connsiteY73" fmla="*/ 2134638 h 4126552"/>
              <a:gd name="connsiteX74" fmla="*/ 5338828 w 7135775"/>
              <a:gd name="connsiteY74" fmla="*/ 1536761 h 4126552"/>
              <a:gd name="connsiteX75" fmla="*/ 5321243 w 7135775"/>
              <a:gd name="connsiteY75" fmla="*/ 1448838 h 4126552"/>
              <a:gd name="connsiteX76" fmla="*/ 5303659 w 7135775"/>
              <a:gd name="connsiteY76" fmla="*/ 1352123 h 4126552"/>
              <a:gd name="connsiteX77" fmla="*/ 5286074 w 7135775"/>
              <a:gd name="connsiteY77" fmla="*/ 1193861 h 4126552"/>
              <a:gd name="connsiteX78" fmla="*/ 5330036 w 7135775"/>
              <a:gd name="connsiteY78" fmla="*/ 631154 h 4126552"/>
              <a:gd name="connsiteX79" fmla="*/ 5558636 w 7135775"/>
              <a:gd name="connsiteY79" fmla="*/ 173954 h 4126552"/>
              <a:gd name="connsiteX80" fmla="*/ 5998251 w 7135775"/>
              <a:gd name="connsiteY80" fmla="*/ 24484 h 4126552"/>
              <a:gd name="connsiteX81" fmla="*/ 6578544 w 7135775"/>
              <a:gd name="connsiteY81" fmla="*/ 24484 h 4126552"/>
              <a:gd name="connsiteX82" fmla="*/ 6974197 w 7135775"/>
              <a:gd name="connsiteY82" fmla="*/ 261876 h 4126552"/>
              <a:gd name="connsiteX83" fmla="*/ 7123666 w 7135775"/>
              <a:gd name="connsiteY83" fmla="*/ 763038 h 4126552"/>
              <a:gd name="connsiteX84" fmla="*/ 7062119 w 7135775"/>
              <a:gd name="connsiteY84" fmla="*/ 2864399 h 4126552"/>
              <a:gd name="connsiteX85" fmla="*/ 6552166 w 7135775"/>
              <a:gd name="connsiteY85" fmla="*/ 3655707 h 4126552"/>
              <a:gd name="connsiteX86" fmla="*/ 5505882 w 7135775"/>
              <a:gd name="connsiteY86" fmla="*/ 4060154 h 4126552"/>
              <a:gd name="connsiteX87" fmla="*/ 3369351 w 7135775"/>
              <a:gd name="connsiteY87" fmla="*/ 4016191 h 4126552"/>
              <a:gd name="connsiteX88" fmla="*/ 1628474 w 7135775"/>
              <a:gd name="connsiteY88" fmla="*/ 3963437 h 4126552"/>
              <a:gd name="connsiteX89" fmla="*/ 1294366 w 7135775"/>
              <a:gd name="connsiteY89" fmla="*/ 4121700 h 4126552"/>
              <a:gd name="connsiteX90" fmla="*/ 1153689 w 7135775"/>
              <a:gd name="connsiteY90" fmla="*/ 4086530 h 4126552"/>
              <a:gd name="connsiteX91" fmla="*/ 986636 w 7135775"/>
              <a:gd name="connsiteY91" fmla="*/ 4068946 h 4126552"/>
              <a:gd name="connsiteX92" fmla="*/ 828374 w 7135775"/>
              <a:gd name="connsiteY92" fmla="*/ 4007400 h 4126552"/>
              <a:gd name="connsiteX93" fmla="*/ 749243 w 7135775"/>
              <a:gd name="connsiteY93" fmla="*/ 3981023 h 4126552"/>
              <a:gd name="connsiteX94" fmla="*/ 678905 w 7135775"/>
              <a:gd name="connsiteY94" fmla="*/ 3954646 h 4126552"/>
              <a:gd name="connsiteX95" fmla="*/ 626151 w 7135775"/>
              <a:gd name="connsiteY95" fmla="*/ 3937061 h 4126552"/>
              <a:gd name="connsiteX96" fmla="*/ 573397 w 7135775"/>
              <a:gd name="connsiteY96" fmla="*/ 3910684 h 4126552"/>
              <a:gd name="connsiteX97" fmla="*/ 529436 w 7135775"/>
              <a:gd name="connsiteY97" fmla="*/ 3893100 h 4126552"/>
              <a:gd name="connsiteX98" fmla="*/ 362382 w 7135775"/>
              <a:gd name="connsiteY98" fmla="*/ 3761215 h 4126552"/>
              <a:gd name="connsiteX99" fmla="*/ 160158 w 7135775"/>
              <a:gd name="connsiteY99" fmla="*/ 3304015 h 4126552"/>
              <a:gd name="connsiteX100" fmla="*/ 1897 w 7135775"/>
              <a:gd name="connsiteY100" fmla="*/ 2635799 h 4126552"/>
              <a:gd name="connsiteX0" fmla="*/ 1897 w 7135775"/>
              <a:gd name="connsiteY0" fmla="*/ 2635799 h 4125314"/>
              <a:gd name="connsiteX1" fmla="*/ 72236 w 7135775"/>
              <a:gd name="connsiteY1" fmla="*/ 1475215 h 4125314"/>
              <a:gd name="connsiteX2" fmla="*/ 63443 w 7135775"/>
              <a:gd name="connsiteY2" fmla="*/ 1378500 h 4125314"/>
              <a:gd name="connsiteX3" fmla="*/ 72236 w 7135775"/>
              <a:gd name="connsiteY3" fmla="*/ 1053184 h 4125314"/>
              <a:gd name="connsiteX4" fmla="*/ 81028 w 7135775"/>
              <a:gd name="connsiteY4" fmla="*/ 956469 h 4125314"/>
              <a:gd name="connsiteX5" fmla="*/ 98612 w 7135775"/>
              <a:gd name="connsiteY5" fmla="*/ 903715 h 4125314"/>
              <a:gd name="connsiteX6" fmla="*/ 142574 w 7135775"/>
              <a:gd name="connsiteY6" fmla="*/ 807000 h 4125314"/>
              <a:gd name="connsiteX7" fmla="*/ 177743 w 7135775"/>
              <a:gd name="connsiteY7" fmla="*/ 719077 h 4125314"/>
              <a:gd name="connsiteX8" fmla="*/ 204120 w 7135775"/>
              <a:gd name="connsiteY8" fmla="*/ 666323 h 4125314"/>
              <a:gd name="connsiteX9" fmla="*/ 221705 w 7135775"/>
              <a:gd name="connsiteY9" fmla="*/ 613569 h 4125314"/>
              <a:gd name="connsiteX10" fmla="*/ 327212 w 7135775"/>
              <a:gd name="connsiteY10" fmla="*/ 428930 h 4125314"/>
              <a:gd name="connsiteX11" fmla="*/ 397551 w 7135775"/>
              <a:gd name="connsiteY11" fmla="*/ 349800 h 4125314"/>
              <a:gd name="connsiteX12" fmla="*/ 450305 w 7135775"/>
              <a:gd name="connsiteY12" fmla="*/ 305838 h 4125314"/>
              <a:gd name="connsiteX13" fmla="*/ 529436 w 7135775"/>
              <a:gd name="connsiteY13" fmla="*/ 244292 h 4125314"/>
              <a:gd name="connsiteX14" fmla="*/ 564605 w 7135775"/>
              <a:gd name="connsiteY14" fmla="*/ 235500 h 4125314"/>
              <a:gd name="connsiteX15" fmla="*/ 626151 w 7135775"/>
              <a:gd name="connsiteY15" fmla="*/ 209123 h 4125314"/>
              <a:gd name="connsiteX16" fmla="*/ 670112 w 7135775"/>
              <a:gd name="connsiteY16" fmla="*/ 191538 h 4125314"/>
              <a:gd name="connsiteX17" fmla="*/ 722866 w 7135775"/>
              <a:gd name="connsiteY17" fmla="*/ 182746 h 4125314"/>
              <a:gd name="connsiteX18" fmla="*/ 775620 w 7135775"/>
              <a:gd name="connsiteY18" fmla="*/ 165161 h 4125314"/>
              <a:gd name="connsiteX19" fmla="*/ 854751 w 7135775"/>
              <a:gd name="connsiteY19" fmla="*/ 147577 h 4125314"/>
              <a:gd name="connsiteX20" fmla="*/ 942674 w 7135775"/>
              <a:gd name="connsiteY20" fmla="*/ 129992 h 4125314"/>
              <a:gd name="connsiteX21" fmla="*/ 1013012 w 7135775"/>
              <a:gd name="connsiteY21" fmla="*/ 112407 h 4125314"/>
              <a:gd name="connsiteX22" fmla="*/ 1109728 w 7135775"/>
              <a:gd name="connsiteY22" fmla="*/ 138784 h 4125314"/>
              <a:gd name="connsiteX23" fmla="*/ 1136105 w 7135775"/>
              <a:gd name="connsiteY23" fmla="*/ 156369 h 4125314"/>
              <a:gd name="connsiteX24" fmla="*/ 1224028 w 7135775"/>
              <a:gd name="connsiteY24" fmla="*/ 173954 h 4125314"/>
              <a:gd name="connsiteX25" fmla="*/ 1320743 w 7135775"/>
              <a:gd name="connsiteY25" fmla="*/ 209123 h 4125314"/>
              <a:gd name="connsiteX26" fmla="*/ 1373497 w 7135775"/>
              <a:gd name="connsiteY26" fmla="*/ 226707 h 4125314"/>
              <a:gd name="connsiteX27" fmla="*/ 1443836 w 7135775"/>
              <a:gd name="connsiteY27" fmla="*/ 253084 h 4125314"/>
              <a:gd name="connsiteX28" fmla="*/ 1505382 w 7135775"/>
              <a:gd name="connsiteY28" fmla="*/ 305838 h 4125314"/>
              <a:gd name="connsiteX29" fmla="*/ 1531759 w 7135775"/>
              <a:gd name="connsiteY29" fmla="*/ 341007 h 4125314"/>
              <a:gd name="connsiteX30" fmla="*/ 1558136 w 7135775"/>
              <a:gd name="connsiteY30" fmla="*/ 428930 h 4125314"/>
              <a:gd name="connsiteX31" fmla="*/ 1566928 w 7135775"/>
              <a:gd name="connsiteY31" fmla="*/ 481684 h 4125314"/>
              <a:gd name="connsiteX32" fmla="*/ 1593305 w 7135775"/>
              <a:gd name="connsiteY32" fmla="*/ 587192 h 4125314"/>
              <a:gd name="connsiteX33" fmla="*/ 1593305 w 7135775"/>
              <a:gd name="connsiteY33" fmla="*/ 1000430 h 4125314"/>
              <a:gd name="connsiteX34" fmla="*/ 1584512 w 7135775"/>
              <a:gd name="connsiteY34" fmla="*/ 1782946 h 4125314"/>
              <a:gd name="connsiteX35" fmla="*/ 1593305 w 7135775"/>
              <a:gd name="connsiteY35" fmla="*/ 1923623 h 4125314"/>
              <a:gd name="connsiteX36" fmla="*/ 1602097 w 7135775"/>
              <a:gd name="connsiteY36" fmla="*/ 1950000 h 4125314"/>
              <a:gd name="connsiteX37" fmla="*/ 1619682 w 7135775"/>
              <a:gd name="connsiteY37" fmla="*/ 2108261 h 4125314"/>
              <a:gd name="connsiteX38" fmla="*/ 1646059 w 7135775"/>
              <a:gd name="connsiteY38" fmla="*/ 2169807 h 4125314"/>
              <a:gd name="connsiteX39" fmla="*/ 1654851 w 7135775"/>
              <a:gd name="connsiteY39" fmla="*/ 2204977 h 4125314"/>
              <a:gd name="connsiteX40" fmla="*/ 1672436 w 7135775"/>
              <a:gd name="connsiteY40" fmla="*/ 2257730 h 4125314"/>
              <a:gd name="connsiteX41" fmla="*/ 1681228 w 7135775"/>
              <a:gd name="connsiteY41" fmla="*/ 2284107 h 4125314"/>
              <a:gd name="connsiteX42" fmla="*/ 1698812 w 7135775"/>
              <a:gd name="connsiteY42" fmla="*/ 2319277 h 4125314"/>
              <a:gd name="connsiteX43" fmla="*/ 1707605 w 7135775"/>
              <a:gd name="connsiteY43" fmla="*/ 2372030 h 4125314"/>
              <a:gd name="connsiteX44" fmla="*/ 1725189 w 7135775"/>
              <a:gd name="connsiteY44" fmla="*/ 2415992 h 4125314"/>
              <a:gd name="connsiteX45" fmla="*/ 1733982 w 7135775"/>
              <a:gd name="connsiteY45" fmla="*/ 2442369 h 4125314"/>
              <a:gd name="connsiteX46" fmla="*/ 1769151 w 7135775"/>
              <a:gd name="connsiteY46" fmla="*/ 2539084 h 4125314"/>
              <a:gd name="connsiteX47" fmla="*/ 1821905 w 7135775"/>
              <a:gd name="connsiteY47" fmla="*/ 2591838 h 4125314"/>
              <a:gd name="connsiteX48" fmla="*/ 1839489 w 7135775"/>
              <a:gd name="connsiteY48" fmla="*/ 2618215 h 4125314"/>
              <a:gd name="connsiteX49" fmla="*/ 1892243 w 7135775"/>
              <a:gd name="connsiteY49" fmla="*/ 2653384 h 4125314"/>
              <a:gd name="connsiteX50" fmla="*/ 1944997 w 7135775"/>
              <a:gd name="connsiteY50" fmla="*/ 2697346 h 4125314"/>
              <a:gd name="connsiteX51" fmla="*/ 1997751 w 7135775"/>
              <a:gd name="connsiteY51" fmla="*/ 2732515 h 4125314"/>
              <a:gd name="connsiteX52" fmla="*/ 2076882 w 7135775"/>
              <a:gd name="connsiteY52" fmla="*/ 2758892 h 4125314"/>
              <a:gd name="connsiteX53" fmla="*/ 2182389 w 7135775"/>
              <a:gd name="connsiteY53" fmla="*/ 2811646 h 4125314"/>
              <a:gd name="connsiteX54" fmla="*/ 2208766 w 7135775"/>
              <a:gd name="connsiteY54" fmla="*/ 2820438 h 4125314"/>
              <a:gd name="connsiteX55" fmla="*/ 2296689 w 7135775"/>
              <a:gd name="connsiteY55" fmla="*/ 2846815 h 4125314"/>
              <a:gd name="connsiteX56" fmla="*/ 2630797 w 7135775"/>
              <a:gd name="connsiteY56" fmla="*/ 2829230 h 4125314"/>
              <a:gd name="connsiteX57" fmla="*/ 2683551 w 7135775"/>
              <a:gd name="connsiteY57" fmla="*/ 2811646 h 4125314"/>
              <a:gd name="connsiteX58" fmla="*/ 2841812 w 7135775"/>
              <a:gd name="connsiteY58" fmla="*/ 2802854 h 4125314"/>
              <a:gd name="connsiteX59" fmla="*/ 3299012 w 7135775"/>
              <a:gd name="connsiteY59" fmla="*/ 2776477 h 4125314"/>
              <a:gd name="connsiteX60" fmla="*/ 3378143 w 7135775"/>
              <a:gd name="connsiteY60" fmla="*/ 2767684 h 4125314"/>
              <a:gd name="connsiteX61" fmla="*/ 4600274 w 7135775"/>
              <a:gd name="connsiteY61" fmla="*/ 2794061 h 4125314"/>
              <a:gd name="connsiteX62" fmla="*/ 4776120 w 7135775"/>
              <a:gd name="connsiteY62" fmla="*/ 2785269 h 4125314"/>
              <a:gd name="connsiteX63" fmla="*/ 4828874 w 7135775"/>
              <a:gd name="connsiteY63" fmla="*/ 2776477 h 4125314"/>
              <a:gd name="connsiteX64" fmla="*/ 4925589 w 7135775"/>
              <a:gd name="connsiteY64" fmla="*/ 2767684 h 4125314"/>
              <a:gd name="connsiteX65" fmla="*/ 5039889 w 7135775"/>
              <a:gd name="connsiteY65" fmla="*/ 2732515 h 4125314"/>
              <a:gd name="connsiteX66" fmla="*/ 5075059 w 7135775"/>
              <a:gd name="connsiteY66" fmla="*/ 2679761 h 4125314"/>
              <a:gd name="connsiteX67" fmla="*/ 5154189 w 7135775"/>
              <a:gd name="connsiteY67" fmla="*/ 2591838 h 4125314"/>
              <a:gd name="connsiteX68" fmla="*/ 5189359 w 7135775"/>
              <a:gd name="connsiteY68" fmla="*/ 2556669 h 4125314"/>
              <a:gd name="connsiteX69" fmla="*/ 5215736 w 7135775"/>
              <a:gd name="connsiteY69" fmla="*/ 2512707 h 4125314"/>
              <a:gd name="connsiteX70" fmla="*/ 5242112 w 7135775"/>
              <a:gd name="connsiteY70" fmla="*/ 2477538 h 4125314"/>
              <a:gd name="connsiteX71" fmla="*/ 5294866 w 7135775"/>
              <a:gd name="connsiteY71" fmla="*/ 2310484 h 4125314"/>
              <a:gd name="connsiteX72" fmla="*/ 5312451 w 7135775"/>
              <a:gd name="connsiteY72" fmla="*/ 2266523 h 4125314"/>
              <a:gd name="connsiteX73" fmla="*/ 5347620 w 7135775"/>
              <a:gd name="connsiteY73" fmla="*/ 2134638 h 4125314"/>
              <a:gd name="connsiteX74" fmla="*/ 5338828 w 7135775"/>
              <a:gd name="connsiteY74" fmla="*/ 1536761 h 4125314"/>
              <a:gd name="connsiteX75" fmla="*/ 5321243 w 7135775"/>
              <a:gd name="connsiteY75" fmla="*/ 1448838 h 4125314"/>
              <a:gd name="connsiteX76" fmla="*/ 5303659 w 7135775"/>
              <a:gd name="connsiteY76" fmla="*/ 1352123 h 4125314"/>
              <a:gd name="connsiteX77" fmla="*/ 5286074 w 7135775"/>
              <a:gd name="connsiteY77" fmla="*/ 1193861 h 4125314"/>
              <a:gd name="connsiteX78" fmla="*/ 5330036 w 7135775"/>
              <a:gd name="connsiteY78" fmla="*/ 631154 h 4125314"/>
              <a:gd name="connsiteX79" fmla="*/ 5558636 w 7135775"/>
              <a:gd name="connsiteY79" fmla="*/ 173954 h 4125314"/>
              <a:gd name="connsiteX80" fmla="*/ 5998251 w 7135775"/>
              <a:gd name="connsiteY80" fmla="*/ 24484 h 4125314"/>
              <a:gd name="connsiteX81" fmla="*/ 6578544 w 7135775"/>
              <a:gd name="connsiteY81" fmla="*/ 24484 h 4125314"/>
              <a:gd name="connsiteX82" fmla="*/ 6974197 w 7135775"/>
              <a:gd name="connsiteY82" fmla="*/ 261876 h 4125314"/>
              <a:gd name="connsiteX83" fmla="*/ 7123666 w 7135775"/>
              <a:gd name="connsiteY83" fmla="*/ 763038 h 4125314"/>
              <a:gd name="connsiteX84" fmla="*/ 7062119 w 7135775"/>
              <a:gd name="connsiteY84" fmla="*/ 2864399 h 4125314"/>
              <a:gd name="connsiteX85" fmla="*/ 6552166 w 7135775"/>
              <a:gd name="connsiteY85" fmla="*/ 3655707 h 4125314"/>
              <a:gd name="connsiteX86" fmla="*/ 5505882 w 7135775"/>
              <a:gd name="connsiteY86" fmla="*/ 4060154 h 4125314"/>
              <a:gd name="connsiteX87" fmla="*/ 3369351 w 7135775"/>
              <a:gd name="connsiteY87" fmla="*/ 4016191 h 4125314"/>
              <a:gd name="connsiteX88" fmla="*/ 1628474 w 7135775"/>
              <a:gd name="connsiteY88" fmla="*/ 3963437 h 4125314"/>
              <a:gd name="connsiteX89" fmla="*/ 1294366 w 7135775"/>
              <a:gd name="connsiteY89" fmla="*/ 4121700 h 4125314"/>
              <a:gd name="connsiteX90" fmla="*/ 986636 w 7135775"/>
              <a:gd name="connsiteY90" fmla="*/ 4068946 h 4125314"/>
              <a:gd name="connsiteX91" fmla="*/ 828374 w 7135775"/>
              <a:gd name="connsiteY91" fmla="*/ 4007400 h 4125314"/>
              <a:gd name="connsiteX92" fmla="*/ 749243 w 7135775"/>
              <a:gd name="connsiteY92" fmla="*/ 3981023 h 4125314"/>
              <a:gd name="connsiteX93" fmla="*/ 678905 w 7135775"/>
              <a:gd name="connsiteY93" fmla="*/ 3954646 h 4125314"/>
              <a:gd name="connsiteX94" fmla="*/ 626151 w 7135775"/>
              <a:gd name="connsiteY94" fmla="*/ 3937061 h 4125314"/>
              <a:gd name="connsiteX95" fmla="*/ 573397 w 7135775"/>
              <a:gd name="connsiteY95" fmla="*/ 3910684 h 4125314"/>
              <a:gd name="connsiteX96" fmla="*/ 529436 w 7135775"/>
              <a:gd name="connsiteY96" fmla="*/ 3893100 h 4125314"/>
              <a:gd name="connsiteX97" fmla="*/ 362382 w 7135775"/>
              <a:gd name="connsiteY97" fmla="*/ 3761215 h 4125314"/>
              <a:gd name="connsiteX98" fmla="*/ 160158 w 7135775"/>
              <a:gd name="connsiteY98" fmla="*/ 3304015 h 4125314"/>
              <a:gd name="connsiteX99" fmla="*/ 1897 w 7135775"/>
              <a:gd name="connsiteY99" fmla="*/ 2635799 h 4125314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986636 w 7135775"/>
              <a:gd name="connsiteY89" fmla="*/ 4068946 h 4080898"/>
              <a:gd name="connsiteX90" fmla="*/ 828374 w 7135775"/>
              <a:gd name="connsiteY90" fmla="*/ 4007400 h 4080898"/>
              <a:gd name="connsiteX91" fmla="*/ 749243 w 7135775"/>
              <a:gd name="connsiteY91" fmla="*/ 3981023 h 4080898"/>
              <a:gd name="connsiteX92" fmla="*/ 678905 w 7135775"/>
              <a:gd name="connsiteY92" fmla="*/ 3954646 h 4080898"/>
              <a:gd name="connsiteX93" fmla="*/ 626151 w 7135775"/>
              <a:gd name="connsiteY93" fmla="*/ 3937061 h 4080898"/>
              <a:gd name="connsiteX94" fmla="*/ 573397 w 7135775"/>
              <a:gd name="connsiteY94" fmla="*/ 3910684 h 4080898"/>
              <a:gd name="connsiteX95" fmla="*/ 529436 w 7135775"/>
              <a:gd name="connsiteY95" fmla="*/ 3893100 h 4080898"/>
              <a:gd name="connsiteX96" fmla="*/ 362382 w 7135775"/>
              <a:gd name="connsiteY96" fmla="*/ 3761215 h 4080898"/>
              <a:gd name="connsiteX97" fmla="*/ 160158 w 7135775"/>
              <a:gd name="connsiteY97" fmla="*/ 3304015 h 4080898"/>
              <a:gd name="connsiteX98" fmla="*/ 1897 w 7135775"/>
              <a:gd name="connsiteY98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626151 w 7135775"/>
              <a:gd name="connsiteY92" fmla="*/ 3937061 h 4080898"/>
              <a:gd name="connsiteX93" fmla="*/ 573397 w 7135775"/>
              <a:gd name="connsiteY93" fmla="*/ 3910684 h 4080898"/>
              <a:gd name="connsiteX94" fmla="*/ 529436 w 7135775"/>
              <a:gd name="connsiteY94" fmla="*/ 3893100 h 4080898"/>
              <a:gd name="connsiteX95" fmla="*/ 362382 w 7135775"/>
              <a:gd name="connsiteY95" fmla="*/ 3761215 h 4080898"/>
              <a:gd name="connsiteX96" fmla="*/ 160158 w 7135775"/>
              <a:gd name="connsiteY96" fmla="*/ 3304015 h 4080898"/>
              <a:gd name="connsiteX97" fmla="*/ 1897 w 7135775"/>
              <a:gd name="connsiteY97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573397 w 7135775"/>
              <a:gd name="connsiteY92" fmla="*/ 3910684 h 4080898"/>
              <a:gd name="connsiteX93" fmla="*/ 529436 w 7135775"/>
              <a:gd name="connsiteY93" fmla="*/ 3893100 h 4080898"/>
              <a:gd name="connsiteX94" fmla="*/ 362382 w 7135775"/>
              <a:gd name="connsiteY94" fmla="*/ 3761215 h 4080898"/>
              <a:gd name="connsiteX95" fmla="*/ 160158 w 7135775"/>
              <a:gd name="connsiteY95" fmla="*/ 3304015 h 4080898"/>
              <a:gd name="connsiteX96" fmla="*/ 1897 w 7135775"/>
              <a:gd name="connsiteY96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573397 w 7135775"/>
              <a:gd name="connsiteY91" fmla="*/ 3910684 h 4080898"/>
              <a:gd name="connsiteX92" fmla="*/ 529436 w 7135775"/>
              <a:gd name="connsiteY92" fmla="*/ 3893100 h 4080898"/>
              <a:gd name="connsiteX93" fmla="*/ 362382 w 7135775"/>
              <a:gd name="connsiteY93" fmla="*/ 3761215 h 4080898"/>
              <a:gd name="connsiteX94" fmla="*/ 160158 w 7135775"/>
              <a:gd name="connsiteY94" fmla="*/ 3304015 h 4080898"/>
              <a:gd name="connsiteX95" fmla="*/ 1897 w 7135775"/>
              <a:gd name="connsiteY95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749243 w 7135775"/>
              <a:gd name="connsiteY89" fmla="*/ 3981023 h 4080898"/>
              <a:gd name="connsiteX90" fmla="*/ 573397 w 7135775"/>
              <a:gd name="connsiteY90" fmla="*/ 3910684 h 4080898"/>
              <a:gd name="connsiteX91" fmla="*/ 529436 w 7135775"/>
              <a:gd name="connsiteY91" fmla="*/ 3893100 h 4080898"/>
              <a:gd name="connsiteX92" fmla="*/ 362382 w 7135775"/>
              <a:gd name="connsiteY92" fmla="*/ 3761215 h 4080898"/>
              <a:gd name="connsiteX93" fmla="*/ 160158 w 7135775"/>
              <a:gd name="connsiteY93" fmla="*/ 3304015 h 4080898"/>
              <a:gd name="connsiteX94" fmla="*/ 1897 w 7135775"/>
              <a:gd name="connsiteY94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529436 w 7135775"/>
              <a:gd name="connsiteY90" fmla="*/ 3893100 h 4080898"/>
              <a:gd name="connsiteX91" fmla="*/ 362382 w 7135775"/>
              <a:gd name="connsiteY91" fmla="*/ 3761215 h 4080898"/>
              <a:gd name="connsiteX92" fmla="*/ 160158 w 7135775"/>
              <a:gd name="connsiteY92" fmla="*/ 3304015 h 4080898"/>
              <a:gd name="connsiteX93" fmla="*/ 1897 w 7135775"/>
              <a:gd name="connsiteY93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362382 w 7135775"/>
              <a:gd name="connsiteY90" fmla="*/ 3761215 h 4080898"/>
              <a:gd name="connsiteX91" fmla="*/ 160158 w 7135775"/>
              <a:gd name="connsiteY91" fmla="*/ 3304015 h 4080898"/>
              <a:gd name="connsiteX92" fmla="*/ 1897 w 7135775"/>
              <a:gd name="connsiteY92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362382 w 7135775"/>
              <a:gd name="connsiteY89" fmla="*/ 3761215 h 4080898"/>
              <a:gd name="connsiteX90" fmla="*/ 160158 w 7135775"/>
              <a:gd name="connsiteY90" fmla="*/ 3304015 h 4080898"/>
              <a:gd name="connsiteX91" fmla="*/ 1897 w 7135775"/>
              <a:gd name="connsiteY91" fmla="*/ 2635799 h 4080898"/>
              <a:gd name="connsiteX0" fmla="*/ 17397 w 7151275"/>
              <a:gd name="connsiteY0" fmla="*/ 2635799 h 4080898"/>
              <a:gd name="connsiteX1" fmla="*/ 87736 w 7151275"/>
              <a:gd name="connsiteY1" fmla="*/ 1475215 h 4080898"/>
              <a:gd name="connsiteX2" fmla="*/ 78943 w 7151275"/>
              <a:gd name="connsiteY2" fmla="*/ 1378500 h 4080898"/>
              <a:gd name="connsiteX3" fmla="*/ 87736 w 7151275"/>
              <a:gd name="connsiteY3" fmla="*/ 1053184 h 4080898"/>
              <a:gd name="connsiteX4" fmla="*/ 96528 w 7151275"/>
              <a:gd name="connsiteY4" fmla="*/ 956469 h 4080898"/>
              <a:gd name="connsiteX5" fmla="*/ 114112 w 7151275"/>
              <a:gd name="connsiteY5" fmla="*/ 903715 h 4080898"/>
              <a:gd name="connsiteX6" fmla="*/ 158074 w 7151275"/>
              <a:gd name="connsiteY6" fmla="*/ 807000 h 4080898"/>
              <a:gd name="connsiteX7" fmla="*/ 193243 w 7151275"/>
              <a:gd name="connsiteY7" fmla="*/ 719077 h 4080898"/>
              <a:gd name="connsiteX8" fmla="*/ 219620 w 7151275"/>
              <a:gd name="connsiteY8" fmla="*/ 666323 h 4080898"/>
              <a:gd name="connsiteX9" fmla="*/ 237205 w 7151275"/>
              <a:gd name="connsiteY9" fmla="*/ 613569 h 4080898"/>
              <a:gd name="connsiteX10" fmla="*/ 342712 w 7151275"/>
              <a:gd name="connsiteY10" fmla="*/ 428930 h 4080898"/>
              <a:gd name="connsiteX11" fmla="*/ 413051 w 7151275"/>
              <a:gd name="connsiteY11" fmla="*/ 349800 h 4080898"/>
              <a:gd name="connsiteX12" fmla="*/ 465805 w 7151275"/>
              <a:gd name="connsiteY12" fmla="*/ 305838 h 4080898"/>
              <a:gd name="connsiteX13" fmla="*/ 544936 w 7151275"/>
              <a:gd name="connsiteY13" fmla="*/ 244292 h 4080898"/>
              <a:gd name="connsiteX14" fmla="*/ 580105 w 7151275"/>
              <a:gd name="connsiteY14" fmla="*/ 235500 h 4080898"/>
              <a:gd name="connsiteX15" fmla="*/ 641651 w 7151275"/>
              <a:gd name="connsiteY15" fmla="*/ 209123 h 4080898"/>
              <a:gd name="connsiteX16" fmla="*/ 685612 w 7151275"/>
              <a:gd name="connsiteY16" fmla="*/ 191538 h 4080898"/>
              <a:gd name="connsiteX17" fmla="*/ 738366 w 7151275"/>
              <a:gd name="connsiteY17" fmla="*/ 182746 h 4080898"/>
              <a:gd name="connsiteX18" fmla="*/ 791120 w 7151275"/>
              <a:gd name="connsiteY18" fmla="*/ 165161 h 4080898"/>
              <a:gd name="connsiteX19" fmla="*/ 870251 w 7151275"/>
              <a:gd name="connsiteY19" fmla="*/ 147577 h 4080898"/>
              <a:gd name="connsiteX20" fmla="*/ 958174 w 7151275"/>
              <a:gd name="connsiteY20" fmla="*/ 129992 h 4080898"/>
              <a:gd name="connsiteX21" fmla="*/ 1028512 w 7151275"/>
              <a:gd name="connsiteY21" fmla="*/ 112407 h 4080898"/>
              <a:gd name="connsiteX22" fmla="*/ 1125228 w 7151275"/>
              <a:gd name="connsiteY22" fmla="*/ 138784 h 4080898"/>
              <a:gd name="connsiteX23" fmla="*/ 1151605 w 7151275"/>
              <a:gd name="connsiteY23" fmla="*/ 156369 h 4080898"/>
              <a:gd name="connsiteX24" fmla="*/ 1239528 w 7151275"/>
              <a:gd name="connsiteY24" fmla="*/ 173954 h 4080898"/>
              <a:gd name="connsiteX25" fmla="*/ 1336243 w 7151275"/>
              <a:gd name="connsiteY25" fmla="*/ 209123 h 4080898"/>
              <a:gd name="connsiteX26" fmla="*/ 1388997 w 7151275"/>
              <a:gd name="connsiteY26" fmla="*/ 226707 h 4080898"/>
              <a:gd name="connsiteX27" fmla="*/ 1459336 w 7151275"/>
              <a:gd name="connsiteY27" fmla="*/ 253084 h 4080898"/>
              <a:gd name="connsiteX28" fmla="*/ 1520882 w 7151275"/>
              <a:gd name="connsiteY28" fmla="*/ 305838 h 4080898"/>
              <a:gd name="connsiteX29" fmla="*/ 1547259 w 7151275"/>
              <a:gd name="connsiteY29" fmla="*/ 341007 h 4080898"/>
              <a:gd name="connsiteX30" fmla="*/ 1573636 w 7151275"/>
              <a:gd name="connsiteY30" fmla="*/ 428930 h 4080898"/>
              <a:gd name="connsiteX31" fmla="*/ 1582428 w 7151275"/>
              <a:gd name="connsiteY31" fmla="*/ 481684 h 4080898"/>
              <a:gd name="connsiteX32" fmla="*/ 1608805 w 7151275"/>
              <a:gd name="connsiteY32" fmla="*/ 587192 h 4080898"/>
              <a:gd name="connsiteX33" fmla="*/ 1608805 w 7151275"/>
              <a:gd name="connsiteY33" fmla="*/ 1000430 h 4080898"/>
              <a:gd name="connsiteX34" fmla="*/ 1600012 w 7151275"/>
              <a:gd name="connsiteY34" fmla="*/ 1782946 h 4080898"/>
              <a:gd name="connsiteX35" fmla="*/ 1608805 w 7151275"/>
              <a:gd name="connsiteY35" fmla="*/ 1923623 h 4080898"/>
              <a:gd name="connsiteX36" fmla="*/ 1617597 w 7151275"/>
              <a:gd name="connsiteY36" fmla="*/ 1950000 h 4080898"/>
              <a:gd name="connsiteX37" fmla="*/ 1635182 w 7151275"/>
              <a:gd name="connsiteY37" fmla="*/ 2108261 h 4080898"/>
              <a:gd name="connsiteX38" fmla="*/ 1661559 w 7151275"/>
              <a:gd name="connsiteY38" fmla="*/ 2169807 h 4080898"/>
              <a:gd name="connsiteX39" fmla="*/ 1670351 w 7151275"/>
              <a:gd name="connsiteY39" fmla="*/ 2204977 h 4080898"/>
              <a:gd name="connsiteX40" fmla="*/ 1687936 w 7151275"/>
              <a:gd name="connsiteY40" fmla="*/ 2257730 h 4080898"/>
              <a:gd name="connsiteX41" fmla="*/ 1696728 w 7151275"/>
              <a:gd name="connsiteY41" fmla="*/ 2284107 h 4080898"/>
              <a:gd name="connsiteX42" fmla="*/ 1714312 w 7151275"/>
              <a:gd name="connsiteY42" fmla="*/ 2319277 h 4080898"/>
              <a:gd name="connsiteX43" fmla="*/ 1723105 w 7151275"/>
              <a:gd name="connsiteY43" fmla="*/ 2372030 h 4080898"/>
              <a:gd name="connsiteX44" fmla="*/ 1740689 w 7151275"/>
              <a:gd name="connsiteY44" fmla="*/ 2415992 h 4080898"/>
              <a:gd name="connsiteX45" fmla="*/ 1749482 w 7151275"/>
              <a:gd name="connsiteY45" fmla="*/ 2442369 h 4080898"/>
              <a:gd name="connsiteX46" fmla="*/ 1784651 w 7151275"/>
              <a:gd name="connsiteY46" fmla="*/ 2539084 h 4080898"/>
              <a:gd name="connsiteX47" fmla="*/ 1837405 w 7151275"/>
              <a:gd name="connsiteY47" fmla="*/ 2591838 h 4080898"/>
              <a:gd name="connsiteX48" fmla="*/ 1854989 w 7151275"/>
              <a:gd name="connsiteY48" fmla="*/ 2618215 h 4080898"/>
              <a:gd name="connsiteX49" fmla="*/ 1907743 w 7151275"/>
              <a:gd name="connsiteY49" fmla="*/ 2653384 h 4080898"/>
              <a:gd name="connsiteX50" fmla="*/ 1960497 w 7151275"/>
              <a:gd name="connsiteY50" fmla="*/ 2697346 h 4080898"/>
              <a:gd name="connsiteX51" fmla="*/ 2013251 w 7151275"/>
              <a:gd name="connsiteY51" fmla="*/ 2732515 h 4080898"/>
              <a:gd name="connsiteX52" fmla="*/ 2092382 w 7151275"/>
              <a:gd name="connsiteY52" fmla="*/ 2758892 h 4080898"/>
              <a:gd name="connsiteX53" fmla="*/ 2197889 w 7151275"/>
              <a:gd name="connsiteY53" fmla="*/ 2811646 h 4080898"/>
              <a:gd name="connsiteX54" fmla="*/ 2224266 w 7151275"/>
              <a:gd name="connsiteY54" fmla="*/ 2820438 h 4080898"/>
              <a:gd name="connsiteX55" fmla="*/ 2312189 w 7151275"/>
              <a:gd name="connsiteY55" fmla="*/ 2846815 h 4080898"/>
              <a:gd name="connsiteX56" fmla="*/ 2646297 w 7151275"/>
              <a:gd name="connsiteY56" fmla="*/ 2829230 h 4080898"/>
              <a:gd name="connsiteX57" fmla="*/ 2699051 w 7151275"/>
              <a:gd name="connsiteY57" fmla="*/ 2811646 h 4080898"/>
              <a:gd name="connsiteX58" fmla="*/ 2857312 w 7151275"/>
              <a:gd name="connsiteY58" fmla="*/ 2802854 h 4080898"/>
              <a:gd name="connsiteX59" fmla="*/ 3314512 w 7151275"/>
              <a:gd name="connsiteY59" fmla="*/ 2776477 h 4080898"/>
              <a:gd name="connsiteX60" fmla="*/ 3393643 w 7151275"/>
              <a:gd name="connsiteY60" fmla="*/ 2767684 h 4080898"/>
              <a:gd name="connsiteX61" fmla="*/ 4615774 w 7151275"/>
              <a:gd name="connsiteY61" fmla="*/ 2794061 h 4080898"/>
              <a:gd name="connsiteX62" fmla="*/ 4791620 w 7151275"/>
              <a:gd name="connsiteY62" fmla="*/ 2785269 h 4080898"/>
              <a:gd name="connsiteX63" fmla="*/ 4844374 w 7151275"/>
              <a:gd name="connsiteY63" fmla="*/ 2776477 h 4080898"/>
              <a:gd name="connsiteX64" fmla="*/ 4941089 w 7151275"/>
              <a:gd name="connsiteY64" fmla="*/ 2767684 h 4080898"/>
              <a:gd name="connsiteX65" fmla="*/ 5055389 w 7151275"/>
              <a:gd name="connsiteY65" fmla="*/ 2732515 h 4080898"/>
              <a:gd name="connsiteX66" fmla="*/ 5090559 w 7151275"/>
              <a:gd name="connsiteY66" fmla="*/ 2679761 h 4080898"/>
              <a:gd name="connsiteX67" fmla="*/ 5169689 w 7151275"/>
              <a:gd name="connsiteY67" fmla="*/ 2591838 h 4080898"/>
              <a:gd name="connsiteX68" fmla="*/ 5204859 w 7151275"/>
              <a:gd name="connsiteY68" fmla="*/ 2556669 h 4080898"/>
              <a:gd name="connsiteX69" fmla="*/ 5231236 w 7151275"/>
              <a:gd name="connsiteY69" fmla="*/ 2512707 h 4080898"/>
              <a:gd name="connsiteX70" fmla="*/ 5257612 w 7151275"/>
              <a:gd name="connsiteY70" fmla="*/ 2477538 h 4080898"/>
              <a:gd name="connsiteX71" fmla="*/ 5310366 w 7151275"/>
              <a:gd name="connsiteY71" fmla="*/ 2310484 h 4080898"/>
              <a:gd name="connsiteX72" fmla="*/ 5327951 w 7151275"/>
              <a:gd name="connsiteY72" fmla="*/ 2266523 h 4080898"/>
              <a:gd name="connsiteX73" fmla="*/ 5363120 w 7151275"/>
              <a:gd name="connsiteY73" fmla="*/ 2134638 h 4080898"/>
              <a:gd name="connsiteX74" fmla="*/ 5354328 w 7151275"/>
              <a:gd name="connsiteY74" fmla="*/ 1536761 h 4080898"/>
              <a:gd name="connsiteX75" fmla="*/ 5336743 w 7151275"/>
              <a:gd name="connsiteY75" fmla="*/ 1448838 h 4080898"/>
              <a:gd name="connsiteX76" fmla="*/ 5319159 w 7151275"/>
              <a:gd name="connsiteY76" fmla="*/ 1352123 h 4080898"/>
              <a:gd name="connsiteX77" fmla="*/ 5301574 w 7151275"/>
              <a:gd name="connsiteY77" fmla="*/ 1193861 h 4080898"/>
              <a:gd name="connsiteX78" fmla="*/ 5345536 w 7151275"/>
              <a:gd name="connsiteY78" fmla="*/ 631154 h 4080898"/>
              <a:gd name="connsiteX79" fmla="*/ 5574136 w 7151275"/>
              <a:gd name="connsiteY79" fmla="*/ 173954 h 4080898"/>
              <a:gd name="connsiteX80" fmla="*/ 6013751 w 7151275"/>
              <a:gd name="connsiteY80" fmla="*/ 24484 h 4080898"/>
              <a:gd name="connsiteX81" fmla="*/ 6594044 w 7151275"/>
              <a:gd name="connsiteY81" fmla="*/ 24484 h 4080898"/>
              <a:gd name="connsiteX82" fmla="*/ 6989697 w 7151275"/>
              <a:gd name="connsiteY82" fmla="*/ 261876 h 4080898"/>
              <a:gd name="connsiteX83" fmla="*/ 7139166 w 7151275"/>
              <a:gd name="connsiteY83" fmla="*/ 763038 h 4080898"/>
              <a:gd name="connsiteX84" fmla="*/ 7077619 w 7151275"/>
              <a:gd name="connsiteY84" fmla="*/ 2864399 h 4080898"/>
              <a:gd name="connsiteX85" fmla="*/ 6567666 w 7151275"/>
              <a:gd name="connsiteY85" fmla="*/ 3655707 h 4080898"/>
              <a:gd name="connsiteX86" fmla="*/ 5521382 w 7151275"/>
              <a:gd name="connsiteY86" fmla="*/ 4060154 h 4080898"/>
              <a:gd name="connsiteX87" fmla="*/ 3384851 w 7151275"/>
              <a:gd name="connsiteY87" fmla="*/ 4016191 h 4080898"/>
              <a:gd name="connsiteX88" fmla="*/ 1643974 w 7151275"/>
              <a:gd name="connsiteY88" fmla="*/ 3963437 h 4080898"/>
              <a:gd name="connsiteX89" fmla="*/ 175658 w 7151275"/>
              <a:gd name="connsiteY89" fmla="*/ 3304015 h 4080898"/>
              <a:gd name="connsiteX90" fmla="*/ 17397 w 7151275"/>
              <a:gd name="connsiteY90" fmla="*/ 2635799 h 4080898"/>
              <a:gd name="connsiteX0" fmla="*/ 14524 w 7148402"/>
              <a:gd name="connsiteY0" fmla="*/ 2635799 h 4080898"/>
              <a:gd name="connsiteX1" fmla="*/ 84863 w 7148402"/>
              <a:gd name="connsiteY1" fmla="*/ 1475215 h 4080898"/>
              <a:gd name="connsiteX2" fmla="*/ 76070 w 7148402"/>
              <a:gd name="connsiteY2" fmla="*/ 1378500 h 4080898"/>
              <a:gd name="connsiteX3" fmla="*/ 84863 w 7148402"/>
              <a:gd name="connsiteY3" fmla="*/ 1053184 h 4080898"/>
              <a:gd name="connsiteX4" fmla="*/ 93655 w 7148402"/>
              <a:gd name="connsiteY4" fmla="*/ 956469 h 4080898"/>
              <a:gd name="connsiteX5" fmla="*/ 111239 w 7148402"/>
              <a:gd name="connsiteY5" fmla="*/ 903715 h 4080898"/>
              <a:gd name="connsiteX6" fmla="*/ 155201 w 7148402"/>
              <a:gd name="connsiteY6" fmla="*/ 807000 h 4080898"/>
              <a:gd name="connsiteX7" fmla="*/ 190370 w 7148402"/>
              <a:gd name="connsiteY7" fmla="*/ 719077 h 4080898"/>
              <a:gd name="connsiteX8" fmla="*/ 216747 w 7148402"/>
              <a:gd name="connsiteY8" fmla="*/ 666323 h 4080898"/>
              <a:gd name="connsiteX9" fmla="*/ 234332 w 7148402"/>
              <a:gd name="connsiteY9" fmla="*/ 613569 h 4080898"/>
              <a:gd name="connsiteX10" fmla="*/ 339839 w 7148402"/>
              <a:gd name="connsiteY10" fmla="*/ 428930 h 4080898"/>
              <a:gd name="connsiteX11" fmla="*/ 410178 w 7148402"/>
              <a:gd name="connsiteY11" fmla="*/ 349800 h 4080898"/>
              <a:gd name="connsiteX12" fmla="*/ 462932 w 7148402"/>
              <a:gd name="connsiteY12" fmla="*/ 305838 h 4080898"/>
              <a:gd name="connsiteX13" fmla="*/ 542063 w 7148402"/>
              <a:gd name="connsiteY13" fmla="*/ 244292 h 4080898"/>
              <a:gd name="connsiteX14" fmla="*/ 577232 w 7148402"/>
              <a:gd name="connsiteY14" fmla="*/ 235500 h 4080898"/>
              <a:gd name="connsiteX15" fmla="*/ 638778 w 7148402"/>
              <a:gd name="connsiteY15" fmla="*/ 209123 h 4080898"/>
              <a:gd name="connsiteX16" fmla="*/ 682739 w 7148402"/>
              <a:gd name="connsiteY16" fmla="*/ 191538 h 4080898"/>
              <a:gd name="connsiteX17" fmla="*/ 735493 w 7148402"/>
              <a:gd name="connsiteY17" fmla="*/ 182746 h 4080898"/>
              <a:gd name="connsiteX18" fmla="*/ 788247 w 7148402"/>
              <a:gd name="connsiteY18" fmla="*/ 165161 h 4080898"/>
              <a:gd name="connsiteX19" fmla="*/ 867378 w 7148402"/>
              <a:gd name="connsiteY19" fmla="*/ 147577 h 4080898"/>
              <a:gd name="connsiteX20" fmla="*/ 955301 w 7148402"/>
              <a:gd name="connsiteY20" fmla="*/ 129992 h 4080898"/>
              <a:gd name="connsiteX21" fmla="*/ 1025639 w 7148402"/>
              <a:gd name="connsiteY21" fmla="*/ 112407 h 4080898"/>
              <a:gd name="connsiteX22" fmla="*/ 1122355 w 7148402"/>
              <a:gd name="connsiteY22" fmla="*/ 138784 h 4080898"/>
              <a:gd name="connsiteX23" fmla="*/ 1148732 w 7148402"/>
              <a:gd name="connsiteY23" fmla="*/ 156369 h 4080898"/>
              <a:gd name="connsiteX24" fmla="*/ 1236655 w 7148402"/>
              <a:gd name="connsiteY24" fmla="*/ 173954 h 4080898"/>
              <a:gd name="connsiteX25" fmla="*/ 1333370 w 7148402"/>
              <a:gd name="connsiteY25" fmla="*/ 209123 h 4080898"/>
              <a:gd name="connsiteX26" fmla="*/ 1386124 w 7148402"/>
              <a:gd name="connsiteY26" fmla="*/ 226707 h 4080898"/>
              <a:gd name="connsiteX27" fmla="*/ 1456463 w 7148402"/>
              <a:gd name="connsiteY27" fmla="*/ 253084 h 4080898"/>
              <a:gd name="connsiteX28" fmla="*/ 1518009 w 7148402"/>
              <a:gd name="connsiteY28" fmla="*/ 305838 h 4080898"/>
              <a:gd name="connsiteX29" fmla="*/ 1544386 w 7148402"/>
              <a:gd name="connsiteY29" fmla="*/ 341007 h 4080898"/>
              <a:gd name="connsiteX30" fmla="*/ 1570763 w 7148402"/>
              <a:gd name="connsiteY30" fmla="*/ 428930 h 4080898"/>
              <a:gd name="connsiteX31" fmla="*/ 1579555 w 7148402"/>
              <a:gd name="connsiteY31" fmla="*/ 481684 h 4080898"/>
              <a:gd name="connsiteX32" fmla="*/ 1605932 w 7148402"/>
              <a:gd name="connsiteY32" fmla="*/ 587192 h 4080898"/>
              <a:gd name="connsiteX33" fmla="*/ 1605932 w 7148402"/>
              <a:gd name="connsiteY33" fmla="*/ 1000430 h 4080898"/>
              <a:gd name="connsiteX34" fmla="*/ 1597139 w 7148402"/>
              <a:gd name="connsiteY34" fmla="*/ 1782946 h 4080898"/>
              <a:gd name="connsiteX35" fmla="*/ 1605932 w 7148402"/>
              <a:gd name="connsiteY35" fmla="*/ 1923623 h 4080898"/>
              <a:gd name="connsiteX36" fmla="*/ 1614724 w 7148402"/>
              <a:gd name="connsiteY36" fmla="*/ 1950000 h 4080898"/>
              <a:gd name="connsiteX37" fmla="*/ 1632309 w 7148402"/>
              <a:gd name="connsiteY37" fmla="*/ 2108261 h 4080898"/>
              <a:gd name="connsiteX38" fmla="*/ 1658686 w 7148402"/>
              <a:gd name="connsiteY38" fmla="*/ 2169807 h 4080898"/>
              <a:gd name="connsiteX39" fmla="*/ 1667478 w 7148402"/>
              <a:gd name="connsiteY39" fmla="*/ 2204977 h 4080898"/>
              <a:gd name="connsiteX40" fmla="*/ 1685063 w 7148402"/>
              <a:gd name="connsiteY40" fmla="*/ 2257730 h 4080898"/>
              <a:gd name="connsiteX41" fmla="*/ 1693855 w 7148402"/>
              <a:gd name="connsiteY41" fmla="*/ 2284107 h 4080898"/>
              <a:gd name="connsiteX42" fmla="*/ 1711439 w 7148402"/>
              <a:gd name="connsiteY42" fmla="*/ 2319277 h 4080898"/>
              <a:gd name="connsiteX43" fmla="*/ 1720232 w 7148402"/>
              <a:gd name="connsiteY43" fmla="*/ 2372030 h 4080898"/>
              <a:gd name="connsiteX44" fmla="*/ 1737816 w 7148402"/>
              <a:gd name="connsiteY44" fmla="*/ 2415992 h 4080898"/>
              <a:gd name="connsiteX45" fmla="*/ 1746609 w 7148402"/>
              <a:gd name="connsiteY45" fmla="*/ 2442369 h 4080898"/>
              <a:gd name="connsiteX46" fmla="*/ 1781778 w 7148402"/>
              <a:gd name="connsiteY46" fmla="*/ 2539084 h 4080898"/>
              <a:gd name="connsiteX47" fmla="*/ 1834532 w 7148402"/>
              <a:gd name="connsiteY47" fmla="*/ 2591838 h 4080898"/>
              <a:gd name="connsiteX48" fmla="*/ 1852116 w 7148402"/>
              <a:gd name="connsiteY48" fmla="*/ 2618215 h 4080898"/>
              <a:gd name="connsiteX49" fmla="*/ 1904870 w 7148402"/>
              <a:gd name="connsiteY49" fmla="*/ 2653384 h 4080898"/>
              <a:gd name="connsiteX50" fmla="*/ 1957624 w 7148402"/>
              <a:gd name="connsiteY50" fmla="*/ 2697346 h 4080898"/>
              <a:gd name="connsiteX51" fmla="*/ 2010378 w 7148402"/>
              <a:gd name="connsiteY51" fmla="*/ 2732515 h 4080898"/>
              <a:gd name="connsiteX52" fmla="*/ 2089509 w 7148402"/>
              <a:gd name="connsiteY52" fmla="*/ 2758892 h 4080898"/>
              <a:gd name="connsiteX53" fmla="*/ 2195016 w 7148402"/>
              <a:gd name="connsiteY53" fmla="*/ 2811646 h 4080898"/>
              <a:gd name="connsiteX54" fmla="*/ 2221393 w 7148402"/>
              <a:gd name="connsiteY54" fmla="*/ 2820438 h 4080898"/>
              <a:gd name="connsiteX55" fmla="*/ 2309316 w 7148402"/>
              <a:gd name="connsiteY55" fmla="*/ 2846815 h 4080898"/>
              <a:gd name="connsiteX56" fmla="*/ 2643424 w 7148402"/>
              <a:gd name="connsiteY56" fmla="*/ 2829230 h 4080898"/>
              <a:gd name="connsiteX57" fmla="*/ 2696178 w 7148402"/>
              <a:gd name="connsiteY57" fmla="*/ 2811646 h 4080898"/>
              <a:gd name="connsiteX58" fmla="*/ 2854439 w 7148402"/>
              <a:gd name="connsiteY58" fmla="*/ 2802854 h 4080898"/>
              <a:gd name="connsiteX59" fmla="*/ 3311639 w 7148402"/>
              <a:gd name="connsiteY59" fmla="*/ 2776477 h 4080898"/>
              <a:gd name="connsiteX60" fmla="*/ 3390770 w 7148402"/>
              <a:gd name="connsiteY60" fmla="*/ 2767684 h 4080898"/>
              <a:gd name="connsiteX61" fmla="*/ 4612901 w 7148402"/>
              <a:gd name="connsiteY61" fmla="*/ 2794061 h 4080898"/>
              <a:gd name="connsiteX62" fmla="*/ 4788747 w 7148402"/>
              <a:gd name="connsiteY62" fmla="*/ 2785269 h 4080898"/>
              <a:gd name="connsiteX63" fmla="*/ 4841501 w 7148402"/>
              <a:gd name="connsiteY63" fmla="*/ 2776477 h 4080898"/>
              <a:gd name="connsiteX64" fmla="*/ 4938216 w 7148402"/>
              <a:gd name="connsiteY64" fmla="*/ 2767684 h 4080898"/>
              <a:gd name="connsiteX65" fmla="*/ 5052516 w 7148402"/>
              <a:gd name="connsiteY65" fmla="*/ 2732515 h 4080898"/>
              <a:gd name="connsiteX66" fmla="*/ 5087686 w 7148402"/>
              <a:gd name="connsiteY66" fmla="*/ 2679761 h 4080898"/>
              <a:gd name="connsiteX67" fmla="*/ 5166816 w 7148402"/>
              <a:gd name="connsiteY67" fmla="*/ 2591838 h 4080898"/>
              <a:gd name="connsiteX68" fmla="*/ 5201986 w 7148402"/>
              <a:gd name="connsiteY68" fmla="*/ 2556669 h 4080898"/>
              <a:gd name="connsiteX69" fmla="*/ 5228363 w 7148402"/>
              <a:gd name="connsiteY69" fmla="*/ 2512707 h 4080898"/>
              <a:gd name="connsiteX70" fmla="*/ 5254739 w 7148402"/>
              <a:gd name="connsiteY70" fmla="*/ 2477538 h 4080898"/>
              <a:gd name="connsiteX71" fmla="*/ 5307493 w 7148402"/>
              <a:gd name="connsiteY71" fmla="*/ 2310484 h 4080898"/>
              <a:gd name="connsiteX72" fmla="*/ 5325078 w 7148402"/>
              <a:gd name="connsiteY72" fmla="*/ 2266523 h 4080898"/>
              <a:gd name="connsiteX73" fmla="*/ 5360247 w 7148402"/>
              <a:gd name="connsiteY73" fmla="*/ 2134638 h 4080898"/>
              <a:gd name="connsiteX74" fmla="*/ 5351455 w 7148402"/>
              <a:gd name="connsiteY74" fmla="*/ 1536761 h 4080898"/>
              <a:gd name="connsiteX75" fmla="*/ 5333870 w 7148402"/>
              <a:gd name="connsiteY75" fmla="*/ 1448838 h 4080898"/>
              <a:gd name="connsiteX76" fmla="*/ 5316286 w 7148402"/>
              <a:gd name="connsiteY76" fmla="*/ 1352123 h 4080898"/>
              <a:gd name="connsiteX77" fmla="*/ 5298701 w 7148402"/>
              <a:gd name="connsiteY77" fmla="*/ 1193861 h 4080898"/>
              <a:gd name="connsiteX78" fmla="*/ 5342663 w 7148402"/>
              <a:gd name="connsiteY78" fmla="*/ 631154 h 4080898"/>
              <a:gd name="connsiteX79" fmla="*/ 5571263 w 7148402"/>
              <a:gd name="connsiteY79" fmla="*/ 173954 h 4080898"/>
              <a:gd name="connsiteX80" fmla="*/ 6010878 w 7148402"/>
              <a:gd name="connsiteY80" fmla="*/ 24484 h 4080898"/>
              <a:gd name="connsiteX81" fmla="*/ 6591171 w 7148402"/>
              <a:gd name="connsiteY81" fmla="*/ 24484 h 4080898"/>
              <a:gd name="connsiteX82" fmla="*/ 6986824 w 7148402"/>
              <a:gd name="connsiteY82" fmla="*/ 261876 h 4080898"/>
              <a:gd name="connsiteX83" fmla="*/ 7136293 w 7148402"/>
              <a:gd name="connsiteY83" fmla="*/ 763038 h 4080898"/>
              <a:gd name="connsiteX84" fmla="*/ 7074746 w 7148402"/>
              <a:gd name="connsiteY84" fmla="*/ 2864399 h 4080898"/>
              <a:gd name="connsiteX85" fmla="*/ 6564793 w 7148402"/>
              <a:gd name="connsiteY85" fmla="*/ 3655707 h 4080898"/>
              <a:gd name="connsiteX86" fmla="*/ 5518509 w 7148402"/>
              <a:gd name="connsiteY86" fmla="*/ 4060154 h 4080898"/>
              <a:gd name="connsiteX87" fmla="*/ 3381978 w 7148402"/>
              <a:gd name="connsiteY87" fmla="*/ 4016191 h 4080898"/>
              <a:gd name="connsiteX88" fmla="*/ 1641101 w 7148402"/>
              <a:gd name="connsiteY88" fmla="*/ 3963437 h 4080898"/>
              <a:gd name="connsiteX89" fmla="*/ 410177 w 7148402"/>
              <a:gd name="connsiteY89" fmla="*/ 3602953 h 4080898"/>
              <a:gd name="connsiteX90" fmla="*/ 14524 w 7148402"/>
              <a:gd name="connsiteY90" fmla="*/ 2635799 h 4080898"/>
              <a:gd name="connsiteX0" fmla="*/ 14524 w 7148402"/>
              <a:gd name="connsiteY0" fmla="*/ 2635799 h 4019781"/>
              <a:gd name="connsiteX1" fmla="*/ 84863 w 7148402"/>
              <a:gd name="connsiteY1" fmla="*/ 1475215 h 4019781"/>
              <a:gd name="connsiteX2" fmla="*/ 76070 w 7148402"/>
              <a:gd name="connsiteY2" fmla="*/ 1378500 h 4019781"/>
              <a:gd name="connsiteX3" fmla="*/ 84863 w 7148402"/>
              <a:gd name="connsiteY3" fmla="*/ 1053184 h 4019781"/>
              <a:gd name="connsiteX4" fmla="*/ 93655 w 7148402"/>
              <a:gd name="connsiteY4" fmla="*/ 956469 h 4019781"/>
              <a:gd name="connsiteX5" fmla="*/ 111239 w 7148402"/>
              <a:gd name="connsiteY5" fmla="*/ 903715 h 4019781"/>
              <a:gd name="connsiteX6" fmla="*/ 155201 w 7148402"/>
              <a:gd name="connsiteY6" fmla="*/ 807000 h 4019781"/>
              <a:gd name="connsiteX7" fmla="*/ 190370 w 7148402"/>
              <a:gd name="connsiteY7" fmla="*/ 719077 h 4019781"/>
              <a:gd name="connsiteX8" fmla="*/ 216747 w 7148402"/>
              <a:gd name="connsiteY8" fmla="*/ 666323 h 4019781"/>
              <a:gd name="connsiteX9" fmla="*/ 234332 w 7148402"/>
              <a:gd name="connsiteY9" fmla="*/ 613569 h 4019781"/>
              <a:gd name="connsiteX10" fmla="*/ 339839 w 7148402"/>
              <a:gd name="connsiteY10" fmla="*/ 428930 h 4019781"/>
              <a:gd name="connsiteX11" fmla="*/ 410178 w 7148402"/>
              <a:gd name="connsiteY11" fmla="*/ 349800 h 4019781"/>
              <a:gd name="connsiteX12" fmla="*/ 462932 w 7148402"/>
              <a:gd name="connsiteY12" fmla="*/ 305838 h 4019781"/>
              <a:gd name="connsiteX13" fmla="*/ 542063 w 7148402"/>
              <a:gd name="connsiteY13" fmla="*/ 244292 h 4019781"/>
              <a:gd name="connsiteX14" fmla="*/ 577232 w 7148402"/>
              <a:gd name="connsiteY14" fmla="*/ 235500 h 4019781"/>
              <a:gd name="connsiteX15" fmla="*/ 638778 w 7148402"/>
              <a:gd name="connsiteY15" fmla="*/ 209123 h 4019781"/>
              <a:gd name="connsiteX16" fmla="*/ 682739 w 7148402"/>
              <a:gd name="connsiteY16" fmla="*/ 191538 h 4019781"/>
              <a:gd name="connsiteX17" fmla="*/ 735493 w 7148402"/>
              <a:gd name="connsiteY17" fmla="*/ 182746 h 4019781"/>
              <a:gd name="connsiteX18" fmla="*/ 788247 w 7148402"/>
              <a:gd name="connsiteY18" fmla="*/ 165161 h 4019781"/>
              <a:gd name="connsiteX19" fmla="*/ 867378 w 7148402"/>
              <a:gd name="connsiteY19" fmla="*/ 147577 h 4019781"/>
              <a:gd name="connsiteX20" fmla="*/ 955301 w 7148402"/>
              <a:gd name="connsiteY20" fmla="*/ 129992 h 4019781"/>
              <a:gd name="connsiteX21" fmla="*/ 1025639 w 7148402"/>
              <a:gd name="connsiteY21" fmla="*/ 112407 h 4019781"/>
              <a:gd name="connsiteX22" fmla="*/ 1122355 w 7148402"/>
              <a:gd name="connsiteY22" fmla="*/ 138784 h 4019781"/>
              <a:gd name="connsiteX23" fmla="*/ 1148732 w 7148402"/>
              <a:gd name="connsiteY23" fmla="*/ 156369 h 4019781"/>
              <a:gd name="connsiteX24" fmla="*/ 1236655 w 7148402"/>
              <a:gd name="connsiteY24" fmla="*/ 173954 h 4019781"/>
              <a:gd name="connsiteX25" fmla="*/ 1333370 w 7148402"/>
              <a:gd name="connsiteY25" fmla="*/ 209123 h 4019781"/>
              <a:gd name="connsiteX26" fmla="*/ 1386124 w 7148402"/>
              <a:gd name="connsiteY26" fmla="*/ 226707 h 4019781"/>
              <a:gd name="connsiteX27" fmla="*/ 1456463 w 7148402"/>
              <a:gd name="connsiteY27" fmla="*/ 253084 h 4019781"/>
              <a:gd name="connsiteX28" fmla="*/ 1518009 w 7148402"/>
              <a:gd name="connsiteY28" fmla="*/ 305838 h 4019781"/>
              <a:gd name="connsiteX29" fmla="*/ 1544386 w 7148402"/>
              <a:gd name="connsiteY29" fmla="*/ 341007 h 4019781"/>
              <a:gd name="connsiteX30" fmla="*/ 1570763 w 7148402"/>
              <a:gd name="connsiteY30" fmla="*/ 428930 h 4019781"/>
              <a:gd name="connsiteX31" fmla="*/ 1579555 w 7148402"/>
              <a:gd name="connsiteY31" fmla="*/ 481684 h 4019781"/>
              <a:gd name="connsiteX32" fmla="*/ 1605932 w 7148402"/>
              <a:gd name="connsiteY32" fmla="*/ 587192 h 4019781"/>
              <a:gd name="connsiteX33" fmla="*/ 1605932 w 7148402"/>
              <a:gd name="connsiteY33" fmla="*/ 1000430 h 4019781"/>
              <a:gd name="connsiteX34" fmla="*/ 1597139 w 7148402"/>
              <a:gd name="connsiteY34" fmla="*/ 1782946 h 4019781"/>
              <a:gd name="connsiteX35" fmla="*/ 1605932 w 7148402"/>
              <a:gd name="connsiteY35" fmla="*/ 1923623 h 4019781"/>
              <a:gd name="connsiteX36" fmla="*/ 1614724 w 7148402"/>
              <a:gd name="connsiteY36" fmla="*/ 1950000 h 4019781"/>
              <a:gd name="connsiteX37" fmla="*/ 1632309 w 7148402"/>
              <a:gd name="connsiteY37" fmla="*/ 2108261 h 4019781"/>
              <a:gd name="connsiteX38" fmla="*/ 1658686 w 7148402"/>
              <a:gd name="connsiteY38" fmla="*/ 2169807 h 4019781"/>
              <a:gd name="connsiteX39" fmla="*/ 1667478 w 7148402"/>
              <a:gd name="connsiteY39" fmla="*/ 2204977 h 4019781"/>
              <a:gd name="connsiteX40" fmla="*/ 1685063 w 7148402"/>
              <a:gd name="connsiteY40" fmla="*/ 2257730 h 4019781"/>
              <a:gd name="connsiteX41" fmla="*/ 1693855 w 7148402"/>
              <a:gd name="connsiteY41" fmla="*/ 2284107 h 4019781"/>
              <a:gd name="connsiteX42" fmla="*/ 1711439 w 7148402"/>
              <a:gd name="connsiteY42" fmla="*/ 2319277 h 4019781"/>
              <a:gd name="connsiteX43" fmla="*/ 1720232 w 7148402"/>
              <a:gd name="connsiteY43" fmla="*/ 2372030 h 4019781"/>
              <a:gd name="connsiteX44" fmla="*/ 1737816 w 7148402"/>
              <a:gd name="connsiteY44" fmla="*/ 2415992 h 4019781"/>
              <a:gd name="connsiteX45" fmla="*/ 1746609 w 7148402"/>
              <a:gd name="connsiteY45" fmla="*/ 2442369 h 4019781"/>
              <a:gd name="connsiteX46" fmla="*/ 1781778 w 7148402"/>
              <a:gd name="connsiteY46" fmla="*/ 2539084 h 4019781"/>
              <a:gd name="connsiteX47" fmla="*/ 1834532 w 7148402"/>
              <a:gd name="connsiteY47" fmla="*/ 2591838 h 4019781"/>
              <a:gd name="connsiteX48" fmla="*/ 1852116 w 7148402"/>
              <a:gd name="connsiteY48" fmla="*/ 2618215 h 4019781"/>
              <a:gd name="connsiteX49" fmla="*/ 1904870 w 7148402"/>
              <a:gd name="connsiteY49" fmla="*/ 2653384 h 4019781"/>
              <a:gd name="connsiteX50" fmla="*/ 1957624 w 7148402"/>
              <a:gd name="connsiteY50" fmla="*/ 2697346 h 4019781"/>
              <a:gd name="connsiteX51" fmla="*/ 2010378 w 7148402"/>
              <a:gd name="connsiteY51" fmla="*/ 2732515 h 4019781"/>
              <a:gd name="connsiteX52" fmla="*/ 2089509 w 7148402"/>
              <a:gd name="connsiteY52" fmla="*/ 2758892 h 4019781"/>
              <a:gd name="connsiteX53" fmla="*/ 2195016 w 7148402"/>
              <a:gd name="connsiteY53" fmla="*/ 2811646 h 4019781"/>
              <a:gd name="connsiteX54" fmla="*/ 2221393 w 7148402"/>
              <a:gd name="connsiteY54" fmla="*/ 2820438 h 4019781"/>
              <a:gd name="connsiteX55" fmla="*/ 2309316 w 7148402"/>
              <a:gd name="connsiteY55" fmla="*/ 2846815 h 4019781"/>
              <a:gd name="connsiteX56" fmla="*/ 2643424 w 7148402"/>
              <a:gd name="connsiteY56" fmla="*/ 2829230 h 4019781"/>
              <a:gd name="connsiteX57" fmla="*/ 2696178 w 7148402"/>
              <a:gd name="connsiteY57" fmla="*/ 2811646 h 4019781"/>
              <a:gd name="connsiteX58" fmla="*/ 2854439 w 7148402"/>
              <a:gd name="connsiteY58" fmla="*/ 2802854 h 4019781"/>
              <a:gd name="connsiteX59" fmla="*/ 3311639 w 7148402"/>
              <a:gd name="connsiteY59" fmla="*/ 2776477 h 4019781"/>
              <a:gd name="connsiteX60" fmla="*/ 3390770 w 7148402"/>
              <a:gd name="connsiteY60" fmla="*/ 2767684 h 4019781"/>
              <a:gd name="connsiteX61" fmla="*/ 4612901 w 7148402"/>
              <a:gd name="connsiteY61" fmla="*/ 2794061 h 4019781"/>
              <a:gd name="connsiteX62" fmla="*/ 4788747 w 7148402"/>
              <a:gd name="connsiteY62" fmla="*/ 2785269 h 4019781"/>
              <a:gd name="connsiteX63" fmla="*/ 4841501 w 7148402"/>
              <a:gd name="connsiteY63" fmla="*/ 2776477 h 4019781"/>
              <a:gd name="connsiteX64" fmla="*/ 4938216 w 7148402"/>
              <a:gd name="connsiteY64" fmla="*/ 2767684 h 4019781"/>
              <a:gd name="connsiteX65" fmla="*/ 5052516 w 7148402"/>
              <a:gd name="connsiteY65" fmla="*/ 2732515 h 4019781"/>
              <a:gd name="connsiteX66" fmla="*/ 5087686 w 7148402"/>
              <a:gd name="connsiteY66" fmla="*/ 2679761 h 4019781"/>
              <a:gd name="connsiteX67" fmla="*/ 5166816 w 7148402"/>
              <a:gd name="connsiteY67" fmla="*/ 2591838 h 4019781"/>
              <a:gd name="connsiteX68" fmla="*/ 5201986 w 7148402"/>
              <a:gd name="connsiteY68" fmla="*/ 2556669 h 4019781"/>
              <a:gd name="connsiteX69" fmla="*/ 5228363 w 7148402"/>
              <a:gd name="connsiteY69" fmla="*/ 2512707 h 4019781"/>
              <a:gd name="connsiteX70" fmla="*/ 5254739 w 7148402"/>
              <a:gd name="connsiteY70" fmla="*/ 2477538 h 4019781"/>
              <a:gd name="connsiteX71" fmla="*/ 5307493 w 7148402"/>
              <a:gd name="connsiteY71" fmla="*/ 2310484 h 4019781"/>
              <a:gd name="connsiteX72" fmla="*/ 5325078 w 7148402"/>
              <a:gd name="connsiteY72" fmla="*/ 2266523 h 4019781"/>
              <a:gd name="connsiteX73" fmla="*/ 5360247 w 7148402"/>
              <a:gd name="connsiteY73" fmla="*/ 2134638 h 4019781"/>
              <a:gd name="connsiteX74" fmla="*/ 5351455 w 7148402"/>
              <a:gd name="connsiteY74" fmla="*/ 1536761 h 4019781"/>
              <a:gd name="connsiteX75" fmla="*/ 5333870 w 7148402"/>
              <a:gd name="connsiteY75" fmla="*/ 1448838 h 4019781"/>
              <a:gd name="connsiteX76" fmla="*/ 5316286 w 7148402"/>
              <a:gd name="connsiteY76" fmla="*/ 1352123 h 4019781"/>
              <a:gd name="connsiteX77" fmla="*/ 5298701 w 7148402"/>
              <a:gd name="connsiteY77" fmla="*/ 1193861 h 4019781"/>
              <a:gd name="connsiteX78" fmla="*/ 5342663 w 7148402"/>
              <a:gd name="connsiteY78" fmla="*/ 631154 h 4019781"/>
              <a:gd name="connsiteX79" fmla="*/ 5571263 w 7148402"/>
              <a:gd name="connsiteY79" fmla="*/ 173954 h 4019781"/>
              <a:gd name="connsiteX80" fmla="*/ 6010878 w 7148402"/>
              <a:gd name="connsiteY80" fmla="*/ 24484 h 4019781"/>
              <a:gd name="connsiteX81" fmla="*/ 6591171 w 7148402"/>
              <a:gd name="connsiteY81" fmla="*/ 24484 h 4019781"/>
              <a:gd name="connsiteX82" fmla="*/ 6986824 w 7148402"/>
              <a:gd name="connsiteY82" fmla="*/ 261876 h 4019781"/>
              <a:gd name="connsiteX83" fmla="*/ 7136293 w 7148402"/>
              <a:gd name="connsiteY83" fmla="*/ 763038 h 4019781"/>
              <a:gd name="connsiteX84" fmla="*/ 7074746 w 7148402"/>
              <a:gd name="connsiteY84" fmla="*/ 2864399 h 4019781"/>
              <a:gd name="connsiteX85" fmla="*/ 6564793 w 7148402"/>
              <a:gd name="connsiteY85" fmla="*/ 3655707 h 4019781"/>
              <a:gd name="connsiteX86" fmla="*/ 5527301 w 7148402"/>
              <a:gd name="connsiteY86" fmla="*/ 3937061 h 4019781"/>
              <a:gd name="connsiteX87" fmla="*/ 3381978 w 7148402"/>
              <a:gd name="connsiteY87" fmla="*/ 4016191 h 4019781"/>
              <a:gd name="connsiteX88" fmla="*/ 1641101 w 7148402"/>
              <a:gd name="connsiteY88" fmla="*/ 3963437 h 4019781"/>
              <a:gd name="connsiteX89" fmla="*/ 410177 w 7148402"/>
              <a:gd name="connsiteY89" fmla="*/ 3602953 h 4019781"/>
              <a:gd name="connsiteX90" fmla="*/ 14524 w 7148402"/>
              <a:gd name="connsiteY90" fmla="*/ 2635799 h 4019781"/>
              <a:gd name="connsiteX0" fmla="*/ 14524 w 7146107"/>
              <a:gd name="connsiteY0" fmla="*/ 2635799 h 4019781"/>
              <a:gd name="connsiteX1" fmla="*/ 84863 w 7146107"/>
              <a:gd name="connsiteY1" fmla="*/ 1475215 h 4019781"/>
              <a:gd name="connsiteX2" fmla="*/ 76070 w 7146107"/>
              <a:gd name="connsiteY2" fmla="*/ 1378500 h 4019781"/>
              <a:gd name="connsiteX3" fmla="*/ 84863 w 7146107"/>
              <a:gd name="connsiteY3" fmla="*/ 1053184 h 4019781"/>
              <a:gd name="connsiteX4" fmla="*/ 93655 w 7146107"/>
              <a:gd name="connsiteY4" fmla="*/ 956469 h 4019781"/>
              <a:gd name="connsiteX5" fmla="*/ 111239 w 7146107"/>
              <a:gd name="connsiteY5" fmla="*/ 903715 h 4019781"/>
              <a:gd name="connsiteX6" fmla="*/ 155201 w 7146107"/>
              <a:gd name="connsiteY6" fmla="*/ 807000 h 4019781"/>
              <a:gd name="connsiteX7" fmla="*/ 190370 w 7146107"/>
              <a:gd name="connsiteY7" fmla="*/ 719077 h 4019781"/>
              <a:gd name="connsiteX8" fmla="*/ 216747 w 7146107"/>
              <a:gd name="connsiteY8" fmla="*/ 666323 h 4019781"/>
              <a:gd name="connsiteX9" fmla="*/ 234332 w 7146107"/>
              <a:gd name="connsiteY9" fmla="*/ 613569 h 4019781"/>
              <a:gd name="connsiteX10" fmla="*/ 339839 w 7146107"/>
              <a:gd name="connsiteY10" fmla="*/ 428930 h 4019781"/>
              <a:gd name="connsiteX11" fmla="*/ 410178 w 7146107"/>
              <a:gd name="connsiteY11" fmla="*/ 349800 h 4019781"/>
              <a:gd name="connsiteX12" fmla="*/ 462932 w 7146107"/>
              <a:gd name="connsiteY12" fmla="*/ 305838 h 4019781"/>
              <a:gd name="connsiteX13" fmla="*/ 542063 w 7146107"/>
              <a:gd name="connsiteY13" fmla="*/ 244292 h 4019781"/>
              <a:gd name="connsiteX14" fmla="*/ 577232 w 7146107"/>
              <a:gd name="connsiteY14" fmla="*/ 235500 h 4019781"/>
              <a:gd name="connsiteX15" fmla="*/ 638778 w 7146107"/>
              <a:gd name="connsiteY15" fmla="*/ 209123 h 4019781"/>
              <a:gd name="connsiteX16" fmla="*/ 682739 w 7146107"/>
              <a:gd name="connsiteY16" fmla="*/ 191538 h 4019781"/>
              <a:gd name="connsiteX17" fmla="*/ 735493 w 7146107"/>
              <a:gd name="connsiteY17" fmla="*/ 182746 h 4019781"/>
              <a:gd name="connsiteX18" fmla="*/ 788247 w 7146107"/>
              <a:gd name="connsiteY18" fmla="*/ 165161 h 4019781"/>
              <a:gd name="connsiteX19" fmla="*/ 867378 w 7146107"/>
              <a:gd name="connsiteY19" fmla="*/ 147577 h 4019781"/>
              <a:gd name="connsiteX20" fmla="*/ 955301 w 7146107"/>
              <a:gd name="connsiteY20" fmla="*/ 129992 h 4019781"/>
              <a:gd name="connsiteX21" fmla="*/ 1025639 w 7146107"/>
              <a:gd name="connsiteY21" fmla="*/ 112407 h 4019781"/>
              <a:gd name="connsiteX22" fmla="*/ 1122355 w 7146107"/>
              <a:gd name="connsiteY22" fmla="*/ 138784 h 4019781"/>
              <a:gd name="connsiteX23" fmla="*/ 1148732 w 7146107"/>
              <a:gd name="connsiteY23" fmla="*/ 156369 h 4019781"/>
              <a:gd name="connsiteX24" fmla="*/ 1236655 w 7146107"/>
              <a:gd name="connsiteY24" fmla="*/ 173954 h 4019781"/>
              <a:gd name="connsiteX25" fmla="*/ 1333370 w 7146107"/>
              <a:gd name="connsiteY25" fmla="*/ 209123 h 4019781"/>
              <a:gd name="connsiteX26" fmla="*/ 1386124 w 7146107"/>
              <a:gd name="connsiteY26" fmla="*/ 226707 h 4019781"/>
              <a:gd name="connsiteX27" fmla="*/ 1456463 w 7146107"/>
              <a:gd name="connsiteY27" fmla="*/ 253084 h 4019781"/>
              <a:gd name="connsiteX28" fmla="*/ 1518009 w 7146107"/>
              <a:gd name="connsiteY28" fmla="*/ 305838 h 4019781"/>
              <a:gd name="connsiteX29" fmla="*/ 1544386 w 7146107"/>
              <a:gd name="connsiteY29" fmla="*/ 341007 h 4019781"/>
              <a:gd name="connsiteX30" fmla="*/ 1570763 w 7146107"/>
              <a:gd name="connsiteY30" fmla="*/ 428930 h 4019781"/>
              <a:gd name="connsiteX31" fmla="*/ 1579555 w 7146107"/>
              <a:gd name="connsiteY31" fmla="*/ 481684 h 4019781"/>
              <a:gd name="connsiteX32" fmla="*/ 1605932 w 7146107"/>
              <a:gd name="connsiteY32" fmla="*/ 587192 h 4019781"/>
              <a:gd name="connsiteX33" fmla="*/ 1605932 w 7146107"/>
              <a:gd name="connsiteY33" fmla="*/ 1000430 h 4019781"/>
              <a:gd name="connsiteX34" fmla="*/ 1597139 w 7146107"/>
              <a:gd name="connsiteY34" fmla="*/ 1782946 h 4019781"/>
              <a:gd name="connsiteX35" fmla="*/ 1605932 w 7146107"/>
              <a:gd name="connsiteY35" fmla="*/ 1923623 h 4019781"/>
              <a:gd name="connsiteX36" fmla="*/ 1614724 w 7146107"/>
              <a:gd name="connsiteY36" fmla="*/ 1950000 h 4019781"/>
              <a:gd name="connsiteX37" fmla="*/ 1632309 w 7146107"/>
              <a:gd name="connsiteY37" fmla="*/ 2108261 h 4019781"/>
              <a:gd name="connsiteX38" fmla="*/ 1658686 w 7146107"/>
              <a:gd name="connsiteY38" fmla="*/ 2169807 h 4019781"/>
              <a:gd name="connsiteX39" fmla="*/ 1667478 w 7146107"/>
              <a:gd name="connsiteY39" fmla="*/ 2204977 h 4019781"/>
              <a:gd name="connsiteX40" fmla="*/ 1685063 w 7146107"/>
              <a:gd name="connsiteY40" fmla="*/ 2257730 h 4019781"/>
              <a:gd name="connsiteX41" fmla="*/ 1693855 w 7146107"/>
              <a:gd name="connsiteY41" fmla="*/ 2284107 h 4019781"/>
              <a:gd name="connsiteX42" fmla="*/ 1711439 w 7146107"/>
              <a:gd name="connsiteY42" fmla="*/ 2319277 h 4019781"/>
              <a:gd name="connsiteX43" fmla="*/ 1720232 w 7146107"/>
              <a:gd name="connsiteY43" fmla="*/ 2372030 h 4019781"/>
              <a:gd name="connsiteX44" fmla="*/ 1737816 w 7146107"/>
              <a:gd name="connsiteY44" fmla="*/ 2415992 h 4019781"/>
              <a:gd name="connsiteX45" fmla="*/ 1746609 w 7146107"/>
              <a:gd name="connsiteY45" fmla="*/ 2442369 h 4019781"/>
              <a:gd name="connsiteX46" fmla="*/ 1781778 w 7146107"/>
              <a:gd name="connsiteY46" fmla="*/ 2539084 h 4019781"/>
              <a:gd name="connsiteX47" fmla="*/ 1834532 w 7146107"/>
              <a:gd name="connsiteY47" fmla="*/ 2591838 h 4019781"/>
              <a:gd name="connsiteX48" fmla="*/ 1852116 w 7146107"/>
              <a:gd name="connsiteY48" fmla="*/ 2618215 h 4019781"/>
              <a:gd name="connsiteX49" fmla="*/ 1904870 w 7146107"/>
              <a:gd name="connsiteY49" fmla="*/ 2653384 h 4019781"/>
              <a:gd name="connsiteX50" fmla="*/ 1957624 w 7146107"/>
              <a:gd name="connsiteY50" fmla="*/ 2697346 h 4019781"/>
              <a:gd name="connsiteX51" fmla="*/ 2010378 w 7146107"/>
              <a:gd name="connsiteY51" fmla="*/ 2732515 h 4019781"/>
              <a:gd name="connsiteX52" fmla="*/ 2089509 w 7146107"/>
              <a:gd name="connsiteY52" fmla="*/ 2758892 h 4019781"/>
              <a:gd name="connsiteX53" fmla="*/ 2195016 w 7146107"/>
              <a:gd name="connsiteY53" fmla="*/ 2811646 h 4019781"/>
              <a:gd name="connsiteX54" fmla="*/ 2221393 w 7146107"/>
              <a:gd name="connsiteY54" fmla="*/ 2820438 h 4019781"/>
              <a:gd name="connsiteX55" fmla="*/ 2309316 w 7146107"/>
              <a:gd name="connsiteY55" fmla="*/ 2846815 h 4019781"/>
              <a:gd name="connsiteX56" fmla="*/ 2643424 w 7146107"/>
              <a:gd name="connsiteY56" fmla="*/ 2829230 h 4019781"/>
              <a:gd name="connsiteX57" fmla="*/ 2696178 w 7146107"/>
              <a:gd name="connsiteY57" fmla="*/ 2811646 h 4019781"/>
              <a:gd name="connsiteX58" fmla="*/ 2854439 w 7146107"/>
              <a:gd name="connsiteY58" fmla="*/ 2802854 h 4019781"/>
              <a:gd name="connsiteX59" fmla="*/ 3311639 w 7146107"/>
              <a:gd name="connsiteY59" fmla="*/ 2776477 h 4019781"/>
              <a:gd name="connsiteX60" fmla="*/ 3390770 w 7146107"/>
              <a:gd name="connsiteY60" fmla="*/ 2767684 h 4019781"/>
              <a:gd name="connsiteX61" fmla="*/ 4612901 w 7146107"/>
              <a:gd name="connsiteY61" fmla="*/ 2794061 h 4019781"/>
              <a:gd name="connsiteX62" fmla="*/ 4788747 w 7146107"/>
              <a:gd name="connsiteY62" fmla="*/ 2785269 h 4019781"/>
              <a:gd name="connsiteX63" fmla="*/ 4841501 w 7146107"/>
              <a:gd name="connsiteY63" fmla="*/ 2776477 h 4019781"/>
              <a:gd name="connsiteX64" fmla="*/ 4938216 w 7146107"/>
              <a:gd name="connsiteY64" fmla="*/ 2767684 h 4019781"/>
              <a:gd name="connsiteX65" fmla="*/ 5052516 w 7146107"/>
              <a:gd name="connsiteY65" fmla="*/ 2732515 h 4019781"/>
              <a:gd name="connsiteX66" fmla="*/ 5087686 w 7146107"/>
              <a:gd name="connsiteY66" fmla="*/ 2679761 h 4019781"/>
              <a:gd name="connsiteX67" fmla="*/ 5166816 w 7146107"/>
              <a:gd name="connsiteY67" fmla="*/ 2591838 h 4019781"/>
              <a:gd name="connsiteX68" fmla="*/ 5201986 w 7146107"/>
              <a:gd name="connsiteY68" fmla="*/ 2556669 h 4019781"/>
              <a:gd name="connsiteX69" fmla="*/ 5228363 w 7146107"/>
              <a:gd name="connsiteY69" fmla="*/ 2512707 h 4019781"/>
              <a:gd name="connsiteX70" fmla="*/ 5254739 w 7146107"/>
              <a:gd name="connsiteY70" fmla="*/ 2477538 h 4019781"/>
              <a:gd name="connsiteX71" fmla="*/ 5307493 w 7146107"/>
              <a:gd name="connsiteY71" fmla="*/ 2310484 h 4019781"/>
              <a:gd name="connsiteX72" fmla="*/ 5325078 w 7146107"/>
              <a:gd name="connsiteY72" fmla="*/ 2266523 h 4019781"/>
              <a:gd name="connsiteX73" fmla="*/ 5360247 w 7146107"/>
              <a:gd name="connsiteY73" fmla="*/ 2134638 h 4019781"/>
              <a:gd name="connsiteX74" fmla="*/ 5351455 w 7146107"/>
              <a:gd name="connsiteY74" fmla="*/ 1536761 h 4019781"/>
              <a:gd name="connsiteX75" fmla="*/ 5333870 w 7146107"/>
              <a:gd name="connsiteY75" fmla="*/ 1448838 h 4019781"/>
              <a:gd name="connsiteX76" fmla="*/ 5316286 w 7146107"/>
              <a:gd name="connsiteY76" fmla="*/ 1352123 h 4019781"/>
              <a:gd name="connsiteX77" fmla="*/ 5298701 w 7146107"/>
              <a:gd name="connsiteY77" fmla="*/ 1193861 h 4019781"/>
              <a:gd name="connsiteX78" fmla="*/ 5342663 w 7146107"/>
              <a:gd name="connsiteY78" fmla="*/ 631154 h 4019781"/>
              <a:gd name="connsiteX79" fmla="*/ 5571263 w 7146107"/>
              <a:gd name="connsiteY79" fmla="*/ 173954 h 4019781"/>
              <a:gd name="connsiteX80" fmla="*/ 6010878 w 7146107"/>
              <a:gd name="connsiteY80" fmla="*/ 24484 h 4019781"/>
              <a:gd name="connsiteX81" fmla="*/ 6591171 w 7146107"/>
              <a:gd name="connsiteY81" fmla="*/ 24484 h 4019781"/>
              <a:gd name="connsiteX82" fmla="*/ 6986824 w 7146107"/>
              <a:gd name="connsiteY82" fmla="*/ 261876 h 4019781"/>
              <a:gd name="connsiteX83" fmla="*/ 7136293 w 7146107"/>
              <a:gd name="connsiteY83" fmla="*/ 763038 h 4019781"/>
              <a:gd name="connsiteX84" fmla="*/ 7074746 w 7146107"/>
              <a:gd name="connsiteY84" fmla="*/ 2864399 h 4019781"/>
              <a:gd name="connsiteX85" fmla="*/ 6617547 w 7146107"/>
              <a:gd name="connsiteY85" fmla="*/ 3558991 h 4019781"/>
              <a:gd name="connsiteX86" fmla="*/ 5527301 w 7146107"/>
              <a:gd name="connsiteY86" fmla="*/ 3937061 h 4019781"/>
              <a:gd name="connsiteX87" fmla="*/ 3381978 w 7146107"/>
              <a:gd name="connsiteY87" fmla="*/ 4016191 h 4019781"/>
              <a:gd name="connsiteX88" fmla="*/ 1641101 w 7146107"/>
              <a:gd name="connsiteY88" fmla="*/ 3963437 h 4019781"/>
              <a:gd name="connsiteX89" fmla="*/ 410177 w 7146107"/>
              <a:gd name="connsiteY89" fmla="*/ 3602953 h 4019781"/>
              <a:gd name="connsiteX90" fmla="*/ 14524 w 7146107"/>
              <a:gd name="connsiteY90" fmla="*/ 2635799 h 4019781"/>
              <a:gd name="connsiteX0" fmla="*/ 14524 w 7136612"/>
              <a:gd name="connsiteY0" fmla="*/ 2635799 h 4019781"/>
              <a:gd name="connsiteX1" fmla="*/ 84863 w 7136612"/>
              <a:gd name="connsiteY1" fmla="*/ 1475215 h 4019781"/>
              <a:gd name="connsiteX2" fmla="*/ 76070 w 7136612"/>
              <a:gd name="connsiteY2" fmla="*/ 1378500 h 4019781"/>
              <a:gd name="connsiteX3" fmla="*/ 84863 w 7136612"/>
              <a:gd name="connsiteY3" fmla="*/ 1053184 h 4019781"/>
              <a:gd name="connsiteX4" fmla="*/ 93655 w 7136612"/>
              <a:gd name="connsiteY4" fmla="*/ 956469 h 4019781"/>
              <a:gd name="connsiteX5" fmla="*/ 111239 w 7136612"/>
              <a:gd name="connsiteY5" fmla="*/ 903715 h 4019781"/>
              <a:gd name="connsiteX6" fmla="*/ 155201 w 7136612"/>
              <a:gd name="connsiteY6" fmla="*/ 807000 h 4019781"/>
              <a:gd name="connsiteX7" fmla="*/ 190370 w 7136612"/>
              <a:gd name="connsiteY7" fmla="*/ 719077 h 4019781"/>
              <a:gd name="connsiteX8" fmla="*/ 216747 w 7136612"/>
              <a:gd name="connsiteY8" fmla="*/ 666323 h 4019781"/>
              <a:gd name="connsiteX9" fmla="*/ 234332 w 7136612"/>
              <a:gd name="connsiteY9" fmla="*/ 613569 h 4019781"/>
              <a:gd name="connsiteX10" fmla="*/ 339839 w 7136612"/>
              <a:gd name="connsiteY10" fmla="*/ 428930 h 4019781"/>
              <a:gd name="connsiteX11" fmla="*/ 410178 w 7136612"/>
              <a:gd name="connsiteY11" fmla="*/ 349800 h 4019781"/>
              <a:gd name="connsiteX12" fmla="*/ 462932 w 7136612"/>
              <a:gd name="connsiteY12" fmla="*/ 305838 h 4019781"/>
              <a:gd name="connsiteX13" fmla="*/ 542063 w 7136612"/>
              <a:gd name="connsiteY13" fmla="*/ 244292 h 4019781"/>
              <a:gd name="connsiteX14" fmla="*/ 577232 w 7136612"/>
              <a:gd name="connsiteY14" fmla="*/ 235500 h 4019781"/>
              <a:gd name="connsiteX15" fmla="*/ 638778 w 7136612"/>
              <a:gd name="connsiteY15" fmla="*/ 209123 h 4019781"/>
              <a:gd name="connsiteX16" fmla="*/ 682739 w 7136612"/>
              <a:gd name="connsiteY16" fmla="*/ 191538 h 4019781"/>
              <a:gd name="connsiteX17" fmla="*/ 735493 w 7136612"/>
              <a:gd name="connsiteY17" fmla="*/ 182746 h 4019781"/>
              <a:gd name="connsiteX18" fmla="*/ 788247 w 7136612"/>
              <a:gd name="connsiteY18" fmla="*/ 165161 h 4019781"/>
              <a:gd name="connsiteX19" fmla="*/ 867378 w 7136612"/>
              <a:gd name="connsiteY19" fmla="*/ 147577 h 4019781"/>
              <a:gd name="connsiteX20" fmla="*/ 955301 w 7136612"/>
              <a:gd name="connsiteY20" fmla="*/ 129992 h 4019781"/>
              <a:gd name="connsiteX21" fmla="*/ 1025639 w 7136612"/>
              <a:gd name="connsiteY21" fmla="*/ 112407 h 4019781"/>
              <a:gd name="connsiteX22" fmla="*/ 1122355 w 7136612"/>
              <a:gd name="connsiteY22" fmla="*/ 138784 h 4019781"/>
              <a:gd name="connsiteX23" fmla="*/ 1148732 w 7136612"/>
              <a:gd name="connsiteY23" fmla="*/ 156369 h 4019781"/>
              <a:gd name="connsiteX24" fmla="*/ 1236655 w 7136612"/>
              <a:gd name="connsiteY24" fmla="*/ 173954 h 4019781"/>
              <a:gd name="connsiteX25" fmla="*/ 1333370 w 7136612"/>
              <a:gd name="connsiteY25" fmla="*/ 209123 h 4019781"/>
              <a:gd name="connsiteX26" fmla="*/ 1386124 w 7136612"/>
              <a:gd name="connsiteY26" fmla="*/ 226707 h 4019781"/>
              <a:gd name="connsiteX27" fmla="*/ 1456463 w 7136612"/>
              <a:gd name="connsiteY27" fmla="*/ 253084 h 4019781"/>
              <a:gd name="connsiteX28" fmla="*/ 1518009 w 7136612"/>
              <a:gd name="connsiteY28" fmla="*/ 305838 h 4019781"/>
              <a:gd name="connsiteX29" fmla="*/ 1544386 w 7136612"/>
              <a:gd name="connsiteY29" fmla="*/ 341007 h 4019781"/>
              <a:gd name="connsiteX30" fmla="*/ 1570763 w 7136612"/>
              <a:gd name="connsiteY30" fmla="*/ 428930 h 4019781"/>
              <a:gd name="connsiteX31" fmla="*/ 1579555 w 7136612"/>
              <a:gd name="connsiteY31" fmla="*/ 481684 h 4019781"/>
              <a:gd name="connsiteX32" fmla="*/ 1605932 w 7136612"/>
              <a:gd name="connsiteY32" fmla="*/ 587192 h 4019781"/>
              <a:gd name="connsiteX33" fmla="*/ 1605932 w 7136612"/>
              <a:gd name="connsiteY33" fmla="*/ 1000430 h 4019781"/>
              <a:gd name="connsiteX34" fmla="*/ 1597139 w 7136612"/>
              <a:gd name="connsiteY34" fmla="*/ 1782946 h 4019781"/>
              <a:gd name="connsiteX35" fmla="*/ 1605932 w 7136612"/>
              <a:gd name="connsiteY35" fmla="*/ 1923623 h 4019781"/>
              <a:gd name="connsiteX36" fmla="*/ 1614724 w 7136612"/>
              <a:gd name="connsiteY36" fmla="*/ 1950000 h 4019781"/>
              <a:gd name="connsiteX37" fmla="*/ 1632309 w 7136612"/>
              <a:gd name="connsiteY37" fmla="*/ 2108261 h 4019781"/>
              <a:gd name="connsiteX38" fmla="*/ 1658686 w 7136612"/>
              <a:gd name="connsiteY38" fmla="*/ 2169807 h 4019781"/>
              <a:gd name="connsiteX39" fmla="*/ 1667478 w 7136612"/>
              <a:gd name="connsiteY39" fmla="*/ 2204977 h 4019781"/>
              <a:gd name="connsiteX40" fmla="*/ 1685063 w 7136612"/>
              <a:gd name="connsiteY40" fmla="*/ 2257730 h 4019781"/>
              <a:gd name="connsiteX41" fmla="*/ 1693855 w 7136612"/>
              <a:gd name="connsiteY41" fmla="*/ 2284107 h 4019781"/>
              <a:gd name="connsiteX42" fmla="*/ 1711439 w 7136612"/>
              <a:gd name="connsiteY42" fmla="*/ 2319277 h 4019781"/>
              <a:gd name="connsiteX43" fmla="*/ 1720232 w 7136612"/>
              <a:gd name="connsiteY43" fmla="*/ 2372030 h 4019781"/>
              <a:gd name="connsiteX44" fmla="*/ 1737816 w 7136612"/>
              <a:gd name="connsiteY44" fmla="*/ 2415992 h 4019781"/>
              <a:gd name="connsiteX45" fmla="*/ 1746609 w 7136612"/>
              <a:gd name="connsiteY45" fmla="*/ 2442369 h 4019781"/>
              <a:gd name="connsiteX46" fmla="*/ 1781778 w 7136612"/>
              <a:gd name="connsiteY46" fmla="*/ 2539084 h 4019781"/>
              <a:gd name="connsiteX47" fmla="*/ 1834532 w 7136612"/>
              <a:gd name="connsiteY47" fmla="*/ 2591838 h 4019781"/>
              <a:gd name="connsiteX48" fmla="*/ 1852116 w 7136612"/>
              <a:gd name="connsiteY48" fmla="*/ 2618215 h 4019781"/>
              <a:gd name="connsiteX49" fmla="*/ 1904870 w 7136612"/>
              <a:gd name="connsiteY49" fmla="*/ 2653384 h 4019781"/>
              <a:gd name="connsiteX50" fmla="*/ 1957624 w 7136612"/>
              <a:gd name="connsiteY50" fmla="*/ 2697346 h 4019781"/>
              <a:gd name="connsiteX51" fmla="*/ 2010378 w 7136612"/>
              <a:gd name="connsiteY51" fmla="*/ 2732515 h 4019781"/>
              <a:gd name="connsiteX52" fmla="*/ 2089509 w 7136612"/>
              <a:gd name="connsiteY52" fmla="*/ 2758892 h 4019781"/>
              <a:gd name="connsiteX53" fmla="*/ 2195016 w 7136612"/>
              <a:gd name="connsiteY53" fmla="*/ 2811646 h 4019781"/>
              <a:gd name="connsiteX54" fmla="*/ 2221393 w 7136612"/>
              <a:gd name="connsiteY54" fmla="*/ 2820438 h 4019781"/>
              <a:gd name="connsiteX55" fmla="*/ 2309316 w 7136612"/>
              <a:gd name="connsiteY55" fmla="*/ 2846815 h 4019781"/>
              <a:gd name="connsiteX56" fmla="*/ 2643424 w 7136612"/>
              <a:gd name="connsiteY56" fmla="*/ 2829230 h 4019781"/>
              <a:gd name="connsiteX57" fmla="*/ 2696178 w 7136612"/>
              <a:gd name="connsiteY57" fmla="*/ 2811646 h 4019781"/>
              <a:gd name="connsiteX58" fmla="*/ 2854439 w 7136612"/>
              <a:gd name="connsiteY58" fmla="*/ 2802854 h 4019781"/>
              <a:gd name="connsiteX59" fmla="*/ 3311639 w 7136612"/>
              <a:gd name="connsiteY59" fmla="*/ 2776477 h 4019781"/>
              <a:gd name="connsiteX60" fmla="*/ 3390770 w 7136612"/>
              <a:gd name="connsiteY60" fmla="*/ 2767684 h 4019781"/>
              <a:gd name="connsiteX61" fmla="*/ 4612901 w 7136612"/>
              <a:gd name="connsiteY61" fmla="*/ 2794061 h 4019781"/>
              <a:gd name="connsiteX62" fmla="*/ 4788747 w 7136612"/>
              <a:gd name="connsiteY62" fmla="*/ 2785269 h 4019781"/>
              <a:gd name="connsiteX63" fmla="*/ 4841501 w 7136612"/>
              <a:gd name="connsiteY63" fmla="*/ 2776477 h 4019781"/>
              <a:gd name="connsiteX64" fmla="*/ 4938216 w 7136612"/>
              <a:gd name="connsiteY64" fmla="*/ 2767684 h 4019781"/>
              <a:gd name="connsiteX65" fmla="*/ 5052516 w 7136612"/>
              <a:gd name="connsiteY65" fmla="*/ 2732515 h 4019781"/>
              <a:gd name="connsiteX66" fmla="*/ 5087686 w 7136612"/>
              <a:gd name="connsiteY66" fmla="*/ 2679761 h 4019781"/>
              <a:gd name="connsiteX67" fmla="*/ 5166816 w 7136612"/>
              <a:gd name="connsiteY67" fmla="*/ 2591838 h 4019781"/>
              <a:gd name="connsiteX68" fmla="*/ 5201986 w 7136612"/>
              <a:gd name="connsiteY68" fmla="*/ 2556669 h 4019781"/>
              <a:gd name="connsiteX69" fmla="*/ 5228363 w 7136612"/>
              <a:gd name="connsiteY69" fmla="*/ 2512707 h 4019781"/>
              <a:gd name="connsiteX70" fmla="*/ 5254739 w 7136612"/>
              <a:gd name="connsiteY70" fmla="*/ 2477538 h 4019781"/>
              <a:gd name="connsiteX71" fmla="*/ 5307493 w 7136612"/>
              <a:gd name="connsiteY71" fmla="*/ 2310484 h 4019781"/>
              <a:gd name="connsiteX72" fmla="*/ 5325078 w 7136612"/>
              <a:gd name="connsiteY72" fmla="*/ 2266523 h 4019781"/>
              <a:gd name="connsiteX73" fmla="*/ 5360247 w 7136612"/>
              <a:gd name="connsiteY73" fmla="*/ 2134638 h 4019781"/>
              <a:gd name="connsiteX74" fmla="*/ 5351455 w 7136612"/>
              <a:gd name="connsiteY74" fmla="*/ 1536761 h 4019781"/>
              <a:gd name="connsiteX75" fmla="*/ 5333870 w 7136612"/>
              <a:gd name="connsiteY75" fmla="*/ 1448838 h 4019781"/>
              <a:gd name="connsiteX76" fmla="*/ 5316286 w 7136612"/>
              <a:gd name="connsiteY76" fmla="*/ 1352123 h 4019781"/>
              <a:gd name="connsiteX77" fmla="*/ 5298701 w 7136612"/>
              <a:gd name="connsiteY77" fmla="*/ 1193861 h 4019781"/>
              <a:gd name="connsiteX78" fmla="*/ 5342663 w 7136612"/>
              <a:gd name="connsiteY78" fmla="*/ 631154 h 4019781"/>
              <a:gd name="connsiteX79" fmla="*/ 5571263 w 7136612"/>
              <a:gd name="connsiteY79" fmla="*/ 173954 h 4019781"/>
              <a:gd name="connsiteX80" fmla="*/ 6010878 w 7136612"/>
              <a:gd name="connsiteY80" fmla="*/ 24484 h 4019781"/>
              <a:gd name="connsiteX81" fmla="*/ 6591171 w 7136612"/>
              <a:gd name="connsiteY81" fmla="*/ 24484 h 4019781"/>
              <a:gd name="connsiteX82" fmla="*/ 6986824 w 7136612"/>
              <a:gd name="connsiteY82" fmla="*/ 261876 h 4019781"/>
              <a:gd name="connsiteX83" fmla="*/ 7136293 w 7136612"/>
              <a:gd name="connsiteY83" fmla="*/ 763038 h 4019781"/>
              <a:gd name="connsiteX84" fmla="*/ 7013200 w 7136612"/>
              <a:gd name="connsiteY84" fmla="*/ 2547876 h 4019781"/>
              <a:gd name="connsiteX85" fmla="*/ 6617547 w 7136612"/>
              <a:gd name="connsiteY85" fmla="*/ 3558991 h 4019781"/>
              <a:gd name="connsiteX86" fmla="*/ 5527301 w 7136612"/>
              <a:gd name="connsiteY86" fmla="*/ 3937061 h 4019781"/>
              <a:gd name="connsiteX87" fmla="*/ 3381978 w 7136612"/>
              <a:gd name="connsiteY87" fmla="*/ 4016191 h 4019781"/>
              <a:gd name="connsiteX88" fmla="*/ 1641101 w 7136612"/>
              <a:gd name="connsiteY88" fmla="*/ 3963437 h 4019781"/>
              <a:gd name="connsiteX89" fmla="*/ 410177 w 7136612"/>
              <a:gd name="connsiteY89" fmla="*/ 3602953 h 4019781"/>
              <a:gd name="connsiteX90" fmla="*/ 14524 w 7136612"/>
              <a:gd name="connsiteY90" fmla="*/ 2635799 h 4019781"/>
              <a:gd name="connsiteX0" fmla="*/ 25991 w 7148079"/>
              <a:gd name="connsiteY0" fmla="*/ 2635799 h 4026398"/>
              <a:gd name="connsiteX1" fmla="*/ 96330 w 7148079"/>
              <a:gd name="connsiteY1" fmla="*/ 1475215 h 4026398"/>
              <a:gd name="connsiteX2" fmla="*/ 87537 w 7148079"/>
              <a:gd name="connsiteY2" fmla="*/ 1378500 h 4026398"/>
              <a:gd name="connsiteX3" fmla="*/ 96330 w 7148079"/>
              <a:gd name="connsiteY3" fmla="*/ 1053184 h 4026398"/>
              <a:gd name="connsiteX4" fmla="*/ 105122 w 7148079"/>
              <a:gd name="connsiteY4" fmla="*/ 956469 h 4026398"/>
              <a:gd name="connsiteX5" fmla="*/ 122706 w 7148079"/>
              <a:gd name="connsiteY5" fmla="*/ 903715 h 4026398"/>
              <a:gd name="connsiteX6" fmla="*/ 166668 w 7148079"/>
              <a:gd name="connsiteY6" fmla="*/ 807000 h 4026398"/>
              <a:gd name="connsiteX7" fmla="*/ 201837 w 7148079"/>
              <a:gd name="connsiteY7" fmla="*/ 719077 h 4026398"/>
              <a:gd name="connsiteX8" fmla="*/ 228214 w 7148079"/>
              <a:gd name="connsiteY8" fmla="*/ 666323 h 4026398"/>
              <a:gd name="connsiteX9" fmla="*/ 245799 w 7148079"/>
              <a:gd name="connsiteY9" fmla="*/ 613569 h 4026398"/>
              <a:gd name="connsiteX10" fmla="*/ 351306 w 7148079"/>
              <a:gd name="connsiteY10" fmla="*/ 428930 h 4026398"/>
              <a:gd name="connsiteX11" fmla="*/ 421645 w 7148079"/>
              <a:gd name="connsiteY11" fmla="*/ 349800 h 4026398"/>
              <a:gd name="connsiteX12" fmla="*/ 474399 w 7148079"/>
              <a:gd name="connsiteY12" fmla="*/ 305838 h 4026398"/>
              <a:gd name="connsiteX13" fmla="*/ 553530 w 7148079"/>
              <a:gd name="connsiteY13" fmla="*/ 244292 h 4026398"/>
              <a:gd name="connsiteX14" fmla="*/ 588699 w 7148079"/>
              <a:gd name="connsiteY14" fmla="*/ 235500 h 4026398"/>
              <a:gd name="connsiteX15" fmla="*/ 650245 w 7148079"/>
              <a:gd name="connsiteY15" fmla="*/ 209123 h 4026398"/>
              <a:gd name="connsiteX16" fmla="*/ 694206 w 7148079"/>
              <a:gd name="connsiteY16" fmla="*/ 191538 h 4026398"/>
              <a:gd name="connsiteX17" fmla="*/ 746960 w 7148079"/>
              <a:gd name="connsiteY17" fmla="*/ 182746 h 4026398"/>
              <a:gd name="connsiteX18" fmla="*/ 799714 w 7148079"/>
              <a:gd name="connsiteY18" fmla="*/ 165161 h 4026398"/>
              <a:gd name="connsiteX19" fmla="*/ 878845 w 7148079"/>
              <a:gd name="connsiteY19" fmla="*/ 147577 h 4026398"/>
              <a:gd name="connsiteX20" fmla="*/ 966768 w 7148079"/>
              <a:gd name="connsiteY20" fmla="*/ 129992 h 4026398"/>
              <a:gd name="connsiteX21" fmla="*/ 1037106 w 7148079"/>
              <a:gd name="connsiteY21" fmla="*/ 112407 h 4026398"/>
              <a:gd name="connsiteX22" fmla="*/ 1133822 w 7148079"/>
              <a:gd name="connsiteY22" fmla="*/ 138784 h 4026398"/>
              <a:gd name="connsiteX23" fmla="*/ 1160199 w 7148079"/>
              <a:gd name="connsiteY23" fmla="*/ 156369 h 4026398"/>
              <a:gd name="connsiteX24" fmla="*/ 1248122 w 7148079"/>
              <a:gd name="connsiteY24" fmla="*/ 173954 h 4026398"/>
              <a:gd name="connsiteX25" fmla="*/ 1344837 w 7148079"/>
              <a:gd name="connsiteY25" fmla="*/ 209123 h 4026398"/>
              <a:gd name="connsiteX26" fmla="*/ 1397591 w 7148079"/>
              <a:gd name="connsiteY26" fmla="*/ 226707 h 4026398"/>
              <a:gd name="connsiteX27" fmla="*/ 1467930 w 7148079"/>
              <a:gd name="connsiteY27" fmla="*/ 253084 h 4026398"/>
              <a:gd name="connsiteX28" fmla="*/ 1529476 w 7148079"/>
              <a:gd name="connsiteY28" fmla="*/ 305838 h 4026398"/>
              <a:gd name="connsiteX29" fmla="*/ 1555853 w 7148079"/>
              <a:gd name="connsiteY29" fmla="*/ 341007 h 4026398"/>
              <a:gd name="connsiteX30" fmla="*/ 1582230 w 7148079"/>
              <a:gd name="connsiteY30" fmla="*/ 428930 h 4026398"/>
              <a:gd name="connsiteX31" fmla="*/ 1591022 w 7148079"/>
              <a:gd name="connsiteY31" fmla="*/ 481684 h 4026398"/>
              <a:gd name="connsiteX32" fmla="*/ 1617399 w 7148079"/>
              <a:gd name="connsiteY32" fmla="*/ 587192 h 4026398"/>
              <a:gd name="connsiteX33" fmla="*/ 1617399 w 7148079"/>
              <a:gd name="connsiteY33" fmla="*/ 1000430 h 4026398"/>
              <a:gd name="connsiteX34" fmla="*/ 1608606 w 7148079"/>
              <a:gd name="connsiteY34" fmla="*/ 1782946 h 4026398"/>
              <a:gd name="connsiteX35" fmla="*/ 1617399 w 7148079"/>
              <a:gd name="connsiteY35" fmla="*/ 1923623 h 4026398"/>
              <a:gd name="connsiteX36" fmla="*/ 1626191 w 7148079"/>
              <a:gd name="connsiteY36" fmla="*/ 1950000 h 4026398"/>
              <a:gd name="connsiteX37" fmla="*/ 1643776 w 7148079"/>
              <a:gd name="connsiteY37" fmla="*/ 2108261 h 4026398"/>
              <a:gd name="connsiteX38" fmla="*/ 1670153 w 7148079"/>
              <a:gd name="connsiteY38" fmla="*/ 2169807 h 4026398"/>
              <a:gd name="connsiteX39" fmla="*/ 1678945 w 7148079"/>
              <a:gd name="connsiteY39" fmla="*/ 2204977 h 4026398"/>
              <a:gd name="connsiteX40" fmla="*/ 1696530 w 7148079"/>
              <a:gd name="connsiteY40" fmla="*/ 2257730 h 4026398"/>
              <a:gd name="connsiteX41" fmla="*/ 1705322 w 7148079"/>
              <a:gd name="connsiteY41" fmla="*/ 2284107 h 4026398"/>
              <a:gd name="connsiteX42" fmla="*/ 1722906 w 7148079"/>
              <a:gd name="connsiteY42" fmla="*/ 2319277 h 4026398"/>
              <a:gd name="connsiteX43" fmla="*/ 1731699 w 7148079"/>
              <a:gd name="connsiteY43" fmla="*/ 2372030 h 4026398"/>
              <a:gd name="connsiteX44" fmla="*/ 1749283 w 7148079"/>
              <a:gd name="connsiteY44" fmla="*/ 2415992 h 4026398"/>
              <a:gd name="connsiteX45" fmla="*/ 1758076 w 7148079"/>
              <a:gd name="connsiteY45" fmla="*/ 2442369 h 4026398"/>
              <a:gd name="connsiteX46" fmla="*/ 1793245 w 7148079"/>
              <a:gd name="connsiteY46" fmla="*/ 2539084 h 4026398"/>
              <a:gd name="connsiteX47" fmla="*/ 1845999 w 7148079"/>
              <a:gd name="connsiteY47" fmla="*/ 2591838 h 4026398"/>
              <a:gd name="connsiteX48" fmla="*/ 1863583 w 7148079"/>
              <a:gd name="connsiteY48" fmla="*/ 2618215 h 4026398"/>
              <a:gd name="connsiteX49" fmla="*/ 1916337 w 7148079"/>
              <a:gd name="connsiteY49" fmla="*/ 2653384 h 4026398"/>
              <a:gd name="connsiteX50" fmla="*/ 1969091 w 7148079"/>
              <a:gd name="connsiteY50" fmla="*/ 2697346 h 4026398"/>
              <a:gd name="connsiteX51" fmla="*/ 2021845 w 7148079"/>
              <a:gd name="connsiteY51" fmla="*/ 2732515 h 4026398"/>
              <a:gd name="connsiteX52" fmla="*/ 2100976 w 7148079"/>
              <a:gd name="connsiteY52" fmla="*/ 2758892 h 4026398"/>
              <a:gd name="connsiteX53" fmla="*/ 2206483 w 7148079"/>
              <a:gd name="connsiteY53" fmla="*/ 2811646 h 4026398"/>
              <a:gd name="connsiteX54" fmla="*/ 2232860 w 7148079"/>
              <a:gd name="connsiteY54" fmla="*/ 2820438 h 4026398"/>
              <a:gd name="connsiteX55" fmla="*/ 2320783 w 7148079"/>
              <a:gd name="connsiteY55" fmla="*/ 2846815 h 4026398"/>
              <a:gd name="connsiteX56" fmla="*/ 2654891 w 7148079"/>
              <a:gd name="connsiteY56" fmla="*/ 2829230 h 4026398"/>
              <a:gd name="connsiteX57" fmla="*/ 2707645 w 7148079"/>
              <a:gd name="connsiteY57" fmla="*/ 2811646 h 4026398"/>
              <a:gd name="connsiteX58" fmla="*/ 2865906 w 7148079"/>
              <a:gd name="connsiteY58" fmla="*/ 2802854 h 4026398"/>
              <a:gd name="connsiteX59" fmla="*/ 3323106 w 7148079"/>
              <a:gd name="connsiteY59" fmla="*/ 2776477 h 4026398"/>
              <a:gd name="connsiteX60" fmla="*/ 3402237 w 7148079"/>
              <a:gd name="connsiteY60" fmla="*/ 2767684 h 4026398"/>
              <a:gd name="connsiteX61" fmla="*/ 4624368 w 7148079"/>
              <a:gd name="connsiteY61" fmla="*/ 2794061 h 4026398"/>
              <a:gd name="connsiteX62" fmla="*/ 4800214 w 7148079"/>
              <a:gd name="connsiteY62" fmla="*/ 2785269 h 4026398"/>
              <a:gd name="connsiteX63" fmla="*/ 4852968 w 7148079"/>
              <a:gd name="connsiteY63" fmla="*/ 2776477 h 4026398"/>
              <a:gd name="connsiteX64" fmla="*/ 4949683 w 7148079"/>
              <a:gd name="connsiteY64" fmla="*/ 2767684 h 4026398"/>
              <a:gd name="connsiteX65" fmla="*/ 5063983 w 7148079"/>
              <a:gd name="connsiteY65" fmla="*/ 2732515 h 4026398"/>
              <a:gd name="connsiteX66" fmla="*/ 5099153 w 7148079"/>
              <a:gd name="connsiteY66" fmla="*/ 2679761 h 4026398"/>
              <a:gd name="connsiteX67" fmla="*/ 5178283 w 7148079"/>
              <a:gd name="connsiteY67" fmla="*/ 2591838 h 4026398"/>
              <a:gd name="connsiteX68" fmla="*/ 5213453 w 7148079"/>
              <a:gd name="connsiteY68" fmla="*/ 2556669 h 4026398"/>
              <a:gd name="connsiteX69" fmla="*/ 5239830 w 7148079"/>
              <a:gd name="connsiteY69" fmla="*/ 2512707 h 4026398"/>
              <a:gd name="connsiteX70" fmla="*/ 5266206 w 7148079"/>
              <a:gd name="connsiteY70" fmla="*/ 2477538 h 4026398"/>
              <a:gd name="connsiteX71" fmla="*/ 5318960 w 7148079"/>
              <a:gd name="connsiteY71" fmla="*/ 2310484 h 4026398"/>
              <a:gd name="connsiteX72" fmla="*/ 5336545 w 7148079"/>
              <a:gd name="connsiteY72" fmla="*/ 2266523 h 4026398"/>
              <a:gd name="connsiteX73" fmla="*/ 5371714 w 7148079"/>
              <a:gd name="connsiteY73" fmla="*/ 2134638 h 4026398"/>
              <a:gd name="connsiteX74" fmla="*/ 5362922 w 7148079"/>
              <a:gd name="connsiteY74" fmla="*/ 1536761 h 4026398"/>
              <a:gd name="connsiteX75" fmla="*/ 5345337 w 7148079"/>
              <a:gd name="connsiteY75" fmla="*/ 1448838 h 4026398"/>
              <a:gd name="connsiteX76" fmla="*/ 5327753 w 7148079"/>
              <a:gd name="connsiteY76" fmla="*/ 1352123 h 4026398"/>
              <a:gd name="connsiteX77" fmla="*/ 5310168 w 7148079"/>
              <a:gd name="connsiteY77" fmla="*/ 1193861 h 4026398"/>
              <a:gd name="connsiteX78" fmla="*/ 5354130 w 7148079"/>
              <a:gd name="connsiteY78" fmla="*/ 631154 h 4026398"/>
              <a:gd name="connsiteX79" fmla="*/ 5582730 w 7148079"/>
              <a:gd name="connsiteY79" fmla="*/ 173954 h 4026398"/>
              <a:gd name="connsiteX80" fmla="*/ 6022345 w 7148079"/>
              <a:gd name="connsiteY80" fmla="*/ 24484 h 4026398"/>
              <a:gd name="connsiteX81" fmla="*/ 6602638 w 7148079"/>
              <a:gd name="connsiteY81" fmla="*/ 24484 h 4026398"/>
              <a:gd name="connsiteX82" fmla="*/ 6998291 w 7148079"/>
              <a:gd name="connsiteY82" fmla="*/ 261876 h 4026398"/>
              <a:gd name="connsiteX83" fmla="*/ 7147760 w 7148079"/>
              <a:gd name="connsiteY83" fmla="*/ 763038 h 4026398"/>
              <a:gd name="connsiteX84" fmla="*/ 7024667 w 7148079"/>
              <a:gd name="connsiteY84" fmla="*/ 2547876 h 4026398"/>
              <a:gd name="connsiteX85" fmla="*/ 6629014 w 7148079"/>
              <a:gd name="connsiteY85" fmla="*/ 3558991 h 4026398"/>
              <a:gd name="connsiteX86" fmla="*/ 5538768 w 7148079"/>
              <a:gd name="connsiteY86" fmla="*/ 3937061 h 4026398"/>
              <a:gd name="connsiteX87" fmla="*/ 3393445 w 7148079"/>
              <a:gd name="connsiteY87" fmla="*/ 4016191 h 4026398"/>
              <a:gd name="connsiteX88" fmla="*/ 1652568 w 7148079"/>
              <a:gd name="connsiteY88" fmla="*/ 3963437 h 4026398"/>
              <a:gd name="connsiteX89" fmla="*/ 597490 w 7148079"/>
              <a:gd name="connsiteY89" fmla="*/ 3462276 h 4026398"/>
              <a:gd name="connsiteX90" fmla="*/ 25991 w 7148079"/>
              <a:gd name="connsiteY90" fmla="*/ 2635799 h 4026398"/>
              <a:gd name="connsiteX0" fmla="*/ 87923 w 7060542"/>
              <a:gd name="connsiteY0" fmla="*/ 2627007 h 4026398"/>
              <a:gd name="connsiteX1" fmla="*/ 8793 w 7060542"/>
              <a:gd name="connsiteY1" fmla="*/ 1475215 h 4026398"/>
              <a:gd name="connsiteX2" fmla="*/ 0 w 7060542"/>
              <a:gd name="connsiteY2" fmla="*/ 1378500 h 4026398"/>
              <a:gd name="connsiteX3" fmla="*/ 8793 w 7060542"/>
              <a:gd name="connsiteY3" fmla="*/ 1053184 h 4026398"/>
              <a:gd name="connsiteX4" fmla="*/ 17585 w 7060542"/>
              <a:gd name="connsiteY4" fmla="*/ 956469 h 4026398"/>
              <a:gd name="connsiteX5" fmla="*/ 35169 w 7060542"/>
              <a:gd name="connsiteY5" fmla="*/ 903715 h 4026398"/>
              <a:gd name="connsiteX6" fmla="*/ 79131 w 7060542"/>
              <a:gd name="connsiteY6" fmla="*/ 807000 h 4026398"/>
              <a:gd name="connsiteX7" fmla="*/ 114300 w 7060542"/>
              <a:gd name="connsiteY7" fmla="*/ 719077 h 4026398"/>
              <a:gd name="connsiteX8" fmla="*/ 140677 w 7060542"/>
              <a:gd name="connsiteY8" fmla="*/ 666323 h 4026398"/>
              <a:gd name="connsiteX9" fmla="*/ 158262 w 7060542"/>
              <a:gd name="connsiteY9" fmla="*/ 613569 h 4026398"/>
              <a:gd name="connsiteX10" fmla="*/ 263769 w 7060542"/>
              <a:gd name="connsiteY10" fmla="*/ 428930 h 4026398"/>
              <a:gd name="connsiteX11" fmla="*/ 334108 w 7060542"/>
              <a:gd name="connsiteY11" fmla="*/ 349800 h 4026398"/>
              <a:gd name="connsiteX12" fmla="*/ 386862 w 7060542"/>
              <a:gd name="connsiteY12" fmla="*/ 305838 h 4026398"/>
              <a:gd name="connsiteX13" fmla="*/ 465993 w 7060542"/>
              <a:gd name="connsiteY13" fmla="*/ 244292 h 4026398"/>
              <a:gd name="connsiteX14" fmla="*/ 501162 w 7060542"/>
              <a:gd name="connsiteY14" fmla="*/ 235500 h 4026398"/>
              <a:gd name="connsiteX15" fmla="*/ 562708 w 7060542"/>
              <a:gd name="connsiteY15" fmla="*/ 209123 h 4026398"/>
              <a:gd name="connsiteX16" fmla="*/ 606669 w 7060542"/>
              <a:gd name="connsiteY16" fmla="*/ 191538 h 4026398"/>
              <a:gd name="connsiteX17" fmla="*/ 659423 w 7060542"/>
              <a:gd name="connsiteY17" fmla="*/ 182746 h 4026398"/>
              <a:gd name="connsiteX18" fmla="*/ 712177 w 7060542"/>
              <a:gd name="connsiteY18" fmla="*/ 165161 h 4026398"/>
              <a:gd name="connsiteX19" fmla="*/ 791308 w 7060542"/>
              <a:gd name="connsiteY19" fmla="*/ 147577 h 4026398"/>
              <a:gd name="connsiteX20" fmla="*/ 879231 w 7060542"/>
              <a:gd name="connsiteY20" fmla="*/ 129992 h 4026398"/>
              <a:gd name="connsiteX21" fmla="*/ 949569 w 7060542"/>
              <a:gd name="connsiteY21" fmla="*/ 112407 h 4026398"/>
              <a:gd name="connsiteX22" fmla="*/ 1046285 w 7060542"/>
              <a:gd name="connsiteY22" fmla="*/ 138784 h 4026398"/>
              <a:gd name="connsiteX23" fmla="*/ 1072662 w 7060542"/>
              <a:gd name="connsiteY23" fmla="*/ 156369 h 4026398"/>
              <a:gd name="connsiteX24" fmla="*/ 1160585 w 7060542"/>
              <a:gd name="connsiteY24" fmla="*/ 173954 h 4026398"/>
              <a:gd name="connsiteX25" fmla="*/ 1257300 w 7060542"/>
              <a:gd name="connsiteY25" fmla="*/ 209123 h 4026398"/>
              <a:gd name="connsiteX26" fmla="*/ 1310054 w 7060542"/>
              <a:gd name="connsiteY26" fmla="*/ 226707 h 4026398"/>
              <a:gd name="connsiteX27" fmla="*/ 1380393 w 7060542"/>
              <a:gd name="connsiteY27" fmla="*/ 253084 h 4026398"/>
              <a:gd name="connsiteX28" fmla="*/ 1441939 w 7060542"/>
              <a:gd name="connsiteY28" fmla="*/ 305838 h 4026398"/>
              <a:gd name="connsiteX29" fmla="*/ 1468316 w 7060542"/>
              <a:gd name="connsiteY29" fmla="*/ 341007 h 4026398"/>
              <a:gd name="connsiteX30" fmla="*/ 1494693 w 7060542"/>
              <a:gd name="connsiteY30" fmla="*/ 428930 h 4026398"/>
              <a:gd name="connsiteX31" fmla="*/ 1503485 w 7060542"/>
              <a:gd name="connsiteY31" fmla="*/ 481684 h 4026398"/>
              <a:gd name="connsiteX32" fmla="*/ 1529862 w 7060542"/>
              <a:gd name="connsiteY32" fmla="*/ 587192 h 4026398"/>
              <a:gd name="connsiteX33" fmla="*/ 1529862 w 7060542"/>
              <a:gd name="connsiteY33" fmla="*/ 1000430 h 4026398"/>
              <a:gd name="connsiteX34" fmla="*/ 1521069 w 7060542"/>
              <a:gd name="connsiteY34" fmla="*/ 1782946 h 4026398"/>
              <a:gd name="connsiteX35" fmla="*/ 1529862 w 7060542"/>
              <a:gd name="connsiteY35" fmla="*/ 1923623 h 4026398"/>
              <a:gd name="connsiteX36" fmla="*/ 1538654 w 7060542"/>
              <a:gd name="connsiteY36" fmla="*/ 1950000 h 4026398"/>
              <a:gd name="connsiteX37" fmla="*/ 1556239 w 7060542"/>
              <a:gd name="connsiteY37" fmla="*/ 2108261 h 4026398"/>
              <a:gd name="connsiteX38" fmla="*/ 1582616 w 7060542"/>
              <a:gd name="connsiteY38" fmla="*/ 2169807 h 4026398"/>
              <a:gd name="connsiteX39" fmla="*/ 1591408 w 7060542"/>
              <a:gd name="connsiteY39" fmla="*/ 2204977 h 4026398"/>
              <a:gd name="connsiteX40" fmla="*/ 1608993 w 7060542"/>
              <a:gd name="connsiteY40" fmla="*/ 2257730 h 4026398"/>
              <a:gd name="connsiteX41" fmla="*/ 1617785 w 7060542"/>
              <a:gd name="connsiteY41" fmla="*/ 2284107 h 4026398"/>
              <a:gd name="connsiteX42" fmla="*/ 1635369 w 7060542"/>
              <a:gd name="connsiteY42" fmla="*/ 2319277 h 4026398"/>
              <a:gd name="connsiteX43" fmla="*/ 1644162 w 7060542"/>
              <a:gd name="connsiteY43" fmla="*/ 2372030 h 4026398"/>
              <a:gd name="connsiteX44" fmla="*/ 1661746 w 7060542"/>
              <a:gd name="connsiteY44" fmla="*/ 2415992 h 4026398"/>
              <a:gd name="connsiteX45" fmla="*/ 1670539 w 7060542"/>
              <a:gd name="connsiteY45" fmla="*/ 2442369 h 4026398"/>
              <a:gd name="connsiteX46" fmla="*/ 1705708 w 7060542"/>
              <a:gd name="connsiteY46" fmla="*/ 2539084 h 4026398"/>
              <a:gd name="connsiteX47" fmla="*/ 1758462 w 7060542"/>
              <a:gd name="connsiteY47" fmla="*/ 2591838 h 4026398"/>
              <a:gd name="connsiteX48" fmla="*/ 1776046 w 7060542"/>
              <a:gd name="connsiteY48" fmla="*/ 2618215 h 4026398"/>
              <a:gd name="connsiteX49" fmla="*/ 1828800 w 7060542"/>
              <a:gd name="connsiteY49" fmla="*/ 2653384 h 4026398"/>
              <a:gd name="connsiteX50" fmla="*/ 1881554 w 7060542"/>
              <a:gd name="connsiteY50" fmla="*/ 2697346 h 4026398"/>
              <a:gd name="connsiteX51" fmla="*/ 1934308 w 7060542"/>
              <a:gd name="connsiteY51" fmla="*/ 2732515 h 4026398"/>
              <a:gd name="connsiteX52" fmla="*/ 2013439 w 7060542"/>
              <a:gd name="connsiteY52" fmla="*/ 2758892 h 4026398"/>
              <a:gd name="connsiteX53" fmla="*/ 2118946 w 7060542"/>
              <a:gd name="connsiteY53" fmla="*/ 2811646 h 4026398"/>
              <a:gd name="connsiteX54" fmla="*/ 2145323 w 7060542"/>
              <a:gd name="connsiteY54" fmla="*/ 2820438 h 4026398"/>
              <a:gd name="connsiteX55" fmla="*/ 2233246 w 7060542"/>
              <a:gd name="connsiteY55" fmla="*/ 2846815 h 4026398"/>
              <a:gd name="connsiteX56" fmla="*/ 2567354 w 7060542"/>
              <a:gd name="connsiteY56" fmla="*/ 2829230 h 4026398"/>
              <a:gd name="connsiteX57" fmla="*/ 2620108 w 7060542"/>
              <a:gd name="connsiteY57" fmla="*/ 2811646 h 4026398"/>
              <a:gd name="connsiteX58" fmla="*/ 2778369 w 7060542"/>
              <a:gd name="connsiteY58" fmla="*/ 2802854 h 4026398"/>
              <a:gd name="connsiteX59" fmla="*/ 3235569 w 7060542"/>
              <a:gd name="connsiteY59" fmla="*/ 2776477 h 4026398"/>
              <a:gd name="connsiteX60" fmla="*/ 3314700 w 7060542"/>
              <a:gd name="connsiteY60" fmla="*/ 2767684 h 4026398"/>
              <a:gd name="connsiteX61" fmla="*/ 4536831 w 7060542"/>
              <a:gd name="connsiteY61" fmla="*/ 2794061 h 4026398"/>
              <a:gd name="connsiteX62" fmla="*/ 4712677 w 7060542"/>
              <a:gd name="connsiteY62" fmla="*/ 2785269 h 4026398"/>
              <a:gd name="connsiteX63" fmla="*/ 4765431 w 7060542"/>
              <a:gd name="connsiteY63" fmla="*/ 2776477 h 4026398"/>
              <a:gd name="connsiteX64" fmla="*/ 4862146 w 7060542"/>
              <a:gd name="connsiteY64" fmla="*/ 2767684 h 4026398"/>
              <a:gd name="connsiteX65" fmla="*/ 4976446 w 7060542"/>
              <a:gd name="connsiteY65" fmla="*/ 2732515 h 4026398"/>
              <a:gd name="connsiteX66" fmla="*/ 5011616 w 7060542"/>
              <a:gd name="connsiteY66" fmla="*/ 2679761 h 4026398"/>
              <a:gd name="connsiteX67" fmla="*/ 5090746 w 7060542"/>
              <a:gd name="connsiteY67" fmla="*/ 2591838 h 4026398"/>
              <a:gd name="connsiteX68" fmla="*/ 5125916 w 7060542"/>
              <a:gd name="connsiteY68" fmla="*/ 2556669 h 4026398"/>
              <a:gd name="connsiteX69" fmla="*/ 5152293 w 7060542"/>
              <a:gd name="connsiteY69" fmla="*/ 2512707 h 4026398"/>
              <a:gd name="connsiteX70" fmla="*/ 5178669 w 7060542"/>
              <a:gd name="connsiteY70" fmla="*/ 2477538 h 4026398"/>
              <a:gd name="connsiteX71" fmla="*/ 5231423 w 7060542"/>
              <a:gd name="connsiteY71" fmla="*/ 2310484 h 4026398"/>
              <a:gd name="connsiteX72" fmla="*/ 5249008 w 7060542"/>
              <a:gd name="connsiteY72" fmla="*/ 2266523 h 4026398"/>
              <a:gd name="connsiteX73" fmla="*/ 5284177 w 7060542"/>
              <a:gd name="connsiteY73" fmla="*/ 2134638 h 4026398"/>
              <a:gd name="connsiteX74" fmla="*/ 5275385 w 7060542"/>
              <a:gd name="connsiteY74" fmla="*/ 1536761 h 4026398"/>
              <a:gd name="connsiteX75" fmla="*/ 5257800 w 7060542"/>
              <a:gd name="connsiteY75" fmla="*/ 1448838 h 4026398"/>
              <a:gd name="connsiteX76" fmla="*/ 5240216 w 7060542"/>
              <a:gd name="connsiteY76" fmla="*/ 1352123 h 4026398"/>
              <a:gd name="connsiteX77" fmla="*/ 5222631 w 7060542"/>
              <a:gd name="connsiteY77" fmla="*/ 1193861 h 4026398"/>
              <a:gd name="connsiteX78" fmla="*/ 5266593 w 7060542"/>
              <a:gd name="connsiteY78" fmla="*/ 631154 h 4026398"/>
              <a:gd name="connsiteX79" fmla="*/ 5495193 w 7060542"/>
              <a:gd name="connsiteY79" fmla="*/ 173954 h 4026398"/>
              <a:gd name="connsiteX80" fmla="*/ 5934808 w 7060542"/>
              <a:gd name="connsiteY80" fmla="*/ 24484 h 4026398"/>
              <a:gd name="connsiteX81" fmla="*/ 6515101 w 7060542"/>
              <a:gd name="connsiteY81" fmla="*/ 24484 h 4026398"/>
              <a:gd name="connsiteX82" fmla="*/ 6910754 w 7060542"/>
              <a:gd name="connsiteY82" fmla="*/ 261876 h 4026398"/>
              <a:gd name="connsiteX83" fmla="*/ 7060223 w 7060542"/>
              <a:gd name="connsiteY83" fmla="*/ 763038 h 4026398"/>
              <a:gd name="connsiteX84" fmla="*/ 6937130 w 7060542"/>
              <a:gd name="connsiteY84" fmla="*/ 2547876 h 4026398"/>
              <a:gd name="connsiteX85" fmla="*/ 6541477 w 7060542"/>
              <a:gd name="connsiteY85" fmla="*/ 3558991 h 4026398"/>
              <a:gd name="connsiteX86" fmla="*/ 5451231 w 7060542"/>
              <a:gd name="connsiteY86" fmla="*/ 3937061 h 4026398"/>
              <a:gd name="connsiteX87" fmla="*/ 3305908 w 7060542"/>
              <a:gd name="connsiteY87" fmla="*/ 4016191 h 4026398"/>
              <a:gd name="connsiteX88" fmla="*/ 1565031 w 7060542"/>
              <a:gd name="connsiteY88" fmla="*/ 3963437 h 4026398"/>
              <a:gd name="connsiteX89" fmla="*/ 509953 w 7060542"/>
              <a:gd name="connsiteY89" fmla="*/ 3462276 h 4026398"/>
              <a:gd name="connsiteX90" fmla="*/ 87923 w 7060542"/>
              <a:gd name="connsiteY9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8793 w 7060542"/>
              <a:gd name="connsiteY2" fmla="*/ 1053184 h 4026398"/>
              <a:gd name="connsiteX3" fmla="*/ 17585 w 7060542"/>
              <a:gd name="connsiteY3" fmla="*/ 956469 h 4026398"/>
              <a:gd name="connsiteX4" fmla="*/ 35169 w 7060542"/>
              <a:gd name="connsiteY4" fmla="*/ 903715 h 4026398"/>
              <a:gd name="connsiteX5" fmla="*/ 79131 w 7060542"/>
              <a:gd name="connsiteY5" fmla="*/ 807000 h 4026398"/>
              <a:gd name="connsiteX6" fmla="*/ 114300 w 7060542"/>
              <a:gd name="connsiteY6" fmla="*/ 719077 h 4026398"/>
              <a:gd name="connsiteX7" fmla="*/ 140677 w 7060542"/>
              <a:gd name="connsiteY7" fmla="*/ 666323 h 4026398"/>
              <a:gd name="connsiteX8" fmla="*/ 158262 w 7060542"/>
              <a:gd name="connsiteY8" fmla="*/ 613569 h 4026398"/>
              <a:gd name="connsiteX9" fmla="*/ 263769 w 7060542"/>
              <a:gd name="connsiteY9" fmla="*/ 428930 h 4026398"/>
              <a:gd name="connsiteX10" fmla="*/ 334108 w 7060542"/>
              <a:gd name="connsiteY10" fmla="*/ 349800 h 4026398"/>
              <a:gd name="connsiteX11" fmla="*/ 386862 w 7060542"/>
              <a:gd name="connsiteY11" fmla="*/ 305838 h 4026398"/>
              <a:gd name="connsiteX12" fmla="*/ 465993 w 7060542"/>
              <a:gd name="connsiteY12" fmla="*/ 244292 h 4026398"/>
              <a:gd name="connsiteX13" fmla="*/ 501162 w 7060542"/>
              <a:gd name="connsiteY13" fmla="*/ 235500 h 4026398"/>
              <a:gd name="connsiteX14" fmla="*/ 562708 w 7060542"/>
              <a:gd name="connsiteY14" fmla="*/ 209123 h 4026398"/>
              <a:gd name="connsiteX15" fmla="*/ 606669 w 7060542"/>
              <a:gd name="connsiteY15" fmla="*/ 191538 h 4026398"/>
              <a:gd name="connsiteX16" fmla="*/ 659423 w 7060542"/>
              <a:gd name="connsiteY16" fmla="*/ 182746 h 4026398"/>
              <a:gd name="connsiteX17" fmla="*/ 712177 w 7060542"/>
              <a:gd name="connsiteY17" fmla="*/ 165161 h 4026398"/>
              <a:gd name="connsiteX18" fmla="*/ 791308 w 7060542"/>
              <a:gd name="connsiteY18" fmla="*/ 147577 h 4026398"/>
              <a:gd name="connsiteX19" fmla="*/ 879231 w 7060542"/>
              <a:gd name="connsiteY19" fmla="*/ 129992 h 4026398"/>
              <a:gd name="connsiteX20" fmla="*/ 949569 w 7060542"/>
              <a:gd name="connsiteY20" fmla="*/ 112407 h 4026398"/>
              <a:gd name="connsiteX21" fmla="*/ 1046285 w 7060542"/>
              <a:gd name="connsiteY21" fmla="*/ 138784 h 4026398"/>
              <a:gd name="connsiteX22" fmla="*/ 1072662 w 7060542"/>
              <a:gd name="connsiteY22" fmla="*/ 156369 h 4026398"/>
              <a:gd name="connsiteX23" fmla="*/ 1160585 w 7060542"/>
              <a:gd name="connsiteY23" fmla="*/ 173954 h 4026398"/>
              <a:gd name="connsiteX24" fmla="*/ 1257300 w 7060542"/>
              <a:gd name="connsiteY24" fmla="*/ 209123 h 4026398"/>
              <a:gd name="connsiteX25" fmla="*/ 1310054 w 7060542"/>
              <a:gd name="connsiteY25" fmla="*/ 226707 h 4026398"/>
              <a:gd name="connsiteX26" fmla="*/ 1380393 w 7060542"/>
              <a:gd name="connsiteY26" fmla="*/ 253084 h 4026398"/>
              <a:gd name="connsiteX27" fmla="*/ 1441939 w 7060542"/>
              <a:gd name="connsiteY27" fmla="*/ 305838 h 4026398"/>
              <a:gd name="connsiteX28" fmla="*/ 1468316 w 7060542"/>
              <a:gd name="connsiteY28" fmla="*/ 341007 h 4026398"/>
              <a:gd name="connsiteX29" fmla="*/ 1494693 w 7060542"/>
              <a:gd name="connsiteY29" fmla="*/ 428930 h 4026398"/>
              <a:gd name="connsiteX30" fmla="*/ 1503485 w 7060542"/>
              <a:gd name="connsiteY30" fmla="*/ 481684 h 4026398"/>
              <a:gd name="connsiteX31" fmla="*/ 1529862 w 7060542"/>
              <a:gd name="connsiteY31" fmla="*/ 587192 h 4026398"/>
              <a:gd name="connsiteX32" fmla="*/ 1529862 w 7060542"/>
              <a:gd name="connsiteY32" fmla="*/ 1000430 h 4026398"/>
              <a:gd name="connsiteX33" fmla="*/ 1521069 w 7060542"/>
              <a:gd name="connsiteY33" fmla="*/ 1782946 h 4026398"/>
              <a:gd name="connsiteX34" fmla="*/ 1529862 w 7060542"/>
              <a:gd name="connsiteY34" fmla="*/ 1923623 h 4026398"/>
              <a:gd name="connsiteX35" fmla="*/ 1538654 w 7060542"/>
              <a:gd name="connsiteY35" fmla="*/ 1950000 h 4026398"/>
              <a:gd name="connsiteX36" fmla="*/ 1556239 w 7060542"/>
              <a:gd name="connsiteY36" fmla="*/ 2108261 h 4026398"/>
              <a:gd name="connsiteX37" fmla="*/ 1582616 w 7060542"/>
              <a:gd name="connsiteY37" fmla="*/ 2169807 h 4026398"/>
              <a:gd name="connsiteX38" fmla="*/ 1591408 w 7060542"/>
              <a:gd name="connsiteY38" fmla="*/ 2204977 h 4026398"/>
              <a:gd name="connsiteX39" fmla="*/ 1608993 w 7060542"/>
              <a:gd name="connsiteY39" fmla="*/ 2257730 h 4026398"/>
              <a:gd name="connsiteX40" fmla="*/ 1617785 w 7060542"/>
              <a:gd name="connsiteY40" fmla="*/ 2284107 h 4026398"/>
              <a:gd name="connsiteX41" fmla="*/ 1635369 w 7060542"/>
              <a:gd name="connsiteY41" fmla="*/ 2319277 h 4026398"/>
              <a:gd name="connsiteX42" fmla="*/ 1644162 w 7060542"/>
              <a:gd name="connsiteY42" fmla="*/ 2372030 h 4026398"/>
              <a:gd name="connsiteX43" fmla="*/ 1661746 w 7060542"/>
              <a:gd name="connsiteY43" fmla="*/ 2415992 h 4026398"/>
              <a:gd name="connsiteX44" fmla="*/ 1670539 w 7060542"/>
              <a:gd name="connsiteY44" fmla="*/ 2442369 h 4026398"/>
              <a:gd name="connsiteX45" fmla="*/ 1705708 w 7060542"/>
              <a:gd name="connsiteY45" fmla="*/ 2539084 h 4026398"/>
              <a:gd name="connsiteX46" fmla="*/ 1758462 w 7060542"/>
              <a:gd name="connsiteY46" fmla="*/ 2591838 h 4026398"/>
              <a:gd name="connsiteX47" fmla="*/ 1776046 w 7060542"/>
              <a:gd name="connsiteY47" fmla="*/ 2618215 h 4026398"/>
              <a:gd name="connsiteX48" fmla="*/ 1828800 w 7060542"/>
              <a:gd name="connsiteY48" fmla="*/ 2653384 h 4026398"/>
              <a:gd name="connsiteX49" fmla="*/ 1881554 w 7060542"/>
              <a:gd name="connsiteY49" fmla="*/ 2697346 h 4026398"/>
              <a:gd name="connsiteX50" fmla="*/ 1934308 w 7060542"/>
              <a:gd name="connsiteY50" fmla="*/ 2732515 h 4026398"/>
              <a:gd name="connsiteX51" fmla="*/ 2013439 w 7060542"/>
              <a:gd name="connsiteY51" fmla="*/ 2758892 h 4026398"/>
              <a:gd name="connsiteX52" fmla="*/ 2118946 w 7060542"/>
              <a:gd name="connsiteY52" fmla="*/ 2811646 h 4026398"/>
              <a:gd name="connsiteX53" fmla="*/ 2145323 w 7060542"/>
              <a:gd name="connsiteY53" fmla="*/ 2820438 h 4026398"/>
              <a:gd name="connsiteX54" fmla="*/ 2233246 w 7060542"/>
              <a:gd name="connsiteY54" fmla="*/ 2846815 h 4026398"/>
              <a:gd name="connsiteX55" fmla="*/ 2567354 w 7060542"/>
              <a:gd name="connsiteY55" fmla="*/ 2829230 h 4026398"/>
              <a:gd name="connsiteX56" fmla="*/ 2620108 w 7060542"/>
              <a:gd name="connsiteY56" fmla="*/ 2811646 h 4026398"/>
              <a:gd name="connsiteX57" fmla="*/ 2778369 w 7060542"/>
              <a:gd name="connsiteY57" fmla="*/ 2802854 h 4026398"/>
              <a:gd name="connsiteX58" fmla="*/ 3235569 w 7060542"/>
              <a:gd name="connsiteY58" fmla="*/ 2776477 h 4026398"/>
              <a:gd name="connsiteX59" fmla="*/ 3314700 w 7060542"/>
              <a:gd name="connsiteY59" fmla="*/ 2767684 h 4026398"/>
              <a:gd name="connsiteX60" fmla="*/ 4536831 w 7060542"/>
              <a:gd name="connsiteY60" fmla="*/ 2794061 h 4026398"/>
              <a:gd name="connsiteX61" fmla="*/ 4712677 w 7060542"/>
              <a:gd name="connsiteY61" fmla="*/ 2785269 h 4026398"/>
              <a:gd name="connsiteX62" fmla="*/ 4765431 w 7060542"/>
              <a:gd name="connsiteY62" fmla="*/ 2776477 h 4026398"/>
              <a:gd name="connsiteX63" fmla="*/ 4862146 w 7060542"/>
              <a:gd name="connsiteY63" fmla="*/ 2767684 h 4026398"/>
              <a:gd name="connsiteX64" fmla="*/ 4976446 w 7060542"/>
              <a:gd name="connsiteY64" fmla="*/ 2732515 h 4026398"/>
              <a:gd name="connsiteX65" fmla="*/ 5011616 w 7060542"/>
              <a:gd name="connsiteY65" fmla="*/ 2679761 h 4026398"/>
              <a:gd name="connsiteX66" fmla="*/ 5090746 w 7060542"/>
              <a:gd name="connsiteY66" fmla="*/ 2591838 h 4026398"/>
              <a:gd name="connsiteX67" fmla="*/ 5125916 w 7060542"/>
              <a:gd name="connsiteY67" fmla="*/ 2556669 h 4026398"/>
              <a:gd name="connsiteX68" fmla="*/ 5152293 w 7060542"/>
              <a:gd name="connsiteY68" fmla="*/ 2512707 h 4026398"/>
              <a:gd name="connsiteX69" fmla="*/ 5178669 w 7060542"/>
              <a:gd name="connsiteY69" fmla="*/ 2477538 h 4026398"/>
              <a:gd name="connsiteX70" fmla="*/ 5231423 w 7060542"/>
              <a:gd name="connsiteY70" fmla="*/ 2310484 h 4026398"/>
              <a:gd name="connsiteX71" fmla="*/ 5249008 w 7060542"/>
              <a:gd name="connsiteY71" fmla="*/ 2266523 h 4026398"/>
              <a:gd name="connsiteX72" fmla="*/ 5284177 w 7060542"/>
              <a:gd name="connsiteY72" fmla="*/ 2134638 h 4026398"/>
              <a:gd name="connsiteX73" fmla="*/ 5275385 w 7060542"/>
              <a:gd name="connsiteY73" fmla="*/ 1536761 h 4026398"/>
              <a:gd name="connsiteX74" fmla="*/ 5257800 w 7060542"/>
              <a:gd name="connsiteY74" fmla="*/ 1448838 h 4026398"/>
              <a:gd name="connsiteX75" fmla="*/ 5240216 w 7060542"/>
              <a:gd name="connsiteY75" fmla="*/ 1352123 h 4026398"/>
              <a:gd name="connsiteX76" fmla="*/ 5222631 w 7060542"/>
              <a:gd name="connsiteY76" fmla="*/ 1193861 h 4026398"/>
              <a:gd name="connsiteX77" fmla="*/ 5266593 w 7060542"/>
              <a:gd name="connsiteY77" fmla="*/ 631154 h 4026398"/>
              <a:gd name="connsiteX78" fmla="*/ 5495193 w 7060542"/>
              <a:gd name="connsiteY78" fmla="*/ 173954 h 4026398"/>
              <a:gd name="connsiteX79" fmla="*/ 5934808 w 7060542"/>
              <a:gd name="connsiteY79" fmla="*/ 24484 h 4026398"/>
              <a:gd name="connsiteX80" fmla="*/ 6515101 w 7060542"/>
              <a:gd name="connsiteY80" fmla="*/ 24484 h 4026398"/>
              <a:gd name="connsiteX81" fmla="*/ 6910754 w 7060542"/>
              <a:gd name="connsiteY81" fmla="*/ 261876 h 4026398"/>
              <a:gd name="connsiteX82" fmla="*/ 7060223 w 7060542"/>
              <a:gd name="connsiteY82" fmla="*/ 763038 h 4026398"/>
              <a:gd name="connsiteX83" fmla="*/ 6937130 w 7060542"/>
              <a:gd name="connsiteY83" fmla="*/ 2547876 h 4026398"/>
              <a:gd name="connsiteX84" fmla="*/ 6541477 w 7060542"/>
              <a:gd name="connsiteY84" fmla="*/ 3558991 h 4026398"/>
              <a:gd name="connsiteX85" fmla="*/ 5451231 w 7060542"/>
              <a:gd name="connsiteY85" fmla="*/ 3937061 h 4026398"/>
              <a:gd name="connsiteX86" fmla="*/ 3305908 w 7060542"/>
              <a:gd name="connsiteY86" fmla="*/ 4016191 h 4026398"/>
              <a:gd name="connsiteX87" fmla="*/ 1565031 w 7060542"/>
              <a:gd name="connsiteY87" fmla="*/ 3963437 h 4026398"/>
              <a:gd name="connsiteX88" fmla="*/ 509953 w 7060542"/>
              <a:gd name="connsiteY88" fmla="*/ 3462276 h 4026398"/>
              <a:gd name="connsiteX89" fmla="*/ 87923 w 7060542"/>
              <a:gd name="connsiteY89" fmla="*/ 2627007 h 4026398"/>
              <a:gd name="connsiteX0" fmla="*/ 91160 w 7063779"/>
              <a:gd name="connsiteY0" fmla="*/ 2627007 h 4026398"/>
              <a:gd name="connsiteX1" fmla="*/ 3237 w 7063779"/>
              <a:gd name="connsiteY1" fmla="*/ 1378500 h 4026398"/>
              <a:gd name="connsiteX2" fmla="*/ 20822 w 7063779"/>
              <a:gd name="connsiteY2" fmla="*/ 956469 h 4026398"/>
              <a:gd name="connsiteX3" fmla="*/ 38406 w 7063779"/>
              <a:gd name="connsiteY3" fmla="*/ 903715 h 4026398"/>
              <a:gd name="connsiteX4" fmla="*/ 82368 w 7063779"/>
              <a:gd name="connsiteY4" fmla="*/ 807000 h 4026398"/>
              <a:gd name="connsiteX5" fmla="*/ 117537 w 7063779"/>
              <a:gd name="connsiteY5" fmla="*/ 719077 h 4026398"/>
              <a:gd name="connsiteX6" fmla="*/ 143914 w 7063779"/>
              <a:gd name="connsiteY6" fmla="*/ 666323 h 4026398"/>
              <a:gd name="connsiteX7" fmla="*/ 161499 w 7063779"/>
              <a:gd name="connsiteY7" fmla="*/ 613569 h 4026398"/>
              <a:gd name="connsiteX8" fmla="*/ 267006 w 7063779"/>
              <a:gd name="connsiteY8" fmla="*/ 428930 h 4026398"/>
              <a:gd name="connsiteX9" fmla="*/ 337345 w 7063779"/>
              <a:gd name="connsiteY9" fmla="*/ 349800 h 4026398"/>
              <a:gd name="connsiteX10" fmla="*/ 390099 w 7063779"/>
              <a:gd name="connsiteY10" fmla="*/ 305838 h 4026398"/>
              <a:gd name="connsiteX11" fmla="*/ 469230 w 7063779"/>
              <a:gd name="connsiteY11" fmla="*/ 244292 h 4026398"/>
              <a:gd name="connsiteX12" fmla="*/ 504399 w 7063779"/>
              <a:gd name="connsiteY12" fmla="*/ 235500 h 4026398"/>
              <a:gd name="connsiteX13" fmla="*/ 565945 w 7063779"/>
              <a:gd name="connsiteY13" fmla="*/ 209123 h 4026398"/>
              <a:gd name="connsiteX14" fmla="*/ 609906 w 7063779"/>
              <a:gd name="connsiteY14" fmla="*/ 191538 h 4026398"/>
              <a:gd name="connsiteX15" fmla="*/ 662660 w 7063779"/>
              <a:gd name="connsiteY15" fmla="*/ 182746 h 4026398"/>
              <a:gd name="connsiteX16" fmla="*/ 715414 w 7063779"/>
              <a:gd name="connsiteY16" fmla="*/ 165161 h 4026398"/>
              <a:gd name="connsiteX17" fmla="*/ 794545 w 7063779"/>
              <a:gd name="connsiteY17" fmla="*/ 147577 h 4026398"/>
              <a:gd name="connsiteX18" fmla="*/ 882468 w 7063779"/>
              <a:gd name="connsiteY18" fmla="*/ 129992 h 4026398"/>
              <a:gd name="connsiteX19" fmla="*/ 952806 w 7063779"/>
              <a:gd name="connsiteY19" fmla="*/ 112407 h 4026398"/>
              <a:gd name="connsiteX20" fmla="*/ 1049522 w 7063779"/>
              <a:gd name="connsiteY20" fmla="*/ 138784 h 4026398"/>
              <a:gd name="connsiteX21" fmla="*/ 1075899 w 7063779"/>
              <a:gd name="connsiteY21" fmla="*/ 156369 h 4026398"/>
              <a:gd name="connsiteX22" fmla="*/ 1163822 w 7063779"/>
              <a:gd name="connsiteY22" fmla="*/ 173954 h 4026398"/>
              <a:gd name="connsiteX23" fmla="*/ 1260537 w 7063779"/>
              <a:gd name="connsiteY23" fmla="*/ 209123 h 4026398"/>
              <a:gd name="connsiteX24" fmla="*/ 1313291 w 7063779"/>
              <a:gd name="connsiteY24" fmla="*/ 226707 h 4026398"/>
              <a:gd name="connsiteX25" fmla="*/ 1383630 w 7063779"/>
              <a:gd name="connsiteY25" fmla="*/ 253084 h 4026398"/>
              <a:gd name="connsiteX26" fmla="*/ 1445176 w 7063779"/>
              <a:gd name="connsiteY26" fmla="*/ 305838 h 4026398"/>
              <a:gd name="connsiteX27" fmla="*/ 1471553 w 7063779"/>
              <a:gd name="connsiteY27" fmla="*/ 341007 h 4026398"/>
              <a:gd name="connsiteX28" fmla="*/ 1497930 w 7063779"/>
              <a:gd name="connsiteY28" fmla="*/ 428930 h 4026398"/>
              <a:gd name="connsiteX29" fmla="*/ 1506722 w 7063779"/>
              <a:gd name="connsiteY29" fmla="*/ 481684 h 4026398"/>
              <a:gd name="connsiteX30" fmla="*/ 1533099 w 7063779"/>
              <a:gd name="connsiteY30" fmla="*/ 587192 h 4026398"/>
              <a:gd name="connsiteX31" fmla="*/ 1533099 w 7063779"/>
              <a:gd name="connsiteY31" fmla="*/ 1000430 h 4026398"/>
              <a:gd name="connsiteX32" fmla="*/ 1524306 w 7063779"/>
              <a:gd name="connsiteY32" fmla="*/ 1782946 h 4026398"/>
              <a:gd name="connsiteX33" fmla="*/ 1533099 w 7063779"/>
              <a:gd name="connsiteY33" fmla="*/ 1923623 h 4026398"/>
              <a:gd name="connsiteX34" fmla="*/ 1541891 w 7063779"/>
              <a:gd name="connsiteY34" fmla="*/ 1950000 h 4026398"/>
              <a:gd name="connsiteX35" fmla="*/ 1559476 w 7063779"/>
              <a:gd name="connsiteY35" fmla="*/ 2108261 h 4026398"/>
              <a:gd name="connsiteX36" fmla="*/ 1585853 w 7063779"/>
              <a:gd name="connsiteY36" fmla="*/ 2169807 h 4026398"/>
              <a:gd name="connsiteX37" fmla="*/ 1594645 w 7063779"/>
              <a:gd name="connsiteY37" fmla="*/ 2204977 h 4026398"/>
              <a:gd name="connsiteX38" fmla="*/ 1612230 w 7063779"/>
              <a:gd name="connsiteY38" fmla="*/ 2257730 h 4026398"/>
              <a:gd name="connsiteX39" fmla="*/ 1621022 w 7063779"/>
              <a:gd name="connsiteY39" fmla="*/ 2284107 h 4026398"/>
              <a:gd name="connsiteX40" fmla="*/ 1638606 w 7063779"/>
              <a:gd name="connsiteY40" fmla="*/ 2319277 h 4026398"/>
              <a:gd name="connsiteX41" fmla="*/ 1647399 w 7063779"/>
              <a:gd name="connsiteY41" fmla="*/ 2372030 h 4026398"/>
              <a:gd name="connsiteX42" fmla="*/ 1664983 w 7063779"/>
              <a:gd name="connsiteY42" fmla="*/ 2415992 h 4026398"/>
              <a:gd name="connsiteX43" fmla="*/ 1673776 w 7063779"/>
              <a:gd name="connsiteY43" fmla="*/ 2442369 h 4026398"/>
              <a:gd name="connsiteX44" fmla="*/ 1708945 w 7063779"/>
              <a:gd name="connsiteY44" fmla="*/ 2539084 h 4026398"/>
              <a:gd name="connsiteX45" fmla="*/ 1761699 w 7063779"/>
              <a:gd name="connsiteY45" fmla="*/ 2591838 h 4026398"/>
              <a:gd name="connsiteX46" fmla="*/ 1779283 w 7063779"/>
              <a:gd name="connsiteY46" fmla="*/ 2618215 h 4026398"/>
              <a:gd name="connsiteX47" fmla="*/ 1832037 w 7063779"/>
              <a:gd name="connsiteY47" fmla="*/ 2653384 h 4026398"/>
              <a:gd name="connsiteX48" fmla="*/ 1884791 w 7063779"/>
              <a:gd name="connsiteY48" fmla="*/ 2697346 h 4026398"/>
              <a:gd name="connsiteX49" fmla="*/ 1937545 w 7063779"/>
              <a:gd name="connsiteY49" fmla="*/ 2732515 h 4026398"/>
              <a:gd name="connsiteX50" fmla="*/ 2016676 w 7063779"/>
              <a:gd name="connsiteY50" fmla="*/ 2758892 h 4026398"/>
              <a:gd name="connsiteX51" fmla="*/ 2122183 w 7063779"/>
              <a:gd name="connsiteY51" fmla="*/ 2811646 h 4026398"/>
              <a:gd name="connsiteX52" fmla="*/ 2148560 w 7063779"/>
              <a:gd name="connsiteY52" fmla="*/ 2820438 h 4026398"/>
              <a:gd name="connsiteX53" fmla="*/ 2236483 w 7063779"/>
              <a:gd name="connsiteY53" fmla="*/ 2846815 h 4026398"/>
              <a:gd name="connsiteX54" fmla="*/ 2570591 w 7063779"/>
              <a:gd name="connsiteY54" fmla="*/ 2829230 h 4026398"/>
              <a:gd name="connsiteX55" fmla="*/ 2623345 w 7063779"/>
              <a:gd name="connsiteY55" fmla="*/ 2811646 h 4026398"/>
              <a:gd name="connsiteX56" fmla="*/ 2781606 w 7063779"/>
              <a:gd name="connsiteY56" fmla="*/ 2802854 h 4026398"/>
              <a:gd name="connsiteX57" fmla="*/ 3238806 w 7063779"/>
              <a:gd name="connsiteY57" fmla="*/ 2776477 h 4026398"/>
              <a:gd name="connsiteX58" fmla="*/ 3317937 w 7063779"/>
              <a:gd name="connsiteY58" fmla="*/ 2767684 h 4026398"/>
              <a:gd name="connsiteX59" fmla="*/ 4540068 w 7063779"/>
              <a:gd name="connsiteY59" fmla="*/ 2794061 h 4026398"/>
              <a:gd name="connsiteX60" fmla="*/ 4715914 w 7063779"/>
              <a:gd name="connsiteY60" fmla="*/ 2785269 h 4026398"/>
              <a:gd name="connsiteX61" fmla="*/ 4768668 w 7063779"/>
              <a:gd name="connsiteY61" fmla="*/ 2776477 h 4026398"/>
              <a:gd name="connsiteX62" fmla="*/ 4865383 w 7063779"/>
              <a:gd name="connsiteY62" fmla="*/ 2767684 h 4026398"/>
              <a:gd name="connsiteX63" fmla="*/ 4979683 w 7063779"/>
              <a:gd name="connsiteY63" fmla="*/ 2732515 h 4026398"/>
              <a:gd name="connsiteX64" fmla="*/ 5014853 w 7063779"/>
              <a:gd name="connsiteY64" fmla="*/ 2679761 h 4026398"/>
              <a:gd name="connsiteX65" fmla="*/ 5093983 w 7063779"/>
              <a:gd name="connsiteY65" fmla="*/ 2591838 h 4026398"/>
              <a:gd name="connsiteX66" fmla="*/ 5129153 w 7063779"/>
              <a:gd name="connsiteY66" fmla="*/ 2556669 h 4026398"/>
              <a:gd name="connsiteX67" fmla="*/ 5155530 w 7063779"/>
              <a:gd name="connsiteY67" fmla="*/ 2512707 h 4026398"/>
              <a:gd name="connsiteX68" fmla="*/ 5181906 w 7063779"/>
              <a:gd name="connsiteY68" fmla="*/ 2477538 h 4026398"/>
              <a:gd name="connsiteX69" fmla="*/ 5234660 w 7063779"/>
              <a:gd name="connsiteY69" fmla="*/ 2310484 h 4026398"/>
              <a:gd name="connsiteX70" fmla="*/ 5252245 w 7063779"/>
              <a:gd name="connsiteY70" fmla="*/ 2266523 h 4026398"/>
              <a:gd name="connsiteX71" fmla="*/ 5287414 w 7063779"/>
              <a:gd name="connsiteY71" fmla="*/ 2134638 h 4026398"/>
              <a:gd name="connsiteX72" fmla="*/ 5278622 w 7063779"/>
              <a:gd name="connsiteY72" fmla="*/ 1536761 h 4026398"/>
              <a:gd name="connsiteX73" fmla="*/ 5261037 w 7063779"/>
              <a:gd name="connsiteY73" fmla="*/ 1448838 h 4026398"/>
              <a:gd name="connsiteX74" fmla="*/ 5243453 w 7063779"/>
              <a:gd name="connsiteY74" fmla="*/ 1352123 h 4026398"/>
              <a:gd name="connsiteX75" fmla="*/ 5225868 w 7063779"/>
              <a:gd name="connsiteY75" fmla="*/ 1193861 h 4026398"/>
              <a:gd name="connsiteX76" fmla="*/ 5269830 w 7063779"/>
              <a:gd name="connsiteY76" fmla="*/ 631154 h 4026398"/>
              <a:gd name="connsiteX77" fmla="*/ 5498430 w 7063779"/>
              <a:gd name="connsiteY77" fmla="*/ 173954 h 4026398"/>
              <a:gd name="connsiteX78" fmla="*/ 5938045 w 7063779"/>
              <a:gd name="connsiteY78" fmla="*/ 24484 h 4026398"/>
              <a:gd name="connsiteX79" fmla="*/ 6518338 w 7063779"/>
              <a:gd name="connsiteY79" fmla="*/ 24484 h 4026398"/>
              <a:gd name="connsiteX80" fmla="*/ 6913991 w 7063779"/>
              <a:gd name="connsiteY80" fmla="*/ 261876 h 4026398"/>
              <a:gd name="connsiteX81" fmla="*/ 7063460 w 7063779"/>
              <a:gd name="connsiteY81" fmla="*/ 763038 h 4026398"/>
              <a:gd name="connsiteX82" fmla="*/ 6940367 w 7063779"/>
              <a:gd name="connsiteY82" fmla="*/ 2547876 h 4026398"/>
              <a:gd name="connsiteX83" fmla="*/ 6544714 w 7063779"/>
              <a:gd name="connsiteY83" fmla="*/ 3558991 h 4026398"/>
              <a:gd name="connsiteX84" fmla="*/ 5454468 w 7063779"/>
              <a:gd name="connsiteY84" fmla="*/ 3937061 h 4026398"/>
              <a:gd name="connsiteX85" fmla="*/ 3309145 w 7063779"/>
              <a:gd name="connsiteY85" fmla="*/ 4016191 h 4026398"/>
              <a:gd name="connsiteX86" fmla="*/ 1568268 w 7063779"/>
              <a:gd name="connsiteY86" fmla="*/ 3963437 h 4026398"/>
              <a:gd name="connsiteX87" fmla="*/ 513190 w 7063779"/>
              <a:gd name="connsiteY87" fmla="*/ 3462276 h 4026398"/>
              <a:gd name="connsiteX88" fmla="*/ 91160 w 7063779"/>
              <a:gd name="connsiteY88" fmla="*/ 2627007 h 4026398"/>
              <a:gd name="connsiteX0" fmla="*/ 91978 w 7064597"/>
              <a:gd name="connsiteY0" fmla="*/ 2627007 h 4026398"/>
              <a:gd name="connsiteX1" fmla="*/ 4055 w 7064597"/>
              <a:gd name="connsiteY1" fmla="*/ 1378500 h 4026398"/>
              <a:gd name="connsiteX2" fmla="*/ 21640 w 7064597"/>
              <a:gd name="connsiteY2" fmla="*/ 956469 h 4026398"/>
              <a:gd name="connsiteX3" fmla="*/ 83186 w 7064597"/>
              <a:gd name="connsiteY3" fmla="*/ 807000 h 4026398"/>
              <a:gd name="connsiteX4" fmla="*/ 118355 w 7064597"/>
              <a:gd name="connsiteY4" fmla="*/ 719077 h 4026398"/>
              <a:gd name="connsiteX5" fmla="*/ 144732 w 7064597"/>
              <a:gd name="connsiteY5" fmla="*/ 666323 h 4026398"/>
              <a:gd name="connsiteX6" fmla="*/ 162317 w 7064597"/>
              <a:gd name="connsiteY6" fmla="*/ 613569 h 4026398"/>
              <a:gd name="connsiteX7" fmla="*/ 267824 w 7064597"/>
              <a:gd name="connsiteY7" fmla="*/ 428930 h 4026398"/>
              <a:gd name="connsiteX8" fmla="*/ 338163 w 7064597"/>
              <a:gd name="connsiteY8" fmla="*/ 349800 h 4026398"/>
              <a:gd name="connsiteX9" fmla="*/ 390917 w 7064597"/>
              <a:gd name="connsiteY9" fmla="*/ 305838 h 4026398"/>
              <a:gd name="connsiteX10" fmla="*/ 470048 w 7064597"/>
              <a:gd name="connsiteY10" fmla="*/ 244292 h 4026398"/>
              <a:gd name="connsiteX11" fmla="*/ 505217 w 7064597"/>
              <a:gd name="connsiteY11" fmla="*/ 235500 h 4026398"/>
              <a:gd name="connsiteX12" fmla="*/ 566763 w 7064597"/>
              <a:gd name="connsiteY12" fmla="*/ 209123 h 4026398"/>
              <a:gd name="connsiteX13" fmla="*/ 610724 w 7064597"/>
              <a:gd name="connsiteY13" fmla="*/ 191538 h 4026398"/>
              <a:gd name="connsiteX14" fmla="*/ 663478 w 7064597"/>
              <a:gd name="connsiteY14" fmla="*/ 182746 h 4026398"/>
              <a:gd name="connsiteX15" fmla="*/ 716232 w 7064597"/>
              <a:gd name="connsiteY15" fmla="*/ 165161 h 4026398"/>
              <a:gd name="connsiteX16" fmla="*/ 795363 w 7064597"/>
              <a:gd name="connsiteY16" fmla="*/ 147577 h 4026398"/>
              <a:gd name="connsiteX17" fmla="*/ 883286 w 7064597"/>
              <a:gd name="connsiteY17" fmla="*/ 129992 h 4026398"/>
              <a:gd name="connsiteX18" fmla="*/ 953624 w 7064597"/>
              <a:gd name="connsiteY18" fmla="*/ 112407 h 4026398"/>
              <a:gd name="connsiteX19" fmla="*/ 1050340 w 7064597"/>
              <a:gd name="connsiteY19" fmla="*/ 138784 h 4026398"/>
              <a:gd name="connsiteX20" fmla="*/ 1076717 w 7064597"/>
              <a:gd name="connsiteY20" fmla="*/ 156369 h 4026398"/>
              <a:gd name="connsiteX21" fmla="*/ 1164640 w 7064597"/>
              <a:gd name="connsiteY21" fmla="*/ 173954 h 4026398"/>
              <a:gd name="connsiteX22" fmla="*/ 1261355 w 7064597"/>
              <a:gd name="connsiteY22" fmla="*/ 209123 h 4026398"/>
              <a:gd name="connsiteX23" fmla="*/ 1314109 w 7064597"/>
              <a:gd name="connsiteY23" fmla="*/ 226707 h 4026398"/>
              <a:gd name="connsiteX24" fmla="*/ 1384448 w 7064597"/>
              <a:gd name="connsiteY24" fmla="*/ 253084 h 4026398"/>
              <a:gd name="connsiteX25" fmla="*/ 1445994 w 7064597"/>
              <a:gd name="connsiteY25" fmla="*/ 305838 h 4026398"/>
              <a:gd name="connsiteX26" fmla="*/ 1472371 w 7064597"/>
              <a:gd name="connsiteY26" fmla="*/ 341007 h 4026398"/>
              <a:gd name="connsiteX27" fmla="*/ 1498748 w 7064597"/>
              <a:gd name="connsiteY27" fmla="*/ 428930 h 4026398"/>
              <a:gd name="connsiteX28" fmla="*/ 1507540 w 7064597"/>
              <a:gd name="connsiteY28" fmla="*/ 481684 h 4026398"/>
              <a:gd name="connsiteX29" fmla="*/ 1533917 w 7064597"/>
              <a:gd name="connsiteY29" fmla="*/ 587192 h 4026398"/>
              <a:gd name="connsiteX30" fmla="*/ 1533917 w 7064597"/>
              <a:gd name="connsiteY30" fmla="*/ 1000430 h 4026398"/>
              <a:gd name="connsiteX31" fmla="*/ 1525124 w 7064597"/>
              <a:gd name="connsiteY31" fmla="*/ 1782946 h 4026398"/>
              <a:gd name="connsiteX32" fmla="*/ 1533917 w 7064597"/>
              <a:gd name="connsiteY32" fmla="*/ 1923623 h 4026398"/>
              <a:gd name="connsiteX33" fmla="*/ 1542709 w 7064597"/>
              <a:gd name="connsiteY33" fmla="*/ 1950000 h 4026398"/>
              <a:gd name="connsiteX34" fmla="*/ 1560294 w 7064597"/>
              <a:gd name="connsiteY34" fmla="*/ 2108261 h 4026398"/>
              <a:gd name="connsiteX35" fmla="*/ 1586671 w 7064597"/>
              <a:gd name="connsiteY35" fmla="*/ 2169807 h 4026398"/>
              <a:gd name="connsiteX36" fmla="*/ 1595463 w 7064597"/>
              <a:gd name="connsiteY36" fmla="*/ 2204977 h 4026398"/>
              <a:gd name="connsiteX37" fmla="*/ 1613048 w 7064597"/>
              <a:gd name="connsiteY37" fmla="*/ 2257730 h 4026398"/>
              <a:gd name="connsiteX38" fmla="*/ 1621840 w 7064597"/>
              <a:gd name="connsiteY38" fmla="*/ 2284107 h 4026398"/>
              <a:gd name="connsiteX39" fmla="*/ 1639424 w 7064597"/>
              <a:gd name="connsiteY39" fmla="*/ 2319277 h 4026398"/>
              <a:gd name="connsiteX40" fmla="*/ 1648217 w 7064597"/>
              <a:gd name="connsiteY40" fmla="*/ 2372030 h 4026398"/>
              <a:gd name="connsiteX41" fmla="*/ 1665801 w 7064597"/>
              <a:gd name="connsiteY41" fmla="*/ 2415992 h 4026398"/>
              <a:gd name="connsiteX42" fmla="*/ 1674594 w 7064597"/>
              <a:gd name="connsiteY42" fmla="*/ 2442369 h 4026398"/>
              <a:gd name="connsiteX43" fmla="*/ 1709763 w 7064597"/>
              <a:gd name="connsiteY43" fmla="*/ 2539084 h 4026398"/>
              <a:gd name="connsiteX44" fmla="*/ 1762517 w 7064597"/>
              <a:gd name="connsiteY44" fmla="*/ 2591838 h 4026398"/>
              <a:gd name="connsiteX45" fmla="*/ 1780101 w 7064597"/>
              <a:gd name="connsiteY45" fmla="*/ 2618215 h 4026398"/>
              <a:gd name="connsiteX46" fmla="*/ 1832855 w 7064597"/>
              <a:gd name="connsiteY46" fmla="*/ 2653384 h 4026398"/>
              <a:gd name="connsiteX47" fmla="*/ 1885609 w 7064597"/>
              <a:gd name="connsiteY47" fmla="*/ 2697346 h 4026398"/>
              <a:gd name="connsiteX48" fmla="*/ 1938363 w 7064597"/>
              <a:gd name="connsiteY48" fmla="*/ 2732515 h 4026398"/>
              <a:gd name="connsiteX49" fmla="*/ 2017494 w 7064597"/>
              <a:gd name="connsiteY49" fmla="*/ 2758892 h 4026398"/>
              <a:gd name="connsiteX50" fmla="*/ 2123001 w 7064597"/>
              <a:gd name="connsiteY50" fmla="*/ 2811646 h 4026398"/>
              <a:gd name="connsiteX51" fmla="*/ 2149378 w 7064597"/>
              <a:gd name="connsiteY51" fmla="*/ 2820438 h 4026398"/>
              <a:gd name="connsiteX52" fmla="*/ 2237301 w 7064597"/>
              <a:gd name="connsiteY52" fmla="*/ 2846815 h 4026398"/>
              <a:gd name="connsiteX53" fmla="*/ 2571409 w 7064597"/>
              <a:gd name="connsiteY53" fmla="*/ 2829230 h 4026398"/>
              <a:gd name="connsiteX54" fmla="*/ 2624163 w 7064597"/>
              <a:gd name="connsiteY54" fmla="*/ 2811646 h 4026398"/>
              <a:gd name="connsiteX55" fmla="*/ 2782424 w 7064597"/>
              <a:gd name="connsiteY55" fmla="*/ 2802854 h 4026398"/>
              <a:gd name="connsiteX56" fmla="*/ 3239624 w 7064597"/>
              <a:gd name="connsiteY56" fmla="*/ 2776477 h 4026398"/>
              <a:gd name="connsiteX57" fmla="*/ 3318755 w 7064597"/>
              <a:gd name="connsiteY57" fmla="*/ 2767684 h 4026398"/>
              <a:gd name="connsiteX58" fmla="*/ 4540886 w 7064597"/>
              <a:gd name="connsiteY58" fmla="*/ 2794061 h 4026398"/>
              <a:gd name="connsiteX59" fmla="*/ 4716732 w 7064597"/>
              <a:gd name="connsiteY59" fmla="*/ 2785269 h 4026398"/>
              <a:gd name="connsiteX60" fmla="*/ 4769486 w 7064597"/>
              <a:gd name="connsiteY60" fmla="*/ 2776477 h 4026398"/>
              <a:gd name="connsiteX61" fmla="*/ 4866201 w 7064597"/>
              <a:gd name="connsiteY61" fmla="*/ 2767684 h 4026398"/>
              <a:gd name="connsiteX62" fmla="*/ 4980501 w 7064597"/>
              <a:gd name="connsiteY62" fmla="*/ 2732515 h 4026398"/>
              <a:gd name="connsiteX63" fmla="*/ 5015671 w 7064597"/>
              <a:gd name="connsiteY63" fmla="*/ 2679761 h 4026398"/>
              <a:gd name="connsiteX64" fmla="*/ 5094801 w 7064597"/>
              <a:gd name="connsiteY64" fmla="*/ 2591838 h 4026398"/>
              <a:gd name="connsiteX65" fmla="*/ 5129971 w 7064597"/>
              <a:gd name="connsiteY65" fmla="*/ 2556669 h 4026398"/>
              <a:gd name="connsiteX66" fmla="*/ 5156348 w 7064597"/>
              <a:gd name="connsiteY66" fmla="*/ 2512707 h 4026398"/>
              <a:gd name="connsiteX67" fmla="*/ 5182724 w 7064597"/>
              <a:gd name="connsiteY67" fmla="*/ 2477538 h 4026398"/>
              <a:gd name="connsiteX68" fmla="*/ 5235478 w 7064597"/>
              <a:gd name="connsiteY68" fmla="*/ 2310484 h 4026398"/>
              <a:gd name="connsiteX69" fmla="*/ 5253063 w 7064597"/>
              <a:gd name="connsiteY69" fmla="*/ 2266523 h 4026398"/>
              <a:gd name="connsiteX70" fmla="*/ 5288232 w 7064597"/>
              <a:gd name="connsiteY70" fmla="*/ 2134638 h 4026398"/>
              <a:gd name="connsiteX71" fmla="*/ 5279440 w 7064597"/>
              <a:gd name="connsiteY71" fmla="*/ 1536761 h 4026398"/>
              <a:gd name="connsiteX72" fmla="*/ 5261855 w 7064597"/>
              <a:gd name="connsiteY72" fmla="*/ 1448838 h 4026398"/>
              <a:gd name="connsiteX73" fmla="*/ 5244271 w 7064597"/>
              <a:gd name="connsiteY73" fmla="*/ 1352123 h 4026398"/>
              <a:gd name="connsiteX74" fmla="*/ 5226686 w 7064597"/>
              <a:gd name="connsiteY74" fmla="*/ 1193861 h 4026398"/>
              <a:gd name="connsiteX75" fmla="*/ 5270648 w 7064597"/>
              <a:gd name="connsiteY75" fmla="*/ 631154 h 4026398"/>
              <a:gd name="connsiteX76" fmla="*/ 5499248 w 7064597"/>
              <a:gd name="connsiteY76" fmla="*/ 173954 h 4026398"/>
              <a:gd name="connsiteX77" fmla="*/ 5938863 w 7064597"/>
              <a:gd name="connsiteY77" fmla="*/ 24484 h 4026398"/>
              <a:gd name="connsiteX78" fmla="*/ 6519156 w 7064597"/>
              <a:gd name="connsiteY78" fmla="*/ 24484 h 4026398"/>
              <a:gd name="connsiteX79" fmla="*/ 6914809 w 7064597"/>
              <a:gd name="connsiteY79" fmla="*/ 261876 h 4026398"/>
              <a:gd name="connsiteX80" fmla="*/ 7064278 w 7064597"/>
              <a:gd name="connsiteY80" fmla="*/ 763038 h 4026398"/>
              <a:gd name="connsiteX81" fmla="*/ 6941185 w 7064597"/>
              <a:gd name="connsiteY81" fmla="*/ 2547876 h 4026398"/>
              <a:gd name="connsiteX82" fmla="*/ 6545532 w 7064597"/>
              <a:gd name="connsiteY82" fmla="*/ 3558991 h 4026398"/>
              <a:gd name="connsiteX83" fmla="*/ 5455286 w 7064597"/>
              <a:gd name="connsiteY83" fmla="*/ 3937061 h 4026398"/>
              <a:gd name="connsiteX84" fmla="*/ 3309963 w 7064597"/>
              <a:gd name="connsiteY84" fmla="*/ 4016191 h 4026398"/>
              <a:gd name="connsiteX85" fmla="*/ 1569086 w 7064597"/>
              <a:gd name="connsiteY85" fmla="*/ 3963437 h 4026398"/>
              <a:gd name="connsiteX86" fmla="*/ 514008 w 7064597"/>
              <a:gd name="connsiteY86" fmla="*/ 3462276 h 4026398"/>
              <a:gd name="connsiteX87" fmla="*/ 91978 w 7064597"/>
              <a:gd name="connsiteY87" fmla="*/ 2627007 h 4026398"/>
              <a:gd name="connsiteX0" fmla="*/ 87949 w 7060568"/>
              <a:gd name="connsiteY0" fmla="*/ 2627007 h 4026398"/>
              <a:gd name="connsiteX1" fmla="*/ 26 w 7060568"/>
              <a:gd name="connsiteY1" fmla="*/ 1378500 h 4026398"/>
              <a:gd name="connsiteX2" fmla="*/ 79157 w 7060568"/>
              <a:gd name="connsiteY2" fmla="*/ 807000 h 4026398"/>
              <a:gd name="connsiteX3" fmla="*/ 114326 w 7060568"/>
              <a:gd name="connsiteY3" fmla="*/ 719077 h 4026398"/>
              <a:gd name="connsiteX4" fmla="*/ 140703 w 7060568"/>
              <a:gd name="connsiteY4" fmla="*/ 666323 h 4026398"/>
              <a:gd name="connsiteX5" fmla="*/ 158288 w 7060568"/>
              <a:gd name="connsiteY5" fmla="*/ 613569 h 4026398"/>
              <a:gd name="connsiteX6" fmla="*/ 263795 w 7060568"/>
              <a:gd name="connsiteY6" fmla="*/ 428930 h 4026398"/>
              <a:gd name="connsiteX7" fmla="*/ 334134 w 7060568"/>
              <a:gd name="connsiteY7" fmla="*/ 349800 h 4026398"/>
              <a:gd name="connsiteX8" fmla="*/ 386888 w 7060568"/>
              <a:gd name="connsiteY8" fmla="*/ 305838 h 4026398"/>
              <a:gd name="connsiteX9" fmla="*/ 466019 w 7060568"/>
              <a:gd name="connsiteY9" fmla="*/ 244292 h 4026398"/>
              <a:gd name="connsiteX10" fmla="*/ 501188 w 7060568"/>
              <a:gd name="connsiteY10" fmla="*/ 235500 h 4026398"/>
              <a:gd name="connsiteX11" fmla="*/ 562734 w 7060568"/>
              <a:gd name="connsiteY11" fmla="*/ 209123 h 4026398"/>
              <a:gd name="connsiteX12" fmla="*/ 606695 w 7060568"/>
              <a:gd name="connsiteY12" fmla="*/ 191538 h 4026398"/>
              <a:gd name="connsiteX13" fmla="*/ 659449 w 7060568"/>
              <a:gd name="connsiteY13" fmla="*/ 182746 h 4026398"/>
              <a:gd name="connsiteX14" fmla="*/ 712203 w 7060568"/>
              <a:gd name="connsiteY14" fmla="*/ 165161 h 4026398"/>
              <a:gd name="connsiteX15" fmla="*/ 791334 w 7060568"/>
              <a:gd name="connsiteY15" fmla="*/ 147577 h 4026398"/>
              <a:gd name="connsiteX16" fmla="*/ 879257 w 7060568"/>
              <a:gd name="connsiteY16" fmla="*/ 129992 h 4026398"/>
              <a:gd name="connsiteX17" fmla="*/ 949595 w 7060568"/>
              <a:gd name="connsiteY17" fmla="*/ 112407 h 4026398"/>
              <a:gd name="connsiteX18" fmla="*/ 1046311 w 7060568"/>
              <a:gd name="connsiteY18" fmla="*/ 138784 h 4026398"/>
              <a:gd name="connsiteX19" fmla="*/ 1072688 w 7060568"/>
              <a:gd name="connsiteY19" fmla="*/ 156369 h 4026398"/>
              <a:gd name="connsiteX20" fmla="*/ 1160611 w 7060568"/>
              <a:gd name="connsiteY20" fmla="*/ 173954 h 4026398"/>
              <a:gd name="connsiteX21" fmla="*/ 1257326 w 7060568"/>
              <a:gd name="connsiteY21" fmla="*/ 209123 h 4026398"/>
              <a:gd name="connsiteX22" fmla="*/ 1310080 w 7060568"/>
              <a:gd name="connsiteY22" fmla="*/ 226707 h 4026398"/>
              <a:gd name="connsiteX23" fmla="*/ 1380419 w 7060568"/>
              <a:gd name="connsiteY23" fmla="*/ 253084 h 4026398"/>
              <a:gd name="connsiteX24" fmla="*/ 1441965 w 7060568"/>
              <a:gd name="connsiteY24" fmla="*/ 305838 h 4026398"/>
              <a:gd name="connsiteX25" fmla="*/ 1468342 w 7060568"/>
              <a:gd name="connsiteY25" fmla="*/ 341007 h 4026398"/>
              <a:gd name="connsiteX26" fmla="*/ 1494719 w 7060568"/>
              <a:gd name="connsiteY26" fmla="*/ 428930 h 4026398"/>
              <a:gd name="connsiteX27" fmla="*/ 1503511 w 7060568"/>
              <a:gd name="connsiteY27" fmla="*/ 481684 h 4026398"/>
              <a:gd name="connsiteX28" fmla="*/ 1529888 w 7060568"/>
              <a:gd name="connsiteY28" fmla="*/ 587192 h 4026398"/>
              <a:gd name="connsiteX29" fmla="*/ 1529888 w 7060568"/>
              <a:gd name="connsiteY29" fmla="*/ 1000430 h 4026398"/>
              <a:gd name="connsiteX30" fmla="*/ 1521095 w 7060568"/>
              <a:gd name="connsiteY30" fmla="*/ 1782946 h 4026398"/>
              <a:gd name="connsiteX31" fmla="*/ 1529888 w 7060568"/>
              <a:gd name="connsiteY31" fmla="*/ 1923623 h 4026398"/>
              <a:gd name="connsiteX32" fmla="*/ 1538680 w 7060568"/>
              <a:gd name="connsiteY32" fmla="*/ 1950000 h 4026398"/>
              <a:gd name="connsiteX33" fmla="*/ 1556265 w 7060568"/>
              <a:gd name="connsiteY33" fmla="*/ 2108261 h 4026398"/>
              <a:gd name="connsiteX34" fmla="*/ 1582642 w 7060568"/>
              <a:gd name="connsiteY34" fmla="*/ 2169807 h 4026398"/>
              <a:gd name="connsiteX35" fmla="*/ 1591434 w 7060568"/>
              <a:gd name="connsiteY35" fmla="*/ 2204977 h 4026398"/>
              <a:gd name="connsiteX36" fmla="*/ 1609019 w 7060568"/>
              <a:gd name="connsiteY36" fmla="*/ 2257730 h 4026398"/>
              <a:gd name="connsiteX37" fmla="*/ 1617811 w 7060568"/>
              <a:gd name="connsiteY37" fmla="*/ 2284107 h 4026398"/>
              <a:gd name="connsiteX38" fmla="*/ 1635395 w 7060568"/>
              <a:gd name="connsiteY38" fmla="*/ 2319277 h 4026398"/>
              <a:gd name="connsiteX39" fmla="*/ 1644188 w 7060568"/>
              <a:gd name="connsiteY39" fmla="*/ 2372030 h 4026398"/>
              <a:gd name="connsiteX40" fmla="*/ 1661772 w 7060568"/>
              <a:gd name="connsiteY40" fmla="*/ 2415992 h 4026398"/>
              <a:gd name="connsiteX41" fmla="*/ 1670565 w 7060568"/>
              <a:gd name="connsiteY41" fmla="*/ 2442369 h 4026398"/>
              <a:gd name="connsiteX42" fmla="*/ 1705734 w 7060568"/>
              <a:gd name="connsiteY42" fmla="*/ 2539084 h 4026398"/>
              <a:gd name="connsiteX43" fmla="*/ 1758488 w 7060568"/>
              <a:gd name="connsiteY43" fmla="*/ 2591838 h 4026398"/>
              <a:gd name="connsiteX44" fmla="*/ 1776072 w 7060568"/>
              <a:gd name="connsiteY44" fmla="*/ 2618215 h 4026398"/>
              <a:gd name="connsiteX45" fmla="*/ 1828826 w 7060568"/>
              <a:gd name="connsiteY45" fmla="*/ 2653384 h 4026398"/>
              <a:gd name="connsiteX46" fmla="*/ 1881580 w 7060568"/>
              <a:gd name="connsiteY46" fmla="*/ 2697346 h 4026398"/>
              <a:gd name="connsiteX47" fmla="*/ 1934334 w 7060568"/>
              <a:gd name="connsiteY47" fmla="*/ 2732515 h 4026398"/>
              <a:gd name="connsiteX48" fmla="*/ 2013465 w 7060568"/>
              <a:gd name="connsiteY48" fmla="*/ 2758892 h 4026398"/>
              <a:gd name="connsiteX49" fmla="*/ 2118972 w 7060568"/>
              <a:gd name="connsiteY49" fmla="*/ 2811646 h 4026398"/>
              <a:gd name="connsiteX50" fmla="*/ 2145349 w 7060568"/>
              <a:gd name="connsiteY50" fmla="*/ 2820438 h 4026398"/>
              <a:gd name="connsiteX51" fmla="*/ 2233272 w 7060568"/>
              <a:gd name="connsiteY51" fmla="*/ 2846815 h 4026398"/>
              <a:gd name="connsiteX52" fmla="*/ 2567380 w 7060568"/>
              <a:gd name="connsiteY52" fmla="*/ 2829230 h 4026398"/>
              <a:gd name="connsiteX53" fmla="*/ 2620134 w 7060568"/>
              <a:gd name="connsiteY53" fmla="*/ 2811646 h 4026398"/>
              <a:gd name="connsiteX54" fmla="*/ 2778395 w 7060568"/>
              <a:gd name="connsiteY54" fmla="*/ 2802854 h 4026398"/>
              <a:gd name="connsiteX55" fmla="*/ 3235595 w 7060568"/>
              <a:gd name="connsiteY55" fmla="*/ 2776477 h 4026398"/>
              <a:gd name="connsiteX56" fmla="*/ 3314726 w 7060568"/>
              <a:gd name="connsiteY56" fmla="*/ 2767684 h 4026398"/>
              <a:gd name="connsiteX57" fmla="*/ 4536857 w 7060568"/>
              <a:gd name="connsiteY57" fmla="*/ 2794061 h 4026398"/>
              <a:gd name="connsiteX58" fmla="*/ 4712703 w 7060568"/>
              <a:gd name="connsiteY58" fmla="*/ 2785269 h 4026398"/>
              <a:gd name="connsiteX59" fmla="*/ 4765457 w 7060568"/>
              <a:gd name="connsiteY59" fmla="*/ 2776477 h 4026398"/>
              <a:gd name="connsiteX60" fmla="*/ 4862172 w 7060568"/>
              <a:gd name="connsiteY60" fmla="*/ 2767684 h 4026398"/>
              <a:gd name="connsiteX61" fmla="*/ 4976472 w 7060568"/>
              <a:gd name="connsiteY61" fmla="*/ 2732515 h 4026398"/>
              <a:gd name="connsiteX62" fmla="*/ 5011642 w 7060568"/>
              <a:gd name="connsiteY62" fmla="*/ 2679761 h 4026398"/>
              <a:gd name="connsiteX63" fmla="*/ 5090772 w 7060568"/>
              <a:gd name="connsiteY63" fmla="*/ 2591838 h 4026398"/>
              <a:gd name="connsiteX64" fmla="*/ 5125942 w 7060568"/>
              <a:gd name="connsiteY64" fmla="*/ 2556669 h 4026398"/>
              <a:gd name="connsiteX65" fmla="*/ 5152319 w 7060568"/>
              <a:gd name="connsiteY65" fmla="*/ 2512707 h 4026398"/>
              <a:gd name="connsiteX66" fmla="*/ 5178695 w 7060568"/>
              <a:gd name="connsiteY66" fmla="*/ 2477538 h 4026398"/>
              <a:gd name="connsiteX67" fmla="*/ 5231449 w 7060568"/>
              <a:gd name="connsiteY67" fmla="*/ 2310484 h 4026398"/>
              <a:gd name="connsiteX68" fmla="*/ 5249034 w 7060568"/>
              <a:gd name="connsiteY68" fmla="*/ 2266523 h 4026398"/>
              <a:gd name="connsiteX69" fmla="*/ 5284203 w 7060568"/>
              <a:gd name="connsiteY69" fmla="*/ 2134638 h 4026398"/>
              <a:gd name="connsiteX70" fmla="*/ 5275411 w 7060568"/>
              <a:gd name="connsiteY70" fmla="*/ 1536761 h 4026398"/>
              <a:gd name="connsiteX71" fmla="*/ 5257826 w 7060568"/>
              <a:gd name="connsiteY71" fmla="*/ 1448838 h 4026398"/>
              <a:gd name="connsiteX72" fmla="*/ 5240242 w 7060568"/>
              <a:gd name="connsiteY72" fmla="*/ 1352123 h 4026398"/>
              <a:gd name="connsiteX73" fmla="*/ 5222657 w 7060568"/>
              <a:gd name="connsiteY73" fmla="*/ 1193861 h 4026398"/>
              <a:gd name="connsiteX74" fmla="*/ 5266619 w 7060568"/>
              <a:gd name="connsiteY74" fmla="*/ 631154 h 4026398"/>
              <a:gd name="connsiteX75" fmla="*/ 5495219 w 7060568"/>
              <a:gd name="connsiteY75" fmla="*/ 173954 h 4026398"/>
              <a:gd name="connsiteX76" fmla="*/ 5934834 w 7060568"/>
              <a:gd name="connsiteY76" fmla="*/ 24484 h 4026398"/>
              <a:gd name="connsiteX77" fmla="*/ 6515127 w 7060568"/>
              <a:gd name="connsiteY77" fmla="*/ 24484 h 4026398"/>
              <a:gd name="connsiteX78" fmla="*/ 6910780 w 7060568"/>
              <a:gd name="connsiteY78" fmla="*/ 261876 h 4026398"/>
              <a:gd name="connsiteX79" fmla="*/ 7060249 w 7060568"/>
              <a:gd name="connsiteY79" fmla="*/ 763038 h 4026398"/>
              <a:gd name="connsiteX80" fmla="*/ 6937156 w 7060568"/>
              <a:gd name="connsiteY80" fmla="*/ 2547876 h 4026398"/>
              <a:gd name="connsiteX81" fmla="*/ 6541503 w 7060568"/>
              <a:gd name="connsiteY81" fmla="*/ 3558991 h 4026398"/>
              <a:gd name="connsiteX82" fmla="*/ 5451257 w 7060568"/>
              <a:gd name="connsiteY82" fmla="*/ 3937061 h 4026398"/>
              <a:gd name="connsiteX83" fmla="*/ 3305934 w 7060568"/>
              <a:gd name="connsiteY83" fmla="*/ 4016191 h 4026398"/>
              <a:gd name="connsiteX84" fmla="*/ 1565057 w 7060568"/>
              <a:gd name="connsiteY84" fmla="*/ 3963437 h 4026398"/>
              <a:gd name="connsiteX85" fmla="*/ 509979 w 7060568"/>
              <a:gd name="connsiteY85" fmla="*/ 3462276 h 4026398"/>
              <a:gd name="connsiteX86" fmla="*/ 87949 w 7060568"/>
              <a:gd name="connsiteY8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40677 w 7060542"/>
              <a:gd name="connsiteY3" fmla="*/ 666323 h 4026398"/>
              <a:gd name="connsiteX4" fmla="*/ 158262 w 7060542"/>
              <a:gd name="connsiteY4" fmla="*/ 613569 h 4026398"/>
              <a:gd name="connsiteX5" fmla="*/ 263769 w 7060542"/>
              <a:gd name="connsiteY5" fmla="*/ 428930 h 4026398"/>
              <a:gd name="connsiteX6" fmla="*/ 334108 w 7060542"/>
              <a:gd name="connsiteY6" fmla="*/ 349800 h 4026398"/>
              <a:gd name="connsiteX7" fmla="*/ 386862 w 7060542"/>
              <a:gd name="connsiteY7" fmla="*/ 305838 h 4026398"/>
              <a:gd name="connsiteX8" fmla="*/ 465993 w 7060542"/>
              <a:gd name="connsiteY8" fmla="*/ 244292 h 4026398"/>
              <a:gd name="connsiteX9" fmla="*/ 501162 w 7060542"/>
              <a:gd name="connsiteY9" fmla="*/ 235500 h 4026398"/>
              <a:gd name="connsiteX10" fmla="*/ 562708 w 7060542"/>
              <a:gd name="connsiteY10" fmla="*/ 209123 h 4026398"/>
              <a:gd name="connsiteX11" fmla="*/ 606669 w 7060542"/>
              <a:gd name="connsiteY11" fmla="*/ 191538 h 4026398"/>
              <a:gd name="connsiteX12" fmla="*/ 659423 w 7060542"/>
              <a:gd name="connsiteY12" fmla="*/ 182746 h 4026398"/>
              <a:gd name="connsiteX13" fmla="*/ 712177 w 7060542"/>
              <a:gd name="connsiteY13" fmla="*/ 165161 h 4026398"/>
              <a:gd name="connsiteX14" fmla="*/ 791308 w 7060542"/>
              <a:gd name="connsiteY14" fmla="*/ 147577 h 4026398"/>
              <a:gd name="connsiteX15" fmla="*/ 879231 w 7060542"/>
              <a:gd name="connsiteY15" fmla="*/ 129992 h 4026398"/>
              <a:gd name="connsiteX16" fmla="*/ 949569 w 7060542"/>
              <a:gd name="connsiteY16" fmla="*/ 112407 h 4026398"/>
              <a:gd name="connsiteX17" fmla="*/ 1046285 w 7060542"/>
              <a:gd name="connsiteY17" fmla="*/ 138784 h 4026398"/>
              <a:gd name="connsiteX18" fmla="*/ 1072662 w 7060542"/>
              <a:gd name="connsiteY18" fmla="*/ 156369 h 4026398"/>
              <a:gd name="connsiteX19" fmla="*/ 1160585 w 7060542"/>
              <a:gd name="connsiteY19" fmla="*/ 173954 h 4026398"/>
              <a:gd name="connsiteX20" fmla="*/ 1257300 w 7060542"/>
              <a:gd name="connsiteY20" fmla="*/ 209123 h 4026398"/>
              <a:gd name="connsiteX21" fmla="*/ 1310054 w 7060542"/>
              <a:gd name="connsiteY21" fmla="*/ 226707 h 4026398"/>
              <a:gd name="connsiteX22" fmla="*/ 1380393 w 7060542"/>
              <a:gd name="connsiteY22" fmla="*/ 253084 h 4026398"/>
              <a:gd name="connsiteX23" fmla="*/ 1441939 w 7060542"/>
              <a:gd name="connsiteY23" fmla="*/ 305838 h 4026398"/>
              <a:gd name="connsiteX24" fmla="*/ 1468316 w 7060542"/>
              <a:gd name="connsiteY24" fmla="*/ 341007 h 4026398"/>
              <a:gd name="connsiteX25" fmla="*/ 1494693 w 7060542"/>
              <a:gd name="connsiteY25" fmla="*/ 428930 h 4026398"/>
              <a:gd name="connsiteX26" fmla="*/ 1503485 w 7060542"/>
              <a:gd name="connsiteY26" fmla="*/ 481684 h 4026398"/>
              <a:gd name="connsiteX27" fmla="*/ 1529862 w 7060542"/>
              <a:gd name="connsiteY27" fmla="*/ 587192 h 4026398"/>
              <a:gd name="connsiteX28" fmla="*/ 1529862 w 7060542"/>
              <a:gd name="connsiteY28" fmla="*/ 1000430 h 4026398"/>
              <a:gd name="connsiteX29" fmla="*/ 1521069 w 7060542"/>
              <a:gd name="connsiteY29" fmla="*/ 1782946 h 4026398"/>
              <a:gd name="connsiteX30" fmla="*/ 1529862 w 7060542"/>
              <a:gd name="connsiteY30" fmla="*/ 1923623 h 4026398"/>
              <a:gd name="connsiteX31" fmla="*/ 1538654 w 7060542"/>
              <a:gd name="connsiteY31" fmla="*/ 1950000 h 4026398"/>
              <a:gd name="connsiteX32" fmla="*/ 1556239 w 7060542"/>
              <a:gd name="connsiteY32" fmla="*/ 2108261 h 4026398"/>
              <a:gd name="connsiteX33" fmla="*/ 1582616 w 7060542"/>
              <a:gd name="connsiteY33" fmla="*/ 2169807 h 4026398"/>
              <a:gd name="connsiteX34" fmla="*/ 1591408 w 7060542"/>
              <a:gd name="connsiteY34" fmla="*/ 2204977 h 4026398"/>
              <a:gd name="connsiteX35" fmla="*/ 1608993 w 7060542"/>
              <a:gd name="connsiteY35" fmla="*/ 2257730 h 4026398"/>
              <a:gd name="connsiteX36" fmla="*/ 1617785 w 7060542"/>
              <a:gd name="connsiteY36" fmla="*/ 2284107 h 4026398"/>
              <a:gd name="connsiteX37" fmla="*/ 1635369 w 7060542"/>
              <a:gd name="connsiteY37" fmla="*/ 2319277 h 4026398"/>
              <a:gd name="connsiteX38" fmla="*/ 1644162 w 7060542"/>
              <a:gd name="connsiteY38" fmla="*/ 2372030 h 4026398"/>
              <a:gd name="connsiteX39" fmla="*/ 1661746 w 7060542"/>
              <a:gd name="connsiteY39" fmla="*/ 2415992 h 4026398"/>
              <a:gd name="connsiteX40" fmla="*/ 1670539 w 7060542"/>
              <a:gd name="connsiteY40" fmla="*/ 2442369 h 4026398"/>
              <a:gd name="connsiteX41" fmla="*/ 1705708 w 7060542"/>
              <a:gd name="connsiteY41" fmla="*/ 2539084 h 4026398"/>
              <a:gd name="connsiteX42" fmla="*/ 1758462 w 7060542"/>
              <a:gd name="connsiteY42" fmla="*/ 2591838 h 4026398"/>
              <a:gd name="connsiteX43" fmla="*/ 1776046 w 7060542"/>
              <a:gd name="connsiteY43" fmla="*/ 2618215 h 4026398"/>
              <a:gd name="connsiteX44" fmla="*/ 1828800 w 7060542"/>
              <a:gd name="connsiteY44" fmla="*/ 2653384 h 4026398"/>
              <a:gd name="connsiteX45" fmla="*/ 1881554 w 7060542"/>
              <a:gd name="connsiteY45" fmla="*/ 2697346 h 4026398"/>
              <a:gd name="connsiteX46" fmla="*/ 1934308 w 7060542"/>
              <a:gd name="connsiteY46" fmla="*/ 2732515 h 4026398"/>
              <a:gd name="connsiteX47" fmla="*/ 2013439 w 7060542"/>
              <a:gd name="connsiteY47" fmla="*/ 2758892 h 4026398"/>
              <a:gd name="connsiteX48" fmla="*/ 2118946 w 7060542"/>
              <a:gd name="connsiteY48" fmla="*/ 2811646 h 4026398"/>
              <a:gd name="connsiteX49" fmla="*/ 2145323 w 7060542"/>
              <a:gd name="connsiteY49" fmla="*/ 2820438 h 4026398"/>
              <a:gd name="connsiteX50" fmla="*/ 2233246 w 7060542"/>
              <a:gd name="connsiteY50" fmla="*/ 2846815 h 4026398"/>
              <a:gd name="connsiteX51" fmla="*/ 2567354 w 7060542"/>
              <a:gd name="connsiteY51" fmla="*/ 2829230 h 4026398"/>
              <a:gd name="connsiteX52" fmla="*/ 2620108 w 7060542"/>
              <a:gd name="connsiteY52" fmla="*/ 2811646 h 4026398"/>
              <a:gd name="connsiteX53" fmla="*/ 2778369 w 7060542"/>
              <a:gd name="connsiteY53" fmla="*/ 2802854 h 4026398"/>
              <a:gd name="connsiteX54" fmla="*/ 3235569 w 7060542"/>
              <a:gd name="connsiteY54" fmla="*/ 2776477 h 4026398"/>
              <a:gd name="connsiteX55" fmla="*/ 3314700 w 7060542"/>
              <a:gd name="connsiteY55" fmla="*/ 2767684 h 4026398"/>
              <a:gd name="connsiteX56" fmla="*/ 4536831 w 7060542"/>
              <a:gd name="connsiteY56" fmla="*/ 2794061 h 4026398"/>
              <a:gd name="connsiteX57" fmla="*/ 4712677 w 7060542"/>
              <a:gd name="connsiteY57" fmla="*/ 2785269 h 4026398"/>
              <a:gd name="connsiteX58" fmla="*/ 4765431 w 7060542"/>
              <a:gd name="connsiteY58" fmla="*/ 2776477 h 4026398"/>
              <a:gd name="connsiteX59" fmla="*/ 4862146 w 7060542"/>
              <a:gd name="connsiteY59" fmla="*/ 2767684 h 4026398"/>
              <a:gd name="connsiteX60" fmla="*/ 4976446 w 7060542"/>
              <a:gd name="connsiteY60" fmla="*/ 2732515 h 4026398"/>
              <a:gd name="connsiteX61" fmla="*/ 5011616 w 7060542"/>
              <a:gd name="connsiteY61" fmla="*/ 2679761 h 4026398"/>
              <a:gd name="connsiteX62" fmla="*/ 5090746 w 7060542"/>
              <a:gd name="connsiteY62" fmla="*/ 2591838 h 4026398"/>
              <a:gd name="connsiteX63" fmla="*/ 5125916 w 7060542"/>
              <a:gd name="connsiteY63" fmla="*/ 2556669 h 4026398"/>
              <a:gd name="connsiteX64" fmla="*/ 5152293 w 7060542"/>
              <a:gd name="connsiteY64" fmla="*/ 2512707 h 4026398"/>
              <a:gd name="connsiteX65" fmla="*/ 5178669 w 7060542"/>
              <a:gd name="connsiteY65" fmla="*/ 2477538 h 4026398"/>
              <a:gd name="connsiteX66" fmla="*/ 5231423 w 7060542"/>
              <a:gd name="connsiteY66" fmla="*/ 2310484 h 4026398"/>
              <a:gd name="connsiteX67" fmla="*/ 5249008 w 7060542"/>
              <a:gd name="connsiteY67" fmla="*/ 2266523 h 4026398"/>
              <a:gd name="connsiteX68" fmla="*/ 5284177 w 7060542"/>
              <a:gd name="connsiteY68" fmla="*/ 2134638 h 4026398"/>
              <a:gd name="connsiteX69" fmla="*/ 5275385 w 7060542"/>
              <a:gd name="connsiteY69" fmla="*/ 1536761 h 4026398"/>
              <a:gd name="connsiteX70" fmla="*/ 5257800 w 7060542"/>
              <a:gd name="connsiteY70" fmla="*/ 1448838 h 4026398"/>
              <a:gd name="connsiteX71" fmla="*/ 5240216 w 7060542"/>
              <a:gd name="connsiteY71" fmla="*/ 1352123 h 4026398"/>
              <a:gd name="connsiteX72" fmla="*/ 5222631 w 7060542"/>
              <a:gd name="connsiteY72" fmla="*/ 1193861 h 4026398"/>
              <a:gd name="connsiteX73" fmla="*/ 5266593 w 7060542"/>
              <a:gd name="connsiteY73" fmla="*/ 631154 h 4026398"/>
              <a:gd name="connsiteX74" fmla="*/ 5495193 w 7060542"/>
              <a:gd name="connsiteY74" fmla="*/ 173954 h 4026398"/>
              <a:gd name="connsiteX75" fmla="*/ 5934808 w 7060542"/>
              <a:gd name="connsiteY75" fmla="*/ 24484 h 4026398"/>
              <a:gd name="connsiteX76" fmla="*/ 6515101 w 7060542"/>
              <a:gd name="connsiteY76" fmla="*/ 24484 h 4026398"/>
              <a:gd name="connsiteX77" fmla="*/ 6910754 w 7060542"/>
              <a:gd name="connsiteY77" fmla="*/ 261876 h 4026398"/>
              <a:gd name="connsiteX78" fmla="*/ 7060223 w 7060542"/>
              <a:gd name="connsiteY78" fmla="*/ 763038 h 4026398"/>
              <a:gd name="connsiteX79" fmla="*/ 6937130 w 7060542"/>
              <a:gd name="connsiteY79" fmla="*/ 2547876 h 4026398"/>
              <a:gd name="connsiteX80" fmla="*/ 6541477 w 7060542"/>
              <a:gd name="connsiteY80" fmla="*/ 3558991 h 4026398"/>
              <a:gd name="connsiteX81" fmla="*/ 5451231 w 7060542"/>
              <a:gd name="connsiteY81" fmla="*/ 3937061 h 4026398"/>
              <a:gd name="connsiteX82" fmla="*/ 3305908 w 7060542"/>
              <a:gd name="connsiteY82" fmla="*/ 4016191 h 4026398"/>
              <a:gd name="connsiteX83" fmla="*/ 1565031 w 7060542"/>
              <a:gd name="connsiteY83" fmla="*/ 3963437 h 4026398"/>
              <a:gd name="connsiteX84" fmla="*/ 509953 w 7060542"/>
              <a:gd name="connsiteY84" fmla="*/ 3462276 h 4026398"/>
              <a:gd name="connsiteX85" fmla="*/ 87923 w 7060542"/>
              <a:gd name="connsiteY8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58262 w 7060542"/>
              <a:gd name="connsiteY3" fmla="*/ 613569 h 4026398"/>
              <a:gd name="connsiteX4" fmla="*/ 263769 w 7060542"/>
              <a:gd name="connsiteY4" fmla="*/ 428930 h 4026398"/>
              <a:gd name="connsiteX5" fmla="*/ 334108 w 7060542"/>
              <a:gd name="connsiteY5" fmla="*/ 349800 h 4026398"/>
              <a:gd name="connsiteX6" fmla="*/ 386862 w 7060542"/>
              <a:gd name="connsiteY6" fmla="*/ 305838 h 4026398"/>
              <a:gd name="connsiteX7" fmla="*/ 465993 w 7060542"/>
              <a:gd name="connsiteY7" fmla="*/ 244292 h 4026398"/>
              <a:gd name="connsiteX8" fmla="*/ 501162 w 7060542"/>
              <a:gd name="connsiteY8" fmla="*/ 235500 h 4026398"/>
              <a:gd name="connsiteX9" fmla="*/ 562708 w 7060542"/>
              <a:gd name="connsiteY9" fmla="*/ 209123 h 4026398"/>
              <a:gd name="connsiteX10" fmla="*/ 606669 w 7060542"/>
              <a:gd name="connsiteY10" fmla="*/ 191538 h 4026398"/>
              <a:gd name="connsiteX11" fmla="*/ 659423 w 7060542"/>
              <a:gd name="connsiteY11" fmla="*/ 182746 h 4026398"/>
              <a:gd name="connsiteX12" fmla="*/ 712177 w 7060542"/>
              <a:gd name="connsiteY12" fmla="*/ 165161 h 4026398"/>
              <a:gd name="connsiteX13" fmla="*/ 791308 w 7060542"/>
              <a:gd name="connsiteY13" fmla="*/ 147577 h 4026398"/>
              <a:gd name="connsiteX14" fmla="*/ 879231 w 7060542"/>
              <a:gd name="connsiteY14" fmla="*/ 129992 h 4026398"/>
              <a:gd name="connsiteX15" fmla="*/ 949569 w 7060542"/>
              <a:gd name="connsiteY15" fmla="*/ 112407 h 4026398"/>
              <a:gd name="connsiteX16" fmla="*/ 1046285 w 7060542"/>
              <a:gd name="connsiteY16" fmla="*/ 138784 h 4026398"/>
              <a:gd name="connsiteX17" fmla="*/ 1072662 w 7060542"/>
              <a:gd name="connsiteY17" fmla="*/ 156369 h 4026398"/>
              <a:gd name="connsiteX18" fmla="*/ 1160585 w 7060542"/>
              <a:gd name="connsiteY18" fmla="*/ 173954 h 4026398"/>
              <a:gd name="connsiteX19" fmla="*/ 1257300 w 7060542"/>
              <a:gd name="connsiteY19" fmla="*/ 209123 h 4026398"/>
              <a:gd name="connsiteX20" fmla="*/ 1310054 w 7060542"/>
              <a:gd name="connsiteY20" fmla="*/ 226707 h 4026398"/>
              <a:gd name="connsiteX21" fmla="*/ 1380393 w 7060542"/>
              <a:gd name="connsiteY21" fmla="*/ 253084 h 4026398"/>
              <a:gd name="connsiteX22" fmla="*/ 1441939 w 7060542"/>
              <a:gd name="connsiteY22" fmla="*/ 305838 h 4026398"/>
              <a:gd name="connsiteX23" fmla="*/ 1468316 w 7060542"/>
              <a:gd name="connsiteY23" fmla="*/ 341007 h 4026398"/>
              <a:gd name="connsiteX24" fmla="*/ 1494693 w 7060542"/>
              <a:gd name="connsiteY24" fmla="*/ 428930 h 4026398"/>
              <a:gd name="connsiteX25" fmla="*/ 1503485 w 7060542"/>
              <a:gd name="connsiteY25" fmla="*/ 481684 h 4026398"/>
              <a:gd name="connsiteX26" fmla="*/ 1529862 w 7060542"/>
              <a:gd name="connsiteY26" fmla="*/ 587192 h 4026398"/>
              <a:gd name="connsiteX27" fmla="*/ 1529862 w 7060542"/>
              <a:gd name="connsiteY27" fmla="*/ 1000430 h 4026398"/>
              <a:gd name="connsiteX28" fmla="*/ 1521069 w 7060542"/>
              <a:gd name="connsiteY28" fmla="*/ 1782946 h 4026398"/>
              <a:gd name="connsiteX29" fmla="*/ 1529862 w 7060542"/>
              <a:gd name="connsiteY29" fmla="*/ 1923623 h 4026398"/>
              <a:gd name="connsiteX30" fmla="*/ 1538654 w 7060542"/>
              <a:gd name="connsiteY30" fmla="*/ 1950000 h 4026398"/>
              <a:gd name="connsiteX31" fmla="*/ 1556239 w 7060542"/>
              <a:gd name="connsiteY31" fmla="*/ 2108261 h 4026398"/>
              <a:gd name="connsiteX32" fmla="*/ 1582616 w 7060542"/>
              <a:gd name="connsiteY32" fmla="*/ 2169807 h 4026398"/>
              <a:gd name="connsiteX33" fmla="*/ 1591408 w 7060542"/>
              <a:gd name="connsiteY33" fmla="*/ 2204977 h 4026398"/>
              <a:gd name="connsiteX34" fmla="*/ 1608993 w 7060542"/>
              <a:gd name="connsiteY34" fmla="*/ 2257730 h 4026398"/>
              <a:gd name="connsiteX35" fmla="*/ 1617785 w 7060542"/>
              <a:gd name="connsiteY35" fmla="*/ 2284107 h 4026398"/>
              <a:gd name="connsiteX36" fmla="*/ 1635369 w 7060542"/>
              <a:gd name="connsiteY36" fmla="*/ 2319277 h 4026398"/>
              <a:gd name="connsiteX37" fmla="*/ 1644162 w 7060542"/>
              <a:gd name="connsiteY37" fmla="*/ 2372030 h 4026398"/>
              <a:gd name="connsiteX38" fmla="*/ 1661746 w 7060542"/>
              <a:gd name="connsiteY38" fmla="*/ 2415992 h 4026398"/>
              <a:gd name="connsiteX39" fmla="*/ 1670539 w 7060542"/>
              <a:gd name="connsiteY39" fmla="*/ 2442369 h 4026398"/>
              <a:gd name="connsiteX40" fmla="*/ 1705708 w 7060542"/>
              <a:gd name="connsiteY40" fmla="*/ 2539084 h 4026398"/>
              <a:gd name="connsiteX41" fmla="*/ 1758462 w 7060542"/>
              <a:gd name="connsiteY41" fmla="*/ 2591838 h 4026398"/>
              <a:gd name="connsiteX42" fmla="*/ 1776046 w 7060542"/>
              <a:gd name="connsiteY42" fmla="*/ 2618215 h 4026398"/>
              <a:gd name="connsiteX43" fmla="*/ 1828800 w 7060542"/>
              <a:gd name="connsiteY43" fmla="*/ 2653384 h 4026398"/>
              <a:gd name="connsiteX44" fmla="*/ 1881554 w 7060542"/>
              <a:gd name="connsiteY44" fmla="*/ 2697346 h 4026398"/>
              <a:gd name="connsiteX45" fmla="*/ 1934308 w 7060542"/>
              <a:gd name="connsiteY45" fmla="*/ 2732515 h 4026398"/>
              <a:gd name="connsiteX46" fmla="*/ 2013439 w 7060542"/>
              <a:gd name="connsiteY46" fmla="*/ 2758892 h 4026398"/>
              <a:gd name="connsiteX47" fmla="*/ 2118946 w 7060542"/>
              <a:gd name="connsiteY47" fmla="*/ 2811646 h 4026398"/>
              <a:gd name="connsiteX48" fmla="*/ 2145323 w 7060542"/>
              <a:gd name="connsiteY48" fmla="*/ 2820438 h 4026398"/>
              <a:gd name="connsiteX49" fmla="*/ 2233246 w 7060542"/>
              <a:gd name="connsiteY49" fmla="*/ 2846815 h 4026398"/>
              <a:gd name="connsiteX50" fmla="*/ 2567354 w 7060542"/>
              <a:gd name="connsiteY50" fmla="*/ 2829230 h 4026398"/>
              <a:gd name="connsiteX51" fmla="*/ 2620108 w 7060542"/>
              <a:gd name="connsiteY51" fmla="*/ 2811646 h 4026398"/>
              <a:gd name="connsiteX52" fmla="*/ 2778369 w 7060542"/>
              <a:gd name="connsiteY52" fmla="*/ 2802854 h 4026398"/>
              <a:gd name="connsiteX53" fmla="*/ 3235569 w 7060542"/>
              <a:gd name="connsiteY53" fmla="*/ 2776477 h 4026398"/>
              <a:gd name="connsiteX54" fmla="*/ 3314700 w 7060542"/>
              <a:gd name="connsiteY54" fmla="*/ 2767684 h 4026398"/>
              <a:gd name="connsiteX55" fmla="*/ 4536831 w 7060542"/>
              <a:gd name="connsiteY55" fmla="*/ 2794061 h 4026398"/>
              <a:gd name="connsiteX56" fmla="*/ 4712677 w 7060542"/>
              <a:gd name="connsiteY56" fmla="*/ 2785269 h 4026398"/>
              <a:gd name="connsiteX57" fmla="*/ 4765431 w 7060542"/>
              <a:gd name="connsiteY57" fmla="*/ 2776477 h 4026398"/>
              <a:gd name="connsiteX58" fmla="*/ 4862146 w 7060542"/>
              <a:gd name="connsiteY58" fmla="*/ 2767684 h 4026398"/>
              <a:gd name="connsiteX59" fmla="*/ 4976446 w 7060542"/>
              <a:gd name="connsiteY59" fmla="*/ 2732515 h 4026398"/>
              <a:gd name="connsiteX60" fmla="*/ 5011616 w 7060542"/>
              <a:gd name="connsiteY60" fmla="*/ 2679761 h 4026398"/>
              <a:gd name="connsiteX61" fmla="*/ 5090746 w 7060542"/>
              <a:gd name="connsiteY61" fmla="*/ 2591838 h 4026398"/>
              <a:gd name="connsiteX62" fmla="*/ 5125916 w 7060542"/>
              <a:gd name="connsiteY62" fmla="*/ 2556669 h 4026398"/>
              <a:gd name="connsiteX63" fmla="*/ 5152293 w 7060542"/>
              <a:gd name="connsiteY63" fmla="*/ 2512707 h 4026398"/>
              <a:gd name="connsiteX64" fmla="*/ 5178669 w 7060542"/>
              <a:gd name="connsiteY64" fmla="*/ 2477538 h 4026398"/>
              <a:gd name="connsiteX65" fmla="*/ 5231423 w 7060542"/>
              <a:gd name="connsiteY65" fmla="*/ 2310484 h 4026398"/>
              <a:gd name="connsiteX66" fmla="*/ 5249008 w 7060542"/>
              <a:gd name="connsiteY66" fmla="*/ 2266523 h 4026398"/>
              <a:gd name="connsiteX67" fmla="*/ 5284177 w 7060542"/>
              <a:gd name="connsiteY67" fmla="*/ 2134638 h 4026398"/>
              <a:gd name="connsiteX68" fmla="*/ 5275385 w 7060542"/>
              <a:gd name="connsiteY68" fmla="*/ 1536761 h 4026398"/>
              <a:gd name="connsiteX69" fmla="*/ 5257800 w 7060542"/>
              <a:gd name="connsiteY69" fmla="*/ 1448838 h 4026398"/>
              <a:gd name="connsiteX70" fmla="*/ 5240216 w 7060542"/>
              <a:gd name="connsiteY70" fmla="*/ 1352123 h 4026398"/>
              <a:gd name="connsiteX71" fmla="*/ 5222631 w 7060542"/>
              <a:gd name="connsiteY71" fmla="*/ 1193861 h 4026398"/>
              <a:gd name="connsiteX72" fmla="*/ 5266593 w 7060542"/>
              <a:gd name="connsiteY72" fmla="*/ 631154 h 4026398"/>
              <a:gd name="connsiteX73" fmla="*/ 5495193 w 7060542"/>
              <a:gd name="connsiteY73" fmla="*/ 173954 h 4026398"/>
              <a:gd name="connsiteX74" fmla="*/ 5934808 w 7060542"/>
              <a:gd name="connsiteY74" fmla="*/ 24484 h 4026398"/>
              <a:gd name="connsiteX75" fmla="*/ 6515101 w 7060542"/>
              <a:gd name="connsiteY75" fmla="*/ 24484 h 4026398"/>
              <a:gd name="connsiteX76" fmla="*/ 6910754 w 7060542"/>
              <a:gd name="connsiteY76" fmla="*/ 261876 h 4026398"/>
              <a:gd name="connsiteX77" fmla="*/ 7060223 w 7060542"/>
              <a:gd name="connsiteY77" fmla="*/ 763038 h 4026398"/>
              <a:gd name="connsiteX78" fmla="*/ 6937130 w 7060542"/>
              <a:gd name="connsiteY78" fmla="*/ 2547876 h 4026398"/>
              <a:gd name="connsiteX79" fmla="*/ 6541477 w 7060542"/>
              <a:gd name="connsiteY79" fmla="*/ 3558991 h 4026398"/>
              <a:gd name="connsiteX80" fmla="*/ 5451231 w 7060542"/>
              <a:gd name="connsiteY80" fmla="*/ 3937061 h 4026398"/>
              <a:gd name="connsiteX81" fmla="*/ 3305908 w 7060542"/>
              <a:gd name="connsiteY81" fmla="*/ 4016191 h 4026398"/>
              <a:gd name="connsiteX82" fmla="*/ 1565031 w 7060542"/>
              <a:gd name="connsiteY82" fmla="*/ 3963437 h 4026398"/>
              <a:gd name="connsiteX83" fmla="*/ 509953 w 7060542"/>
              <a:gd name="connsiteY83" fmla="*/ 3462276 h 4026398"/>
              <a:gd name="connsiteX84" fmla="*/ 87923 w 7060542"/>
              <a:gd name="connsiteY8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263769 w 7060542"/>
              <a:gd name="connsiteY3" fmla="*/ 428930 h 4026398"/>
              <a:gd name="connsiteX4" fmla="*/ 334108 w 7060542"/>
              <a:gd name="connsiteY4" fmla="*/ 349800 h 4026398"/>
              <a:gd name="connsiteX5" fmla="*/ 386862 w 7060542"/>
              <a:gd name="connsiteY5" fmla="*/ 305838 h 4026398"/>
              <a:gd name="connsiteX6" fmla="*/ 465993 w 7060542"/>
              <a:gd name="connsiteY6" fmla="*/ 244292 h 4026398"/>
              <a:gd name="connsiteX7" fmla="*/ 501162 w 7060542"/>
              <a:gd name="connsiteY7" fmla="*/ 235500 h 4026398"/>
              <a:gd name="connsiteX8" fmla="*/ 562708 w 7060542"/>
              <a:gd name="connsiteY8" fmla="*/ 209123 h 4026398"/>
              <a:gd name="connsiteX9" fmla="*/ 606669 w 7060542"/>
              <a:gd name="connsiteY9" fmla="*/ 191538 h 4026398"/>
              <a:gd name="connsiteX10" fmla="*/ 659423 w 7060542"/>
              <a:gd name="connsiteY10" fmla="*/ 182746 h 4026398"/>
              <a:gd name="connsiteX11" fmla="*/ 712177 w 7060542"/>
              <a:gd name="connsiteY11" fmla="*/ 165161 h 4026398"/>
              <a:gd name="connsiteX12" fmla="*/ 791308 w 7060542"/>
              <a:gd name="connsiteY12" fmla="*/ 147577 h 4026398"/>
              <a:gd name="connsiteX13" fmla="*/ 879231 w 7060542"/>
              <a:gd name="connsiteY13" fmla="*/ 129992 h 4026398"/>
              <a:gd name="connsiteX14" fmla="*/ 949569 w 7060542"/>
              <a:gd name="connsiteY14" fmla="*/ 112407 h 4026398"/>
              <a:gd name="connsiteX15" fmla="*/ 1046285 w 7060542"/>
              <a:gd name="connsiteY15" fmla="*/ 138784 h 4026398"/>
              <a:gd name="connsiteX16" fmla="*/ 1072662 w 7060542"/>
              <a:gd name="connsiteY16" fmla="*/ 156369 h 4026398"/>
              <a:gd name="connsiteX17" fmla="*/ 1160585 w 7060542"/>
              <a:gd name="connsiteY17" fmla="*/ 173954 h 4026398"/>
              <a:gd name="connsiteX18" fmla="*/ 1257300 w 7060542"/>
              <a:gd name="connsiteY18" fmla="*/ 209123 h 4026398"/>
              <a:gd name="connsiteX19" fmla="*/ 1310054 w 7060542"/>
              <a:gd name="connsiteY19" fmla="*/ 226707 h 4026398"/>
              <a:gd name="connsiteX20" fmla="*/ 1380393 w 7060542"/>
              <a:gd name="connsiteY20" fmla="*/ 253084 h 4026398"/>
              <a:gd name="connsiteX21" fmla="*/ 1441939 w 7060542"/>
              <a:gd name="connsiteY21" fmla="*/ 305838 h 4026398"/>
              <a:gd name="connsiteX22" fmla="*/ 1468316 w 7060542"/>
              <a:gd name="connsiteY22" fmla="*/ 341007 h 4026398"/>
              <a:gd name="connsiteX23" fmla="*/ 1494693 w 7060542"/>
              <a:gd name="connsiteY23" fmla="*/ 428930 h 4026398"/>
              <a:gd name="connsiteX24" fmla="*/ 1503485 w 7060542"/>
              <a:gd name="connsiteY24" fmla="*/ 481684 h 4026398"/>
              <a:gd name="connsiteX25" fmla="*/ 1529862 w 7060542"/>
              <a:gd name="connsiteY25" fmla="*/ 587192 h 4026398"/>
              <a:gd name="connsiteX26" fmla="*/ 1529862 w 7060542"/>
              <a:gd name="connsiteY26" fmla="*/ 1000430 h 4026398"/>
              <a:gd name="connsiteX27" fmla="*/ 1521069 w 7060542"/>
              <a:gd name="connsiteY27" fmla="*/ 1782946 h 4026398"/>
              <a:gd name="connsiteX28" fmla="*/ 1529862 w 7060542"/>
              <a:gd name="connsiteY28" fmla="*/ 1923623 h 4026398"/>
              <a:gd name="connsiteX29" fmla="*/ 1538654 w 7060542"/>
              <a:gd name="connsiteY29" fmla="*/ 1950000 h 4026398"/>
              <a:gd name="connsiteX30" fmla="*/ 1556239 w 7060542"/>
              <a:gd name="connsiteY30" fmla="*/ 2108261 h 4026398"/>
              <a:gd name="connsiteX31" fmla="*/ 1582616 w 7060542"/>
              <a:gd name="connsiteY31" fmla="*/ 2169807 h 4026398"/>
              <a:gd name="connsiteX32" fmla="*/ 1591408 w 7060542"/>
              <a:gd name="connsiteY32" fmla="*/ 2204977 h 4026398"/>
              <a:gd name="connsiteX33" fmla="*/ 1608993 w 7060542"/>
              <a:gd name="connsiteY33" fmla="*/ 2257730 h 4026398"/>
              <a:gd name="connsiteX34" fmla="*/ 1617785 w 7060542"/>
              <a:gd name="connsiteY34" fmla="*/ 2284107 h 4026398"/>
              <a:gd name="connsiteX35" fmla="*/ 1635369 w 7060542"/>
              <a:gd name="connsiteY35" fmla="*/ 2319277 h 4026398"/>
              <a:gd name="connsiteX36" fmla="*/ 1644162 w 7060542"/>
              <a:gd name="connsiteY36" fmla="*/ 2372030 h 4026398"/>
              <a:gd name="connsiteX37" fmla="*/ 1661746 w 7060542"/>
              <a:gd name="connsiteY37" fmla="*/ 2415992 h 4026398"/>
              <a:gd name="connsiteX38" fmla="*/ 1670539 w 7060542"/>
              <a:gd name="connsiteY38" fmla="*/ 2442369 h 4026398"/>
              <a:gd name="connsiteX39" fmla="*/ 1705708 w 7060542"/>
              <a:gd name="connsiteY39" fmla="*/ 2539084 h 4026398"/>
              <a:gd name="connsiteX40" fmla="*/ 1758462 w 7060542"/>
              <a:gd name="connsiteY40" fmla="*/ 2591838 h 4026398"/>
              <a:gd name="connsiteX41" fmla="*/ 1776046 w 7060542"/>
              <a:gd name="connsiteY41" fmla="*/ 2618215 h 4026398"/>
              <a:gd name="connsiteX42" fmla="*/ 1828800 w 7060542"/>
              <a:gd name="connsiteY42" fmla="*/ 2653384 h 4026398"/>
              <a:gd name="connsiteX43" fmla="*/ 1881554 w 7060542"/>
              <a:gd name="connsiteY43" fmla="*/ 2697346 h 4026398"/>
              <a:gd name="connsiteX44" fmla="*/ 1934308 w 7060542"/>
              <a:gd name="connsiteY44" fmla="*/ 2732515 h 4026398"/>
              <a:gd name="connsiteX45" fmla="*/ 2013439 w 7060542"/>
              <a:gd name="connsiteY45" fmla="*/ 2758892 h 4026398"/>
              <a:gd name="connsiteX46" fmla="*/ 2118946 w 7060542"/>
              <a:gd name="connsiteY46" fmla="*/ 2811646 h 4026398"/>
              <a:gd name="connsiteX47" fmla="*/ 2145323 w 7060542"/>
              <a:gd name="connsiteY47" fmla="*/ 2820438 h 4026398"/>
              <a:gd name="connsiteX48" fmla="*/ 2233246 w 7060542"/>
              <a:gd name="connsiteY48" fmla="*/ 2846815 h 4026398"/>
              <a:gd name="connsiteX49" fmla="*/ 2567354 w 7060542"/>
              <a:gd name="connsiteY49" fmla="*/ 2829230 h 4026398"/>
              <a:gd name="connsiteX50" fmla="*/ 2620108 w 7060542"/>
              <a:gd name="connsiteY50" fmla="*/ 2811646 h 4026398"/>
              <a:gd name="connsiteX51" fmla="*/ 2778369 w 7060542"/>
              <a:gd name="connsiteY51" fmla="*/ 2802854 h 4026398"/>
              <a:gd name="connsiteX52" fmla="*/ 3235569 w 7060542"/>
              <a:gd name="connsiteY52" fmla="*/ 2776477 h 4026398"/>
              <a:gd name="connsiteX53" fmla="*/ 3314700 w 7060542"/>
              <a:gd name="connsiteY53" fmla="*/ 2767684 h 4026398"/>
              <a:gd name="connsiteX54" fmla="*/ 4536831 w 7060542"/>
              <a:gd name="connsiteY54" fmla="*/ 2794061 h 4026398"/>
              <a:gd name="connsiteX55" fmla="*/ 4712677 w 7060542"/>
              <a:gd name="connsiteY55" fmla="*/ 2785269 h 4026398"/>
              <a:gd name="connsiteX56" fmla="*/ 4765431 w 7060542"/>
              <a:gd name="connsiteY56" fmla="*/ 2776477 h 4026398"/>
              <a:gd name="connsiteX57" fmla="*/ 4862146 w 7060542"/>
              <a:gd name="connsiteY57" fmla="*/ 2767684 h 4026398"/>
              <a:gd name="connsiteX58" fmla="*/ 4976446 w 7060542"/>
              <a:gd name="connsiteY58" fmla="*/ 2732515 h 4026398"/>
              <a:gd name="connsiteX59" fmla="*/ 5011616 w 7060542"/>
              <a:gd name="connsiteY59" fmla="*/ 2679761 h 4026398"/>
              <a:gd name="connsiteX60" fmla="*/ 5090746 w 7060542"/>
              <a:gd name="connsiteY60" fmla="*/ 2591838 h 4026398"/>
              <a:gd name="connsiteX61" fmla="*/ 5125916 w 7060542"/>
              <a:gd name="connsiteY61" fmla="*/ 2556669 h 4026398"/>
              <a:gd name="connsiteX62" fmla="*/ 5152293 w 7060542"/>
              <a:gd name="connsiteY62" fmla="*/ 2512707 h 4026398"/>
              <a:gd name="connsiteX63" fmla="*/ 5178669 w 7060542"/>
              <a:gd name="connsiteY63" fmla="*/ 2477538 h 4026398"/>
              <a:gd name="connsiteX64" fmla="*/ 5231423 w 7060542"/>
              <a:gd name="connsiteY64" fmla="*/ 2310484 h 4026398"/>
              <a:gd name="connsiteX65" fmla="*/ 5249008 w 7060542"/>
              <a:gd name="connsiteY65" fmla="*/ 2266523 h 4026398"/>
              <a:gd name="connsiteX66" fmla="*/ 5284177 w 7060542"/>
              <a:gd name="connsiteY66" fmla="*/ 2134638 h 4026398"/>
              <a:gd name="connsiteX67" fmla="*/ 5275385 w 7060542"/>
              <a:gd name="connsiteY67" fmla="*/ 1536761 h 4026398"/>
              <a:gd name="connsiteX68" fmla="*/ 5257800 w 7060542"/>
              <a:gd name="connsiteY68" fmla="*/ 1448838 h 4026398"/>
              <a:gd name="connsiteX69" fmla="*/ 5240216 w 7060542"/>
              <a:gd name="connsiteY69" fmla="*/ 1352123 h 4026398"/>
              <a:gd name="connsiteX70" fmla="*/ 5222631 w 7060542"/>
              <a:gd name="connsiteY70" fmla="*/ 1193861 h 4026398"/>
              <a:gd name="connsiteX71" fmla="*/ 5266593 w 7060542"/>
              <a:gd name="connsiteY71" fmla="*/ 631154 h 4026398"/>
              <a:gd name="connsiteX72" fmla="*/ 5495193 w 7060542"/>
              <a:gd name="connsiteY72" fmla="*/ 173954 h 4026398"/>
              <a:gd name="connsiteX73" fmla="*/ 5934808 w 7060542"/>
              <a:gd name="connsiteY73" fmla="*/ 24484 h 4026398"/>
              <a:gd name="connsiteX74" fmla="*/ 6515101 w 7060542"/>
              <a:gd name="connsiteY74" fmla="*/ 24484 h 4026398"/>
              <a:gd name="connsiteX75" fmla="*/ 6910754 w 7060542"/>
              <a:gd name="connsiteY75" fmla="*/ 261876 h 4026398"/>
              <a:gd name="connsiteX76" fmla="*/ 7060223 w 7060542"/>
              <a:gd name="connsiteY76" fmla="*/ 763038 h 4026398"/>
              <a:gd name="connsiteX77" fmla="*/ 6937130 w 7060542"/>
              <a:gd name="connsiteY77" fmla="*/ 2547876 h 4026398"/>
              <a:gd name="connsiteX78" fmla="*/ 6541477 w 7060542"/>
              <a:gd name="connsiteY78" fmla="*/ 3558991 h 4026398"/>
              <a:gd name="connsiteX79" fmla="*/ 5451231 w 7060542"/>
              <a:gd name="connsiteY79" fmla="*/ 3937061 h 4026398"/>
              <a:gd name="connsiteX80" fmla="*/ 3305908 w 7060542"/>
              <a:gd name="connsiteY80" fmla="*/ 4016191 h 4026398"/>
              <a:gd name="connsiteX81" fmla="*/ 1565031 w 7060542"/>
              <a:gd name="connsiteY81" fmla="*/ 3963437 h 4026398"/>
              <a:gd name="connsiteX82" fmla="*/ 509953 w 7060542"/>
              <a:gd name="connsiteY82" fmla="*/ 3462276 h 4026398"/>
              <a:gd name="connsiteX83" fmla="*/ 87923 w 7060542"/>
              <a:gd name="connsiteY8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386862 w 7060542"/>
              <a:gd name="connsiteY4" fmla="*/ 305838 h 4026398"/>
              <a:gd name="connsiteX5" fmla="*/ 465993 w 7060542"/>
              <a:gd name="connsiteY5" fmla="*/ 244292 h 4026398"/>
              <a:gd name="connsiteX6" fmla="*/ 501162 w 7060542"/>
              <a:gd name="connsiteY6" fmla="*/ 235500 h 4026398"/>
              <a:gd name="connsiteX7" fmla="*/ 562708 w 7060542"/>
              <a:gd name="connsiteY7" fmla="*/ 209123 h 4026398"/>
              <a:gd name="connsiteX8" fmla="*/ 606669 w 7060542"/>
              <a:gd name="connsiteY8" fmla="*/ 191538 h 4026398"/>
              <a:gd name="connsiteX9" fmla="*/ 659423 w 7060542"/>
              <a:gd name="connsiteY9" fmla="*/ 182746 h 4026398"/>
              <a:gd name="connsiteX10" fmla="*/ 712177 w 7060542"/>
              <a:gd name="connsiteY10" fmla="*/ 165161 h 4026398"/>
              <a:gd name="connsiteX11" fmla="*/ 791308 w 7060542"/>
              <a:gd name="connsiteY11" fmla="*/ 147577 h 4026398"/>
              <a:gd name="connsiteX12" fmla="*/ 879231 w 7060542"/>
              <a:gd name="connsiteY12" fmla="*/ 129992 h 4026398"/>
              <a:gd name="connsiteX13" fmla="*/ 949569 w 7060542"/>
              <a:gd name="connsiteY13" fmla="*/ 112407 h 4026398"/>
              <a:gd name="connsiteX14" fmla="*/ 1046285 w 7060542"/>
              <a:gd name="connsiteY14" fmla="*/ 138784 h 4026398"/>
              <a:gd name="connsiteX15" fmla="*/ 1072662 w 7060542"/>
              <a:gd name="connsiteY15" fmla="*/ 156369 h 4026398"/>
              <a:gd name="connsiteX16" fmla="*/ 1160585 w 7060542"/>
              <a:gd name="connsiteY16" fmla="*/ 173954 h 4026398"/>
              <a:gd name="connsiteX17" fmla="*/ 1257300 w 7060542"/>
              <a:gd name="connsiteY17" fmla="*/ 209123 h 4026398"/>
              <a:gd name="connsiteX18" fmla="*/ 1310054 w 7060542"/>
              <a:gd name="connsiteY18" fmla="*/ 226707 h 4026398"/>
              <a:gd name="connsiteX19" fmla="*/ 1380393 w 7060542"/>
              <a:gd name="connsiteY19" fmla="*/ 253084 h 4026398"/>
              <a:gd name="connsiteX20" fmla="*/ 1441939 w 7060542"/>
              <a:gd name="connsiteY20" fmla="*/ 305838 h 4026398"/>
              <a:gd name="connsiteX21" fmla="*/ 1468316 w 7060542"/>
              <a:gd name="connsiteY21" fmla="*/ 341007 h 4026398"/>
              <a:gd name="connsiteX22" fmla="*/ 1494693 w 7060542"/>
              <a:gd name="connsiteY22" fmla="*/ 428930 h 4026398"/>
              <a:gd name="connsiteX23" fmla="*/ 1503485 w 7060542"/>
              <a:gd name="connsiteY23" fmla="*/ 481684 h 4026398"/>
              <a:gd name="connsiteX24" fmla="*/ 1529862 w 7060542"/>
              <a:gd name="connsiteY24" fmla="*/ 587192 h 4026398"/>
              <a:gd name="connsiteX25" fmla="*/ 1529862 w 7060542"/>
              <a:gd name="connsiteY25" fmla="*/ 1000430 h 4026398"/>
              <a:gd name="connsiteX26" fmla="*/ 1521069 w 7060542"/>
              <a:gd name="connsiteY26" fmla="*/ 1782946 h 4026398"/>
              <a:gd name="connsiteX27" fmla="*/ 1529862 w 7060542"/>
              <a:gd name="connsiteY27" fmla="*/ 1923623 h 4026398"/>
              <a:gd name="connsiteX28" fmla="*/ 1538654 w 7060542"/>
              <a:gd name="connsiteY28" fmla="*/ 1950000 h 4026398"/>
              <a:gd name="connsiteX29" fmla="*/ 1556239 w 7060542"/>
              <a:gd name="connsiteY29" fmla="*/ 2108261 h 4026398"/>
              <a:gd name="connsiteX30" fmla="*/ 1582616 w 7060542"/>
              <a:gd name="connsiteY30" fmla="*/ 2169807 h 4026398"/>
              <a:gd name="connsiteX31" fmla="*/ 1591408 w 7060542"/>
              <a:gd name="connsiteY31" fmla="*/ 2204977 h 4026398"/>
              <a:gd name="connsiteX32" fmla="*/ 1608993 w 7060542"/>
              <a:gd name="connsiteY32" fmla="*/ 2257730 h 4026398"/>
              <a:gd name="connsiteX33" fmla="*/ 1617785 w 7060542"/>
              <a:gd name="connsiteY33" fmla="*/ 2284107 h 4026398"/>
              <a:gd name="connsiteX34" fmla="*/ 1635369 w 7060542"/>
              <a:gd name="connsiteY34" fmla="*/ 2319277 h 4026398"/>
              <a:gd name="connsiteX35" fmla="*/ 1644162 w 7060542"/>
              <a:gd name="connsiteY35" fmla="*/ 2372030 h 4026398"/>
              <a:gd name="connsiteX36" fmla="*/ 1661746 w 7060542"/>
              <a:gd name="connsiteY36" fmla="*/ 2415992 h 4026398"/>
              <a:gd name="connsiteX37" fmla="*/ 1670539 w 7060542"/>
              <a:gd name="connsiteY37" fmla="*/ 2442369 h 4026398"/>
              <a:gd name="connsiteX38" fmla="*/ 1705708 w 7060542"/>
              <a:gd name="connsiteY38" fmla="*/ 2539084 h 4026398"/>
              <a:gd name="connsiteX39" fmla="*/ 1758462 w 7060542"/>
              <a:gd name="connsiteY39" fmla="*/ 2591838 h 4026398"/>
              <a:gd name="connsiteX40" fmla="*/ 1776046 w 7060542"/>
              <a:gd name="connsiteY40" fmla="*/ 2618215 h 4026398"/>
              <a:gd name="connsiteX41" fmla="*/ 1828800 w 7060542"/>
              <a:gd name="connsiteY41" fmla="*/ 2653384 h 4026398"/>
              <a:gd name="connsiteX42" fmla="*/ 1881554 w 7060542"/>
              <a:gd name="connsiteY42" fmla="*/ 2697346 h 4026398"/>
              <a:gd name="connsiteX43" fmla="*/ 1934308 w 7060542"/>
              <a:gd name="connsiteY43" fmla="*/ 2732515 h 4026398"/>
              <a:gd name="connsiteX44" fmla="*/ 2013439 w 7060542"/>
              <a:gd name="connsiteY44" fmla="*/ 2758892 h 4026398"/>
              <a:gd name="connsiteX45" fmla="*/ 2118946 w 7060542"/>
              <a:gd name="connsiteY45" fmla="*/ 2811646 h 4026398"/>
              <a:gd name="connsiteX46" fmla="*/ 2145323 w 7060542"/>
              <a:gd name="connsiteY46" fmla="*/ 2820438 h 4026398"/>
              <a:gd name="connsiteX47" fmla="*/ 2233246 w 7060542"/>
              <a:gd name="connsiteY47" fmla="*/ 2846815 h 4026398"/>
              <a:gd name="connsiteX48" fmla="*/ 2567354 w 7060542"/>
              <a:gd name="connsiteY48" fmla="*/ 2829230 h 4026398"/>
              <a:gd name="connsiteX49" fmla="*/ 2620108 w 7060542"/>
              <a:gd name="connsiteY49" fmla="*/ 2811646 h 4026398"/>
              <a:gd name="connsiteX50" fmla="*/ 2778369 w 7060542"/>
              <a:gd name="connsiteY50" fmla="*/ 2802854 h 4026398"/>
              <a:gd name="connsiteX51" fmla="*/ 3235569 w 7060542"/>
              <a:gd name="connsiteY51" fmla="*/ 2776477 h 4026398"/>
              <a:gd name="connsiteX52" fmla="*/ 3314700 w 7060542"/>
              <a:gd name="connsiteY52" fmla="*/ 2767684 h 4026398"/>
              <a:gd name="connsiteX53" fmla="*/ 4536831 w 7060542"/>
              <a:gd name="connsiteY53" fmla="*/ 2794061 h 4026398"/>
              <a:gd name="connsiteX54" fmla="*/ 4712677 w 7060542"/>
              <a:gd name="connsiteY54" fmla="*/ 2785269 h 4026398"/>
              <a:gd name="connsiteX55" fmla="*/ 4765431 w 7060542"/>
              <a:gd name="connsiteY55" fmla="*/ 2776477 h 4026398"/>
              <a:gd name="connsiteX56" fmla="*/ 4862146 w 7060542"/>
              <a:gd name="connsiteY56" fmla="*/ 2767684 h 4026398"/>
              <a:gd name="connsiteX57" fmla="*/ 4976446 w 7060542"/>
              <a:gd name="connsiteY57" fmla="*/ 2732515 h 4026398"/>
              <a:gd name="connsiteX58" fmla="*/ 5011616 w 7060542"/>
              <a:gd name="connsiteY58" fmla="*/ 2679761 h 4026398"/>
              <a:gd name="connsiteX59" fmla="*/ 5090746 w 7060542"/>
              <a:gd name="connsiteY59" fmla="*/ 2591838 h 4026398"/>
              <a:gd name="connsiteX60" fmla="*/ 5125916 w 7060542"/>
              <a:gd name="connsiteY60" fmla="*/ 2556669 h 4026398"/>
              <a:gd name="connsiteX61" fmla="*/ 5152293 w 7060542"/>
              <a:gd name="connsiteY61" fmla="*/ 2512707 h 4026398"/>
              <a:gd name="connsiteX62" fmla="*/ 5178669 w 7060542"/>
              <a:gd name="connsiteY62" fmla="*/ 2477538 h 4026398"/>
              <a:gd name="connsiteX63" fmla="*/ 5231423 w 7060542"/>
              <a:gd name="connsiteY63" fmla="*/ 2310484 h 4026398"/>
              <a:gd name="connsiteX64" fmla="*/ 5249008 w 7060542"/>
              <a:gd name="connsiteY64" fmla="*/ 2266523 h 4026398"/>
              <a:gd name="connsiteX65" fmla="*/ 5284177 w 7060542"/>
              <a:gd name="connsiteY65" fmla="*/ 2134638 h 4026398"/>
              <a:gd name="connsiteX66" fmla="*/ 5275385 w 7060542"/>
              <a:gd name="connsiteY66" fmla="*/ 1536761 h 4026398"/>
              <a:gd name="connsiteX67" fmla="*/ 5257800 w 7060542"/>
              <a:gd name="connsiteY67" fmla="*/ 1448838 h 4026398"/>
              <a:gd name="connsiteX68" fmla="*/ 5240216 w 7060542"/>
              <a:gd name="connsiteY68" fmla="*/ 1352123 h 4026398"/>
              <a:gd name="connsiteX69" fmla="*/ 5222631 w 7060542"/>
              <a:gd name="connsiteY69" fmla="*/ 1193861 h 4026398"/>
              <a:gd name="connsiteX70" fmla="*/ 5266593 w 7060542"/>
              <a:gd name="connsiteY70" fmla="*/ 631154 h 4026398"/>
              <a:gd name="connsiteX71" fmla="*/ 5495193 w 7060542"/>
              <a:gd name="connsiteY71" fmla="*/ 173954 h 4026398"/>
              <a:gd name="connsiteX72" fmla="*/ 5934808 w 7060542"/>
              <a:gd name="connsiteY72" fmla="*/ 24484 h 4026398"/>
              <a:gd name="connsiteX73" fmla="*/ 6515101 w 7060542"/>
              <a:gd name="connsiteY73" fmla="*/ 24484 h 4026398"/>
              <a:gd name="connsiteX74" fmla="*/ 6910754 w 7060542"/>
              <a:gd name="connsiteY74" fmla="*/ 261876 h 4026398"/>
              <a:gd name="connsiteX75" fmla="*/ 7060223 w 7060542"/>
              <a:gd name="connsiteY75" fmla="*/ 763038 h 4026398"/>
              <a:gd name="connsiteX76" fmla="*/ 6937130 w 7060542"/>
              <a:gd name="connsiteY76" fmla="*/ 2547876 h 4026398"/>
              <a:gd name="connsiteX77" fmla="*/ 6541477 w 7060542"/>
              <a:gd name="connsiteY77" fmla="*/ 3558991 h 4026398"/>
              <a:gd name="connsiteX78" fmla="*/ 5451231 w 7060542"/>
              <a:gd name="connsiteY78" fmla="*/ 3937061 h 4026398"/>
              <a:gd name="connsiteX79" fmla="*/ 3305908 w 7060542"/>
              <a:gd name="connsiteY79" fmla="*/ 4016191 h 4026398"/>
              <a:gd name="connsiteX80" fmla="*/ 1565031 w 7060542"/>
              <a:gd name="connsiteY80" fmla="*/ 3963437 h 4026398"/>
              <a:gd name="connsiteX81" fmla="*/ 509953 w 7060542"/>
              <a:gd name="connsiteY81" fmla="*/ 3462276 h 4026398"/>
              <a:gd name="connsiteX82" fmla="*/ 87923 w 7060542"/>
              <a:gd name="connsiteY8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465993 w 7060542"/>
              <a:gd name="connsiteY4" fmla="*/ 244292 h 4026398"/>
              <a:gd name="connsiteX5" fmla="*/ 501162 w 7060542"/>
              <a:gd name="connsiteY5" fmla="*/ 235500 h 4026398"/>
              <a:gd name="connsiteX6" fmla="*/ 562708 w 7060542"/>
              <a:gd name="connsiteY6" fmla="*/ 209123 h 4026398"/>
              <a:gd name="connsiteX7" fmla="*/ 606669 w 7060542"/>
              <a:gd name="connsiteY7" fmla="*/ 191538 h 4026398"/>
              <a:gd name="connsiteX8" fmla="*/ 659423 w 7060542"/>
              <a:gd name="connsiteY8" fmla="*/ 182746 h 4026398"/>
              <a:gd name="connsiteX9" fmla="*/ 712177 w 7060542"/>
              <a:gd name="connsiteY9" fmla="*/ 165161 h 4026398"/>
              <a:gd name="connsiteX10" fmla="*/ 791308 w 7060542"/>
              <a:gd name="connsiteY10" fmla="*/ 147577 h 4026398"/>
              <a:gd name="connsiteX11" fmla="*/ 879231 w 7060542"/>
              <a:gd name="connsiteY11" fmla="*/ 129992 h 4026398"/>
              <a:gd name="connsiteX12" fmla="*/ 949569 w 7060542"/>
              <a:gd name="connsiteY12" fmla="*/ 112407 h 4026398"/>
              <a:gd name="connsiteX13" fmla="*/ 1046285 w 7060542"/>
              <a:gd name="connsiteY13" fmla="*/ 138784 h 4026398"/>
              <a:gd name="connsiteX14" fmla="*/ 1072662 w 7060542"/>
              <a:gd name="connsiteY14" fmla="*/ 156369 h 4026398"/>
              <a:gd name="connsiteX15" fmla="*/ 1160585 w 7060542"/>
              <a:gd name="connsiteY15" fmla="*/ 173954 h 4026398"/>
              <a:gd name="connsiteX16" fmla="*/ 1257300 w 7060542"/>
              <a:gd name="connsiteY16" fmla="*/ 209123 h 4026398"/>
              <a:gd name="connsiteX17" fmla="*/ 1310054 w 7060542"/>
              <a:gd name="connsiteY17" fmla="*/ 226707 h 4026398"/>
              <a:gd name="connsiteX18" fmla="*/ 1380393 w 7060542"/>
              <a:gd name="connsiteY18" fmla="*/ 253084 h 4026398"/>
              <a:gd name="connsiteX19" fmla="*/ 1441939 w 7060542"/>
              <a:gd name="connsiteY19" fmla="*/ 305838 h 4026398"/>
              <a:gd name="connsiteX20" fmla="*/ 1468316 w 7060542"/>
              <a:gd name="connsiteY20" fmla="*/ 341007 h 4026398"/>
              <a:gd name="connsiteX21" fmla="*/ 1494693 w 7060542"/>
              <a:gd name="connsiteY21" fmla="*/ 428930 h 4026398"/>
              <a:gd name="connsiteX22" fmla="*/ 1503485 w 7060542"/>
              <a:gd name="connsiteY22" fmla="*/ 481684 h 4026398"/>
              <a:gd name="connsiteX23" fmla="*/ 1529862 w 7060542"/>
              <a:gd name="connsiteY23" fmla="*/ 587192 h 4026398"/>
              <a:gd name="connsiteX24" fmla="*/ 1529862 w 7060542"/>
              <a:gd name="connsiteY24" fmla="*/ 1000430 h 4026398"/>
              <a:gd name="connsiteX25" fmla="*/ 1521069 w 7060542"/>
              <a:gd name="connsiteY25" fmla="*/ 1782946 h 4026398"/>
              <a:gd name="connsiteX26" fmla="*/ 1529862 w 7060542"/>
              <a:gd name="connsiteY26" fmla="*/ 1923623 h 4026398"/>
              <a:gd name="connsiteX27" fmla="*/ 1538654 w 7060542"/>
              <a:gd name="connsiteY27" fmla="*/ 1950000 h 4026398"/>
              <a:gd name="connsiteX28" fmla="*/ 1556239 w 7060542"/>
              <a:gd name="connsiteY28" fmla="*/ 2108261 h 4026398"/>
              <a:gd name="connsiteX29" fmla="*/ 1582616 w 7060542"/>
              <a:gd name="connsiteY29" fmla="*/ 2169807 h 4026398"/>
              <a:gd name="connsiteX30" fmla="*/ 1591408 w 7060542"/>
              <a:gd name="connsiteY30" fmla="*/ 2204977 h 4026398"/>
              <a:gd name="connsiteX31" fmla="*/ 1608993 w 7060542"/>
              <a:gd name="connsiteY31" fmla="*/ 2257730 h 4026398"/>
              <a:gd name="connsiteX32" fmla="*/ 1617785 w 7060542"/>
              <a:gd name="connsiteY32" fmla="*/ 2284107 h 4026398"/>
              <a:gd name="connsiteX33" fmla="*/ 1635369 w 7060542"/>
              <a:gd name="connsiteY33" fmla="*/ 2319277 h 4026398"/>
              <a:gd name="connsiteX34" fmla="*/ 1644162 w 7060542"/>
              <a:gd name="connsiteY34" fmla="*/ 2372030 h 4026398"/>
              <a:gd name="connsiteX35" fmla="*/ 1661746 w 7060542"/>
              <a:gd name="connsiteY35" fmla="*/ 2415992 h 4026398"/>
              <a:gd name="connsiteX36" fmla="*/ 1670539 w 7060542"/>
              <a:gd name="connsiteY36" fmla="*/ 2442369 h 4026398"/>
              <a:gd name="connsiteX37" fmla="*/ 1705708 w 7060542"/>
              <a:gd name="connsiteY37" fmla="*/ 2539084 h 4026398"/>
              <a:gd name="connsiteX38" fmla="*/ 1758462 w 7060542"/>
              <a:gd name="connsiteY38" fmla="*/ 2591838 h 4026398"/>
              <a:gd name="connsiteX39" fmla="*/ 1776046 w 7060542"/>
              <a:gd name="connsiteY39" fmla="*/ 2618215 h 4026398"/>
              <a:gd name="connsiteX40" fmla="*/ 1828800 w 7060542"/>
              <a:gd name="connsiteY40" fmla="*/ 2653384 h 4026398"/>
              <a:gd name="connsiteX41" fmla="*/ 1881554 w 7060542"/>
              <a:gd name="connsiteY41" fmla="*/ 2697346 h 4026398"/>
              <a:gd name="connsiteX42" fmla="*/ 1934308 w 7060542"/>
              <a:gd name="connsiteY42" fmla="*/ 2732515 h 4026398"/>
              <a:gd name="connsiteX43" fmla="*/ 2013439 w 7060542"/>
              <a:gd name="connsiteY43" fmla="*/ 2758892 h 4026398"/>
              <a:gd name="connsiteX44" fmla="*/ 2118946 w 7060542"/>
              <a:gd name="connsiteY44" fmla="*/ 2811646 h 4026398"/>
              <a:gd name="connsiteX45" fmla="*/ 2145323 w 7060542"/>
              <a:gd name="connsiteY45" fmla="*/ 2820438 h 4026398"/>
              <a:gd name="connsiteX46" fmla="*/ 2233246 w 7060542"/>
              <a:gd name="connsiteY46" fmla="*/ 2846815 h 4026398"/>
              <a:gd name="connsiteX47" fmla="*/ 2567354 w 7060542"/>
              <a:gd name="connsiteY47" fmla="*/ 2829230 h 4026398"/>
              <a:gd name="connsiteX48" fmla="*/ 2620108 w 7060542"/>
              <a:gd name="connsiteY48" fmla="*/ 2811646 h 4026398"/>
              <a:gd name="connsiteX49" fmla="*/ 2778369 w 7060542"/>
              <a:gd name="connsiteY49" fmla="*/ 2802854 h 4026398"/>
              <a:gd name="connsiteX50" fmla="*/ 3235569 w 7060542"/>
              <a:gd name="connsiteY50" fmla="*/ 2776477 h 4026398"/>
              <a:gd name="connsiteX51" fmla="*/ 3314700 w 7060542"/>
              <a:gd name="connsiteY51" fmla="*/ 2767684 h 4026398"/>
              <a:gd name="connsiteX52" fmla="*/ 4536831 w 7060542"/>
              <a:gd name="connsiteY52" fmla="*/ 2794061 h 4026398"/>
              <a:gd name="connsiteX53" fmla="*/ 4712677 w 7060542"/>
              <a:gd name="connsiteY53" fmla="*/ 2785269 h 4026398"/>
              <a:gd name="connsiteX54" fmla="*/ 4765431 w 7060542"/>
              <a:gd name="connsiteY54" fmla="*/ 2776477 h 4026398"/>
              <a:gd name="connsiteX55" fmla="*/ 4862146 w 7060542"/>
              <a:gd name="connsiteY55" fmla="*/ 2767684 h 4026398"/>
              <a:gd name="connsiteX56" fmla="*/ 4976446 w 7060542"/>
              <a:gd name="connsiteY56" fmla="*/ 2732515 h 4026398"/>
              <a:gd name="connsiteX57" fmla="*/ 5011616 w 7060542"/>
              <a:gd name="connsiteY57" fmla="*/ 2679761 h 4026398"/>
              <a:gd name="connsiteX58" fmla="*/ 5090746 w 7060542"/>
              <a:gd name="connsiteY58" fmla="*/ 2591838 h 4026398"/>
              <a:gd name="connsiteX59" fmla="*/ 5125916 w 7060542"/>
              <a:gd name="connsiteY59" fmla="*/ 2556669 h 4026398"/>
              <a:gd name="connsiteX60" fmla="*/ 5152293 w 7060542"/>
              <a:gd name="connsiteY60" fmla="*/ 2512707 h 4026398"/>
              <a:gd name="connsiteX61" fmla="*/ 5178669 w 7060542"/>
              <a:gd name="connsiteY61" fmla="*/ 2477538 h 4026398"/>
              <a:gd name="connsiteX62" fmla="*/ 5231423 w 7060542"/>
              <a:gd name="connsiteY62" fmla="*/ 2310484 h 4026398"/>
              <a:gd name="connsiteX63" fmla="*/ 5249008 w 7060542"/>
              <a:gd name="connsiteY63" fmla="*/ 2266523 h 4026398"/>
              <a:gd name="connsiteX64" fmla="*/ 5284177 w 7060542"/>
              <a:gd name="connsiteY64" fmla="*/ 2134638 h 4026398"/>
              <a:gd name="connsiteX65" fmla="*/ 5275385 w 7060542"/>
              <a:gd name="connsiteY65" fmla="*/ 1536761 h 4026398"/>
              <a:gd name="connsiteX66" fmla="*/ 5257800 w 7060542"/>
              <a:gd name="connsiteY66" fmla="*/ 1448838 h 4026398"/>
              <a:gd name="connsiteX67" fmla="*/ 5240216 w 7060542"/>
              <a:gd name="connsiteY67" fmla="*/ 1352123 h 4026398"/>
              <a:gd name="connsiteX68" fmla="*/ 5222631 w 7060542"/>
              <a:gd name="connsiteY68" fmla="*/ 1193861 h 4026398"/>
              <a:gd name="connsiteX69" fmla="*/ 5266593 w 7060542"/>
              <a:gd name="connsiteY69" fmla="*/ 631154 h 4026398"/>
              <a:gd name="connsiteX70" fmla="*/ 5495193 w 7060542"/>
              <a:gd name="connsiteY70" fmla="*/ 173954 h 4026398"/>
              <a:gd name="connsiteX71" fmla="*/ 5934808 w 7060542"/>
              <a:gd name="connsiteY71" fmla="*/ 24484 h 4026398"/>
              <a:gd name="connsiteX72" fmla="*/ 6515101 w 7060542"/>
              <a:gd name="connsiteY72" fmla="*/ 24484 h 4026398"/>
              <a:gd name="connsiteX73" fmla="*/ 6910754 w 7060542"/>
              <a:gd name="connsiteY73" fmla="*/ 261876 h 4026398"/>
              <a:gd name="connsiteX74" fmla="*/ 7060223 w 7060542"/>
              <a:gd name="connsiteY74" fmla="*/ 763038 h 4026398"/>
              <a:gd name="connsiteX75" fmla="*/ 6937130 w 7060542"/>
              <a:gd name="connsiteY75" fmla="*/ 2547876 h 4026398"/>
              <a:gd name="connsiteX76" fmla="*/ 6541477 w 7060542"/>
              <a:gd name="connsiteY76" fmla="*/ 3558991 h 4026398"/>
              <a:gd name="connsiteX77" fmla="*/ 5451231 w 7060542"/>
              <a:gd name="connsiteY77" fmla="*/ 3937061 h 4026398"/>
              <a:gd name="connsiteX78" fmla="*/ 3305908 w 7060542"/>
              <a:gd name="connsiteY78" fmla="*/ 4016191 h 4026398"/>
              <a:gd name="connsiteX79" fmla="*/ 1565031 w 7060542"/>
              <a:gd name="connsiteY79" fmla="*/ 3963437 h 4026398"/>
              <a:gd name="connsiteX80" fmla="*/ 509953 w 7060542"/>
              <a:gd name="connsiteY80" fmla="*/ 3462276 h 4026398"/>
              <a:gd name="connsiteX81" fmla="*/ 87923 w 7060542"/>
              <a:gd name="connsiteY8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62708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36331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606669 w 7060542"/>
              <a:gd name="connsiteY5" fmla="*/ 191538 h 4026398"/>
              <a:gd name="connsiteX6" fmla="*/ 659423 w 7060542"/>
              <a:gd name="connsiteY6" fmla="*/ 182746 h 4026398"/>
              <a:gd name="connsiteX7" fmla="*/ 712177 w 7060542"/>
              <a:gd name="connsiteY7" fmla="*/ 165161 h 4026398"/>
              <a:gd name="connsiteX8" fmla="*/ 791308 w 7060542"/>
              <a:gd name="connsiteY8" fmla="*/ 147577 h 4026398"/>
              <a:gd name="connsiteX9" fmla="*/ 879231 w 7060542"/>
              <a:gd name="connsiteY9" fmla="*/ 129992 h 4026398"/>
              <a:gd name="connsiteX10" fmla="*/ 949569 w 7060542"/>
              <a:gd name="connsiteY10" fmla="*/ 112407 h 4026398"/>
              <a:gd name="connsiteX11" fmla="*/ 1046285 w 7060542"/>
              <a:gd name="connsiteY11" fmla="*/ 138784 h 4026398"/>
              <a:gd name="connsiteX12" fmla="*/ 1072662 w 7060542"/>
              <a:gd name="connsiteY12" fmla="*/ 156369 h 4026398"/>
              <a:gd name="connsiteX13" fmla="*/ 1160585 w 7060542"/>
              <a:gd name="connsiteY13" fmla="*/ 173954 h 4026398"/>
              <a:gd name="connsiteX14" fmla="*/ 1257300 w 7060542"/>
              <a:gd name="connsiteY14" fmla="*/ 209123 h 4026398"/>
              <a:gd name="connsiteX15" fmla="*/ 1310054 w 7060542"/>
              <a:gd name="connsiteY15" fmla="*/ 226707 h 4026398"/>
              <a:gd name="connsiteX16" fmla="*/ 1380393 w 7060542"/>
              <a:gd name="connsiteY16" fmla="*/ 253084 h 4026398"/>
              <a:gd name="connsiteX17" fmla="*/ 1441939 w 7060542"/>
              <a:gd name="connsiteY17" fmla="*/ 305838 h 4026398"/>
              <a:gd name="connsiteX18" fmla="*/ 1468316 w 7060542"/>
              <a:gd name="connsiteY18" fmla="*/ 341007 h 4026398"/>
              <a:gd name="connsiteX19" fmla="*/ 1494693 w 7060542"/>
              <a:gd name="connsiteY19" fmla="*/ 428930 h 4026398"/>
              <a:gd name="connsiteX20" fmla="*/ 1503485 w 7060542"/>
              <a:gd name="connsiteY20" fmla="*/ 481684 h 4026398"/>
              <a:gd name="connsiteX21" fmla="*/ 1529862 w 7060542"/>
              <a:gd name="connsiteY21" fmla="*/ 587192 h 4026398"/>
              <a:gd name="connsiteX22" fmla="*/ 1529862 w 7060542"/>
              <a:gd name="connsiteY22" fmla="*/ 1000430 h 4026398"/>
              <a:gd name="connsiteX23" fmla="*/ 1521069 w 7060542"/>
              <a:gd name="connsiteY23" fmla="*/ 1782946 h 4026398"/>
              <a:gd name="connsiteX24" fmla="*/ 1529862 w 7060542"/>
              <a:gd name="connsiteY24" fmla="*/ 1923623 h 4026398"/>
              <a:gd name="connsiteX25" fmla="*/ 1538654 w 7060542"/>
              <a:gd name="connsiteY25" fmla="*/ 1950000 h 4026398"/>
              <a:gd name="connsiteX26" fmla="*/ 1556239 w 7060542"/>
              <a:gd name="connsiteY26" fmla="*/ 2108261 h 4026398"/>
              <a:gd name="connsiteX27" fmla="*/ 1582616 w 7060542"/>
              <a:gd name="connsiteY27" fmla="*/ 2169807 h 4026398"/>
              <a:gd name="connsiteX28" fmla="*/ 1591408 w 7060542"/>
              <a:gd name="connsiteY28" fmla="*/ 2204977 h 4026398"/>
              <a:gd name="connsiteX29" fmla="*/ 1608993 w 7060542"/>
              <a:gd name="connsiteY29" fmla="*/ 2257730 h 4026398"/>
              <a:gd name="connsiteX30" fmla="*/ 1617785 w 7060542"/>
              <a:gd name="connsiteY30" fmla="*/ 2284107 h 4026398"/>
              <a:gd name="connsiteX31" fmla="*/ 1635369 w 7060542"/>
              <a:gd name="connsiteY31" fmla="*/ 2319277 h 4026398"/>
              <a:gd name="connsiteX32" fmla="*/ 1644162 w 7060542"/>
              <a:gd name="connsiteY32" fmla="*/ 2372030 h 4026398"/>
              <a:gd name="connsiteX33" fmla="*/ 1661746 w 7060542"/>
              <a:gd name="connsiteY33" fmla="*/ 2415992 h 4026398"/>
              <a:gd name="connsiteX34" fmla="*/ 1670539 w 7060542"/>
              <a:gd name="connsiteY34" fmla="*/ 2442369 h 4026398"/>
              <a:gd name="connsiteX35" fmla="*/ 1705708 w 7060542"/>
              <a:gd name="connsiteY35" fmla="*/ 2539084 h 4026398"/>
              <a:gd name="connsiteX36" fmla="*/ 1758462 w 7060542"/>
              <a:gd name="connsiteY36" fmla="*/ 2591838 h 4026398"/>
              <a:gd name="connsiteX37" fmla="*/ 1776046 w 7060542"/>
              <a:gd name="connsiteY37" fmla="*/ 2618215 h 4026398"/>
              <a:gd name="connsiteX38" fmla="*/ 1828800 w 7060542"/>
              <a:gd name="connsiteY38" fmla="*/ 2653384 h 4026398"/>
              <a:gd name="connsiteX39" fmla="*/ 1881554 w 7060542"/>
              <a:gd name="connsiteY39" fmla="*/ 2697346 h 4026398"/>
              <a:gd name="connsiteX40" fmla="*/ 1934308 w 7060542"/>
              <a:gd name="connsiteY40" fmla="*/ 2732515 h 4026398"/>
              <a:gd name="connsiteX41" fmla="*/ 2013439 w 7060542"/>
              <a:gd name="connsiteY41" fmla="*/ 2758892 h 4026398"/>
              <a:gd name="connsiteX42" fmla="*/ 2118946 w 7060542"/>
              <a:gd name="connsiteY42" fmla="*/ 2811646 h 4026398"/>
              <a:gd name="connsiteX43" fmla="*/ 2145323 w 7060542"/>
              <a:gd name="connsiteY43" fmla="*/ 2820438 h 4026398"/>
              <a:gd name="connsiteX44" fmla="*/ 2233246 w 7060542"/>
              <a:gd name="connsiteY44" fmla="*/ 2846815 h 4026398"/>
              <a:gd name="connsiteX45" fmla="*/ 2567354 w 7060542"/>
              <a:gd name="connsiteY45" fmla="*/ 2829230 h 4026398"/>
              <a:gd name="connsiteX46" fmla="*/ 2620108 w 7060542"/>
              <a:gd name="connsiteY46" fmla="*/ 2811646 h 4026398"/>
              <a:gd name="connsiteX47" fmla="*/ 2778369 w 7060542"/>
              <a:gd name="connsiteY47" fmla="*/ 2802854 h 4026398"/>
              <a:gd name="connsiteX48" fmla="*/ 3235569 w 7060542"/>
              <a:gd name="connsiteY48" fmla="*/ 2776477 h 4026398"/>
              <a:gd name="connsiteX49" fmla="*/ 3314700 w 7060542"/>
              <a:gd name="connsiteY49" fmla="*/ 2767684 h 4026398"/>
              <a:gd name="connsiteX50" fmla="*/ 4536831 w 7060542"/>
              <a:gd name="connsiteY50" fmla="*/ 2794061 h 4026398"/>
              <a:gd name="connsiteX51" fmla="*/ 4712677 w 7060542"/>
              <a:gd name="connsiteY51" fmla="*/ 2785269 h 4026398"/>
              <a:gd name="connsiteX52" fmla="*/ 4765431 w 7060542"/>
              <a:gd name="connsiteY52" fmla="*/ 2776477 h 4026398"/>
              <a:gd name="connsiteX53" fmla="*/ 4862146 w 7060542"/>
              <a:gd name="connsiteY53" fmla="*/ 2767684 h 4026398"/>
              <a:gd name="connsiteX54" fmla="*/ 4976446 w 7060542"/>
              <a:gd name="connsiteY54" fmla="*/ 2732515 h 4026398"/>
              <a:gd name="connsiteX55" fmla="*/ 5011616 w 7060542"/>
              <a:gd name="connsiteY55" fmla="*/ 2679761 h 4026398"/>
              <a:gd name="connsiteX56" fmla="*/ 5090746 w 7060542"/>
              <a:gd name="connsiteY56" fmla="*/ 2591838 h 4026398"/>
              <a:gd name="connsiteX57" fmla="*/ 5125916 w 7060542"/>
              <a:gd name="connsiteY57" fmla="*/ 2556669 h 4026398"/>
              <a:gd name="connsiteX58" fmla="*/ 5152293 w 7060542"/>
              <a:gd name="connsiteY58" fmla="*/ 2512707 h 4026398"/>
              <a:gd name="connsiteX59" fmla="*/ 5178669 w 7060542"/>
              <a:gd name="connsiteY59" fmla="*/ 2477538 h 4026398"/>
              <a:gd name="connsiteX60" fmla="*/ 5231423 w 7060542"/>
              <a:gd name="connsiteY60" fmla="*/ 2310484 h 4026398"/>
              <a:gd name="connsiteX61" fmla="*/ 5249008 w 7060542"/>
              <a:gd name="connsiteY61" fmla="*/ 2266523 h 4026398"/>
              <a:gd name="connsiteX62" fmla="*/ 5284177 w 7060542"/>
              <a:gd name="connsiteY62" fmla="*/ 2134638 h 4026398"/>
              <a:gd name="connsiteX63" fmla="*/ 5275385 w 7060542"/>
              <a:gd name="connsiteY63" fmla="*/ 1536761 h 4026398"/>
              <a:gd name="connsiteX64" fmla="*/ 5257800 w 7060542"/>
              <a:gd name="connsiteY64" fmla="*/ 1448838 h 4026398"/>
              <a:gd name="connsiteX65" fmla="*/ 5240216 w 7060542"/>
              <a:gd name="connsiteY65" fmla="*/ 1352123 h 4026398"/>
              <a:gd name="connsiteX66" fmla="*/ 5222631 w 7060542"/>
              <a:gd name="connsiteY66" fmla="*/ 1193861 h 4026398"/>
              <a:gd name="connsiteX67" fmla="*/ 5266593 w 7060542"/>
              <a:gd name="connsiteY67" fmla="*/ 631154 h 4026398"/>
              <a:gd name="connsiteX68" fmla="*/ 5495193 w 7060542"/>
              <a:gd name="connsiteY68" fmla="*/ 173954 h 4026398"/>
              <a:gd name="connsiteX69" fmla="*/ 5934808 w 7060542"/>
              <a:gd name="connsiteY69" fmla="*/ 24484 h 4026398"/>
              <a:gd name="connsiteX70" fmla="*/ 6515101 w 7060542"/>
              <a:gd name="connsiteY70" fmla="*/ 24484 h 4026398"/>
              <a:gd name="connsiteX71" fmla="*/ 6910754 w 7060542"/>
              <a:gd name="connsiteY71" fmla="*/ 261876 h 4026398"/>
              <a:gd name="connsiteX72" fmla="*/ 7060223 w 7060542"/>
              <a:gd name="connsiteY72" fmla="*/ 763038 h 4026398"/>
              <a:gd name="connsiteX73" fmla="*/ 6937130 w 7060542"/>
              <a:gd name="connsiteY73" fmla="*/ 2547876 h 4026398"/>
              <a:gd name="connsiteX74" fmla="*/ 6541477 w 7060542"/>
              <a:gd name="connsiteY74" fmla="*/ 3558991 h 4026398"/>
              <a:gd name="connsiteX75" fmla="*/ 5451231 w 7060542"/>
              <a:gd name="connsiteY75" fmla="*/ 3937061 h 4026398"/>
              <a:gd name="connsiteX76" fmla="*/ 3305908 w 7060542"/>
              <a:gd name="connsiteY76" fmla="*/ 4016191 h 4026398"/>
              <a:gd name="connsiteX77" fmla="*/ 1565031 w 7060542"/>
              <a:gd name="connsiteY77" fmla="*/ 3963437 h 4026398"/>
              <a:gd name="connsiteX78" fmla="*/ 509953 w 7060542"/>
              <a:gd name="connsiteY78" fmla="*/ 3462276 h 4026398"/>
              <a:gd name="connsiteX79" fmla="*/ 87923 w 7060542"/>
              <a:gd name="connsiteY7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12177 w 7060542"/>
              <a:gd name="connsiteY6" fmla="*/ 165161 h 4026398"/>
              <a:gd name="connsiteX7" fmla="*/ 791308 w 7060542"/>
              <a:gd name="connsiteY7" fmla="*/ 147577 h 4026398"/>
              <a:gd name="connsiteX8" fmla="*/ 879231 w 7060542"/>
              <a:gd name="connsiteY8" fmla="*/ 129992 h 4026398"/>
              <a:gd name="connsiteX9" fmla="*/ 949569 w 7060542"/>
              <a:gd name="connsiteY9" fmla="*/ 112407 h 4026398"/>
              <a:gd name="connsiteX10" fmla="*/ 1046285 w 7060542"/>
              <a:gd name="connsiteY10" fmla="*/ 138784 h 4026398"/>
              <a:gd name="connsiteX11" fmla="*/ 1072662 w 7060542"/>
              <a:gd name="connsiteY11" fmla="*/ 156369 h 4026398"/>
              <a:gd name="connsiteX12" fmla="*/ 1160585 w 7060542"/>
              <a:gd name="connsiteY12" fmla="*/ 173954 h 4026398"/>
              <a:gd name="connsiteX13" fmla="*/ 1257300 w 7060542"/>
              <a:gd name="connsiteY13" fmla="*/ 209123 h 4026398"/>
              <a:gd name="connsiteX14" fmla="*/ 1310054 w 7060542"/>
              <a:gd name="connsiteY14" fmla="*/ 226707 h 4026398"/>
              <a:gd name="connsiteX15" fmla="*/ 1380393 w 7060542"/>
              <a:gd name="connsiteY15" fmla="*/ 253084 h 4026398"/>
              <a:gd name="connsiteX16" fmla="*/ 1441939 w 7060542"/>
              <a:gd name="connsiteY16" fmla="*/ 305838 h 4026398"/>
              <a:gd name="connsiteX17" fmla="*/ 1468316 w 7060542"/>
              <a:gd name="connsiteY17" fmla="*/ 341007 h 4026398"/>
              <a:gd name="connsiteX18" fmla="*/ 1494693 w 7060542"/>
              <a:gd name="connsiteY18" fmla="*/ 428930 h 4026398"/>
              <a:gd name="connsiteX19" fmla="*/ 1503485 w 7060542"/>
              <a:gd name="connsiteY19" fmla="*/ 481684 h 4026398"/>
              <a:gd name="connsiteX20" fmla="*/ 1529862 w 7060542"/>
              <a:gd name="connsiteY20" fmla="*/ 587192 h 4026398"/>
              <a:gd name="connsiteX21" fmla="*/ 1529862 w 7060542"/>
              <a:gd name="connsiteY21" fmla="*/ 1000430 h 4026398"/>
              <a:gd name="connsiteX22" fmla="*/ 1521069 w 7060542"/>
              <a:gd name="connsiteY22" fmla="*/ 1782946 h 4026398"/>
              <a:gd name="connsiteX23" fmla="*/ 1529862 w 7060542"/>
              <a:gd name="connsiteY23" fmla="*/ 1923623 h 4026398"/>
              <a:gd name="connsiteX24" fmla="*/ 1538654 w 7060542"/>
              <a:gd name="connsiteY24" fmla="*/ 1950000 h 4026398"/>
              <a:gd name="connsiteX25" fmla="*/ 1556239 w 7060542"/>
              <a:gd name="connsiteY25" fmla="*/ 2108261 h 4026398"/>
              <a:gd name="connsiteX26" fmla="*/ 1582616 w 7060542"/>
              <a:gd name="connsiteY26" fmla="*/ 2169807 h 4026398"/>
              <a:gd name="connsiteX27" fmla="*/ 1591408 w 7060542"/>
              <a:gd name="connsiteY27" fmla="*/ 2204977 h 4026398"/>
              <a:gd name="connsiteX28" fmla="*/ 1608993 w 7060542"/>
              <a:gd name="connsiteY28" fmla="*/ 2257730 h 4026398"/>
              <a:gd name="connsiteX29" fmla="*/ 1617785 w 7060542"/>
              <a:gd name="connsiteY29" fmla="*/ 2284107 h 4026398"/>
              <a:gd name="connsiteX30" fmla="*/ 1635369 w 7060542"/>
              <a:gd name="connsiteY30" fmla="*/ 2319277 h 4026398"/>
              <a:gd name="connsiteX31" fmla="*/ 1644162 w 7060542"/>
              <a:gd name="connsiteY31" fmla="*/ 2372030 h 4026398"/>
              <a:gd name="connsiteX32" fmla="*/ 1661746 w 7060542"/>
              <a:gd name="connsiteY32" fmla="*/ 2415992 h 4026398"/>
              <a:gd name="connsiteX33" fmla="*/ 1670539 w 7060542"/>
              <a:gd name="connsiteY33" fmla="*/ 2442369 h 4026398"/>
              <a:gd name="connsiteX34" fmla="*/ 1705708 w 7060542"/>
              <a:gd name="connsiteY34" fmla="*/ 2539084 h 4026398"/>
              <a:gd name="connsiteX35" fmla="*/ 1758462 w 7060542"/>
              <a:gd name="connsiteY35" fmla="*/ 2591838 h 4026398"/>
              <a:gd name="connsiteX36" fmla="*/ 1776046 w 7060542"/>
              <a:gd name="connsiteY36" fmla="*/ 2618215 h 4026398"/>
              <a:gd name="connsiteX37" fmla="*/ 1828800 w 7060542"/>
              <a:gd name="connsiteY37" fmla="*/ 2653384 h 4026398"/>
              <a:gd name="connsiteX38" fmla="*/ 1881554 w 7060542"/>
              <a:gd name="connsiteY38" fmla="*/ 2697346 h 4026398"/>
              <a:gd name="connsiteX39" fmla="*/ 1934308 w 7060542"/>
              <a:gd name="connsiteY39" fmla="*/ 2732515 h 4026398"/>
              <a:gd name="connsiteX40" fmla="*/ 2013439 w 7060542"/>
              <a:gd name="connsiteY40" fmla="*/ 2758892 h 4026398"/>
              <a:gd name="connsiteX41" fmla="*/ 2118946 w 7060542"/>
              <a:gd name="connsiteY41" fmla="*/ 2811646 h 4026398"/>
              <a:gd name="connsiteX42" fmla="*/ 2145323 w 7060542"/>
              <a:gd name="connsiteY42" fmla="*/ 2820438 h 4026398"/>
              <a:gd name="connsiteX43" fmla="*/ 2233246 w 7060542"/>
              <a:gd name="connsiteY43" fmla="*/ 2846815 h 4026398"/>
              <a:gd name="connsiteX44" fmla="*/ 2567354 w 7060542"/>
              <a:gd name="connsiteY44" fmla="*/ 2829230 h 4026398"/>
              <a:gd name="connsiteX45" fmla="*/ 2620108 w 7060542"/>
              <a:gd name="connsiteY45" fmla="*/ 2811646 h 4026398"/>
              <a:gd name="connsiteX46" fmla="*/ 2778369 w 7060542"/>
              <a:gd name="connsiteY46" fmla="*/ 2802854 h 4026398"/>
              <a:gd name="connsiteX47" fmla="*/ 3235569 w 7060542"/>
              <a:gd name="connsiteY47" fmla="*/ 2776477 h 4026398"/>
              <a:gd name="connsiteX48" fmla="*/ 3314700 w 7060542"/>
              <a:gd name="connsiteY48" fmla="*/ 2767684 h 4026398"/>
              <a:gd name="connsiteX49" fmla="*/ 4536831 w 7060542"/>
              <a:gd name="connsiteY49" fmla="*/ 2794061 h 4026398"/>
              <a:gd name="connsiteX50" fmla="*/ 4712677 w 7060542"/>
              <a:gd name="connsiteY50" fmla="*/ 2785269 h 4026398"/>
              <a:gd name="connsiteX51" fmla="*/ 4765431 w 7060542"/>
              <a:gd name="connsiteY51" fmla="*/ 2776477 h 4026398"/>
              <a:gd name="connsiteX52" fmla="*/ 4862146 w 7060542"/>
              <a:gd name="connsiteY52" fmla="*/ 2767684 h 4026398"/>
              <a:gd name="connsiteX53" fmla="*/ 4976446 w 7060542"/>
              <a:gd name="connsiteY53" fmla="*/ 2732515 h 4026398"/>
              <a:gd name="connsiteX54" fmla="*/ 5011616 w 7060542"/>
              <a:gd name="connsiteY54" fmla="*/ 2679761 h 4026398"/>
              <a:gd name="connsiteX55" fmla="*/ 5090746 w 7060542"/>
              <a:gd name="connsiteY55" fmla="*/ 2591838 h 4026398"/>
              <a:gd name="connsiteX56" fmla="*/ 5125916 w 7060542"/>
              <a:gd name="connsiteY56" fmla="*/ 2556669 h 4026398"/>
              <a:gd name="connsiteX57" fmla="*/ 5152293 w 7060542"/>
              <a:gd name="connsiteY57" fmla="*/ 2512707 h 4026398"/>
              <a:gd name="connsiteX58" fmla="*/ 5178669 w 7060542"/>
              <a:gd name="connsiteY58" fmla="*/ 2477538 h 4026398"/>
              <a:gd name="connsiteX59" fmla="*/ 5231423 w 7060542"/>
              <a:gd name="connsiteY59" fmla="*/ 2310484 h 4026398"/>
              <a:gd name="connsiteX60" fmla="*/ 5249008 w 7060542"/>
              <a:gd name="connsiteY60" fmla="*/ 2266523 h 4026398"/>
              <a:gd name="connsiteX61" fmla="*/ 5284177 w 7060542"/>
              <a:gd name="connsiteY61" fmla="*/ 2134638 h 4026398"/>
              <a:gd name="connsiteX62" fmla="*/ 5275385 w 7060542"/>
              <a:gd name="connsiteY62" fmla="*/ 1536761 h 4026398"/>
              <a:gd name="connsiteX63" fmla="*/ 5257800 w 7060542"/>
              <a:gd name="connsiteY63" fmla="*/ 1448838 h 4026398"/>
              <a:gd name="connsiteX64" fmla="*/ 5240216 w 7060542"/>
              <a:gd name="connsiteY64" fmla="*/ 1352123 h 4026398"/>
              <a:gd name="connsiteX65" fmla="*/ 5222631 w 7060542"/>
              <a:gd name="connsiteY65" fmla="*/ 1193861 h 4026398"/>
              <a:gd name="connsiteX66" fmla="*/ 5266593 w 7060542"/>
              <a:gd name="connsiteY66" fmla="*/ 631154 h 4026398"/>
              <a:gd name="connsiteX67" fmla="*/ 5495193 w 7060542"/>
              <a:gd name="connsiteY67" fmla="*/ 173954 h 4026398"/>
              <a:gd name="connsiteX68" fmla="*/ 5934808 w 7060542"/>
              <a:gd name="connsiteY68" fmla="*/ 24484 h 4026398"/>
              <a:gd name="connsiteX69" fmla="*/ 6515101 w 7060542"/>
              <a:gd name="connsiteY69" fmla="*/ 24484 h 4026398"/>
              <a:gd name="connsiteX70" fmla="*/ 6910754 w 7060542"/>
              <a:gd name="connsiteY70" fmla="*/ 261876 h 4026398"/>
              <a:gd name="connsiteX71" fmla="*/ 7060223 w 7060542"/>
              <a:gd name="connsiteY71" fmla="*/ 763038 h 4026398"/>
              <a:gd name="connsiteX72" fmla="*/ 6937130 w 7060542"/>
              <a:gd name="connsiteY72" fmla="*/ 2547876 h 4026398"/>
              <a:gd name="connsiteX73" fmla="*/ 6541477 w 7060542"/>
              <a:gd name="connsiteY73" fmla="*/ 3558991 h 4026398"/>
              <a:gd name="connsiteX74" fmla="*/ 5451231 w 7060542"/>
              <a:gd name="connsiteY74" fmla="*/ 3937061 h 4026398"/>
              <a:gd name="connsiteX75" fmla="*/ 3305908 w 7060542"/>
              <a:gd name="connsiteY75" fmla="*/ 4016191 h 4026398"/>
              <a:gd name="connsiteX76" fmla="*/ 1565031 w 7060542"/>
              <a:gd name="connsiteY76" fmla="*/ 3963437 h 4026398"/>
              <a:gd name="connsiteX77" fmla="*/ 509953 w 7060542"/>
              <a:gd name="connsiteY77" fmla="*/ 3462276 h 4026398"/>
              <a:gd name="connsiteX78" fmla="*/ 87923 w 7060542"/>
              <a:gd name="connsiteY7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91308 w 7060542"/>
              <a:gd name="connsiteY6" fmla="*/ 147577 h 4026398"/>
              <a:gd name="connsiteX7" fmla="*/ 879231 w 7060542"/>
              <a:gd name="connsiteY7" fmla="*/ 129992 h 4026398"/>
              <a:gd name="connsiteX8" fmla="*/ 949569 w 7060542"/>
              <a:gd name="connsiteY8" fmla="*/ 112407 h 4026398"/>
              <a:gd name="connsiteX9" fmla="*/ 1046285 w 7060542"/>
              <a:gd name="connsiteY9" fmla="*/ 138784 h 4026398"/>
              <a:gd name="connsiteX10" fmla="*/ 1072662 w 7060542"/>
              <a:gd name="connsiteY10" fmla="*/ 156369 h 4026398"/>
              <a:gd name="connsiteX11" fmla="*/ 1160585 w 7060542"/>
              <a:gd name="connsiteY11" fmla="*/ 173954 h 4026398"/>
              <a:gd name="connsiteX12" fmla="*/ 1257300 w 7060542"/>
              <a:gd name="connsiteY12" fmla="*/ 209123 h 4026398"/>
              <a:gd name="connsiteX13" fmla="*/ 1310054 w 7060542"/>
              <a:gd name="connsiteY13" fmla="*/ 226707 h 4026398"/>
              <a:gd name="connsiteX14" fmla="*/ 1380393 w 7060542"/>
              <a:gd name="connsiteY14" fmla="*/ 253084 h 4026398"/>
              <a:gd name="connsiteX15" fmla="*/ 1441939 w 7060542"/>
              <a:gd name="connsiteY15" fmla="*/ 305838 h 4026398"/>
              <a:gd name="connsiteX16" fmla="*/ 1468316 w 7060542"/>
              <a:gd name="connsiteY16" fmla="*/ 341007 h 4026398"/>
              <a:gd name="connsiteX17" fmla="*/ 1494693 w 7060542"/>
              <a:gd name="connsiteY17" fmla="*/ 428930 h 4026398"/>
              <a:gd name="connsiteX18" fmla="*/ 1503485 w 7060542"/>
              <a:gd name="connsiteY18" fmla="*/ 481684 h 4026398"/>
              <a:gd name="connsiteX19" fmla="*/ 1529862 w 7060542"/>
              <a:gd name="connsiteY19" fmla="*/ 587192 h 4026398"/>
              <a:gd name="connsiteX20" fmla="*/ 1529862 w 7060542"/>
              <a:gd name="connsiteY20" fmla="*/ 1000430 h 4026398"/>
              <a:gd name="connsiteX21" fmla="*/ 1521069 w 7060542"/>
              <a:gd name="connsiteY21" fmla="*/ 1782946 h 4026398"/>
              <a:gd name="connsiteX22" fmla="*/ 1529862 w 7060542"/>
              <a:gd name="connsiteY22" fmla="*/ 1923623 h 4026398"/>
              <a:gd name="connsiteX23" fmla="*/ 1538654 w 7060542"/>
              <a:gd name="connsiteY23" fmla="*/ 1950000 h 4026398"/>
              <a:gd name="connsiteX24" fmla="*/ 1556239 w 7060542"/>
              <a:gd name="connsiteY24" fmla="*/ 2108261 h 4026398"/>
              <a:gd name="connsiteX25" fmla="*/ 1582616 w 7060542"/>
              <a:gd name="connsiteY25" fmla="*/ 2169807 h 4026398"/>
              <a:gd name="connsiteX26" fmla="*/ 1591408 w 7060542"/>
              <a:gd name="connsiteY26" fmla="*/ 2204977 h 4026398"/>
              <a:gd name="connsiteX27" fmla="*/ 1608993 w 7060542"/>
              <a:gd name="connsiteY27" fmla="*/ 2257730 h 4026398"/>
              <a:gd name="connsiteX28" fmla="*/ 1617785 w 7060542"/>
              <a:gd name="connsiteY28" fmla="*/ 2284107 h 4026398"/>
              <a:gd name="connsiteX29" fmla="*/ 1635369 w 7060542"/>
              <a:gd name="connsiteY29" fmla="*/ 2319277 h 4026398"/>
              <a:gd name="connsiteX30" fmla="*/ 1644162 w 7060542"/>
              <a:gd name="connsiteY30" fmla="*/ 2372030 h 4026398"/>
              <a:gd name="connsiteX31" fmla="*/ 1661746 w 7060542"/>
              <a:gd name="connsiteY31" fmla="*/ 2415992 h 4026398"/>
              <a:gd name="connsiteX32" fmla="*/ 1670539 w 7060542"/>
              <a:gd name="connsiteY32" fmla="*/ 2442369 h 4026398"/>
              <a:gd name="connsiteX33" fmla="*/ 1705708 w 7060542"/>
              <a:gd name="connsiteY33" fmla="*/ 2539084 h 4026398"/>
              <a:gd name="connsiteX34" fmla="*/ 1758462 w 7060542"/>
              <a:gd name="connsiteY34" fmla="*/ 2591838 h 4026398"/>
              <a:gd name="connsiteX35" fmla="*/ 1776046 w 7060542"/>
              <a:gd name="connsiteY35" fmla="*/ 2618215 h 4026398"/>
              <a:gd name="connsiteX36" fmla="*/ 1828800 w 7060542"/>
              <a:gd name="connsiteY36" fmla="*/ 2653384 h 4026398"/>
              <a:gd name="connsiteX37" fmla="*/ 1881554 w 7060542"/>
              <a:gd name="connsiteY37" fmla="*/ 2697346 h 4026398"/>
              <a:gd name="connsiteX38" fmla="*/ 1934308 w 7060542"/>
              <a:gd name="connsiteY38" fmla="*/ 2732515 h 4026398"/>
              <a:gd name="connsiteX39" fmla="*/ 2013439 w 7060542"/>
              <a:gd name="connsiteY39" fmla="*/ 2758892 h 4026398"/>
              <a:gd name="connsiteX40" fmla="*/ 2118946 w 7060542"/>
              <a:gd name="connsiteY40" fmla="*/ 2811646 h 4026398"/>
              <a:gd name="connsiteX41" fmla="*/ 2145323 w 7060542"/>
              <a:gd name="connsiteY41" fmla="*/ 2820438 h 4026398"/>
              <a:gd name="connsiteX42" fmla="*/ 2233246 w 7060542"/>
              <a:gd name="connsiteY42" fmla="*/ 2846815 h 4026398"/>
              <a:gd name="connsiteX43" fmla="*/ 2567354 w 7060542"/>
              <a:gd name="connsiteY43" fmla="*/ 2829230 h 4026398"/>
              <a:gd name="connsiteX44" fmla="*/ 2620108 w 7060542"/>
              <a:gd name="connsiteY44" fmla="*/ 2811646 h 4026398"/>
              <a:gd name="connsiteX45" fmla="*/ 2778369 w 7060542"/>
              <a:gd name="connsiteY45" fmla="*/ 2802854 h 4026398"/>
              <a:gd name="connsiteX46" fmla="*/ 3235569 w 7060542"/>
              <a:gd name="connsiteY46" fmla="*/ 2776477 h 4026398"/>
              <a:gd name="connsiteX47" fmla="*/ 3314700 w 7060542"/>
              <a:gd name="connsiteY47" fmla="*/ 2767684 h 4026398"/>
              <a:gd name="connsiteX48" fmla="*/ 4536831 w 7060542"/>
              <a:gd name="connsiteY48" fmla="*/ 2794061 h 4026398"/>
              <a:gd name="connsiteX49" fmla="*/ 4712677 w 7060542"/>
              <a:gd name="connsiteY49" fmla="*/ 2785269 h 4026398"/>
              <a:gd name="connsiteX50" fmla="*/ 4765431 w 7060542"/>
              <a:gd name="connsiteY50" fmla="*/ 2776477 h 4026398"/>
              <a:gd name="connsiteX51" fmla="*/ 4862146 w 7060542"/>
              <a:gd name="connsiteY51" fmla="*/ 2767684 h 4026398"/>
              <a:gd name="connsiteX52" fmla="*/ 4976446 w 7060542"/>
              <a:gd name="connsiteY52" fmla="*/ 2732515 h 4026398"/>
              <a:gd name="connsiteX53" fmla="*/ 5011616 w 7060542"/>
              <a:gd name="connsiteY53" fmla="*/ 2679761 h 4026398"/>
              <a:gd name="connsiteX54" fmla="*/ 5090746 w 7060542"/>
              <a:gd name="connsiteY54" fmla="*/ 2591838 h 4026398"/>
              <a:gd name="connsiteX55" fmla="*/ 5125916 w 7060542"/>
              <a:gd name="connsiteY55" fmla="*/ 2556669 h 4026398"/>
              <a:gd name="connsiteX56" fmla="*/ 5152293 w 7060542"/>
              <a:gd name="connsiteY56" fmla="*/ 2512707 h 4026398"/>
              <a:gd name="connsiteX57" fmla="*/ 5178669 w 7060542"/>
              <a:gd name="connsiteY57" fmla="*/ 2477538 h 4026398"/>
              <a:gd name="connsiteX58" fmla="*/ 5231423 w 7060542"/>
              <a:gd name="connsiteY58" fmla="*/ 2310484 h 4026398"/>
              <a:gd name="connsiteX59" fmla="*/ 5249008 w 7060542"/>
              <a:gd name="connsiteY59" fmla="*/ 2266523 h 4026398"/>
              <a:gd name="connsiteX60" fmla="*/ 5284177 w 7060542"/>
              <a:gd name="connsiteY60" fmla="*/ 2134638 h 4026398"/>
              <a:gd name="connsiteX61" fmla="*/ 5275385 w 7060542"/>
              <a:gd name="connsiteY61" fmla="*/ 1536761 h 4026398"/>
              <a:gd name="connsiteX62" fmla="*/ 5257800 w 7060542"/>
              <a:gd name="connsiteY62" fmla="*/ 1448838 h 4026398"/>
              <a:gd name="connsiteX63" fmla="*/ 5240216 w 7060542"/>
              <a:gd name="connsiteY63" fmla="*/ 1352123 h 4026398"/>
              <a:gd name="connsiteX64" fmla="*/ 5222631 w 7060542"/>
              <a:gd name="connsiteY64" fmla="*/ 1193861 h 4026398"/>
              <a:gd name="connsiteX65" fmla="*/ 5266593 w 7060542"/>
              <a:gd name="connsiteY65" fmla="*/ 631154 h 4026398"/>
              <a:gd name="connsiteX66" fmla="*/ 5495193 w 7060542"/>
              <a:gd name="connsiteY66" fmla="*/ 173954 h 4026398"/>
              <a:gd name="connsiteX67" fmla="*/ 5934808 w 7060542"/>
              <a:gd name="connsiteY67" fmla="*/ 24484 h 4026398"/>
              <a:gd name="connsiteX68" fmla="*/ 6515101 w 7060542"/>
              <a:gd name="connsiteY68" fmla="*/ 24484 h 4026398"/>
              <a:gd name="connsiteX69" fmla="*/ 6910754 w 7060542"/>
              <a:gd name="connsiteY69" fmla="*/ 261876 h 4026398"/>
              <a:gd name="connsiteX70" fmla="*/ 7060223 w 7060542"/>
              <a:gd name="connsiteY70" fmla="*/ 763038 h 4026398"/>
              <a:gd name="connsiteX71" fmla="*/ 6937130 w 7060542"/>
              <a:gd name="connsiteY71" fmla="*/ 2547876 h 4026398"/>
              <a:gd name="connsiteX72" fmla="*/ 6541477 w 7060542"/>
              <a:gd name="connsiteY72" fmla="*/ 3558991 h 4026398"/>
              <a:gd name="connsiteX73" fmla="*/ 5451231 w 7060542"/>
              <a:gd name="connsiteY73" fmla="*/ 3937061 h 4026398"/>
              <a:gd name="connsiteX74" fmla="*/ 3305908 w 7060542"/>
              <a:gd name="connsiteY74" fmla="*/ 4016191 h 4026398"/>
              <a:gd name="connsiteX75" fmla="*/ 1565031 w 7060542"/>
              <a:gd name="connsiteY75" fmla="*/ 3963437 h 4026398"/>
              <a:gd name="connsiteX76" fmla="*/ 509953 w 7060542"/>
              <a:gd name="connsiteY76" fmla="*/ 3462276 h 4026398"/>
              <a:gd name="connsiteX77" fmla="*/ 87923 w 7060542"/>
              <a:gd name="connsiteY7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791308 w 7060542"/>
              <a:gd name="connsiteY5" fmla="*/ 147577 h 4026398"/>
              <a:gd name="connsiteX6" fmla="*/ 879231 w 7060542"/>
              <a:gd name="connsiteY6" fmla="*/ 129992 h 4026398"/>
              <a:gd name="connsiteX7" fmla="*/ 949569 w 7060542"/>
              <a:gd name="connsiteY7" fmla="*/ 112407 h 4026398"/>
              <a:gd name="connsiteX8" fmla="*/ 1046285 w 7060542"/>
              <a:gd name="connsiteY8" fmla="*/ 138784 h 4026398"/>
              <a:gd name="connsiteX9" fmla="*/ 1072662 w 7060542"/>
              <a:gd name="connsiteY9" fmla="*/ 156369 h 4026398"/>
              <a:gd name="connsiteX10" fmla="*/ 1160585 w 7060542"/>
              <a:gd name="connsiteY10" fmla="*/ 173954 h 4026398"/>
              <a:gd name="connsiteX11" fmla="*/ 1257300 w 7060542"/>
              <a:gd name="connsiteY11" fmla="*/ 209123 h 4026398"/>
              <a:gd name="connsiteX12" fmla="*/ 1310054 w 7060542"/>
              <a:gd name="connsiteY12" fmla="*/ 226707 h 4026398"/>
              <a:gd name="connsiteX13" fmla="*/ 1380393 w 7060542"/>
              <a:gd name="connsiteY13" fmla="*/ 253084 h 4026398"/>
              <a:gd name="connsiteX14" fmla="*/ 1441939 w 7060542"/>
              <a:gd name="connsiteY14" fmla="*/ 305838 h 4026398"/>
              <a:gd name="connsiteX15" fmla="*/ 1468316 w 7060542"/>
              <a:gd name="connsiteY15" fmla="*/ 341007 h 4026398"/>
              <a:gd name="connsiteX16" fmla="*/ 1494693 w 7060542"/>
              <a:gd name="connsiteY16" fmla="*/ 428930 h 4026398"/>
              <a:gd name="connsiteX17" fmla="*/ 1503485 w 7060542"/>
              <a:gd name="connsiteY17" fmla="*/ 481684 h 4026398"/>
              <a:gd name="connsiteX18" fmla="*/ 1529862 w 7060542"/>
              <a:gd name="connsiteY18" fmla="*/ 587192 h 4026398"/>
              <a:gd name="connsiteX19" fmla="*/ 1529862 w 7060542"/>
              <a:gd name="connsiteY19" fmla="*/ 1000430 h 4026398"/>
              <a:gd name="connsiteX20" fmla="*/ 1521069 w 7060542"/>
              <a:gd name="connsiteY20" fmla="*/ 1782946 h 4026398"/>
              <a:gd name="connsiteX21" fmla="*/ 1529862 w 7060542"/>
              <a:gd name="connsiteY21" fmla="*/ 1923623 h 4026398"/>
              <a:gd name="connsiteX22" fmla="*/ 1538654 w 7060542"/>
              <a:gd name="connsiteY22" fmla="*/ 1950000 h 4026398"/>
              <a:gd name="connsiteX23" fmla="*/ 1556239 w 7060542"/>
              <a:gd name="connsiteY23" fmla="*/ 2108261 h 4026398"/>
              <a:gd name="connsiteX24" fmla="*/ 1582616 w 7060542"/>
              <a:gd name="connsiteY24" fmla="*/ 2169807 h 4026398"/>
              <a:gd name="connsiteX25" fmla="*/ 1591408 w 7060542"/>
              <a:gd name="connsiteY25" fmla="*/ 2204977 h 4026398"/>
              <a:gd name="connsiteX26" fmla="*/ 1608993 w 7060542"/>
              <a:gd name="connsiteY26" fmla="*/ 2257730 h 4026398"/>
              <a:gd name="connsiteX27" fmla="*/ 1617785 w 7060542"/>
              <a:gd name="connsiteY27" fmla="*/ 2284107 h 4026398"/>
              <a:gd name="connsiteX28" fmla="*/ 1635369 w 7060542"/>
              <a:gd name="connsiteY28" fmla="*/ 2319277 h 4026398"/>
              <a:gd name="connsiteX29" fmla="*/ 1644162 w 7060542"/>
              <a:gd name="connsiteY29" fmla="*/ 2372030 h 4026398"/>
              <a:gd name="connsiteX30" fmla="*/ 1661746 w 7060542"/>
              <a:gd name="connsiteY30" fmla="*/ 2415992 h 4026398"/>
              <a:gd name="connsiteX31" fmla="*/ 1670539 w 7060542"/>
              <a:gd name="connsiteY31" fmla="*/ 2442369 h 4026398"/>
              <a:gd name="connsiteX32" fmla="*/ 1705708 w 7060542"/>
              <a:gd name="connsiteY32" fmla="*/ 2539084 h 4026398"/>
              <a:gd name="connsiteX33" fmla="*/ 1758462 w 7060542"/>
              <a:gd name="connsiteY33" fmla="*/ 2591838 h 4026398"/>
              <a:gd name="connsiteX34" fmla="*/ 1776046 w 7060542"/>
              <a:gd name="connsiteY34" fmla="*/ 2618215 h 4026398"/>
              <a:gd name="connsiteX35" fmla="*/ 1828800 w 7060542"/>
              <a:gd name="connsiteY35" fmla="*/ 2653384 h 4026398"/>
              <a:gd name="connsiteX36" fmla="*/ 1881554 w 7060542"/>
              <a:gd name="connsiteY36" fmla="*/ 2697346 h 4026398"/>
              <a:gd name="connsiteX37" fmla="*/ 1934308 w 7060542"/>
              <a:gd name="connsiteY37" fmla="*/ 2732515 h 4026398"/>
              <a:gd name="connsiteX38" fmla="*/ 2013439 w 7060542"/>
              <a:gd name="connsiteY38" fmla="*/ 2758892 h 4026398"/>
              <a:gd name="connsiteX39" fmla="*/ 2118946 w 7060542"/>
              <a:gd name="connsiteY39" fmla="*/ 2811646 h 4026398"/>
              <a:gd name="connsiteX40" fmla="*/ 2145323 w 7060542"/>
              <a:gd name="connsiteY40" fmla="*/ 2820438 h 4026398"/>
              <a:gd name="connsiteX41" fmla="*/ 2233246 w 7060542"/>
              <a:gd name="connsiteY41" fmla="*/ 2846815 h 4026398"/>
              <a:gd name="connsiteX42" fmla="*/ 2567354 w 7060542"/>
              <a:gd name="connsiteY42" fmla="*/ 2829230 h 4026398"/>
              <a:gd name="connsiteX43" fmla="*/ 2620108 w 7060542"/>
              <a:gd name="connsiteY43" fmla="*/ 2811646 h 4026398"/>
              <a:gd name="connsiteX44" fmla="*/ 2778369 w 7060542"/>
              <a:gd name="connsiteY44" fmla="*/ 2802854 h 4026398"/>
              <a:gd name="connsiteX45" fmla="*/ 3235569 w 7060542"/>
              <a:gd name="connsiteY45" fmla="*/ 2776477 h 4026398"/>
              <a:gd name="connsiteX46" fmla="*/ 3314700 w 7060542"/>
              <a:gd name="connsiteY46" fmla="*/ 2767684 h 4026398"/>
              <a:gd name="connsiteX47" fmla="*/ 4536831 w 7060542"/>
              <a:gd name="connsiteY47" fmla="*/ 2794061 h 4026398"/>
              <a:gd name="connsiteX48" fmla="*/ 4712677 w 7060542"/>
              <a:gd name="connsiteY48" fmla="*/ 2785269 h 4026398"/>
              <a:gd name="connsiteX49" fmla="*/ 4765431 w 7060542"/>
              <a:gd name="connsiteY49" fmla="*/ 2776477 h 4026398"/>
              <a:gd name="connsiteX50" fmla="*/ 4862146 w 7060542"/>
              <a:gd name="connsiteY50" fmla="*/ 2767684 h 4026398"/>
              <a:gd name="connsiteX51" fmla="*/ 4976446 w 7060542"/>
              <a:gd name="connsiteY51" fmla="*/ 2732515 h 4026398"/>
              <a:gd name="connsiteX52" fmla="*/ 5011616 w 7060542"/>
              <a:gd name="connsiteY52" fmla="*/ 2679761 h 4026398"/>
              <a:gd name="connsiteX53" fmla="*/ 5090746 w 7060542"/>
              <a:gd name="connsiteY53" fmla="*/ 2591838 h 4026398"/>
              <a:gd name="connsiteX54" fmla="*/ 5125916 w 7060542"/>
              <a:gd name="connsiteY54" fmla="*/ 2556669 h 4026398"/>
              <a:gd name="connsiteX55" fmla="*/ 5152293 w 7060542"/>
              <a:gd name="connsiteY55" fmla="*/ 2512707 h 4026398"/>
              <a:gd name="connsiteX56" fmla="*/ 5178669 w 7060542"/>
              <a:gd name="connsiteY56" fmla="*/ 2477538 h 4026398"/>
              <a:gd name="connsiteX57" fmla="*/ 5231423 w 7060542"/>
              <a:gd name="connsiteY57" fmla="*/ 2310484 h 4026398"/>
              <a:gd name="connsiteX58" fmla="*/ 5249008 w 7060542"/>
              <a:gd name="connsiteY58" fmla="*/ 2266523 h 4026398"/>
              <a:gd name="connsiteX59" fmla="*/ 5284177 w 7060542"/>
              <a:gd name="connsiteY59" fmla="*/ 2134638 h 4026398"/>
              <a:gd name="connsiteX60" fmla="*/ 5275385 w 7060542"/>
              <a:gd name="connsiteY60" fmla="*/ 1536761 h 4026398"/>
              <a:gd name="connsiteX61" fmla="*/ 5257800 w 7060542"/>
              <a:gd name="connsiteY61" fmla="*/ 1448838 h 4026398"/>
              <a:gd name="connsiteX62" fmla="*/ 5240216 w 7060542"/>
              <a:gd name="connsiteY62" fmla="*/ 1352123 h 4026398"/>
              <a:gd name="connsiteX63" fmla="*/ 5222631 w 7060542"/>
              <a:gd name="connsiteY63" fmla="*/ 1193861 h 4026398"/>
              <a:gd name="connsiteX64" fmla="*/ 5266593 w 7060542"/>
              <a:gd name="connsiteY64" fmla="*/ 631154 h 4026398"/>
              <a:gd name="connsiteX65" fmla="*/ 5495193 w 7060542"/>
              <a:gd name="connsiteY65" fmla="*/ 173954 h 4026398"/>
              <a:gd name="connsiteX66" fmla="*/ 5934808 w 7060542"/>
              <a:gd name="connsiteY66" fmla="*/ 24484 h 4026398"/>
              <a:gd name="connsiteX67" fmla="*/ 6515101 w 7060542"/>
              <a:gd name="connsiteY67" fmla="*/ 24484 h 4026398"/>
              <a:gd name="connsiteX68" fmla="*/ 6910754 w 7060542"/>
              <a:gd name="connsiteY68" fmla="*/ 261876 h 4026398"/>
              <a:gd name="connsiteX69" fmla="*/ 7060223 w 7060542"/>
              <a:gd name="connsiteY69" fmla="*/ 763038 h 4026398"/>
              <a:gd name="connsiteX70" fmla="*/ 6937130 w 7060542"/>
              <a:gd name="connsiteY70" fmla="*/ 2547876 h 4026398"/>
              <a:gd name="connsiteX71" fmla="*/ 6541477 w 7060542"/>
              <a:gd name="connsiteY71" fmla="*/ 3558991 h 4026398"/>
              <a:gd name="connsiteX72" fmla="*/ 5451231 w 7060542"/>
              <a:gd name="connsiteY72" fmla="*/ 3937061 h 4026398"/>
              <a:gd name="connsiteX73" fmla="*/ 3305908 w 7060542"/>
              <a:gd name="connsiteY73" fmla="*/ 4016191 h 4026398"/>
              <a:gd name="connsiteX74" fmla="*/ 1565031 w 7060542"/>
              <a:gd name="connsiteY74" fmla="*/ 3963437 h 4026398"/>
              <a:gd name="connsiteX75" fmla="*/ 509953 w 7060542"/>
              <a:gd name="connsiteY75" fmla="*/ 3462276 h 4026398"/>
              <a:gd name="connsiteX76" fmla="*/ 87923 w 7060542"/>
              <a:gd name="connsiteY7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791308 w 7060542"/>
              <a:gd name="connsiteY4" fmla="*/ 147577 h 4026398"/>
              <a:gd name="connsiteX5" fmla="*/ 879231 w 7060542"/>
              <a:gd name="connsiteY5" fmla="*/ 129992 h 4026398"/>
              <a:gd name="connsiteX6" fmla="*/ 949569 w 7060542"/>
              <a:gd name="connsiteY6" fmla="*/ 112407 h 4026398"/>
              <a:gd name="connsiteX7" fmla="*/ 1046285 w 7060542"/>
              <a:gd name="connsiteY7" fmla="*/ 138784 h 4026398"/>
              <a:gd name="connsiteX8" fmla="*/ 1072662 w 7060542"/>
              <a:gd name="connsiteY8" fmla="*/ 156369 h 4026398"/>
              <a:gd name="connsiteX9" fmla="*/ 1160585 w 7060542"/>
              <a:gd name="connsiteY9" fmla="*/ 173954 h 4026398"/>
              <a:gd name="connsiteX10" fmla="*/ 1257300 w 7060542"/>
              <a:gd name="connsiteY10" fmla="*/ 209123 h 4026398"/>
              <a:gd name="connsiteX11" fmla="*/ 1310054 w 7060542"/>
              <a:gd name="connsiteY11" fmla="*/ 226707 h 4026398"/>
              <a:gd name="connsiteX12" fmla="*/ 1380393 w 7060542"/>
              <a:gd name="connsiteY12" fmla="*/ 253084 h 4026398"/>
              <a:gd name="connsiteX13" fmla="*/ 1441939 w 7060542"/>
              <a:gd name="connsiteY13" fmla="*/ 305838 h 4026398"/>
              <a:gd name="connsiteX14" fmla="*/ 1468316 w 7060542"/>
              <a:gd name="connsiteY14" fmla="*/ 341007 h 4026398"/>
              <a:gd name="connsiteX15" fmla="*/ 1494693 w 7060542"/>
              <a:gd name="connsiteY15" fmla="*/ 428930 h 4026398"/>
              <a:gd name="connsiteX16" fmla="*/ 1503485 w 7060542"/>
              <a:gd name="connsiteY16" fmla="*/ 481684 h 4026398"/>
              <a:gd name="connsiteX17" fmla="*/ 1529862 w 7060542"/>
              <a:gd name="connsiteY17" fmla="*/ 587192 h 4026398"/>
              <a:gd name="connsiteX18" fmla="*/ 1529862 w 7060542"/>
              <a:gd name="connsiteY18" fmla="*/ 1000430 h 4026398"/>
              <a:gd name="connsiteX19" fmla="*/ 1521069 w 7060542"/>
              <a:gd name="connsiteY19" fmla="*/ 1782946 h 4026398"/>
              <a:gd name="connsiteX20" fmla="*/ 1529862 w 7060542"/>
              <a:gd name="connsiteY20" fmla="*/ 1923623 h 4026398"/>
              <a:gd name="connsiteX21" fmla="*/ 1538654 w 7060542"/>
              <a:gd name="connsiteY21" fmla="*/ 1950000 h 4026398"/>
              <a:gd name="connsiteX22" fmla="*/ 1556239 w 7060542"/>
              <a:gd name="connsiteY22" fmla="*/ 2108261 h 4026398"/>
              <a:gd name="connsiteX23" fmla="*/ 1582616 w 7060542"/>
              <a:gd name="connsiteY23" fmla="*/ 2169807 h 4026398"/>
              <a:gd name="connsiteX24" fmla="*/ 1591408 w 7060542"/>
              <a:gd name="connsiteY24" fmla="*/ 2204977 h 4026398"/>
              <a:gd name="connsiteX25" fmla="*/ 1608993 w 7060542"/>
              <a:gd name="connsiteY25" fmla="*/ 2257730 h 4026398"/>
              <a:gd name="connsiteX26" fmla="*/ 1617785 w 7060542"/>
              <a:gd name="connsiteY26" fmla="*/ 2284107 h 4026398"/>
              <a:gd name="connsiteX27" fmla="*/ 1635369 w 7060542"/>
              <a:gd name="connsiteY27" fmla="*/ 2319277 h 4026398"/>
              <a:gd name="connsiteX28" fmla="*/ 1644162 w 7060542"/>
              <a:gd name="connsiteY28" fmla="*/ 2372030 h 4026398"/>
              <a:gd name="connsiteX29" fmla="*/ 1661746 w 7060542"/>
              <a:gd name="connsiteY29" fmla="*/ 2415992 h 4026398"/>
              <a:gd name="connsiteX30" fmla="*/ 1670539 w 7060542"/>
              <a:gd name="connsiteY30" fmla="*/ 2442369 h 4026398"/>
              <a:gd name="connsiteX31" fmla="*/ 1705708 w 7060542"/>
              <a:gd name="connsiteY31" fmla="*/ 2539084 h 4026398"/>
              <a:gd name="connsiteX32" fmla="*/ 1758462 w 7060542"/>
              <a:gd name="connsiteY32" fmla="*/ 2591838 h 4026398"/>
              <a:gd name="connsiteX33" fmla="*/ 1776046 w 7060542"/>
              <a:gd name="connsiteY33" fmla="*/ 2618215 h 4026398"/>
              <a:gd name="connsiteX34" fmla="*/ 1828800 w 7060542"/>
              <a:gd name="connsiteY34" fmla="*/ 2653384 h 4026398"/>
              <a:gd name="connsiteX35" fmla="*/ 1881554 w 7060542"/>
              <a:gd name="connsiteY35" fmla="*/ 2697346 h 4026398"/>
              <a:gd name="connsiteX36" fmla="*/ 1934308 w 7060542"/>
              <a:gd name="connsiteY36" fmla="*/ 2732515 h 4026398"/>
              <a:gd name="connsiteX37" fmla="*/ 2013439 w 7060542"/>
              <a:gd name="connsiteY37" fmla="*/ 2758892 h 4026398"/>
              <a:gd name="connsiteX38" fmla="*/ 2118946 w 7060542"/>
              <a:gd name="connsiteY38" fmla="*/ 2811646 h 4026398"/>
              <a:gd name="connsiteX39" fmla="*/ 2145323 w 7060542"/>
              <a:gd name="connsiteY39" fmla="*/ 2820438 h 4026398"/>
              <a:gd name="connsiteX40" fmla="*/ 2233246 w 7060542"/>
              <a:gd name="connsiteY40" fmla="*/ 2846815 h 4026398"/>
              <a:gd name="connsiteX41" fmla="*/ 2567354 w 7060542"/>
              <a:gd name="connsiteY41" fmla="*/ 2829230 h 4026398"/>
              <a:gd name="connsiteX42" fmla="*/ 2620108 w 7060542"/>
              <a:gd name="connsiteY42" fmla="*/ 2811646 h 4026398"/>
              <a:gd name="connsiteX43" fmla="*/ 2778369 w 7060542"/>
              <a:gd name="connsiteY43" fmla="*/ 2802854 h 4026398"/>
              <a:gd name="connsiteX44" fmla="*/ 3235569 w 7060542"/>
              <a:gd name="connsiteY44" fmla="*/ 2776477 h 4026398"/>
              <a:gd name="connsiteX45" fmla="*/ 3314700 w 7060542"/>
              <a:gd name="connsiteY45" fmla="*/ 2767684 h 4026398"/>
              <a:gd name="connsiteX46" fmla="*/ 4536831 w 7060542"/>
              <a:gd name="connsiteY46" fmla="*/ 2794061 h 4026398"/>
              <a:gd name="connsiteX47" fmla="*/ 4712677 w 7060542"/>
              <a:gd name="connsiteY47" fmla="*/ 2785269 h 4026398"/>
              <a:gd name="connsiteX48" fmla="*/ 4765431 w 7060542"/>
              <a:gd name="connsiteY48" fmla="*/ 2776477 h 4026398"/>
              <a:gd name="connsiteX49" fmla="*/ 4862146 w 7060542"/>
              <a:gd name="connsiteY49" fmla="*/ 2767684 h 4026398"/>
              <a:gd name="connsiteX50" fmla="*/ 4976446 w 7060542"/>
              <a:gd name="connsiteY50" fmla="*/ 2732515 h 4026398"/>
              <a:gd name="connsiteX51" fmla="*/ 5011616 w 7060542"/>
              <a:gd name="connsiteY51" fmla="*/ 2679761 h 4026398"/>
              <a:gd name="connsiteX52" fmla="*/ 5090746 w 7060542"/>
              <a:gd name="connsiteY52" fmla="*/ 2591838 h 4026398"/>
              <a:gd name="connsiteX53" fmla="*/ 5125916 w 7060542"/>
              <a:gd name="connsiteY53" fmla="*/ 2556669 h 4026398"/>
              <a:gd name="connsiteX54" fmla="*/ 5152293 w 7060542"/>
              <a:gd name="connsiteY54" fmla="*/ 2512707 h 4026398"/>
              <a:gd name="connsiteX55" fmla="*/ 5178669 w 7060542"/>
              <a:gd name="connsiteY55" fmla="*/ 2477538 h 4026398"/>
              <a:gd name="connsiteX56" fmla="*/ 5231423 w 7060542"/>
              <a:gd name="connsiteY56" fmla="*/ 2310484 h 4026398"/>
              <a:gd name="connsiteX57" fmla="*/ 5249008 w 7060542"/>
              <a:gd name="connsiteY57" fmla="*/ 2266523 h 4026398"/>
              <a:gd name="connsiteX58" fmla="*/ 5284177 w 7060542"/>
              <a:gd name="connsiteY58" fmla="*/ 2134638 h 4026398"/>
              <a:gd name="connsiteX59" fmla="*/ 5275385 w 7060542"/>
              <a:gd name="connsiteY59" fmla="*/ 1536761 h 4026398"/>
              <a:gd name="connsiteX60" fmla="*/ 5257800 w 7060542"/>
              <a:gd name="connsiteY60" fmla="*/ 1448838 h 4026398"/>
              <a:gd name="connsiteX61" fmla="*/ 5240216 w 7060542"/>
              <a:gd name="connsiteY61" fmla="*/ 1352123 h 4026398"/>
              <a:gd name="connsiteX62" fmla="*/ 5222631 w 7060542"/>
              <a:gd name="connsiteY62" fmla="*/ 1193861 h 4026398"/>
              <a:gd name="connsiteX63" fmla="*/ 5266593 w 7060542"/>
              <a:gd name="connsiteY63" fmla="*/ 631154 h 4026398"/>
              <a:gd name="connsiteX64" fmla="*/ 5495193 w 7060542"/>
              <a:gd name="connsiteY64" fmla="*/ 173954 h 4026398"/>
              <a:gd name="connsiteX65" fmla="*/ 5934808 w 7060542"/>
              <a:gd name="connsiteY65" fmla="*/ 24484 h 4026398"/>
              <a:gd name="connsiteX66" fmla="*/ 6515101 w 7060542"/>
              <a:gd name="connsiteY66" fmla="*/ 24484 h 4026398"/>
              <a:gd name="connsiteX67" fmla="*/ 6910754 w 7060542"/>
              <a:gd name="connsiteY67" fmla="*/ 261876 h 4026398"/>
              <a:gd name="connsiteX68" fmla="*/ 7060223 w 7060542"/>
              <a:gd name="connsiteY68" fmla="*/ 763038 h 4026398"/>
              <a:gd name="connsiteX69" fmla="*/ 6937130 w 7060542"/>
              <a:gd name="connsiteY69" fmla="*/ 2547876 h 4026398"/>
              <a:gd name="connsiteX70" fmla="*/ 6541477 w 7060542"/>
              <a:gd name="connsiteY70" fmla="*/ 3558991 h 4026398"/>
              <a:gd name="connsiteX71" fmla="*/ 5451231 w 7060542"/>
              <a:gd name="connsiteY71" fmla="*/ 3937061 h 4026398"/>
              <a:gd name="connsiteX72" fmla="*/ 3305908 w 7060542"/>
              <a:gd name="connsiteY72" fmla="*/ 4016191 h 4026398"/>
              <a:gd name="connsiteX73" fmla="*/ 1565031 w 7060542"/>
              <a:gd name="connsiteY73" fmla="*/ 3963437 h 4026398"/>
              <a:gd name="connsiteX74" fmla="*/ 509953 w 7060542"/>
              <a:gd name="connsiteY74" fmla="*/ 3462276 h 4026398"/>
              <a:gd name="connsiteX75" fmla="*/ 87923 w 7060542"/>
              <a:gd name="connsiteY7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91308 w 7060542"/>
              <a:gd name="connsiteY3" fmla="*/ 147577 h 4026398"/>
              <a:gd name="connsiteX4" fmla="*/ 879231 w 7060542"/>
              <a:gd name="connsiteY4" fmla="*/ 129992 h 4026398"/>
              <a:gd name="connsiteX5" fmla="*/ 949569 w 7060542"/>
              <a:gd name="connsiteY5" fmla="*/ 112407 h 4026398"/>
              <a:gd name="connsiteX6" fmla="*/ 1046285 w 7060542"/>
              <a:gd name="connsiteY6" fmla="*/ 138784 h 4026398"/>
              <a:gd name="connsiteX7" fmla="*/ 1072662 w 7060542"/>
              <a:gd name="connsiteY7" fmla="*/ 156369 h 4026398"/>
              <a:gd name="connsiteX8" fmla="*/ 1160585 w 7060542"/>
              <a:gd name="connsiteY8" fmla="*/ 173954 h 4026398"/>
              <a:gd name="connsiteX9" fmla="*/ 1257300 w 7060542"/>
              <a:gd name="connsiteY9" fmla="*/ 209123 h 4026398"/>
              <a:gd name="connsiteX10" fmla="*/ 1310054 w 7060542"/>
              <a:gd name="connsiteY10" fmla="*/ 226707 h 4026398"/>
              <a:gd name="connsiteX11" fmla="*/ 1380393 w 7060542"/>
              <a:gd name="connsiteY11" fmla="*/ 253084 h 4026398"/>
              <a:gd name="connsiteX12" fmla="*/ 1441939 w 7060542"/>
              <a:gd name="connsiteY12" fmla="*/ 305838 h 4026398"/>
              <a:gd name="connsiteX13" fmla="*/ 1468316 w 7060542"/>
              <a:gd name="connsiteY13" fmla="*/ 341007 h 4026398"/>
              <a:gd name="connsiteX14" fmla="*/ 1494693 w 7060542"/>
              <a:gd name="connsiteY14" fmla="*/ 428930 h 4026398"/>
              <a:gd name="connsiteX15" fmla="*/ 1503485 w 7060542"/>
              <a:gd name="connsiteY15" fmla="*/ 481684 h 4026398"/>
              <a:gd name="connsiteX16" fmla="*/ 1529862 w 7060542"/>
              <a:gd name="connsiteY16" fmla="*/ 587192 h 4026398"/>
              <a:gd name="connsiteX17" fmla="*/ 1529862 w 7060542"/>
              <a:gd name="connsiteY17" fmla="*/ 1000430 h 4026398"/>
              <a:gd name="connsiteX18" fmla="*/ 1521069 w 7060542"/>
              <a:gd name="connsiteY18" fmla="*/ 1782946 h 4026398"/>
              <a:gd name="connsiteX19" fmla="*/ 1529862 w 7060542"/>
              <a:gd name="connsiteY19" fmla="*/ 1923623 h 4026398"/>
              <a:gd name="connsiteX20" fmla="*/ 1538654 w 7060542"/>
              <a:gd name="connsiteY20" fmla="*/ 1950000 h 4026398"/>
              <a:gd name="connsiteX21" fmla="*/ 1556239 w 7060542"/>
              <a:gd name="connsiteY21" fmla="*/ 2108261 h 4026398"/>
              <a:gd name="connsiteX22" fmla="*/ 1582616 w 7060542"/>
              <a:gd name="connsiteY22" fmla="*/ 2169807 h 4026398"/>
              <a:gd name="connsiteX23" fmla="*/ 1591408 w 7060542"/>
              <a:gd name="connsiteY23" fmla="*/ 2204977 h 4026398"/>
              <a:gd name="connsiteX24" fmla="*/ 1608993 w 7060542"/>
              <a:gd name="connsiteY24" fmla="*/ 2257730 h 4026398"/>
              <a:gd name="connsiteX25" fmla="*/ 1617785 w 7060542"/>
              <a:gd name="connsiteY25" fmla="*/ 2284107 h 4026398"/>
              <a:gd name="connsiteX26" fmla="*/ 1635369 w 7060542"/>
              <a:gd name="connsiteY26" fmla="*/ 2319277 h 4026398"/>
              <a:gd name="connsiteX27" fmla="*/ 1644162 w 7060542"/>
              <a:gd name="connsiteY27" fmla="*/ 2372030 h 4026398"/>
              <a:gd name="connsiteX28" fmla="*/ 1661746 w 7060542"/>
              <a:gd name="connsiteY28" fmla="*/ 2415992 h 4026398"/>
              <a:gd name="connsiteX29" fmla="*/ 1670539 w 7060542"/>
              <a:gd name="connsiteY29" fmla="*/ 2442369 h 4026398"/>
              <a:gd name="connsiteX30" fmla="*/ 1705708 w 7060542"/>
              <a:gd name="connsiteY30" fmla="*/ 2539084 h 4026398"/>
              <a:gd name="connsiteX31" fmla="*/ 1758462 w 7060542"/>
              <a:gd name="connsiteY31" fmla="*/ 2591838 h 4026398"/>
              <a:gd name="connsiteX32" fmla="*/ 1776046 w 7060542"/>
              <a:gd name="connsiteY32" fmla="*/ 2618215 h 4026398"/>
              <a:gd name="connsiteX33" fmla="*/ 1828800 w 7060542"/>
              <a:gd name="connsiteY33" fmla="*/ 2653384 h 4026398"/>
              <a:gd name="connsiteX34" fmla="*/ 1881554 w 7060542"/>
              <a:gd name="connsiteY34" fmla="*/ 2697346 h 4026398"/>
              <a:gd name="connsiteX35" fmla="*/ 1934308 w 7060542"/>
              <a:gd name="connsiteY35" fmla="*/ 2732515 h 4026398"/>
              <a:gd name="connsiteX36" fmla="*/ 2013439 w 7060542"/>
              <a:gd name="connsiteY36" fmla="*/ 2758892 h 4026398"/>
              <a:gd name="connsiteX37" fmla="*/ 2118946 w 7060542"/>
              <a:gd name="connsiteY37" fmla="*/ 2811646 h 4026398"/>
              <a:gd name="connsiteX38" fmla="*/ 2145323 w 7060542"/>
              <a:gd name="connsiteY38" fmla="*/ 2820438 h 4026398"/>
              <a:gd name="connsiteX39" fmla="*/ 2233246 w 7060542"/>
              <a:gd name="connsiteY39" fmla="*/ 2846815 h 4026398"/>
              <a:gd name="connsiteX40" fmla="*/ 2567354 w 7060542"/>
              <a:gd name="connsiteY40" fmla="*/ 2829230 h 4026398"/>
              <a:gd name="connsiteX41" fmla="*/ 2620108 w 7060542"/>
              <a:gd name="connsiteY41" fmla="*/ 2811646 h 4026398"/>
              <a:gd name="connsiteX42" fmla="*/ 2778369 w 7060542"/>
              <a:gd name="connsiteY42" fmla="*/ 2802854 h 4026398"/>
              <a:gd name="connsiteX43" fmla="*/ 3235569 w 7060542"/>
              <a:gd name="connsiteY43" fmla="*/ 2776477 h 4026398"/>
              <a:gd name="connsiteX44" fmla="*/ 3314700 w 7060542"/>
              <a:gd name="connsiteY44" fmla="*/ 2767684 h 4026398"/>
              <a:gd name="connsiteX45" fmla="*/ 4536831 w 7060542"/>
              <a:gd name="connsiteY45" fmla="*/ 2794061 h 4026398"/>
              <a:gd name="connsiteX46" fmla="*/ 4712677 w 7060542"/>
              <a:gd name="connsiteY46" fmla="*/ 2785269 h 4026398"/>
              <a:gd name="connsiteX47" fmla="*/ 4765431 w 7060542"/>
              <a:gd name="connsiteY47" fmla="*/ 2776477 h 4026398"/>
              <a:gd name="connsiteX48" fmla="*/ 4862146 w 7060542"/>
              <a:gd name="connsiteY48" fmla="*/ 2767684 h 4026398"/>
              <a:gd name="connsiteX49" fmla="*/ 4976446 w 7060542"/>
              <a:gd name="connsiteY49" fmla="*/ 2732515 h 4026398"/>
              <a:gd name="connsiteX50" fmla="*/ 5011616 w 7060542"/>
              <a:gd name="connsiteY50" fmla="*/ 2679761 h 4026398"/>
              <a:gd name="connsiteX51" fmla="*/ 5090746 w 7060542"/>
              <a:gd name="connsiteY51" fmla="*/ 2591838 h 4026398"/>
              <a:gd name="connsiteX52" fmla="*/ 5125916 w 7060542"/>
              <a:gd name="connsiteY52" fmla="*/ 2556669 h 4026398"/>
              <a:gd name="connsiteX53" fmla="*/ 5152293 w 7060542"/>
              <a:gd name="connsiteY53" fmla="*/ 2512707 h 4026398"/>
              <a:gd name="connsiteX54" fmla="*/ 5178669 w 7060542"/>
              <a:gd name="connsiteY54" fmla="*/ 2477538 h 4026398"/>
              <a:gd name="connsiteX55" fmla="*/ 5231423 w 7060542"/>
              <a:gd name="connsiteY55" fmla="*/ 2310484 h 4026398"/>
              <a:gd name="connsiteX56" fmla="*/ 5249008 w 7060542"/>
              <a:gd name="connsiteY56" fmla="*/ 2266523 h 4026398"/>
              <a:gd name="connsiteX57" fmla="*/ 5284177 w 7060542"/>
              <a:gd name="connsiteY57" fmla="*/ 2134638 h 4026398"/>
              <a:gd name="connsiteX58" fmla="*/ 5275385 w 7060542"/>
              <a:gd name="connsiteY58" fmla="*/ 1536761 h 4026398"/>
              <a:gd name="connsiteX59" fmla="*/ 5257800 w 7060542"/>
              <a:gd name="connsiteY59" fmla="*/ 1448838 h 4026398"/>
              <a:gd name="connsiteX60" fmla="*/ 5240216 w 7060542"/>
              <a:gd name="connsiteY60" fmla="*/ 1352123 h 4026398"/>
              <a:gd name="connsiteX61" fmla="*/ 5222631 w 7060542"/>
              <a:gd name="connsiteY61" fmla="*/ 1193861 h 4026398"/>
              <a:gd name="connsiteX62" fmla="*/ 5266593 w 7060542"/>
              <a:gd name="connsiteY62" fmla="*/ 631154 h 4026398"/>
              <a:gd name="connsiteX63" fmla="*/ 5495193 w 7060542"/>
              <a:gd name="connsiteY63" fmla="*/ 173954 h 4026398"/>
              <a:gd name="connsiteX64" fmla="*/ 5934808 w 7060542"/>
              <a:gd name="connsiteY64" fmla="*/ 24484 h 4026398"/>
              <a:gd name="connsiteX65" fmla="*/ 6515101 w 7060542"/>
              <a:gd name="connsiteY65" fmla="*/ 24484 h 4026398"/>
              <a:gd name="connsiteX66" fmla="*/ 6910754 w 7060542"/>
              <a:gd name="connsiteY66" fmla="*/ 261876 h 4026398"/>
              <a:gd name="connsiteX67" fmla="*/ 7060223 w 7060542"/>
              <a:gd name="connsiteY67" fmla="*/ 763038 h 4026398"/>
              <a:gd name="connsiteX68" fmla="*/ 6937130 w 7060542"/>
              <a:gd name="connsiteY68" fmla="*/ 2547876 h 4026398"/>
              <a:gd name="connsiteX69" fmla="*/ 6541477 w 7060542"/>
              <a:gd name="connsiteY69" fmla="*/ 3558991 h 4026398"/>
              <a:gd name="connsiteX70" fmla="*/ 5451231 w 7060542"/>
              <a:gd name="connsiteY70" fmla="*/ 3937061 h 4026398"/>
              <a:gd name="connsiteX71" fmla="*/ 3305908 w 7060542"/>
              <a:gd name="connsiteY71" fmla="*/ 4016191 h 4026398"/>
              <a:gd name="connsiteX72" fmla="*/ 1565031 w 7060542"/>
              <a:gd name="connsiteY72" fmla="*/ 3963437 h 4026398"/>
              <a:gd name="connsiteX73" fmla="*/ 509953 w 7060542"/>
              <a:gd name="connsiteY73" fmla="*/ 3462276 h 4026398"/>
              <a:gd name="connsiteX74" fmla="*/ 87923 w 7060542"/>
              <a:gd name="connsiteY7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949569 w 7060542"/>
              <a:gd name="connsiteY4" fmla="*/ 112407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773723 w 7060542"/>
              <a:gd name="connsiteY4" fmla="*/ 121199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73723 w 7060542"/>
              <a:gd name="connsiteY3" fmla="*/ 121199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160585 w 7060542"/>
              <a:gd name="connsiteY5" fmla="*/ 173954 h 4026398"/>
              <a:gd name="connsiteX6" fmla="*/ 1257300 w 7060542"/>
              <a:gd name="connsiteY6" fmla="*/ 209123 h 4026398"/>
              <a:gd name="connsiteX7" fmla="*/ 1310054 w 7060542"/>
              <a:gd name="connsiteY7" fmla="*/ 226707 h 4026398"/>
              <a:gd name="connsiteX8" fmla="*/ 1380393 w 7060542"/>
              <a:gd name="connsiteY8" fmla="*/ 253084 h 4026398"/>
              <a:gd name="connsiteX9" fmla="*/ 1441939 w 7060542"/>
              <a:gd name="connsiteY9" fmla="*/ 305838 h 4026398"/>
              <a:gd name="connsiteX10" fmla="*/ 1468316 w 7060542"/>
              <a:gd name="connsiteY10" fmla="*/ 341007 h 4026398"/>
              <a:gd name="connsiteX11" fmla="*/ 1494693 w 7060542"/>
              <a:gd name="connsiteY11" fmla="*/ 428930 h 4026398"/>
              <a:gd name="connsiteX12" fmla="*/ 1503485 w 7060542"/>
              <a:gd name="connsiteY12" fmla="*/ 481684 h 4026398"/>
              <a:gd name="connsiteX13" fmla="*/ 1529862 w 7060542"/>
              <a:gd name="connsiteY13" fmla="*/ 587192 h 4026398"/>
              <a:gd name="connsiteX14" fmla="*/ 1529862 w 7060542"/>
              <a:gd name="connsiteY14" fmla="*/ 1000430 h 4026398"/>
              <a:gd name="connsiteX15" fmla="*/ 1521069 w 7060542"/>
              <a:gd name="connsiteY15" fmla="*/ 1782946 h 4026398"/>
              <a:gd name="connsiteX16" fmla="*/ 1529862 w 7060542"/>
              <a:gd name="connsiteY16" fmla="*/ 1923623 h 4026398"/>
              <a:gd name="connsiteX17" fmla="*/ 1538654 w 7060542"/>
              <a:gd name="connsiteY17" fmla="*/ 1950000 h 4026398"/>
              <a:gd name="connsiteX18" fmla="*/ 1556239 w 7060542"/>
              <a:gd name="connsiteY18" fmla="*/ 2108261 h 4026398"/>
              <a:gd name="connsiteX19" fmla="*/ 1582616 w 7060542"/>
              <a:gd name="connsiteY19" fmla="*/ 2169807 h 4026398"/>
              <a:gd name="connsiteX20" fmla="*/ 1591408 w 7060542"/>
              <a:gd name="connsiteY20" fmla="*/ 2204977 h 4026398"/>
              <a:gd name="connsiteX21" fmla="*/ 1608993 w 7060542"/>
              <a:gd name="connsiteY21" fmla="*/ 2257730 h 4026398"/>
              <a:gd name="connsiteX22" fmla="*/ 1617785 w 7060542"/>
              <a:gd name="connsiteY22" fmla="*/ 2284107 h 4026398"/>
              <a:gd name="connsiteX23" fmla="*/ 1635369 w 7060542"/>
              <a:gd name="connsiteY23" fmla="*/ 2319277 h 4026398"/>
              <a:gd name="connsiteX24" fmla="*/ 1644162 w 7060542"/>
              <a:gd name="connsiteY24" fmla="*/ 2372030 h 4026398"/>
              <a:gd name="connsiteX25" fmla="*/ 1661746 w 7060542"/>
              <a:gd name="connsiteY25" fmla="*/ 2415992 h 4026398"/>
              <a:gd name="connsiteX26" fmla="*/ 1670539 w 7060542"/>
              <a:gd name="connsiteY26" fmla="*/ 2442369 h 4026398"/>
              <a:gd name="connsiteX27" fmla="*/ 1705708 w 7060542"/>
              <a:gd name="connsiteY27" fmla="*/ 2539084 h 4026398"/>
              <a:gd name="connsiteX28" fmla="*/ 1758462 w 7060542"/>
              <a:gd name="connsiteY28" fmla="*/ 2591838 h 4026398"/>
              <a:gd name="connsiteX29" fmla="*/ 1776046 w 7060542"/>
              <a:gd name="connsiteY29" fmla="*/ 2618215 h 4026398"/>
              <a:gd name="connsiteX30" fmla="*/ 1828800 w 7060542"/>
              <a:gd name="connsiteY30" fmla="*/ 2653384 h 4026398"/>
              <a:gd name="connsiteX31" fmla="*/ 1881554 w 7060542"/>
              <a:gd name="connsiteY31" fmla="*/ 2697346 h 4026398"/>
              <a:gd name="connsiteX32" fmla="*/ 1934308 w 7060542"/>
              <a:gd name="connsiteY32" fmla="*/ 2732515 h 4026398"/>
              <a:gd name="connsiteX33" fmla="*/ 2013439 w 7060542"/>
              <a:gd name="connsiteY33" fmla="*/ 2758892 h 4026398"/>
              <a:gd name="connsiteX34" fmla="*/ 2118946 w 7060542"/>
              <a:gd name="connsiteY34" fmla="*/ 2811646 h 4026398"/>
              <a:gd name="connsiteX35" fmla="*/ 2145323 w 7060542"/>
              <a:gd name="connsiteY35" fmla="*/ 2820438 h 4026398"/>
              <a:gd name="connsiteX36" fmla="*/ 2233246 w 7060542"/>
              <a:gd name="connsiteY36" fmla="*/ 2846815 h 4026398"/>
              <a:gd name="connsiteX37" fmla="*/ 2567354 w 7060542"/>
              <a:gd name="connsiteY37" fmla="*/ 2829230 h 4026398"/>
              <a:gd name="connsiteX38" fmla="*/ 2620108 w 7060542"/>
              <a:gd name="connsiteY38" fmla="*/ 2811646 h 4026398"/>
              <a:gd name="connsiteX39" fmla="*/ 2778369 w 7060542"/>
              <a:gd name="connsiteY39" fmla="*/ 2802854 h 4026398"/>
              <a:gd name="connsiteX40" fmla="*/ 3235569 w 7060542"/>
              <a:gd name="connsiteY40" fmla="*/ 2776477 h 4026398"/>
              <a:gd name="connsiteX41" fmla="*/ 3314700 w 7060542"/>
              <a:gd name="connsiteY41" fmla="*/ 2767684 h 4026398"/>
              <a:gd name="connsiteX42" fmla="*/ 4536831 w 7060542"/>
              <a:gd name="connsiteY42" fmla="*/ 2794061 h 4026398"/>
              <a:gd name="connsiteX43" fmla="*/ 4712677 w 7060542"/>
              <a:gd name="connsiteY43" fmla="*/ 2785269 h 4026398"/>
              <a:gd name="connsiteX44" fmla="*/ 4765431 w 7060542"/>
              <a:gd name="connsiteY44" fmla="*/ 2776477 h 4026398"/>
              <a:gd name="connsiteX45" fmla="*/ 4862146 w 7060542"/>
              <a:gd name="connsiteY45" fmla="*/ 2767684 h 4026398"/>
              <a:gd name="connsiteX46" fmla="*/ 4976446 w 7060542"/>
              <a:gd name="connsiteY46" fmla="*/ 2732515 h 4026398"/>
              <a:gd name="connsiteX47" fmla="*/ 5011616 w 7060542"/>
              <a:gd name="connsiteY47" fmla="*/ 2679761 h 4026398"/>
              <a:gd name="connsiteX48" fmla="*/ 5090746 w 7060542"/>
              <a:gd name="connsiteY48" fmla="*/ 2591838 h 4026398"/>
              <a:gd name="connsiteX49" fmla="*/ 5125916 w 7060542"/>
              <a:gd name="connsiteY49" fmla="*/ 2556669 h 4026398"/>
              <a:gd name="connsiteX50" fmla="*/ 5152293 w 7060542"/>
              <a:gd name="connsiteY50" fmla="*/ 2512707 h 4026398"/>
              <a:gd name="connsiteX51" fmla="*/ 5178669 w 7060542"/>
              <a:gd name="connsiteY51" fmla="*/ 2477538 h 4026398"/>
              <a:gd name="connsiteX52" fmla="*/ 5231423 w 7060542"/>
              <a:gd name="connsiteY52" fmla="*/ 2310484 h 4026398"/>
              <a:gd name="connsiteX53" fmla="*/ 5249008 w 7060542"/>
              <a:gd name="connsiteY53" fmla="*/ 2266523 h 4026398"/>
              <a:gd name="connsiteX54" fmla="*/ 5284177 w 7060542"/>
              <a:gd name="connsiteY54" fmla="*/ 2134638 h 4026398"/>
              <a:gd name="connsiteX55" fmla="*/ 5275385 w 7060542"/>
              <a:gd name="connsiteY55" fmla="*/ 1536761 h 4026398"/>
              <a:gd name="connsiteX56" fmla="*/ 5257800 w 7060542"/>
              <a:gd name="connsiteY56" fmla="*/ 1448838 h 4026398"/>
              <a:gd name="connsiteX57" fmla="*/ 5240216 w 7060542"/>
              <a:gd name="connsiteY57" fmla="*/ 1352123 h 4026398"/>
              <a:gd name="connsiteX58" fmla="*/ 5222631 w 7060542"/>
              <a:gd name="connsiteY58" fmla="*/ 1193861 h 4026398"/>
              <a:gd name="connsiteX59" fmla="*/ 5266593 w 7060542"/>
              <a:gd name="connsiteY59" fmla="*/ 631154 h 4026398"/>
              <a:gd name="connsiteX60" fmla="*/ 5495193 w 7060542"/>
              <a:gd name="connsiteY60" fmla="*/ 173954 h 4026398"/>
              <a:gd name="connsiteX61" fmla="*/ 5934808 w 7060542"/>
              <a:gd name="connsiteY61" fmla="*/ 24484 h 4026398"/>
              <a:gd name="connsiteX62" fmla="*/ 6515101 w 7060542"/>
              <a:gd name="connsiteY62" fmla="*/ 24484 h 4026398"/>
              <a:gd name="connsiteX63" fmla="*/ 6910754 w 7060542"/>
              <a:gd name="connsiteY63" fmla="*/ 261876 h 4026398"/>
              <a:gd name="connsiteX64" fmla="*/ 7060223 w 7060542"/>
              <a:gd name="connsiteY64" fmla="*/ 763038 h 4026398"/>
              <a:gd name="connsiteX65" fmla="*/ 6937130 w 7060542"/>
              <a:gd name="connsiteY65" fmla="*/ 2547876 h 4026398"/>
              <a:gd name="connsiteX66" fmla="*/ 6541477 w 7060542"/>
              <a:gd name="connsiteY66" fmla="*/ 3558991 h 4026398"/>
              <a:gd name="connsiteX67" fmla="*/ 5451231 w 7060542"/>
              <a:gd name="connsiteY67" fmla="*/ 3937061 h 4026398"/>
              <a:gd name="connsiteX68" fmla="*/ 3305908 w 7060542"/>
              <a:gd name="connsiteY68" fmla="*/ 4016191 h 4026398"/>
              <a:gd name="connsiteX69" fmla="*/ 1565031 w 7060542"/>
              <a:gd name="connsiteY69" fmla="*/ 3963437 h 4026398"/>
              <a:gd name="connsiteX70" fmla="*/ 509953 w 7060542"/>
              <a:gd name="connsiteY70" fmla="*/ 3462276 h 4026398"/>
              <a:gd name="connsiteX71" fmla="*/ 87923 w 7060542"/>
              <a:gd name="connsiteY7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257300 w 7060542"/>
              <a:gd name="connsiteY5" fmla="*/ 209123 h 4026398"/>
              <a:gd name="connsiteX6" fmla="*/ 1310054 w 7060542"/>
              <a:gd name="connsiteY6" fmla="*/ 226707 h 4026398"/>
              <a:gd name="connsiteX7" fmla="*/ 1380393 w 7060542"/>
              <a:gd name="connsiteY7" fmla="*/ 253084 h 4026398"/>
              <a:gd name="connsiteX8" fmla="*/ 1441939 w 7060542"/>
              <a:gd name="connsiteY8" fmla="*/ 305838 h 4026398"/>
              <a:gd name="connsiteX9" fmla="*/ 1468316 w 7060542"/>
              <a:gd name="connsiteY9" fmla="*/ 341007 h 4026398"/>
              <a:gd name="connsiteX10" fmla="*/ 1494693 w 7060542"/>
              <a:gd name="connsiteY10" fmla="*/ 428930 h 4026398"/>
              <a:gd name="connsiteX11" fmla="*/ 1503485 w 7060542"/>
              <a:gd name="connsiteY11" fmla="*/ 481684 h 4026398"/>
              <a:gd name="connsiteX12" fmla="*/ 1529862 w 7060542"/>
              <a:gd name="connsiteY12" fmla="*/ 587192 h 4026398"/>
              <a:gd name="connsiteX13" fmla="*/ 1529862 w 7060542"/>
              <a:gd name="connsiteY13" fmla="*/ 1000430 h 4026398"/>
              <a:gd name="connsiteX14" fmla="*/ 1521069 w 7060542"/>
              <a:gd name="connsiteY14" fmla="*/ 1782946 h 4026398"/>
              <a:gd name="connsiteX15" fmla="*/ 1529862 w 7060542"/>
              <a:gd name="connsiteY15" fmla="*/ 1923623 h 4026398"/>
              <a:gd name="connsiteX16" fmla="*/ 1538654 w 7060542"/>
              <a:gd name="connsiteY16" fmla="*/ 1950000 h 4026398"/>
              <a:gd name="connsiteX17" fmla="*/ 1556239 w 7060542"/>
              <a:gd name="connsiteY17" fmla="*/ 2108261 h 4026398"/>
              <a:gd name="connsiteX18" fmla="*/ 1582616 w 7060542"/>
              <a:gd name="connsiteY18" fmla="*/ 2169807 h 4026398"/>
              <a:gd name="connsiteX19" fmla="*/ 1591408 w 7060542"/>
              <a:gd name="connsiteY19" fmla="*/ 2204977 h 4026398"/>
              <a:gd name="connsiteX20" fmla="*/ 1608993 w 7060542"/>
              <a:gd name="connsiteY20" fmla="*/ 2257730 h 4026398"/>
              <a:gd name="connsiteX21" fmla="*/ 1617785 w 7060542"/>
              <a:gd name="connsiteY21" fmla="*/ 2284107 h 4026398"/>
              <a:gd name="connsiteX22" fmla="*/ 1635369 w 7060542"/>
              <a:gd name="connsiteY22" fmla="*/ 2319277 h 4026398"/>
              <a:gd name="connsiteX23" fmla="*/ 1644162 w 7060542"/>
              <a:gd name="connsiteY23" fmla="*/ 2372030 h 4026398"/>
              <a:gd name="connsiteX24" fmla="*/ 1661746 w 7060542"/>
              <a:gd name="connsiteY24" fmla="*/ 2415992 h 4026398"/>
              <a:gd name="connsiteX25" fmla="*/ 1670539 w 7060542"/>
              <a:gd name="connsiteY25" fmla="*/ 2442369 h 4026398"/>
              <a:gd name="connsiteX26" fmla="*/ 1705708 w 7060542"/>
              <a:gd name="connsiteY26" fmla="*/ 2539084 h 4026398"/>
              <a:gd name="connsiteX27" fmla="*/ 1758462 w 7060542"/>
              <a:gd name="connsiteY27" fmla="*/ 2591838 h 4026398"/>
              <a:gd name="connsiteX28" fmla="*/ 1776046 w 7060542"/>
              <a:gd name="connsiteY28" fmla="*/ 2618215 h 4026398"/>
              <a:gd name="connsiteX29" fmla="*/ 1828800 w 7060542"/>
              <a:gd name="connsiteY29" fmla="*/ 2653384 h 4026398"/>
              <a:gd name="connsiteX30" fmla="*/ 1881554 w 7060542"/>
              <a:gd name="connsiteY30" fmla="*/ 2697346 h 4026398"/>
              <a:gd name="connsiteX31" fmla="*/ 1934308 w 7060542"/>
              <a:gd name="connsiteY31" fmla="*/ 2732515 h 4026398"/>
              <a:gd name="connsiteX32" fmla="*/ 2013439 w 7060542"/>
              <a:gd name="connsiteY32" fmla="*/ 2758892 h 4026398"/>
              <a:gd name="connsiteX33" fmla="*/ 2118946 w 7060542"/>
              <a:gd name="connsiteY33" fmla="*/ 2811646 h 4026398"/>
              <a:gd name="connsiteX34" fmla="*/ 2145323 w 7060542"/>
              <a:gd name="connsiteY34" fmla="*/ 2820438 h 4026398"/>
              <a:gd name="connsiteX35" fmla="*/ 2233246 w 7060542"/>
              <a:gd name="connsiteY35" fmla="*/ 2846815 h 4026398"/>
              <a:gd name="connsiteX36" fmla="*/ 2567354 w 7060542"/>
              <a:gd name="connsiteY36" fmla="*/ 2829230 h 4026398"/>
              <a:gd name="connsiteX37" fmla="*/ 2620108 w 7060542"/>
              <a:gd name="connsiteY37" fmla="*/ 2811646 h 4026398"/>
              <a:gd name="connsiteX38" fmla="*/ 2778369 w 7060542"/>
              <a:gd name="connsiteY38" fmla="*/ 2802854 h 4026398"/>
              <a:gd name="connsiteX39" fmla="*/ 3235569 w 7060542"/>
              <a:gd name="connsiteY39" fmla="*/ 2776477 h 4026398"/>
              <a:gd name="connsiteX40" fmla="*/ 3314700 w 7060542"/>
              <a:gd name="connsiteY40" fmla="*/ 2767684 h 4026398"/>
              <a:gd name="connsiteX41" fmla="*/ 4536831 w 7060542"/>
              <a:gd name="connsiteY41" fmla="*/ 2794061 h 4026398"/>
              <a:gd name="connsiteX42" fmla="*/ 4712677 w 7060542"/>
              <a:gd name="connsiteY42" fmla="*/ 2785269 h 4026398"/>
              <a:gd name="connsiteX43" fmla="*/ 4765431 w 7060542"/>
              <a:gd name="connsiteY43" fmla="*/ 2776477 h 4026398"/>
              <a:gd name="connsiteX44" fmla="*/ 4862146 w 7060542"/>
              <a:gd name="connsiteY44" fmla="*/ 2767684 h 4026398"/>
              <a:gd name="connsiteX45" fmla="*/ 4976446 w 7060542"/>
              <a:gd name="connsiteY45" fmla="*/ 2732515 h 4026398"/>
              <a:gd name="connsiteX46" fmla="*/ 5011616 w 7060542"/>
              <a:gd name="connsiteY46" fmla="*/ 2679761 h 4026398"/>
              <a:gd name="connsiteX47" fmla="*/ 5090746 w 7060542"/>
              <a:gd name="connsiteY47" fmla="*/ 2591838 h 4026398"/>
              <a:gd name="connsiteX48" fmla="*/ 5125916 w 7060542"/>
              <a:gd name="connsiteY48" fmla="*/ 2556669 h 4026398"/>
              <a:gd name="connsiteX49" fmla="*/ 5152293 w 7060542"/>
              <a:gd name="connsiteY49" fmla="*/ 2512707 h 4026398"/>
              <a:gd name="connsiteX50" fmla="*/ 5178669 w 7060542"/>
              <a:gd name="connsiteY50" fmla="*/ 2477538 h 4026398"/>
              <a:gd name="connsiteX51" fmla="*/ 5231423 w 7060542"/>
              <a:gd name="connsiteY51" fmla="*/ 2310484 h 4026398"/>
              <a:gd name="connsiteX52" fmla="*/ 5249008 w 7060542"/>
              <a:gd name="connsiteY52" fmla="*/ 2266523 h 4026398"/>
              <a:gd name="connsiteX53" fmla="*/ 5284177 w 7060542"/>
              <a:gd name="connsiteY53" fmla="*/ 2134638 h 4026398"/>
              <a:gd name="connsiteX54" fmla="*/ 5275385 w 7060542"/>
              <a:gd name="connsiteY54" fmla="*/ 1536761 h 4026398"/>
              <a:gd name="connsiteX55" fmla="*/ 5257800 w 7060542"/>
              <a:gd name="connsiteY55" fmla="*/ 1448838 h 4026398"/>
              <a:gd name="connsiteX56" fmla="*/ 5240216 w 7060542"/>
              <a:gd name="connsiteY56" fmla="*/ 1352123 h 4026398"/>
              <a:gd name="connsiteX57" fmla="*/ 5222631 w 7060542"/>
              <a:gd name="connsiteY57" fmla="*/ 1193861 h 4026398"/>
              <a:gd name="connsiteX58" fmla="*/ 5266593 w 7060542"/>
              <a:gd name="connsiteY58" fmla="*/ 631154 h 4026398"/>
              <a:gd name="connsiteX59" fmla="*/ 5495193 w 7060542"/>
              <a:gd name="connsiteY59" fmla="*/ 173954 h 4026398"/>
              <a:gd name="connsiteX60" fmla="*/ 5934808 w 7060542"/>
              <a:gd name="connsiteY60" fmla="*/ 24484 h 4026398"/>
              <a:gd name="connsiteX61" fmla="*/ 6515101 w 7060542"/>
              <a:gd name="connsiteY61" fmla="*/ 24484 h 4026398"/>
              <a:gd name="connsiteX62" fmla="*/ 6910754 w 7060542"/>
              <a:gd name="connsiteY62" fmla="*/ 261876 h 4026398"/>
              <a:gd name="connsiteX63" fmla="*/ 7060223 w 7060542"/>
              <a:gd name="connsiteY63" fmla="*/ 763038 h 4026398"/>
              <a:gd name="connsiteX64" fmla="*/ 6937130 w 7060542"/>
              <a:gd name="connsiteY64" fmla="*/ 2547876 h 4026398"/>
              <a:gd name="connsiteX65" fmla="*/ 6541477 w 7060542"/>
              <a:gd name="connsiteY65" fmla="*/ 3558991 h 4026398"/>
              <a:gd name="connsiteX66" fmla="*/ 5451231 w 7060542"/>
              <a:gd name="connsiteY66" fmla="*/ 3937061 h 4026398"/>
              <a:gd name="connsiteX67" fmla="*/ 3305908 w 7060542"/>
              <a:gd name="connsiteY67" fmla="*/ 4016191 h 4026398"/>
              <a:gd name="connsiteX68" fmla="*/ 1565031 w 7060542"/>
              <a:gd name="connsiteY68" fmla="*/ 3963437 h 4026398"/>
              <a:gd name="connsiteX69" fmla="*/ 509953 w 7060542"/>
              <a:gd name="connsiteY69" fmla="*/ 3462276 h 4026398"/>
              <a:gd name="connsiteX70" fmla="*/ 87923 w 7060542"/>
              <a:gd name="connsiteY7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310054 w 7060542"/>
              <a:gd name="connsiteY5" fmla="*/ 226707 h 4026398"/>
              <a:gd name="connsiteX6" fmla="*/ 1380393 w 7060542"/>
              <a:gd name="connsiteY6" fmla="*/ 253084 h 4026398"/>
              <a:gd name="connsiteX7" fmla="*/ 1441939 w 7060542"/>
              <a:gd name="connsiteY7" fmla="*/ 305838 h 4026398"/>
              <a:gd name="connsiteX8" fmla="*/ 1468316 w 7060542"/>
              <a:gd name="connsiteY8" fmla="*/ 341007 h 4026398"/>
              <a:gd name="connsiteX9" fmla="*/ 1494693 w 7060542"/>
              <a:gd name="connsiteY9" fmla="*/ 428930 h 4026398"/>
              <a:gd name="connsiteX10" fmla="*/ 1503485 w 7060542"/>
              <a:gd name="connsiteY10" fmla="*/ 481684 h 4026398"/>
              <a:gd name="connsiteX11" fmla="*/ 1529862 w 7060542"/>
              <a:gd name="connsiteY11" fmla="*/ 587192 h 4026398"/>
              <a:gd name="connsiteX12" fmla="*/ 1529862 w 7060542"/>
              <a:gd name="connsiteY12" fmla="*/ 1000430 h 4026398"/>
              <a:gd name="connsiteX13" fmla="*/ 1521069 w 7060542"/>
              <a:gd name="connsiteY13" fmla="*/ 1782946 h 4026398"/>
              <a:gd name="connsiteX14" fmla="*/ 1529862 w 7060542"/>
              <a:gd name="connsiteY14" fmla="*/ 1923623 h 4026398"/>
              <a:gd name="connsiteX15" fmla="*/ 1538654 w 7060542"/>
              <a:gd name="connsiteY15" fmla="*/ 1950000 h 4026398"/>
              <a:gd name="connsiteX16" fmla="*/ 1556239 w 7060542"/>
              <a:gd name="connsiteY16" fmla="*/ 2108261 h 4026398"/>
              <a:gd name="connsiteX17" fmla="*/ 1582616 w 7060542"/>
              <a:gd name="connsiteY17" fmla="*/ 2169807 h 4026398"/>
              <a:gd name="connsiteX18" fmla="*/ 1591408 w 7060542"/>
              <a:gd name="connsiteY18" fmla="*/ 2204977 h 4026398"/>
              <a:gd name="connsiteX19" fmla="*/ 1608993 w 7060542"/>
              <a:gd name="connsiteY19" fmla="*/ 2257730 h 4026398"/>
              <a:gd name="connsiteX20" fmla="*/ 1617785 w 7060542"/>
              <a:gd name="connsiteY20" fmla="*/ 2284107 h 4026398"/>
              <a:gd name="connsiteX21" fmla="*/ 1635369 w 7060542"/>
              <a:gd name="connsiteY21" fmla="*/ 2319277 h 4026398"/>
              <a:gd name="connsiteX22" fmla="*/ 1644162 w 7060542"/>
              <a:gd name="connsiteY22" fmla="*/ 2372030 h 4026398"/>
              <a:gd name="connsiteX23" fmla="*/ 1661746 w 7060542"/>
              <a:gd name="connsiteY23" fmla="*/ 2415992 h 4026398"/>
              <a:gd name="connsiteX24" fmla="*/ 1670539 w 7060542"/>
              <a:gd name="connsiteY24" fmla="*/ 2442369 h 4026398"/>
              <a:gd name="connsiteX25" fmla="*/ 1705708 w 7060542"/>
              <a:gd name="connsiteY25" fmla="*/ 2539084 h 4026398"/>
              <a:gd name="connsiteX26" fmla="*/ 1758462 w 7060542"/>
              <a:gd name="connsiteY26" fmla="*/ 2591838 h 4026398"/>
              <a:gd name="connsiteX27" fmla="*/ 1776046 w 7060542"/>
              <a:gd name="connsiteY27" fmla="*/ 2618215 h 4026398"/>
              <a:gd name="connsiteX28" fmla="*/ 1828800 w 7060542"/>
              <a:gd name="connsiteY28" fmla="*/ 2653384 h 4026398"/>
              <a:gd name="connsiteX29" fmla="*/ 1881554 w 7060542"/>
              <a:gd name="connsiteY29" fmla="*/ 2697346 h 4026398"/>
              <a:gd name="connsiteX30" fmla="*/ 1934308 w 7060542"/>
              <a:gd name="connsiteY30" fmla="*/ 2732515 h 4026398"/>
              <a:gd name="connsiteX31" fmla="*/ 2013439 w 7060542"/>
              <a:gd name="connsiteY31" fmla="*/ 2758892 h 4026398"/>
              <a:gd name="connsiteX32" fmla="*/ 2118946 w 7060542"/>
              <a:gd name="connsiteY32" fmla="*/ 2811646 h 4026398"/>
              <a:gd name="connsiteX33" fmla="*/ 2145323 w 7060542"/>
              <a:gd name="connsiteY33" fmla="*/ 2820438 h 4026398"/>
              <a:gd name="connsiteX34" fmla="*/ 2233246 w 7060542"/>
              <a:gd name="connsiteY34" fmla="*/ 2846815 h 4026398"/>
              <a:gd name="connsiteX35" fmla="*/ 2567354 w 7060542"/>
              <a:gd name="connsiteY35" fmla="*/ 2829230 h 4026398"/>
              <a:gd name="connsiteX36" fmla="*/ 2620108 w 7060542"/>
              <a:gd name="connsiteY36" fmla="*/ 2811646 h 4026398"/>
              <a:gd name="connsiteX37" fmla="*/ 2778369 w 7060542"/>
              <a:gd name="connsiteY37" fmla="*/ 2802854 h 4026398"/>
              <a:gd name="connsiteX38" fmla="*/ 3235569 w 7060542"/>
              <a:gd name="connsiteY38" fmla="*/ 2776477 h 4026398"/>
              <a:gd name="connsiteX39" fmla="*/ 3314700 w 7060542"/>
              <a:gd name="connsiteY39" fmla="*/ 2767684 h 4026398"/>
              <a:gd name="connsiteX40" fmla="*/ 4536831 w 7060542"/>
              <a:gd name="connsiteY40" fmla="*/ 2794061 h 4026398"/>
              <a:gd name="connsiteX41" fmla="*/ 4712677 w 7060542"/>
              <a:gd name="connsiteY41" fmla="*/ 2785269 h 4026398"/>
              <a:gd name="connsiteX42" fmla="*/ 4765431 w 7060542"/>
              <a:gd name="connsiteY42" fmla="*/ 2776477 h 4026398"/>
              <a:gd name="connsiteX43" fmla="*/ 4862146 w 7060542"/>
              <a:gd name="connsiteY43" fmla="*/ 2767684 h 4026398"/>
              <a:gd name="connsiteX44" fmla="*/ 4976446 w 7060542"/>
              <a:gd name="connsiteY44" fmla="*/ 2732515 h 4026398"/>
              <a:gd name="connsiteX45" fmla="*/ 5011616 w 7060542"/>
              <a:gd name="connsiteY45" fmla="*/ 2679761 h 4026398"/>
              <a:gd name="connsiteX46" fmla="*/ 5090746 w 7060542"/>
              <a:gd name="connsiteY46" fmla="*/ 2591838 h 4026398"/>
              <a:gd name="connsiteX47" fmla="*/ 5125916 w 7060542"/>
              <a:gd name="connsiteY47" fmla="*/ 2556669 h 4026398"/>
              <a:gd name="connsiteX48" fmla="*/ 5152293 w 7060542"/>
              <a:gd name="connsiteY48" fmla="*/ 2512707 h 4026398"/>
              <a:gd name="connsiteX49" fmla="*/ 5178669 w 7060542"/>
              <a:gd name="connsiteY49" fmla="*/ 2477538 h 4026398"/>
              <a:gd name="connsiteX50" fmla="*/ 5231423 w 7060542"/>
              <a:gd name="connsiteY50" fmla="*/ 2310484 h 4026398"/>
              <a:gd name="connsiteX51" fmla="*/ 5249008 w 7060542"/>
              <a:gd name="connsiteY51" fmla="*/ 2266523 h 4026398"/>
              <a:gd name="connsiteX52" fmla="*/ 5284177 w 7060542"/>
              <a:gd name="connsiteY52" fmla="*/ 2134638 h 4026398"/>
              <a:gd name="connsiteX53" fmla="*/ 5275385 w 7060542"/>
              <a:gd name="connsiteY53" fmla="*/ 1536761 h 4026398"/>
              <a:gd name="connsiteX54" fmla="*/ 5257800 w 7060542"/>
              <a:gd name="connsiteY54" fmla="*/ 1448838 h 4026398"/>
              <a:gd name="connsiteX55" fmla="*/ 5240216 w 7060542"/>
              <a:gd name="connsiteY55" fmla="*/ 1352123 h 4026398"/>
              <a:gd name="connsiteX56" fmla="*/ 5222631 w 7060542"/>
              <a:gd name="connsiteY56" fmla="*/ 1193861 h 4026398"/>
              <a:gd name="connsiteX57" fmla="*/ 5266593 w 7060542"/>
              <a:gd name="connsiteY57" fmla="*/ 631154 h 4026398"/>
              <a:gd name="connsiteX58" fmla="*/ 5495193 w 7060542"/>
              <a:gd name="connsiteY58" fmla="*/ 173954 h 4026398"/>
              <a:gd name="connsiteX59" fmla="*/ 5934808 w 7060542"/>
              <a:gd name="connsiteY59" fmla="*/ 24484 h 4026398"/>
              <a:gd name="connsiteX60" fmla="*/ 6515101 w 7060542"/>
              <a:gd name="connsiteY60" fmla="*/ 24484 h 4026398"/>
              <a:gd name="connsiteX61" fmla="*/ 6910754 w 7060542"/>
              <a:gd name="connsiteY61" fmla="*/ 261876 h 4026398"/>
              <a:gd name="connsiteX62" fmla="*/ 7060223 w 7060542"/>
              <a:gd name="connsiteY62" fmla="*/ 763038 h 4026398"/>
              <a:gd name="connsiteX63" fmla="*/ 6937130 w 7060542"/>
              <a:gd name="connsiteY63" fmla="*/ 2547876 h 4026398"/>
              <a:gd name="connsiteX64" fmla="*/ 6541477 w 7060542"/>
              <a:gd name="connsiteY64" fmla="*/ 3558991 h 4026398"/>
              <a:gd name="connsiteX65" fmla="*/ 5451231 w 7060542"/>
              <a:gd name="connsiteY65" fmla="*/ 3937061 h 4026398"/>
              <a:gd name="connsiteX66" fmla="*/ 3305908 w 7060542"/>
              <a:gd name="connsiteY66" fmla="*/ 4016191 h 4026398"/>
              <a:gd name="connsiteX67" fmla="*/ 1565031 w 7060542"/>
              <a:gd name="connsiteY67" fmla="*/ 3963437 h 4026398"/>
              <a:gd name="connsiteX68" fmla="*/ 509953 w 7060542"/>
              <a:gd name="connsiteY68" fmla="*/ 3462276 h 4026398"/>
              <a:gd name="connsiteX69" fmla="*/ 87923 w 7060542"/>
              <a:gd name="connsiteY6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380393 w 7060542"/>
              <a:gd name="connsiteY5" fmla="*/ 253084 h 4026398"/>
              <a:gd name="connsiteX6" fmla="*/ 1441939 w 7060542"/>
              <a:gd name="connsiteY6" fmla="*/ 305838 h 4026398"/>
              <a:gd name="connsiteX7" fmla="*/ 1468316 w 7060542"/>
              <a:gd name="connsiteY7" fmla="*/ 341007 h 4026398"/>
              <a:gd name="connsiteX8" fmla="*/ 1494693 w 7060542"/>
              <a:gd name="connsiteY8" fmla="*/ 428930 h 4026398"/>
              <a:gd name="connsiteX9" fmla="*/ 1503485 w 7060542"/>
              <a:gd name="connsiteY9" fmla="*/ 481684 h 4026398"/>
              <a:gd name="connsiteX10" fmla="*/ 1529862 w 7060542"/>
              <a:gd name="connsiteY10" fmla="*/ 587192 h 4026398"/>
              <a:gd name="connsiteX11" fmla="*/ 1529862 w 7060542"/>
              <a:gd name="connsiteY11" fmla="*/ 1000430 h 4026398"/>
              <a:gd name="connsiteX12" fmla="*/ 1521069 w 7060542"/>
              <a:gd name="connsiteY12" fmla="*/ 1782946 h 4026398"/>
              <a:gd name="connsiteX13" fmla="*/ 1529862 w 7060542"/>
              <a:gd name="connsiteY13" fmla="*/ 1923623 h 4026398"/>
              <a:gd name="connsiteX14" fmla="*/ 1538654 w 7060542"/>
              <a:gd name="connsiteY14" fmla="*/ 1950000 h 4026398"/>
              <a:gd name="connsiteX15" fmla="*/ 1556239 w 7060542"/>
              <a:gd name="connsiteY15" fmla="*/ 2108261 h 4026398"/>
              <a:gd name="connsiteX16" fmla="*/ 1582616 w 7060542"/>
              <a:gd name="connsiteY16" fmla="*/ 2169807 h 4026398"/>
              <a:gd name="connsiteX17" fmla="*/ 1591408 w 7060542"/>
              <a:gd name="connsiteY17" fmla="*/ 2204977 h 4026398"/>
              <a:gd name="connsiteX18" fmla="*/ 1608993 w 7060542"/>
              <a:gd name="connsiteY18" fmla="*/ 2257730 h 4026398"/>
              <a:gd name="connsiteX19" fmla="*/ 1617785 w 7060542"/>
              <a:gd name="connsiteY19" fmla="*/ 2284107 h 4026398"/>
              <a:gd name="connsiteX20" fmla="*/ 1635369 w 7060542"/>
              <a:gd name="connsiteY20" fmla="*/ 2319277 h 4026398"/>
              <a:gd name="connsiteX21" fmla="*/ 1644162 w 7060542"/>
              <a:gd name="connsiteY21" fmla="*/ 2372030 h 4026398"/>
              <a:gd name="connsiteX22" fmla="*/ 1661746 w 7060542"/>
              <a:gd name="connsiteY22" fmla="*/ 2415992 h 4026398"/>
              <a:gd name="connsiteX23" fmla="*/ 1670539 w 7060542"/>
              <a:gd name="connsiteY23" fmla="*/ 2442369 h 4026398"/>
              <a:gd name="connsiteX24" fmla="*/ 1705708 w 7060542"/>
              <a:gd name="connsiteY24" fmla="*/ 2539084 h 4026398"/>
              <a:gd name="connsiteX25" fmla="*/ 1758462 w 7060542"/>
              <a:gd name="connsiteY25" fmla="*/ 2591838 h 4026398"/>
              <a:gd name="connsiteX26" fmla="*/ 1776046 w 7060542"/>
              <a:gd name="connsiteY26" fmla="*/ 2618215 h 4026398"/>
              <a:gd name="connsiteX27" fmla="*/ 1828800 w 7060542"/>
              <a:gd name="connsiteY27" fmla="*/ 2653384 h 4026398"/>
              <a:gd name="connsiteX28" fmla="*/ 1881554 w 7060542"/>
              <a:gd name="connsiteY28" fmla="*/ 2697346 h 4026398"/>
              <a:gd name="connsiteX29" fmla="*/ 1934308 w 7060542"/>
              <a:gd name="connsiteY29" fmla="*/ 2732515 h 4026398"/>
              <a:gd name="connsiteX30" fmla="*/ 2013439 w 7060542"/>
              <a:gd name="connsiteY30" fmla="*/ 2758892 h 4026398"/>
              <a:gd name="connsiteX31" fmla="*/ 2118946 w 7060542"/>
              <a:gd name="connsiteY31" fmla="*/ 2811646 h 4026398"/>
              <a:gd name="connsiteX32" fmla="*/ 2145323 w 7060542"/>
              <a:gd name="connsiteY32" fmla="*/ 2820438 h 4026398"/>
              <a:gd name="connsiteX33" fmla="*/ 2233246 w 7060542"/>
              <a:gd name="connsiteY33" fmla="*/ 2846815 h 4026398"/>
              <a:gd name="connsiteX34" fmla="*/ 2567354 w 7060542"/>
              <a:gd name="connsiteY34" fmla="*/ 2829230 h 4026398"/>
              <a:gd name="connsiteX35" fmla="*/ 2620108 w 7060542"/>
              <a:gd name="connsiteY35" fmla="*/ 2811646 h 4026398"/>
              <a:gd name="connsiteX36" fmla="*/ 2778369 w 7060542"/>
              <a:gd name="connsiteY36" fmla="*/ 2802854 h 4026398"/>
              <a:gd name="connsiteX37" fmla="*/ 3235569 w 7060542"/>
              <a:gd name="connsiteY37" fmla="*/ 2776477 h 4026398"/>
              <a:gd name="connsiteX38" fmla="*/ 3314700 w 7060542"/>
              <a:gd name="connsiteY38" fmla="*/ 2767684 h 4026398"/>
              <a:gd name="connsiteX39" fmla="*/ 4536831 w 7060542"/>
              <a:gd name="connsiteY39" fmla="*/ 2794061 h 4026398"/>
              <a:gd name="connsiteX40" fmla="*/ 4712677 w 7060542"/>
              <a:gd name="connsiteY40" fmla="*/ 2785269 h 4026398"/>
              <a:gd name="connsiteX41" fmla="*/ 4765431 w 7060542"/>
              <a:gd name="connsiteY41" fmla="*/ 2776477 h 4026398"/>
              <a:gd name="connsiteX42" fmla="*/ 4862146 w 7060542"/>
              <a:gd name="connsiteY42" fmla="*/ 2767684 h 4026398"/>
              <a:gd name="connsiteX43" fmla="*/ 4976446 w 7060542"/>
              <a:gd name="connsiteY43" fmla="*/ 2732515 h 4026398"/>
              <a:gd name="connsiteX44" fmla="*/ 5011616 w 7060542"/>
              <a:gd name="connsiteY44" fmla="*/ 2679761 h 4026398"/>
              <a:gd name="connsiteX45" fmla="*/ 5090746 w 7060542"/>
              <a:gd name="connsiteY45" fmla="*/ 2591838 h 4026398"/>
              <a:gd name="connsiteX46" fmla="*/ 5125916 w 7060542"/>
              <a:gd name="connsiteY46" fmla="*/ 2556669 h 4026398"/>
              <a:gd name="connsiteX47" fmla="*/ 5152293 w 7060542"/>
              <a:gd name="connsiteY47" fmla="*/ 2512707 h 4026398"/>
              <a:gd name="connsiteX48" fmla="*/ 5178669 w 7060542"/>
              <a:gd name="connsiteY48" fmla="*/ 2477538 h 4026398"/>
              <a:gd name="connsiteX49" fmla="*/ 5231423 w 7060542"/>
              <a:gd name="connsiteY49" fmla="*/ 2310484 h 4026398"/>
              <a:gd name="connsiteX50" fmla="*/ 5249008 w 7060542"/>
              <a:gd name="connsiteY50" fmla="*/ 2266523 h 4026398"/>
              <a:gd name="connsiteX51" fmla="*/ 5284177 w 7060542"/>
              <a:gd name="connsiteY51" fmla="*/ 2134638 h 4026398"/>
              <a:gd name="connsiteX52" fmla="*/ 5275385 w 7060542"/>
              <a:gd name="connsiteY52" fmla="*/ 1536761 h 4026398"/>
              <a:gd name="connsiteX53" fmla="*/ 5257800 w 7060542"/>
              <a:gd name="connsiteY53" fmla="*/ 1448838 h 4026398"/>
              <a:gd name="connsiteX54" fmla="*/ 5240216 w 7060542"/>
              <a:gd name="connsiteY54" fmla="*/ 1352123 h 4026398"/>
              <a:gd name="connsiteX55" fmla="*/ 5222631 w 7060542"/>
              <a:gd name="connsiteY55" fmla="*/ 1193861 h 4026398"/>
              <a:gd name="connsiteX56" fmla="*/ 5266593 w 7060542"/>
              <a:gd name="connsiteY56" fmla="*/ 631154 h 4026398"/>
              <a:gd name="connsiteX57" fmla="*/ 5495193 w 7060542"/>
              <a:gd name="connsiteY57" fmla="*/ 173954 h 4026398"/>
              <a:gd name="connsiteX58" fmla="*/ 5934808 w 7060542"/>
              <a:gd name="connsiteY58" fmla="*/ 24484 h 4026398"/>
              <a:gd name="connsiteX59" fmla="*/ 6515101 w 7060542"/>
              <a:gd name="connsiteY59" fmla="*/ 24484 h 4026398"/>
              <a:gd name="connsiteX60" fmla="*/ 6910754 w 7060542"/>
              <a:gd name="connsiteY60" fmla="*/ 261876 h 4026398"/>
              <a:gd name="connsiteX61" fmla="*/ 7060223 w 7060542"/>
              <a:gd name="connsiteY61" fmla="*/ 763038 h 4026398"/>
              <a:gd name="connsiteX62" fmla="*/ 6937130 w 7060542"/>
              <a:gd name="connsiteY62" fmla="*/ 2547876 h 4026398"/>
              <a:gd name="connsiteX63" fmla="*/ 6541477 w 7060542"/>
              <a:gd name="connsiteY63" fmla="*/ 3558991 h 4026398"/>
              <a:gd name="connsiteX64" fmla="*/ 5451231 w 7060542"/>
              <a:gd name="connsiteY64" fmla="*/ 3937061 h 4026398"/>
              <a:gd name="connsiteX65" fmla="*/ 3305908 w 7060542"/>
              <a:gd name="connsiteY65" fmla="*/ 4016191 h 4026398"/>
              <a:gd name="connsiteX66" fmla="*/ 1565031 w 7060542"/>
              <a:gd name="connsiteY66" fmla="*/ 3963437 h 4026398"/>
              <a:gd name="connsiteX67" fmla="*/ 509953 w 7060542"/>
              <a:gd name="connsiteY67" fmla="*/ 3462276 h 4026398"/>
              <a:gd name="connsiteX68" fmla="*/ 87923 w 7060542"/>
              <a:gd name="connsiteY6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441939 w 7060542"/>
              <a:gd name="connsiteY5" fmla="*/ 305838 h 4026398"/>
              <a:gd name="connsiteX6" fmla="*/ 1468316 w 7060542"/>
              <a:gd name="connsiteY6" fmla="*/ 341007 h 4026398"/>
              <a:gd name="connsiteX7" fmla="*/ 1494693 w 7060542"/>
              <a:gd name="connsiteY7" fmla="*/ 428930 h 4026398"/>
              <a:gd name="connsiteX8" fmla="*/ 1503485 w 7060542"/>
              <a:gd name="connsiteY8" fmla="*/ 481684 h 4026398"/>
              <a:gd name="connsiteX9" fmla="*/ 1529862 w 7060542"/>
              <a:gd name="connsiteY9" fmla="*/ 587192 h 4026398"/>
              <a:gd name="connsiteX10" fmla="*/ 1529862 w 7060542"/>
              <a:gd name="connsiteY10" fmla="*/ 1000430 h 4026398"/>
              <a:gd name="connsiteX11" fmla="*/ 1521069 w 7060542"/>
              <a:gd name="connsiteY11" fmla="*/ 1782946 h 4026398"/>
              <a:gd name="connsiteX12" fmla="*/ 1529862 w 7060542"/>
              <a:gd name="connsiteY12" fmla="*/ 1923623 h 4026398"/>
              <a:gd name="connsiteX13" fmla="*/ 1538654 w 7060542"/>
              <a:gd name="connsiteY13" fmla="*/ 1950000 h 4026398"/>
              <a:gd name="connsiteX14" fmla="*/ 1556239 w 7060542"/>
              <a:gd name="connsiteY14" fmla="*/ 2108261 h 4026398"/>
              <a:gd name="connsiteX15" fmla="*/ 1582616 w 7060542"/>
              <a:gd name="connsiteY15" fmla="*/ 2169807 h 4026398"/>
              <a:gd name="connsiteX16" fmla="*/ 1591408 w 7060542"/>
              <a:gd name="connsiteY16" fmla="*/ 2204977 h 4026398"/>
              <a:gd name="connsiteX17" fmla="*/ 1608993 w 7060542"/>
              <a:gd name="connsiteY17" fmla="*/ 2257730 h 4026398"/>
              <a:gd name="connsiteX18" fmla="*/ 1617785 w 7060542"/>
              <a:gd name="connsiteY18" fmla="*/ 2284107 h 4026398"/>
              <a:gd name="connsiteX19" fmla="*/ 1635369 w 7060542"/>
              <a:gd name="connsiteY19" fmla="*/ 2319277 h 4026398"/>
              <a:gd name="connsiteX20" fmla="*/ 1644162 w 7060542"/>
              <a:gd name="connsiteY20" fmla="*/ 2372030 h 4026398"/>
              <a:gd name="connsiteX21" fmla="*/ 1661746 w 7060542"/>
              <a:gd name="connsiteY21" fmla="*/ 2415992 h 4026398"/>
              <a:gd name="connsiteX22" fmla="*/ 1670539 w 7060542"/>
              <a:gd name="connsiteY22" fmla="*/ 2442369 h 4026398"/>
              <a:gd name="connsiteX23" fmla="*/ 1705708 w 7060542"/>
              <a:gd name="connsiteY23" fmla="*/ 2539084 h 4026398"/>
              <a:gd name="connsiteX24" fmla="*/ 1758462 w 7060542"/>
              <a:gd name="connsiteY24" fmla="*/ 2591838 h 4026398"/>
              <a:gd name="connsiteX25" fmla="*/ 1776046 w 7060542"/>
              <a:gd name="connsiteY25" fmla="*/ 2618215 h 4026398"/>
              <a:gd name="connsiteX26" fmla="*/ 1828800 w 7060542"/>
              <a:gd name="connsiteY26" fmla="*/ 2653384 h 4026398"/>
              <a:gd name="connsiteX27" fmla="*/ 1881554 w 7060542"/>
              <a:gd name="connsiteY27" fmla="*/ 2697346 h 4026398"/>
              <a:gd name="connsiteX28" fmla="*/ 1934308 w 7060542"/>
              <a:gd name="connsiteY28" fmla="*/ 2732515 h 4026398"/>
              <a:gd name="connsiteX29" fmla="*/ 2013439 w 7060542"/>
              <a:gd name="connsiteY29" fmla="*/ 2758892 h 4026398"/>
              <a:gd name="connsiteX30" fmla="*/ 2118946 w 7060542"/>
              <a:gd name="connsiteY30" fmla="*/ 2811646 h 4026398"/>
              <a:gd name="connsiteX31" fmla="*/ 2145323 w 7060542"/>
              <a:gd name="connsiteY31" fmla="*/ 2820438 h 4026398"/>
              <a:gd name="connsiteX32" fmla="*/ 2233246 w 7060542"/>
              <a:gd name="connsiteY32" fmla="*/ 2846815 h 4026398"/>
              <a:gd name="connsiteX33" fmla="*/ 2567354 w 7060542"/>
              <a:gd name="connsiteY33" fmla="*/ 2829230 h 4026398"/>
              <a:gd name="connsiteX34" fmla="*/ 2620108 w 7060542"/>
              <a:gd name="connsiteY34" fmla="*/ 2811646 h 4026398"/>
              <a:gd name="connsiteX35" fmla="*/ 2778369 w 7060542"/>
              <a:gd name="connsiteY35" fmla="*/ 2802854 h 4026398"/>
              <a:gd name="connsiteX36" fmla="*/ 3235569 w 7060542"/>
              <a:gd name="connsiteY36" fmla="*/ 2776477 h 4026398"/>
              <a:gd name="connsiteX37" fmla="*/ 3314700 w 7060542"/>
              <a:gd name="connsiteY37" fmla="*/ 2767684 h 4026398"/>
              <a:gd name="connsiteX38" fmla="*/ 4536831 w 7060542"/>
              <a:gd name="connsiteY38" fmla="*/ 2794061 h 4026398"/>
              <a:gd name="connsiteX39" fmla="*/ 4712677 w 7060542"/>
              <a:gd name="connsiteY39" fmla="*/ 2785269 h 4026398"/>
              <a:gd name="connsiteX40" fmla="*/ 4765431 w 7060542"/>
              <a:gd name="connsiteY40" fmla="*/ 2776477 h 4026398"/>
              <a:gd name="connsiteX41" fmla="*/ 4862146 w 7060542"/>
              <a:gd name="connsiteY41" fmla="*/ 2767684 h 4026398"/>
              <a:gd name="connsiteX42" fmla="*/ 4976446 w 7060542"/>
              <a:gd name="connsiteY42" fmla="*/ 2732515 h 4026398"/>
              <a:gd name="connsiteX43" fmla="*/ 5011616 w 7060542"/>
              <a:gd name="connsiteY43" fmla="*/ 2679761 h 4026398"/>
              <a:gd name="connsiteX44" fmla="*/ 5090746 w 7060542"/>
              <a:gd name="connsiteY44" fmla="*/ 2591838 h 4026398"/>
              <a:gd name="connsiteX45" fmla="*/ 5125916 w 7060542"/>
              <a:gd name="connsiteY45" fmla="*/ 2556669 h 4026398"/>
              <a:gd name="connsiteX46" fmla="*/ 5152293 w 7060542"/>
              <a:gd name="connsiteY46" fmla="*/ 2512707 h 4026398"/>
              <a:gd name="connsiteX47" fmla="*/ 5178669 w 7060542"/>
              <a:gd name="connsiteY47" fmla="*/ 2477538 h 4026398"/>
              <a:gd name="connsiteX48" fmla="*/ 5231423 w 7060542"/>
              <a:gd name="connsiteY48" fmla="*/ 2310484 h 4026398"/>
              <a:gd name="connsiteX49" fmla="*/ 5249008 w 7060542"/>
              <a:gd name="connsiteY49" fmla="*/ 2266523 h 4026398"/>
              <a:gd name="connsiteX50" fmla="*/ 5284177 w 7060542"/>
              <a:gd name="connsiteY50" fmla="*/ 2134638 h 4026398"/>
              <a:gd name="connsiteX51" fmla="*/ 5275385 w 7060542"/>
              <a:gd name="connsiteY51" fmla="*/ 1536761 h 4026398"/>
              <a:gd name="connsiteX52" fmla="*/ 5257800 w 7060542"/>
              <a:gd name="connsiteY52" fmla="*/ 1448838 h 4026398"/>
              <a:gd name="connsiteX53" fmla="*/ 5240216 w 7060542"/>
              <a:gd name="connsiteY53" fmla="*/ 1352123 h 4026398"/>
              <a:gd name="connsiteX54" fmla="*/ 5222631 w 7060542"/>
              <a:gd name="connsiteY54" fmla="*/ 1193861 h 4026398"/>
              <a:gd name="connsiteX55" fmla="*/ 5266593 w 7060542"/>
              <a:gd name="connsiteY55" fmla="*/ 631154 h 4026398"/>
              <a:gd name="connsiteX56" fmla="*/ 5495193 w 7060542"/>
              <a:gd name="connsiteY56" fmla="*/ 173954 h 4026398"/>
              <a:gd name="connsiteX57" fmla="*/ 5934808 w 7060542"/>
              <a:gd name="connsiteY57" fmla="*/ 24484 h 4026398"/>
              <a:gd name="connsiteX58" fmla="*/ 6515101 w 7060542"/>
              <a:gd name="connsiteY58" fmla="*/ 24484 h 4026398"/>
              <a:gd name="connsiteX59" fmla="*/ 6910754 w 7060542"/>
              <a:gd name="connsiteY59" fmla="*/ 261876 h 4026398"/>
              <a:gd name="connsiteX60" fmla="*/ 7060223 w 7060542"/>
              <a:gd name="connsiteY60" fmla="*/ 763038 h 4026398"/>
              <a:gd name="connsiteX61" fmla="*/ 6937130 w 7060542"/>
              <a:gd name="connsiteY61" fmla="*/ 2547876 h 4026398"/>
              <a:gd name="connsiteX62" fmla="*/ 6541477 w 7060542"/>
              <a:gd name="connsiteY62" fmla="*/ 3558991 h 4026398"/>
              <a:gd name="connsiteX63" fmla="*/ 5451231 w 7060542"/>
              <a:gd name="connsiteY63" fmla="*/ 3937061 h 4026398"/>
              <a:gd name="connsiteX64" fmla="*/ 3305908 w 7060542"/>
              <a:gd name="connsiteY64" fmla="*/ 4016191 h 4026398"/>
              <a:gd name="connsiteX65" fmla="*/ 1565031 w 7060542"/>
              <a:gd name="connsiteY65" fmla="*/ 3963437 h 4026398"/>
              <a:gd name="connsiteX66" fmla="*/ 509953 w 7060542"/>
              <a:gd name="connsiteY66" fmla="*/ 3462276 h 4026398"/>
              <a:gd name="connsiteX67" fmla="*/ 87923 w 7060542"/>
              <a:gd name="connsiteY6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68316 w 7060542"/>
              <a:gd name="connsiteY5" fmla="*/ 341007 h 4026398"/>
              <a:gd name="connsiteX6" fmla="*/ 1494693 w 7060542"/>
              <a:gd name="connsiteY6" fmla="*/ 428930 h 4026398"/>
              <a:gd name="connsiteX7" fmla="*/ 1503485 w 7060542"/>
              <a:gd name="connsiteY7" fmla="*/ 481684 h 4026398"/>
              <a:gd name="connsiteX8" fmla="*/ 1529862 w 7060542"/>
              <a:gd name="connsiteY8" fmla="*/ 587192 h 4026398"/>
              <a:gd name="connsiteX9" fmla="*/ 1529862 w 7060542"/>
              <a:gd name="connsiteY9" fmla="*/ 1000430 h 4026398"/>
              <a:gd name="connsiteX10" fmla="*/ 1521069 w 7060542"/>
              <a:gd name="connsiteY10" fmla="*/ 1782946 h 4026398"/>
              <a:gd name="connsiteX11" fmla="*/ 1529862 w 7060542"/>
              <a:gd name="connsiteY11" fmla="*/ 1923623 h 4026398"/>
              <a:gd name="connsiteX12" fmla="*/ 1538654 w 7060542"/>
              <a:gd name="connsiteY12" fmla="*/ 1950000 h 4026398"/>
              <a:gd name="connsiteX13" fmla="*/ 1556239 w 7060542"/>
              <a:gd name="connsiteY13" fmla="*/ 2108261 h 4026398"/>
              <a:gd name="connsiteX14" fmla="*/ 1582616 w 7060542"/>
              <a:gd name="connsiteY14" fmla="*/ 2169807 h 4026398"/>
              <a:gd name="connsiteX15" fmla="*/ 1591408 w 7060542"/>
              <a:gd name="connsiteY15" fmla="*/ 2204977 h 4026398"/>
              <a:gd name="connsiteX16" fmla="*/ 1608993 w 7060542"/>
              <a:gd name="connsiteY16" fmla="*/ 2257730 h 4026398"/>
              <a:gd name="connsiteX17" fmla="*/ 1617785 w 7060542"/>
              <a:gd name="connsiteY17" fmla="*/ 2284107 h 4026398"/>
              <a:gd name="connsiteX18" fmla="*/ 1635369 w 7060542"/>
              <a:gd name="connsiteY18" fmla="*/ 2319277 h 4026398"/>
              <a:gd name="connsiteX19" fmla="*/ 1644162 w 7060542"/>
              <a:gd name="connsiteY19" fmla="*/ 2372030 h 4026398"/>
              <a:gd name="connsiteX20" fmla="*/ 1661746 w 7060542"/>
              <a:gd name="connsiteY20" fmla="*/ 2415992 h 4026398"/>
              <a:gd name="connsiteX21" fmla="*/ 1670539 w 7060542"/>
              <a:gd name="connsiteY21" fmla="*/ 2442369 h 4026398"/>
              <a:gd name="connsiteX22" fmla="*/ 1705708 w 7060542"/>
              <a:gd name="connsiteY22" fmla="*/ 2539084 h 4026398"/>
              <a:gd name="connsiteX23" fmla="*/ 1758462 w 7060542"/>
              <a:gd name="connsiteY23" fmla="*/ 2591838 h 4026398"/>
              <a:gd name="connsiteX24" fmla="*/ 1776046 w 7060542"/>
              <a:gd name="connsiteY24" fmla="*/ 2618215 h 4026398"/>
              <a:gd name="connsiteX25" fmla="*/ 1828800 w 7060542"/>
              <a:gd name="connsiteY25" fmla="*/ 2653384 h 4026398"/>
              <a:gd name="connsiteX26" fmla="*/ 1881554 w 7060542"/>
              <a:gd name="connsiteY26" fmla="*/ 2697346 h 4026398"/>
              <a:gd name="connsiteX27" fmla="*/ 1934308 w 7060542"/>
              <a:gd name="connsiteY27" fmla="*/ 2732515 h 4026398"/>
              <a:gd name="connsiteX28" fmla="*/ 2013439 w 7060542"/>
              <a:gd name="connsiteY28" fmla="*/ 2758892 h 4026398"/>
              <a:gd name="connsiteX29" fmla="*/ 2118946 w 7060542"/>
              <a:gd name="connsiteY29" fmla="*/ 2811646 h 4026398"/>
              <a:gd name="connsiteX30" fmla="*/ 2145323 w 7060542"/>
              <a:gd name="connsiteY30" fmla="*/ 2820438 h 4026398"/>
              <a:gd name="connsiteX31" fmla="*/ 2233246 w 7060542"/>
              <a:gd name="connsiteY31" fmla="*/ 2846815 h 4026398"/>
              <a:gd name="connsiteX32" fmla="*/ 2567354 w 7060542"/>
              <a:gd name="connsiteY32" fmla="*/ 2829230 h 4026398"/>
              <a:gd name="connsiteX33" fmla="*/ 2620108 w 7060542"/>
              <a:gd name="connsiteY33" fmla="*/ 2811646 h 4026398"/>
              <a:gd name="connsiteX34" fmla="*/ 2778369 w 7060542"/>
              <a:gd name="connsiteY34" fmla="*/ 2802854 h 4026398"/>
              <a:gd name="connsiteX35" fmla="*/ 3235569 w 7060542"/>
              <a:gd name="connsiteY35" fmla="*/ 2776477 h 4026398"/>
              <a:gd name="connsiteX36" fmla="*/ 3314700 w 7060542"/>
              <a:gd name="connsiteY36" fmla="*/ 2767684 h 4026398"/>
              <a:gd name="connsiteX37" fmla="*/ 4536831 w 7060542"/>
              <a:gd name="connsiteY37" fmla="*/ 2794061 h 4026398"/>
              <a:gd name="connsiteX38" fmla="*/ 4712677 w 7060542"/>
              <a:gd name="connsiteY38" fmla="*/ 2785269 h 4026398"/>
              <a:gd name="connsiteX39" fmla="*/ 4765431 w 7060542"/>
              <a:gd name="connsiteY39" fmla="*/ 2776477 h 4026398"/>
              <a:gd name="connsiteX40" fmla="*/ 4862146 w 7060542"/>
              <a:gd name="connsiteY40" fmla="*/ 2767684 h 4026398"/>
              <a:gd name="connsiteX41" fmla="*/ 4976446 w 7060542"/>
              <a:gd name="connsiteY41" fmla="*/ 2732515 h 4026398"/>
              <a:gd name="connsiteX42" fmla="*/ 5011616 w 7060542"/>
              <a:gd name="connsiteY42" fmla="*/ 2679761 h 4026398"/>
              <a:gd name="connsiteX43" fmla="*/ 5090746 w 7060542"/>
              <a:gd name="connsiteY43" fmla="*/ 2591838 h 4026398"/>
              <a:gd name="connsiteX44" fmla="*/ 5125916 w 7060542"/>
              <a:gd name="connsiteY44" fmla="*/ 2556669 h 4026398"/>
              <a:gd name="connsiteX45" fmla="*/ 5152293 w 7060542"/>
              <a:gd name="connsiteY45" fmla="*/ 2512707 h 4026398"/>
              <a:gd name="connsiteX46" fmla="*/ 5178669 w 7060542"/>
              <a:gd name="connsiteY46" fmla="*/ 2477538 h 4026398"/>
              <a:gd name="connsiteX47" fmla="*/ 5231423 w 7060542"/>
              <a:gd name="connsiteY47" fmla="*/ 2310484 h 4026398"/>
              <a:gd name="connsiteX48" fmla="*/ 5249008 w 7060542"/>
              <a:gd name="connsiteY48" fmla="*/ 2266523 h 4026398"/>
              <a:gd name="connsiteX49" fmla="*/ 5284177 w 7060542"/>
              <a:gd name="connsiteY49" fmla="*/ 2134638 h 4026398"/>
              <a:gd name="connsiteX50" fmla="*/ 5275385 w 7060542"/>
              <a:gd name="connsiteY50" fmla="*/ 1536761 h 4026398"/>
              <a:gd name="connsiteX51" fmla="*/ 5257800 w 7060542"/>
              <a:gd name="connsiteY51" fmla="*/ 1448838 h 4026398"/>
              <a:gd name="connsiteX52" fmla="*/ 5240216 w 7060542"/>
              <a:gd name="connsiteY52" fmla="*/ 1352123 h 4026398"/>
              <a:gd name="connsiteX53" fmla="*/ 5222631 w 7060542"/>
              <a:gd name="connsiteY53" fmla="*/ 1193861 h 4026398"/>
              <a:gd name="connsiteX54" fmla="*/ 5266593 w 7060542"/>
              <a:gd name="connsiteY54" fmla="*/ 631154 h 4026398"/>
              <a:gd name="connsiteX55" fmla="*/ 5495193 w 7060542"/>
              <a:gd name="connsiteY55" fmla="*/ 173954 h 4026398"/>
              <a:gd name="connsiteX56" fmla="*/ 5934808 w 7060542"/>
              <a:gd name="connsiteY56" fmla="*/ 24484 h 4026398"/>
              <a:gd name="connsiteX57" fmla="*/ 6515101 w 7060542"/>
              <a:gd name="connsiteY57" fmla="*/ 24484 h 4026398"/>
              <a:gd name="connsiteX58" fmla="*/ 6910754 w 7060542"/>
              <a:gd name="connsiteY58" fmla="*/ 261876 h 4026398"/>
              <a:gd name="connsiteX59" fmla="*/ 7060223 w 7060542"/>
              <a:gd name="connsiteY59" fmla="*/ 763038 h 4026398"/>
              <a:gd name="connsiteX60" fmla="*/ 6937130 w 7060542"/>
              <a:gd name="connsiteY60" fmla="*/ 2547876 h 4026398"/>
              <a:gd name="connsiteX61" fmla="*/ 6541477 w 7060542"/>
              <a:gd name="connsiteY61" fmla="*/ 3558991 h 4026398"/>
              <a:gd name="connsiteX62" fmla="*/ 5451231 w 7060542"/>
              <a:gd name="connsiteY62" fmla="*/ 3937061 h 4026398"/>
              <a:gd name="connsiteX63" fmla="*/ 3305908 w 7060542"/>
              <a:gd name="connsiteY63" fmla="*/ 4016191 h 4026398"/>
              <a:gd name="connsiteX64" fmla="*/ 1565031 w 7060542"/>
              <a:gd name="connsiteY64" fmla="*/ 3963437 h 4026398"/>
              <a:gd name="connsiteX65" fmla="*/ 509953 w 7060542"/>
              <a:gd name="connsiteY65" fmla="*/ 3462276 h 4026398"/>
              <a:gd name="connsiteX66" fmla="*/ 87923 w 7060542"/>
              <a:gd name="connsiteY6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03485 w 7060542"/>
              <a:gd name="connsiteY6" fmla="*/ 481684 h 4026398"/>
              <a:gd name="connsiteX7" fmla="*/ 1529862 w 7060542"/>
              <a:gd name="connsiteY7" fmla="*/ 587192 h 4026398"/>
              <a:gd name="connsiteX8" fmla="*/ 1529862 w 7060542"/>
              <a:gd name="connsiteY8" fmla="*/ 1000430 h 4026398"/>
              <a:gd name="connsiteX9" fmla="*/ 1521069 w 7060542"/>
              <a:gd name="connsiteY9" fmla="*/ 1782946 h 4026398"/>
              <a:gd name="connsiteX10" fmla="*/ 1529862 w 7060542"/>
              <a:gd name="connsiteY10" fmla="*/ 1923623 h 4026398"/>
              <a:gd name="connsiteX11" fmla="*/ 1538654 w 7060542"/>
              <a:gd name="connsiteY11" fmla="*/ 1950000 h 4026398"/>
              <a:gd name="connsiteX12" fmla="*/ 1556239 w 7060542"/>
              <a:gd name="connsiteY12" fmla="*/ 2108261 h 4026398"/>
              <a:gd name="connsiteX13" fmla="*/ 1582616 w 7060542"/>
              <a:gd name="connsiteY13" fmla="*/ 2169807 h 4026398"/>
              <a:gd name="connsiteX14" fmla="*/ 1591408 w 7060542"/>
              <a:gd name="connsiteY14" fmla="*/ 2204977 h 4026398"/>
              <a:gd name="connsiteX15" fmla="*/ 1608993 w 7060542"/>
              <a:gd name="connsiteY15" fmla="*/ 2257730 h 4026398"/>
              <a:gd name="connsiteX16" fmla="*/ 1617785 w 7060542"/>
              <a:gd name="connsiteY16" fmla="*/ 2284107 h 4026398"/>
              <a:gd name="connsiteX17" fmla="*/ 1635369 w 7060542"/>
              <a:gd name="connsiteY17" fmla="*/ 2319277 h 4026398"/>
              <a:gd name="connsiteX18" fmla="*/ 1644162 w 7060542"/>
              <a:gd name="connsiteY18" fmla="*/ 2372030 h 4026398"/>
              <a:gd name="connsiteX19" fmla="*/ 1661746 w 7060542"/>
              <a:gd name="connsiteY19" fmla="*/ 2415992 h 4026398"/>
              <a:gd name="connsiteX20" fmla="*/ 1670539 w 7060542"/>
              <a:gd name="connsiteY20" fmla="*/ 2442369 h 4026398"/>
              <a:gd name="connsiteX21" fmla="*/ 1705708 w 7060542"/>
              <a:gd name="connsiteY21" fmla="*/ 2539084 h 4026398"/>
              <a:gd name="connsiteX22" fmla="*/ 1758462 w 7060542"/>
              <a:gd name="connsiteY22" fmla="*/ 2591838 h 4026398"/>
              <a:gd name="connsiteX23" fmla="*/ 1776046 w 7060542"/>
              <a:gd name="connsiteY23" fmla="*/ 2618215 h 4026398"/>
              <a:gd name="connsiteX24" fmla="*/ 1828800 w 7060542"/>
              <a:gd name="connsiteY24" fmla="*/ 2653384 h 4026398"/>
              <a:gd name="connsiteX25" fmla="*/ 1881554 w 7060542"/>
              <a:gd name="connsiteY25" fmla="*/ 2697346 h 4026398"/>
              <a:gd name="connsiteX26" fmla="*/ 1934308 w 7060542"/>
              <a:gd name="connsiteY26" fmla="*/ 2732515 h 4026398"/>
              <a:gd name="connsiteX27" fmla="*/ 2013439 w 7060542"/>
              <a:gd name="connsiteY27" fmla="*/ 2758892 h 4026398"/>
              <a:gd name="connsiteX28" fmla="*/ 2118946 w 7060542"/>
              <a:gd name="connsiteY28" fmla="*/ 2811646 h 4026398"/>
              <a:gd name="connsiteX29" fmla="*/ 2145323 w 7060542"/>
              <a:gd name="connsiteY29" fmla="*/ 2820438 h 4026398"/>
              <a:gd name="connsiteX30" fmla="*/ 2233246 w 7060542"/>
              <a:gd name="connsiteY30" fmla="*/ 2846815 h 4026398"/>
              <a:gd name="connsiteX31" fmla="*/ 2567354 w 7060542"/>
              <a:gd name="connsiteY31" fmla="*/ 2829230 h 4026398"/>
              <a:gd name="connsiteX32" fmla="*/ 2620108 w 7060542"/>
              <a:gd name="connsiteY32" fmla="*/ 2811646 h 4026398"/>
              <a:gd name="connsiteX33" fmla="*/ 2778369 w 7060542"/>
              <a:gd name="connsiteY33" fmla="*/ 2802854 h 4026398"/>
              <a:gd name="connsiteX34" fmla="*/ 3235569 w 7060542"/>
              <a:gd name="connsiteY34" fmla="*/ 2776477 h 4026398"/>
              <a:gd name="connsiteX35" fmla="*/ 3314700 w 7060542"/>
              <a:gd name="connsiteY35" fmla="*/ 2767684 h 4026398"/>
              <a:gd name="connsiteX36" fmla="*/ 4536831 w 7060542"/>
              <a:gd name="connsiteY36" fmla="*/ 2794061 h 4026398"/>
              <a:gd name="connsiteX37" fmla="*/ 4712677 w 7060542"/>
              <a:gd name="connsiteY37" fmla="*/ 2785269 h 4026398"/>
              <a:gd name="connsiteX38" fmla="*/ 4765431 w 7060542"/>
              <a:gd name="connsiteY38" fmla="*/ 2776477 h 4026398"/>
              <a:gd name="connsiteX39" fmla="*/ 4862146 w 7060542"/>
              <a:gd name="connsiteY39" fmla="*/ 2767684 h 4026398"/>
              <a:gd name="connsiteX40" fmla="*/ 4976446 w 7060542"/>
              <a:gd name="connsiteY40" fmla="*/ 2732515 h 4026398"/>
              <a:gd name="connsiteX41" fmla="*/ 5011616 w 7060542"/>
              <a:gd name="connsiteY41" fmla="*/ 2679761 h 4026398"/>
              <a:gd name="connsiteX42" fmla="*/ 5090746 w 7060542"/>
              <a:gd name="connsiteY42" fmla="*/ 2591838 h 4026398"/>
              <a:gd name="connsiteX43" fmla="*/ 5125916 w 7060542"/>
              <a:gd name="connsiteY43" fmla="*/ 2556669 h 4026398"/>
              <a:gd name="connsiteX44" fmla="*/ 5152293 w 7060542"/>
              <a:gd name="connsiteY44" fmla="*/ 2512707 h 4026398"/>
              <a:gd name="connsiteX45" fmla="*/ 5178669 w 7060542"/>
              <a:gd name="connsiteY45" fmla="*/ 2477538 h 4026398"/>
              <a:gd name="connsiteX46" fmla="*/ 5231423 w 7060542"/>
              <a:gd name="connsiteY46" fmla="*/ 2310484 h 4026398"/>
              <a:gd name="connsiteX47" fmla="*/ 5249008 w 7060542"/>
              <a:gd name="connsiteY47" fmla="*/ 2266523 h 4026398"/>
              <a:gd name="connsiteX48" fmla="*/ 5284177 w 7060542"/>
              <a:gd name="connsiteY48" fmla="*/ 2134638 h 4026398"/>
              <a:gd name="connsiteX49" fmla="*/ 5275385 w 7060542"/>
              <a:gd name="connsiteY49" fmla="*/ 1536761 h 4026398"/>
              <a:gd name="connsiteX50" fmla="*/ 5257800 w 7060542"/>
              <a:gd name="connsiteY50" fmla="*/ 1448838 h 4026398"/>
              <a:gd name="connsiteX51" fmla="*/ 5240216 w 7060542"/>
              <a:gd name="connsiteY51" fmla="*/ 1352123 h 4026398"/>
              <a:gd name="connsiteX52" fmla="*/ 5222631 w 7060542"/>
              <a:gd name="connsiteY52" fmla="*/ 1193861 h 4026398"/>
              <a:gd name="connsiteX53" fmla="*/ 5266593 w 7060542"/>
              <a:gd name="connsiteY53" fmla="*/ 631154 h 4026398"/>
              <a:gd name="connsiteX54" fmla="*/ 5495193 w 7060542"/>
              <a:gd name="connsiteY54" fmla="*/ 173954 h 4026398"/>
              <a:gd name="connsiteX55" fmla="*/ 5934808 w 7060542"/>
              <a:gd name="connsiteY55" fmla="*/ 24484 h 4026398"/>
              <a:gd name="connsiteX56" fmla="*/ 6515101 w 7060542"/>
              <a:gd name="connsiteY56" fmla="*/ 24484 h 4026398"/>
              <a:gd name="connsiteX57" fmla="*/ 6910754 w 7060542"/>
              <a:gd name="connsiteY57" fmla="*/ 261876 h 4026398"/>
              <a:gd name="connsiteX58" fmla="*/ 7060223 w 7060542"/>
              <a:gd name="connsiteY58" fmla="*/ 763038 h 4026398"/>
              <a:gd name="connsiteX59" fmla="*/ 6937130 w 7060542"/>
              <a:gd name="connsiteY59" fmla="*/ 2547876 h 4026398"/>
              <a:gd name="connsiteX60" fmla="*/ 6541477 w 7060542"/>
              <a:gd name="connsiteY60" fmla="*/ 3558991 h 4026398"/>
              <a:gd name="connsiteX61" fmla="*/ 5451231 w 7060542"/>
              <a:gd name="connsiteY61" fmla="*/ 3937061 h 4026398"/>
              <a:gd name="connsiteX62" fmla="*/ 3305908 w 7060542"/>
              <a:gd name="connsiteY62" fmla="*/ 4016191 h 4026398"/>
              <a:gd name="connsiteX63" fmla="*/ 1565031 w 7060542"/>
              <a:gd name="connsiteY63" fmla="*/ 3963437 h 4026398"/>
              <a:gd name="connsiteX64" fmla="*/ 509953 w 7060542"/>
              <a:gd name="connsiteY64" fmla="*/ 3462276 h 4026398"/>
              <a:gd name="connsiteX65" fmla="*/ 87923 w 7060542"/>
              <a:gd name="connsiteY6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29862 w 7060542"/>
              <a:gd name="connsiteY6" fmla="*/ 587192 h 4026398"/>
              <a:gd name="connsiteX7" fmla="*/ 1529862 w 7060542"/>
              <a:gd name="connsiteY7" fmla="*/ 1000430 h 4026398"/>
              <a:gd name="connsiteX8" fmla="*/ 1521069 w 7060542"/>
              <a:gd name="connsiteY8" fmla="*/ 1782946 h 4026398"/>
              <a:gd name="connsiteX9" fmla="*/ 1529862 w 7060542"/>
              <a:gd name="connsiteY9" fmla="*/ 1923623 h 4026398"/>
              <a:gd name="connsiteX10" fmla="*/ 1538654 w 7060542"/>
              <a:gd name="connsiteY10" fmla="*/ 1950000 h 4026398"/>
              <a:gd name="connsiteX11" fmla="*/ 1556239 w 7060542"/>
              <a:gd name="connsiteY11" fmla="*/ 2108261 h 4026398"/>
              <a:gd name="connsiteX12" fmla="*/ 1582616 w 7060542"/>
              <a:gd name="connsiteY12" fmla="*/ 2169807 h 4026398"/>
              <a:gd name="connsiteX13" fmla="*/ 1591408 w 7060542"/>
              <a:gd name="connsiteY13" fmla="*/ 2204977 h 4026398"/>
              <a:gd name="connsiteX14" fmla="*/ 1608993 w 7060542"/>
              <a:gd name="connsiteY14" fmla="*/ 2257730 h 4026398"/>
              <a:gd name="connsiteX15" fmla="*/ 1617785 w 7060542"/>
              <a:gd name="connsiteY15" fmla="*/ 2284107 h 4026398"/>
              <a:gd name="connsiteX16" fmla="*/ 1635369 w 7060542"/>
              <a:gd name="connsiteY16" fmla="*/ 2319277 h 4026398"/>
              <a:gd name="connsiteX17" fmla="*/ 1644162 w 7060542"/>
              <a:gd name="connsiteY17" fmla="*/ 2372030 h 4026398"/>
              <a:gd name="connsiteX18" fmla="*/ 1661746 w 7060542"/>
              <a:gd name="connsiteY18" fmla="*/ 2415992 h 4026398"/>
              <a:gd name="connsiteX19" fmla="*/ 1670539 w 7060542"/>
              <a:gd name="connsiteY19" fmla="*/ 2442369 h 4026398"/>
              <a:gd name="connsiteX20" fmla="*/ 1705708 w 7060542"/>
              <a:gd name="connsiteY20" fmla="*/ 2539084 h 4026398"/>
              <a:gd name="connsiteX21" fmla="*/ 1758462 w 7060542"/>
              <a:gd name="connsiteY21" fmla="*/ 2591838 h 4026398"/>
              <a:gd name="connsiteX22" fmla="*/ 1776046 w 7060542"/>
              <a:gd name="connsiteY22" fmla="*/ 2618215 h 4026398"/>
              <a:gd name="connsiteX23" fmla="*/ 1828800 w 7060542"/>
              <a:gd name="connsiteY23" fmla="*/ 2653384 h 4026398"/>
              <a:gd name="connsiteX24" fmla="*/ 1881554 w 7060542"/>
              <a:gd name="connsiteY24" fmla="*/ 2697346 h 4026398"/>
              <a:gd name="connsiteX25" fmla="*/ 1934308 w 7060542"/>
              <a:gd name="connsiteY25" fmla="*/ 2732515 h 4026398"/>
              <a:gd name="connsiteX26" fmla="*/ 2013439 w 7060542"/>
              <a:gd name="connsiteY26" fmla="*/ 2758892 h 4026398"/>
              <a:gd name="connsiteX27" fmla="*/ 2118946 w 7060542"/>
              <a:gd name="connsiteY27" fmla="*/ 2811646 h 4026398"/>
              <a:gd name="connsiteX28" fmla="*/ 2145323 w 7060542"/>
              <a:gd name="connsiteY28" fmla="*/ 2820438 h 4026398"/>
              <a:gd name="connsiteX29" fmla="*/ 2233246 w 7060542"/>
              <a:gd name="connsiteY29" fmla="*/ 2846815 h 4026398"/>
              <a:gd name="connsiteX30" fmla="*/ 2567354 w 7060542"/>
              <a:gd name="connsiteY30" fmla="*/ 2829230 h 4026398"/>
              <a:gd name="connsiteX31" fmla="*/ 2620108 w 7060542"/>
              <a:gd name="connsiteY31" fmla="*/ 2811646 h 4026398"/>
              <a:gd name="connsiteX32" fmla="*/ 2778369 w 7060542"/>
              <a:gd name="connsiteY32" fmla="*/ 2802854 h 4026398"/>
              <a:gd name="connsiteX33" fmla="*/ 3235569 w 7060542"/>
              <a:gd name="connsiteY33" fmla="*/ 2776477 h 4026398"/>
              <a:gd name="connsiteX34" fmla="*/ 3314700 w 7060542"/>
              <a:gd name="connsiteY34" fmla="*/ 2767684 h 4026398"/>
              <a:gd name="connsiteX35" fmla="*/ 4536831 w 7060542"/>
              <a:gd name="connsiteY35" fmla="*/ 2794061 h 4026398"/>
              <a:gd name="connsiteX36" fmla="*/ 4712677 w 7060542"/>
              <a:gd name="connsiteY36" fmla="*/ 2785269 h 4026398"/>
              <a:gd name="connsiteX37" fmla="*/ 4765431 w 7060542"/>
              <a:gd name="connsiteY37" fmla="*/ 2776477 h 4026398"/>
              <a:gd name="connsiteX38" fmla="*/ 4862146 w 7060542"/>
              <a:gd name="connsiteY38" fmla="*/ 2767684 h 4026398"/>
              <a:gd name="connsiteX39" fmla="*/ 4976446 w 7060542"/>
              <a:gd name="connsiteY39" fmla="*/ 2732515 h 4026398"/>
              <a:gd name="connsiteX40" fmla="*/ 5011616 w 7060542"/>
              <a:gd name="connsiteY40" fmla="*/ 2679761 h 4026398"/>
              <a:gd name="connsiteX41" fmla="*/ 5090746 w 7060542"/>
              <a:gd name="connsiteY41" fmla="*/ 2591838 h 4026398"/>
              <a:gd name="connsiteX42" fmla="*/ 5125916 w 7060542"/>
              <a:gd name="connsiteY42" fmla="*/ 2556669 h 4026398"/>
              <a:gd name="connsiteX43" fmla="*/ 5152293 w 7060542"/>
              <a:gd name="connsiteY43" fmla="*/ 2512707 h 4026398"/>
              <a:gd name="connsiteX44" fmla="*/ 5178669 w 7060542"/>
              <a:gd name="connsiteY44" fmla="*/ 2477538 h 4026398"/>
              <a:gd name="connsiteX45" fmla="*/ 5231423 w 7060542"/>
              <a:gd name="connsiteY45" fmla="*/ 2310484 h 4026398"/>
              <a:gd name="connsiteX46" fmla="*/ 5249008 w 7060542"/>
              <a:gd name="connsiteY46" fmla="*/ 2266523 h 4026398"/>
              <a:gd name="connsiteX47" fmla="*/ 5284177 w 7060542"/>
              <a:gd name="connsiteY47" fmla="*/ 2134638 h 4026398"/>
              <a:gd name="connsiteX48" fmla="*/ 5275385 w 7060542"/>
              <a:gd name="connsiteY48" fmla="*/ 1536761 h 4026398"/>
              <a:gd name="connsiteX49" fmla="*/ 5257800 w 7060542"/>
              <a:gd name="connsiteY49" fmla="*/ 1448838 h 4026398"/>
              <a:gd name="connsiteX50" fmla="*/ 5240216 w 7060542"/>
              <a:gd name="connsiteY50" fmla="*/ 1352123 h 4026398"/>
              <a:gd name="connsiteX51" fmla="*/ 5222631 w 7060542"/>
              <a:gd name="connsiteY51" fmla="*/ 1193861 h 4026398"/>
              <a:gd name="connsiteX52" fmla="*/ 5266593 w 7060542"/>
              <a:gd name="connsiteY52" fmla="*/ 631154 h 4026398"/>
              <a:gd name="connsiteX53" fmla="*/ 5495193 w 7060542"/>
              <a:gd name="connsiteY53" fmla="*/ 173954 h 4026398"/>
              <a:gd name="connsiteX54" fmla="*/ 5934808 w 7060542"/>
              <a:gd name="connsiteY54" fmla="*/ 24484 h 4026398"/>
              <a:gd name="connsiteX55" fmla="*/ 6515101 w 7060542"/>
              <a:gd name="connsiteY55" fmla="*/ 24484 h 4026398"/>
              <a:gd name="connsiteX56" fmla="*/ 6910754 w 7060542"/>
              <a:gd name="connsiteY56" fmla="*/ 261876 h 4026398"/>
              <a:gd name="connsiteX57" fmla="*/ 7060223 w 7060542"/>
              <a:gd name="connsiteY57" fmla="*/ 763038 h 4026398"/>
              <a:gd name="connsiteX58" fmla="*/ 6937130 w 7060542"/>
              <a:gd name="connsiteY58" fmla="*/ 2547876 h 4026398"/>
              <a:gd name="connsiteX59" fmla="*/ 6541477 w 7060542"/>
              <a:gd name="connsiteY59" fmla="*/ 3558991 h 4026398"/>
              <a:gd name="connsiteX60" fmla="*/ 5451231 w 7060542"/>
              <a:gd name="connsiteY60" fmla="*/ 3937061 h 4026398"/>
              <a:gd name="connsiteX61" fmla="*/ 3305908 w 7060542"/>
              <a:gd name="connsiteY61" fmla="*/ 4016191 h 4026398"/>
              <a:gd name="connsiteX62" fmla="*/ 1565031 w 7060542"/>
              <a:gd name="connsiteY62" fmla="*/ 3963437 h 4026398"/>
              <a:gd name="connsiteX63" fmla="*/ 509953 w 7060542"/>
              <a:gd name="connsiteY63" fmla="*/ 3462276 h 4026398"/>
              <a:gd name="connsiteX64" fmla="*/ 87923 w 7060542"/>
              <a:gd name="connsiteY6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587192 h 4026398"/>
              <a:gd name="connsiteX6" fmla="*/ 1529862 w 7060542"/>
              <a:gd name="connsiteY6" fmla="*/ 1000430 h 4026398"/>
              <a:gd name="connsiteX7" fmla="*/ 1521069 w 7060542"/>
              <a:gd name="connsiteY7" fmla="*/ 1782946 h 4026398"/>
              <a:gd name="connsiteX8" fmla="*/ 1529862 w 7060542"/>
              <a:gd name="connsiteY8" fmla="*/ 1923623 h 4026398"/>
              <a:gd name="connsiteX9" fmla="*/ 1538654 w 7060542"/>
              <a:gd name="connsiteY9" fmla="*/ 1950000 h 4026398"/>
              <a:gd name="connsiteX10" fmla="*/ 1556239 w 7060542"/>
              <a:gd name="connsiteY10" fmla="*/ 2108261 h 4026398"/>
              <a:gd name="connsiteX11" fmla="*/ 1582616 w 7060542"/>
              <a:gd name="connsiteY11" fmla="*/ 2169807 h 4026398"/>
              <a:gd name="connsiteX12" fmla="*/ 1591408 w 7060542"/>
              <a:gd name="connsiteY12" fmla="*/ 2204977 h 4026398"/>
              <a:gd name="connsiteX13" fmla="*/ 1608993 w 7060542"/>
              <a:gd name="connsiteY13" fmla="*/ 2257730 h 4026398"/>
              <a:gd name="connsiteX14" fmla="*/ 1617785 w 7060542"/>
              <a:gd name="connsiteY14" fmla="*/ 2284107 h 4026398"/>
              <a:gd name="connsiteX15" fmla="*/ 1635369 w 7060542"/>
              <a:gd name="connsiteY15" fmla="*/ 2319277 h 4026398"/>
              <a:gd name="connsiteX16" fmla="*/ 1644162 w 7060542"/>
              <a:gd name="connsiteY16" fmla="*/ 2372030 h 4026398"/>
              <a:gd name="connsiteX17" fmla="*/ 1661746 w 7060542"/>
              <a:gd name="connsiteY17" fmla="*/ 2415992 h 4026398"/>
              <a:gd name="connsiteX18" fmla="*/ 1670539 w 7060542"/>
              <a:gd name="connsiteY18" fmla="*/ 2442369 h 4026398"/>
              <a:gd name="connsiteX19" fmla="*/ 1705708 w 7060542"/>
              <a:gd name="connsiteY19" fmla="*/ 2539084 h 4026398"/>
              <a:gd name="connsiteX20" fmla="*/ 1758462 w 7060542"/>
              <a:gd name="connsiteY20" fmla="*/ 2591838 h 4026398"/>
              <a:gd name="connsiteX21" fmla="*/ 1776046 w 7060542"/>
              <a:gd name="connsiteY21" fmla="*/ 2618215 h 4026398"/>
              <a:gd name="connsiteX22" fmla="*/ 1828800 w 7060542"/>
              <a:gd name="connsiteY22" fmla="*/ 2653384 h 4026398"/>
              <a:gd name="connsiteX23" fmla="*/ 1881554 w 7060542"/>
              <a:gd name="connsiteY23" fmla="*/ 2697346 h 4026398"/>
              <a:gd name="connsiteX24" fmla="*/ 1934308 w 7060542"/>
              <a:gd name="connsiteY24" fmla="*/ 2732515 h 4026398"/>
              <a:gd name="connsiteX25" fmla="*/ 2013439 w 7060542"/>
              <a:gd name="connsiteY25" fmla="*/ 2758892 h 4026398"/>
              <a:gd name="connsiteX26" fmla="*/ 2118946 w 7060542"/>
              <a:gd name="connsiteY26" fmla="*/ 2811646 h 4026398"/>
              <a:gd name="connsiteX27" fmla="*/ 2145323 w 7060542"/>
              <a:gd name="connsiteY27" fmla="*/ 2820438 h 4026398"/>
              <a:gd name="connsiteX28" fmla="*/ 2233246 w 7060542"/>
              <a:gd name="connsiteY28" fmla="*/ 2846815 h 4026398"/>
              <a:gd name="connsiteX29" fmla="*/ 2567354 w 7060542"/>
              <a:gd name="connsiteY29" fmla="*/ 2829230 h 4026398"/>
              <a:gd name="connsiteX30" fmla="*/ 2620108 w 7060542"/>
              <a:gd name="connsiteY30" fmla="*/ 2811646 h 4026398"/>
              <a:gd name="connsiteX31" fmla="*/ 2778369 w 7060542"/>
              <a:gd name="connsiteY31" fmla="*/ 2802854 h 4026398"/>
              <a:gd name="connsiteX32" fmla="*/ 3235569 w 7060542"/>
              <a:gd name="connsiteY32" fmla="*/ 2776477 h 4026398"/>
              <a:gd name="connsiteX33" fmla="*/ 3314700 w 7060542"/>
              <a:gd name="connsiteY33" fmla="*/ 2767684 h 4026398"/>
              <a:gd name="connsiteX34" fmla="*/ 4536831 w 7060542"/>
              <a:gd name="connsiteY34" fmla="*/ 2794061 h 4026398"/>
              <a:gd name="connsiteX35" fmla="*/ 4712677 w 7060542"/>
              <a:gd name="connsiteY35" fmla="*/ 2785269 h 4026398"/>
              <a:gd name="connsiteX36" fmla="*/ 4765431 w 7060542"/>
              <a:gd name="connsiteY36" fmla="*/ 2776477 h 4026398"/>
              <a:gd name="connsiteX37" fmla="*/ 4862146 w 7060542"/>
              <a:gd name="connsiteY37" fmla="*/ 2767684 h 4026398"/>
              <a:gd name="connsiteX38" fmla="*/ 4976446 w 7060542"/>
              <a:gd name="connsiteY38" fmla="*/ 2732515 h 4026398"/>
              <a:gd name="connsiteX39" fmla="*/ 5011616 w 7060542"/>
              <a:gd name="connsiteY39" fmla="*/ 2679761 h 4026398"/>
              <a:gd name="connsiteX40" fmla="*/ 5090746 w 7060542"/>
              <a:gd name="connsiteY40" fmla="*/ 2591838 h 4026398"/>
              <a:gd name="connsiteX41" fmla="*/ 5125916 w 7060542"/>
              <a:gd name="connsiteY41" fmla="*/ 2556669 h 4026398"/>
              <a:gd name="connsiteX42" fmla="*/ 5152293 w 7060542"/>
              <a:gd name="connsiteY42" fmla="*/ 2512707 h 4026398"/>
              <a:gd name="connsiteX43" fmla="*/ 5178669 w 7060542"/>
              <a:gd name="connsiteY43" fmla="*/ 2477538 h 4026398"/>
              <a:gd name="connsiteX44" fmla="*/ 5231423 w 7060542"/>
              <a:gd name="connsiteY44" fmla="*/ 2310484 h 4026398"/>
              <a:gd name="connsiteX45" fmla="*/ 5249008 w 7060542"/>
              <a:gd name="connsiteY45" fmla="*/ 2266523 h 4026398"/>
              <a:gd name="connsiteX46" fmla="*/ 5284177 w 7060542"/>
              <a:gd name="connsiteY46" fmla="*/ 2134638 h 4026398"/>
              <a:gd name="connsiteX47" fmla="*/ 5275385 w 7060542"/>
              <a:gd name="connsiteY47" fmla="*/ 1536761 h 4026398"/>
              <a:gd name="connsiteX48" fmla="*/ 5257800 w 7060542"/>
              <a:gd name="connsiteY48" fmla="*/ 1448838 h 4026398"/>
              <a:gd name="connsiteX49" fmla="*/ 5240216 w 7060542"/>
              <a:gd name="connsiteY49" fmla="*/ 1352123 h 4026398"/>
              <a:gd name="connsiteX50" fmla="*/ 5222631 w 7060542"/>
              <a:gd name="connsiteY50" fmla="*/ 1193861 h 4026398"/>
              <a:gd name="connsiteX51" fmla="*/ 5266593 w 7060542"/>
              <a:gd name="connsiteY51" fmla="*/ 631154 h 4026398"/>
              <a:gd name="connsiteX52" fmla="*/ 5495193 w 7060542"/>
              <a:gd name="connsiteY52" fmla="*/ 173954 h 4026398"/>
              <a:gd name="connsiteX53" fmla="*/ 5934808 w 7060542"/>
              <a:gd name="connsiteY53" fmla="*/ 24484 h 4026398"/>
              <a:gd name="connsiteX54" fmla="*/ 6515101 w 7060542"/>
              <a:gd name="connsiteY54" fmla="*/ 24484 h 4026398"/>
              <a:gd name="connsiteX55" fmla="*/ 6910754 w 7060542"/>
              <a:gd name="connsiteY55" fmla="*/ 261876 h 4026398"/>
              <a:gd name="connsiteX56" fmla="*/ 7060223 w 7060542"/>
              <a:gd name="connsiteY56" fmla="*/ 763038 h 4026398"/>
              <a:gd name="connsiteX57" fmla="*/ 6937130 w 7060542"/>
              <a:gd name="connsiteY57" fmla="*/ 2547876 h 4026398"/>
              <a:gd name="connsiteX58" fmla="*/ 6541477 w 7060542"/>
              <a:gd name="connsiteY58" fmla="*/ 3558991 h 4026398"/>
              <a:gd name="connsiteX59" fmla="*/ 5451231 w 7060542"/>
              <a:gd name="connsiteY59" fmla="*/ 3937061 h 4026398"/>
              <a:gd name="connsiteX60" fmla="*/ 3305908 w 7060542"/>
              <a:gd name="connsiteY60" fmla="*/ 4016191 h 4026398"/>
              <a:gd name="connsiteX61" fmla="*/ 1565031 w 7060542"/>
              <a:gd name="connsiteY61" fmla="*/ 3963437 h 4026398"/>
              <a:gd name="connsiteX62" fmla="*/ 509953 w 7060542"/>
              <a:gd name="connsiteY62" fmla="*/ 3462276 h 4026398"/>
              <a:gd name="connsiteX63" fmla="*/ 87923 w 7060542"/>
              <a:gd name="connsiteY6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1069 w 7060542"/>
              <a:gd name="connsiteY5" fmla="*/ 1782946 h 4026398"/>
              <a:gd name="connsiteX6" fmla="*/ 1529862 w 7060542"/>
              <a:gd name="connsiteY6" fmla="*/ 1923623 h 4026398"/>
              <a:gd name="connsiteX7" fmla="*/ 1538654 w 7060542"/>
              <a:gd name="connsiteY7" fmla="*/ 1950000 h 4026398"/>
              <a:gd name="connsiteX8" fmla="*/ 1556239 w 7060542"/>
              <a:gd name="connsiteY8" fmla="*/ 2108261 h 4026398"/>
              <a:gd name="connsiteX9" fmla="*/ 1582616 w 7060542"/>
              <a:gd name="connsiteY9" fmla="*/ 2169807 h 4026398"/>
              <a:gd name="connsiteX10" fmla="*/ 1591408 w 7060542"/>
              <a:gd name="connsiteY10" fmla="*/ 2204977 h 4026398"/>
              <a:gd name="connsiteX11" fmla="*/ 1608993 w 7060542"/>
              <a:gd name="connsiteY11" fmla="*/ 2257730 h 4026398"/>
              <a:gd name="connsiteX12" fmla="*/ 1617785 w 7060542"/>
              <a:gd name="connsiteY12" fmla="*/ 2284107 h 4026398"/>
              <a:gd name="connsiteX13" fmla="*/ 1635369 w 7060542"/>
              <a:gd name="connsiteY13" fmla="*/ 2319277 h 4026398"/>
              <a:gd name="connsiteX14" fmla="*/ 1644162 w 7060542"/>
              <a:gd name="connsiteY14" fmla="*/ 2372030 h 4026398"/>
              <a:gd name="connsiteX15" fmla="*/ 1661746 w 7060542"/>
              <a:gd name="connsiteY15" fmla="*/ 2415992 h 4026398"/>
              <a:gd name="connsiteX16" fmla="*/ 1670539 w 7060542"/>
              <a:gd name="connsiteY16" fmla="*/ 2442369 h 4026398"/>
              <a:gd name="connsiteX17" fmla="*/ 1705708 w 7060542"/>
              <a:gd name="connsiteY17" fmla="*/ 2539084 h 4026398"/>
              <a:gd name="connsiteX18" fmla="*/ 1758462 w 7060542"/>
              <a:gd name="connsiteY18" fmla="*/ 2591838 h 4026398"/>
              <a:gd name="connsiteX19" fmla="*/ 1776046 w 7060542"/>
              <a:gd name="connsiteY19" fmla="*/ 2618215 h 4026398"/>
              <a:gd name="connsiteX20" fmla="*/ 1828800 w 7060542"/>
              <a:gd name="connsiteY20" fmla="*/ 2653384 h 4026398"/>
              <a:gd name="connsiteX21" fmla="*/ 1881554 w 7060542"/>
              <a:gd name="connsiteY21" fmla="*/ 2697346 h 4026398"/>
              <a:gd name="connsiteX22" fmla="*/ 1934308 w 7060542"/>
              <a:gd name="connsiteY22" fmla="*/ 2732515 h 4026398"/>
              <a:gd name="connsiteX23" fmla="*/ 2013439 w 7060542"/>
              <a:gd name="connsiteY23" fmla="*/ 2758892 h 4026398"/>
              <a:gd name="connsiteX24" fmla="*/ 2118946 w 7060542"/>
              <a:gd name="connsiteY24" fmla="*/ 2811646 h 4026398"/>
              <a:gd name="connsiteX25" fmla="*/ 2145323 w 7060542"/>
              <a:gd name="connsiteY25" fmla="*/ 2820438 h 4026398"/>
              <a:gd name="connsiteX26" fmla="*/ 2233246 w 7060542"/>
              <a:gd name="connsiteY26" fmla="*/ 2846815 h 4026398"/>
              <a:gd name="connsiteX27" fmla="*/ 2567354 w 7060542"/>
              <a:gd name="connsiteY27" fmla="*/ 2829230 h 4026398"/>
              <a:gd name="connsiteX28" fmla="*/ 2620108 w 7060542"/>
              <a:gd name="connsiteY28" fmla="*/ 2811646 h 4026398"/>
              <a:gd name="connsiteX29" fmla="*/ 2778369 w 7060542"/>
              <a:gd name="connsiteY29" fmla="*/ 2802854 h 4026398"/>
              <a:gd name="connsiteX30" fmla="*/ 3235569 w 7060542"/>
              <a:gd name="connsiteY30" fmla="*/ 2776477 h 4026398"/>
              <a:gd name="connsiteX31" fmla="*/ 3314700 w 7060542"/>
              <a:gd name="connsiteY31" fmla="*/ 2767684 h 4026398"/>
              <a:gd name="connsiteX32" fmla="*/ 4536831 w 7060542"/>
              <a:gd name="connsiteY32" fmla="*/ 2794061 h 4026398"/>
              <a:gd name="connsiteX33" fmla="*/ 4712677 w 7060542"/>
              <a:gd name="connsiteY33" fmla="*/ 2785269 h 4026398"/>
              <a:gd name="connsiteX34" fmla="*/ 4765431 w 7060542"/>
              <a:gd name="connsiteY34" fmla="*/ 2776477 h 4026398"/>
              <a:gd name="connsiteX35" fmla="*/ 4862146 w 7060542"/>
              <a:gd name="connsiteY35" fmla="*/ 2767684 h 4026398"/>
              <a:gd name="connsiteX36" fmla="*/ 4976446 w 7060542"/>
              <a:gd name="connsiteY36" fmla="*/ 2732515 h 4026398"/>
              <a:gd name="connsiteX37" fmla="*/ 5011616 w 7060542"/>
              <a:gd name="connsiteY37" fmla="*/ 2679761 h 4026398"/>
              <a:gd name="connsiteX38" fmla="*/ 5090746 w 7060542"/>
              <a:gd name="connsiteY38" fmla="*/ 2591838 h 4026398"/>
              <a:gd name="connsiteX39" fmla="*/ 5125916 w 7060542"/>
              <a:gd name="connsiteY39" fmla="*/ 2556669 h 4026398"/>
              <a:gd name="connsiteX40" fmla="*/ 5152293 w 7060542"/>
              <a:gd name="connsiteY40" fmla="*/ 2512707 h 4026398"/>
              <a:gd name="connsiteX41" fmla="*/ 5178669 w 7060542"/>
              <a:gd name="connsiteY41" fmla="*/ 2477538 h 4026398"/>
              <a:gd name="connsiteX42" fmla="*/ 5231423 w 7060542"/>
              <a:gd name="connsiteY42" fmla="*/ 2310484 h 4026398"/>
              <a:gd name="connsiteX43" fmla="*/ 5249008 w 7060542"/>
              <a:gd name="connsiteY43" fmla="*/ 2266523 h 4026398"/>
              <a:gd name="connsiteX44" fmla="*/ 5284177 w 7060542"/>
              <a:gd name="connsiteY44" fmla="*/ 2134638 h 4026398"/>
              <a:gd name="connsiteX45" fmla="*/ 5275385 w 7060542"/>
              <a:gd name="connsiteY45" fmla="*/ 1536761 h 4026398"/>
              <a:gd name="connsiteX46" fmla="*/ 5257800 w 7060542"/>
              <a:gd name="connsiteY46" fmla="*/ 1448838 h 4026398"/>
              <a:gd name="connsiteX47" fmla="*/ 5240216 w 7060542"/>
              <a:gd name="connsiteY47" fmla="*/ 1352123 h 4026398"/>
              <a:gd name="connsiteX48" fmla="*/ 5222631 w 7060542"/>
              <a:gd name="connsiteY48" fmla="*/ 1193861 h 4026398"/>
              <a:gd name="connsiteX49" fmla="*/ 5266593 w 7060542"/>
              <a:gd name="connsiteY49" fmla="*/ 631154 h 4026398"/>
              <a:gd name="connsiteX50" fmla="*/ 5495193 w 7060542"/>
              <a:gd name="connsiteY50" fmla="*/ 173954 h 4026398"/>
              <a:gd name="connsiteX51" fmla="*/ 5934808 w 7060542"/>
              <a:gd name="connsiteY51" fmla="*/ 24484 h 4026398"/>
              <a:gd name="connsiteX52" fmla="*/ 6515101 w 7060542"/>
              <a:gd name="connsiteY52" fmla="*/ 24484 h 4026398"/>
              <a:gd name="connsiteX53" fmla="*/ 6910754 w 7060542"/>
              <a:gd name="connsiteY53" fmla="*/ 261876 h 4026398"/>
              <a:gd name="connsiteX54" fmla="*/ 7060223 w 7060542"/>
              <a:gd name="connsiteY54" fmla="*/ 763038 h 4026398"/>
              <a:gd name="connsiteX55" fmla="*/ 6937130 w 7060542"/>
              <a:gd name="connsiteY55" fmla="*/ 2547876 h 4026398"/>
              <a:gd name="connsiteX56" fmla="*/ 6541477 w 7060542"/>
              <a:gd name="connsiteY56" fmla="*/ 3558991 h 4026398"/>
              <a:gd name="connsiteX57" fmla="*/ 5451231 w 7060542"/>
              <a:gd name="connsiteY57" fmla="*/ 3937061 h 4026398"/>
              <a:gd name="connsiteX58" fmla="*/ 3305908 w 7060542"/>
              <a:gd name="connsiteY58" fmla="*/ 4016191 h 4026398"/>
              <a:gd name="connsiteX59" fmla="*/ 1565031 w 7060542"/>
              <a:gd name="connsiteY59" fmla="*/ 3963437 h 4026398"/>
              <a:gd name="connsiteX60" fmla="*/ 509953 w 7060542"/>
              <a:gd name="connsiteY60" fmla="*/ 3462276 h 4026398"/>
              <a:gd name="connsiteX61" fmla="*/ 87923 w 7060542"/>
              <a:gd name="connsiteY61" fmla="*/ 2627007 h 4026398"/>
              <a:gd name="connsiteX0" fmla="*/ 87923 w 7060542"/>
              <a:gd name="connsiteY0" fmla="*/ 2657600 h 4056991"/>
              <a:gd name="connsiteX1" fmla="*/ 0 w 7060542"/>
              <a:gd name="connsiteY1" fmla="*/ 1409093 h 4056991"/>
              <a:gd name="connsiteX2" fmla="*/ 158262 w 7060542"/>
              <a:gd name="connsiteY2" fmla="*/ 644162 h 4056991"/>
              <a:gd name="connsiteX3" fmla="*/ 756138 w 7060542"/>
              <a:gd name="connsiteY3" fmla="*/ 248507 h 4056991"/>
              <a:gd name="connsiteX4" fmla="*/ 1485901 w 7060542"/>
              <a:gd name="connsiteY4" fmla="*/ 485900 h 4056991"/>
              <a:gd name="connsiteX5" fmla="*/ 1521069 w 7060542"/>
              <a:gd name="connsiteY5" fmla="*/ 1813539 h 4056991"/>
              <a:gd name="connsiteX6" fmla="*/ 1529862 w 7060542"/>
              <a:gd name="connsiteY6" fmla="*/ 1954216 h 4056991"/>
              <a:gd name="connsiteX7" fmla="*/ 1538654 w 7060542"/>
              <a:gd name="connsiteY7" fmla="*/ 1980593 h 4056991"/>
              <a:gd name="connsiteX8" fmla="*/ 1556239 w 7060542"/>
              <a:gd name="connsiteY8" fmla="*/ 2138854 h 4056991"/>
              <a:gd name="connsiteX9" fmla="*/ 1582616 w 7060542"/>
              <a:gd name="connsiteY9" fmla="*/ 2200400 h 4056991"/>
              <a:gd name="connsiteX10" fmla="*/ 1591408 w 7060542"/>
              <a:gd name="connsiteY10" fmla="*/ 2235570 h 4056991"/>
              <a:gd name="connsiteX11" fmla="*/ 1608993 w 7060542"/>
              <a:gd name="connsiteY11" fmla="*/ 2288323 h 4056991"/>
              <a:gd name="connsiteX12" fmla="*/ 1617785 w 7060542"/>
              <a:gd name="connsiteY12" fmla="*/ 2314700 h 4056991"/>
              <a:gd name="connsiteX13" fmla="*/ 1635369 w 7060542"/>
              <a:gd name="connsiteY13" fmla="*/ 2349870 h 4056991"/>
              <a:gd name="connsiteX14" fmla="*/ 1644162 w 7060542"/>
              <a:gd name="connsiteY14" fmla="*/ 2402623 h 4056991"/>
              <a:gd name="connsiteX15" fmla="*/ 1661746 w 7060542"/>
              <a:gd name="connsiteY15" fmla="*/ 2446585 h 4056991"/>
              <a:gd name="connsiteX16" fmla="*/ 1670539 w 7060542"/>
              <a:gd name="connsiteY16" fmla="*/ 2472962 h 4056991"/>
              <a:gd name="connsiteX17" fmla="*/ 1705708 w 7060542"/>
              <a:gd name="connsiteY17" fmla="*/ 2569677 h 4056991"/>
              <a:gd name="connsiteX18" fmla="*/ 1758462 w 7060542"/>
              <a:gd name="connsiteY18" fmla="*/ 2622431 h 4056991"/>
              <a:gd name="connsiteX19" fmla="*/ 1776046 w 7060542"/>
              <a:gd name="connsiteY19" fmla="*/ 2648808 h 4056991"/>
              <a:gd name="connsiteX20" fmla="*/ 1828800 w 7060542"/>
              <a:gd name="connsiteY20" fmla="*/ 2683977 h 4056991"/>
              <a:gd name="connsiteX21" fmla="*/ 1881554 w 7060542"/>
              <a:gd name="connsiteY21" fmla="*/ 2727939 h 4056991"/>
              <a:gd name="connsiteX22" fmla="*/ 1934308 w 7060542"/>
              <a:gd name="connsiteY22" fmla="*/ 2763108 h 4056991"/>
              <a:gd name="connsiteX23" fmla="*/ 2013439 w 7060542"/>
              <a:gd name="connsiteY23" fmla="*/ 2789485 h 4056991"/>
              <a:gd name="connsiteX24" fmla="*/ 2118946 w 7060542"/>
              <a:gd name="connsiteY24" fmla="*/ 2842239 h 4056991"/>
              <a:gd name="connsiteX25" fmla="*/ 2145323 w 7060542"/>
              <a:gd name="connsiteY25" fmla="*/ 2851031 h 4056991"/>
              <a:gd name="connsiteX26" fmla="*/ 2233246 w 7060542"/>
              <a:gd name="connsiteY26" fmla="*/ 2877408 h 4056991"/>
              <a:gd name="connsiteX27" fmla="*/ 2567354 w 7060542"/>
              <a:gd name="connsiteY27" fmla="*/ 2859823 h 4056991"/>
              <a:gd name="connsiteX28" fmla="*/ 2620108 w 7060542"/>
              <a:gd name="connsiteY28" fmla="*/ 2842239 h 4056991"/>
              <a:gd name="connsiteX29" fmla="*/ 2778369 w 7060542"/>
              <a:gd name="connsiteY29" fmla="*/ 2833447 h 4056991"/>
              <a:gd name="connsiteX30" fmla="*/ 3235569 w 7060542"/>
              <a:gd name="connsiteY30" fmla="*/ 2807070 h 4056991"/>
              <a:gd name="connsiteX31" fmla="*/ 3314700 w 7060542"/>
              <a:gd name="connsiteY31" fmla="*/ 2798277 h 4056991"/>
              <a:gd name="connsiteX32" fmla="*/ 4536831 w 7060542"/>
              <a:gd name="connsiteY32" fmla="*/ 2824654 h 4056991"/>
              <a:gd name="connsiteX33" fmla="*/ 4712677 w 7060542"/>
              <a:gd name="connsiteY33" fmla="*/ 2815862 h 4056991"/>
              <a:gd name="connsiteX34" fmla="*/ 4765431 w 7060542"/>
              <a:gd name="connsiteY34" fmla="*/ 2807070 h 4056991"/>
              <a:gd name="connsiteX35" fmla="*/ 4862146 w 7060542"/>
              <a:gd name="connsiteY35" fmla="*/ 2798277 h 4056991"/>
              <a:gd name="connsiteX36" fmla="*/ 4976446 w 7060542"/>
              <a:gd name="connsiteY36" fmla="*/ 2763108 h 4056991"/>
              <a:gd name="connsiteX37" fmla="*/ 5011616 w 7060542"/>
              <a:gd name="connsiteY37" fmla="*/ 2710354 h 4056991"/>
              <a:gd name="connsiteX38" fmla="*/ 5090746 w 7060542"/>
              <a:gd name="connsiteY38" fmla="*/ 2622431 h 4056991"/>
              <a:gd name="connsiteX39" fmla="*/ 5125916 w 7060542"/>
              <a:gd name="connsiteY39" fmla="*/ 2587262 h 4056991"/>
              <a:gd name="connsiteX40" fmla="*/ 5152293 w 7060542"/>
              <a:gd name="connsiteY40" fmla="*/ 2543300 h 4056991"/>
              <a:gd name="connsiteX41" fmla="*/ 5178669 w 7060542"/>
              <a:gd name="connsiteY41" fmla="*/ 2508131 h 4056991"/>
              <a:gd name="connsiteX42" fmla="*/ 5231423 w 7060542"/>
              <a:gd name="connsiteY42" fmla="*/ 2341077 h 4056991"/>
              <a:gd name="connsiteX43" fmla="*/ 5249008 w 7060542"/>
              <a:gd name="connsiteY43" fmla="*/ 2297116 h 4056991"/>
              <a:gd name="connsiteX44" fmla="*/ 5284177 w 7060542"/>
              <a:gd name="connsiteY44" fmla="*/ 2165231 h 4056991"/>
              <a:gd name="connsiteX45" fmla="*/ 5275385 w 7060542"/>
              <a:gd name="connsiteY45" fmla="*/ 1567354 h 4056991"/>
              <a:gd name="connsiteX46" fmla="*/ 5257800 w 7060542"/>
              <a:gd name="connsiteY46" fmla="*/ 1479431 h 4056991"/>
              <a:gd name="connsiteX47" fmla="*/ 5240216 w 7060542"/>
              <a:gd name="connsiteY47" fmla="*/ 1382716 h 4056991"/>
              <a:gd name="connsiteX48" fmla="*/ 5222631 w 7060542"/>
              <a:gd name="connsiteY48" fmla="*/ 1224454 h 4056991"/>
              <a:gd name="connsiteX49" fmla="*/ 5266593 w 7060542"/>
              <a:gd name="connsiteY49" fmla="*/ 661747 h 4056991"/>
              <a:gd name="connsiteX50" fmla="*/ 5934808 w 7060542"/>
              <a:gd name="connsiteY50" fmla="*/ 55077 h 4056991"/>
              <a:gd name="connsiteX51" fmla="*/ 6515101 w 7060542"/>
              <a:gd name="connsiteY51" fmla="*/ 55077 h 4056991"/>
              <a:gd name="connsiteX52" fmla="*/ 6910754 w 7060542"/>
              <a:gd name="connsiteY52" fmla="*/ 292469 h 4056991"/>
              <a:gd name="connsiteX53" fmla="*/ 7060223 w 7060542"/>
              <a:gd name="connsiteY53" fmla="*/ 793631 h 4056991"/>
              <a:gd name="connsiteX54" fmla="*/ 6937130 w 7060542"/>
              <a:gd name="connsiteY54" fmla="*/ 2578469 h 4056991"/>
              <a:gd name="connsiteX55" fmla="*/ 6541477 w 7060542"/>
              <a:gd name="connsiteY55" fmla="*/ 3589584 h 4056991"/>
              <a:gd name="connsiteX56" fmla="*/ 5451231 w 7060542"/>
              <a:gd name="connsiteY56" fmla="*/ 3967654 h 4056991"/>
              <a:gd name="connsiteX57" fmla="*/ 3305908 w 7060542"/>
              <a:gd name="connsiteY57" fmla="*/ 4046784 h 4056991"/>
              <a:gd name="connsiteX58" fmla="*/ 1565031 w 7060542"/>
              <a:gd name="connsiteY58" fmla="*/ 3994030 h 4056991"/>
              <a:gd name="connsiteX59" fmla="*/ 509953 w 7060542"/>
              <a:gd name="connsiteY59" fmla="*/ 3492869 h 4056991"/>
              <a:gd name="connsiteX60" fmla="*/ 87923 w 7060542"/>
              <a:gd name="connsiteY60" fmla="*/ 2657600 h 4056991"/>
              <a:gd name="connsiteX0" fmla="*/ 87923 w 7061480"/>
              <a:gd name="connsiteY0" fmla="*/ 2615213 h 4014604"/>
              <a:gd name="connsiteX1" fmla="*/ 0 w 7061480"/>
              <a:gd name="connsiteY1" fmla="*/ 1366706 h 4014604"/>
              <a:gd name="connsiteX2" fmla="*/ 158262 w 7061480"/>
              <a:gd name="connsiteY2" fmla="*/ 601775 h 4014604"/>
              <a:gd name="connsiteX3" fmla="*/ 756138 w 7061480"/>
              <a:gd name="connsiteY3" fmla="*/ 206120 h 4014604"/>
              <a:gd name="connsiteX4" fmla="*/ 1485901 w 7061480"/>
              <a:gd name="connsiteY4" fmla="*/ 443513 h 4014604"/>
              <a:gd name="connsiteX5" fmla="*/ 1521069 w 7061480"/>
              <a:gd name="connsiteY5" fmla="*/ 1771152 h 4014604"/>
              <a:gd name="connsiteX6" fmla="*/ 1529862 w 7061480"/>
              <a:gd name="connsiteY6" fmla="*/ 1911829 h 4014604"/>
              <a:gd name="connsiteX7" fmla="*/ 1538654 w 7061480"/>
              <a:gd name="connsiteY7" fmla="*/ 1938206 h 4014604"/>
              <a:gd name="connsiteX8" fmla="*/ 1556239 w 7061480"/>
              <a:gd name="connsiteY8" fmla="*/ 2096467 h 4014604"/>
              <a:gd name="connsiteX9" fmla="*/ 1582616 w 7061480"/>
              <a:gd name="connsiteY9" fmla="*/ 2158013 h 4014604"/>
              <a:gd name="connsiteX10" fmla="*/ 1591408 w 7061480"/>
              <a:gd name="connsiteY10" fmla="*/ 2193183 h 4014604"/>
              <a:gd name="connsiteX11" fmla="*/ 1608993 w 7061480"/>
              <a:gd name="connsiteY11" fmla="*/ 2245936 h 4014604"/>
              <a:gd name="connsiteX12" fmla="*/ 1617785 w 7061480"/>
              <a:gd name="connsiteY12" fmla="*/ 2272313 h 4014604"/>
              <a:gd name="connsiteX13" fmla="*/ 1635369 w 7061480"/>
              <a:gd name="connsiteY13" fmla="*/ 2307483 h 4014604"/>
              <a:gd name="connsiteX14" fmla="*/ 1644162 w 7061480"/>
              <a:gd name="connsiteY14" fmla="*/ 2360236 h 4014604"/>
              <a:gd name="connsiteX15" fmla="*/ 1661746 w 7061480"/>
              <a:gd name="connsiteY15" fmla="*/ 2404198 h 4014604"/>
              <a:gd name="connsiteX16" fmla="*/ 1670539 w 7061480"/>
              <a:gd name="connsiteY16" fmla="*/ 2430575 h 4014604"/>
              <a:gd name="connsiteX17" fmla="*/ 1705708 w 7061480"/>
              <a:gd name="connsiteY17" fmla="*/ 2527290 h 4014604"/>
              <a:gd name="connsiteX18" fmla="*/ 1758462 w 7061480"/>
              <a:gd name="connsiteY18" fmla="*/ 2580044 h 4014604"/>
              <a:gd name="connsiteX19" fmla="*/ 1776046 w 7061480"/>
              <a:gd name="connsiteY19" fmla="*/ 2606421 h 4014604"/>
              <a:gd name="connsiteX20" fmla="*/ 1828800 w 7061480"/>
              <a:gd name="connsiteY20" fmla="*/ 2641590 h 4014604"/>
              <a:gd name="connsiteX21" fmla="*/ 1881554 w 7061480"/>
              <a:gd name="connsiteY21" fmla="*/ 2685552 h 4014604"/>
              <a:gd name="connsiteX22" fmla="*/ 1934308 w 7061480"/>
              <a:gd name="connsiteY22" fmla="*/ 2720721 h 4014604"/>
              <a:gd name="connsiteX23" fmla="*/ 2013439 w 7061480"/>
              <a:gd name="connsiteY23" fmla="*/ 2747098 h 4014604"/>
              <a:gd name="connsiteX24" fmla="*/ 2118946 w 7061480"/>
              <a:gd name="connsiteY24" fmla="*/ 2799852 h 4014604"/>
              <a:gd name="connsiteX25" fmla="*/ 2145323 w 7061480"/>
              <a:gd name="connsiteY25" fmla="*/ 2808644 h 4014604"/>
              <a:gd name="connsiteX26" fmla="*/ 2233246 w 7061480"/>
              <a:gd name="connsiteY26" fmla="*/ 2835021 h 4014604"/>
              <a:gd name="connsiteX27" fmla="*/ 2567354 w 7061480"/>
              <a:gd name="connsiteY27" fmla="*/ 2817436 h 4014604"/>
              <a:gd name="connsiteX28" fmla="*/ 2620108 w 7061480"/>
              <a:gd name="connsiteY28" fmla="*/ 2799852 h 4014604"/>
              <a:gd name="connsiteX29" fmla="*/ 2778369 w 7061480"/>
              <a:gd name="connsiteY29" fmla="*/ 2791060 h 4014604"/>
              <a:gd name="connsiteX30" fmla="*/ 3235569 w 7061480"/>
              <a:gd name="connsiteY30" fmla="*/ 2764683 h 4014604"/>
              <a:gd name="connsiteX31" fmla="*/ 3314700 w 7061480"/>
              <a:gd name="connsiteY31" fmla="*/ 2755890 h 4014604"/>
              <a:gd name="connsiteX32" fmla="*/ 4536831 w 7061480"/>
              <a:gd name="connsiteY32" fmla="*/ 2782267 h 4014604"/>
              <a:gd name="connsiteX33" fmla="*/ 4712677 w 7061480"/>
              <a:gd name="connsiteY33" fmla="*/ 2773475 h 4014604"/>
              <a:gd name="connsiteX34" fmla="*/ 4765431 w 7061480"/>
              <a:gd name="connsiteY34" fmla="*/ 2764683 h 4014604"/>
              <a:gd name="connsiteX35" fmla="*/ 4862146 w 7061480"/>
              <a:gd name="connsiteY35" fmla="*/ 2755890 h 4014604"/>
              <a:gd name="connsiteX36" fmla="*/ 4976446 w 7061480"/>
              <a:gd name="connsiteY36" fmla="*/ 2720721 h 4014604"/>
              <a:gd name="connsiteX37" fmla="*/ 5011616 w 7061480"/>
              <a:gd name="connsiteY37" fmla="*/ 2667967 h 4014604"/>
              <a:gd name="connsiteX38" fmla="*/ 5090746 w 7061480"/>
              <a:gd name="connsiteY38" fmla="*/ 2580044 h 4014604"/>
              <a:gd name="connsiteX39" fmla="*/ 5125916 w 7061480"/>
              <a:gd name="connsiteY39" fmla="*/ 2544875 h 4014604"/>
              <a:gd name="connsiteX40" fmla="*/ 5152293 w 7061480"/>
              <a:gd name="connsiteY40" fmla="*/ 2500913 h 4014604"/>
              <a:gd name="connsiteX41" fmla="*/ 5178669 w 7061480"/>
              <a:gd name="connsiteY41" fmla="*/ 2465744 h 4014604"/>
              <a:gd name="connsiteX42" fmla="*/ 5231423 w 7061480"/>
              <a:gd name="connsiteY42" fmla="*/ 2298690 h 4014604"/>
              <a:gd name="connsiteX43" fmla="*/ 5249008 w 7061480"/>
              <a:gd name="connsiteY43" fmla="*/ 2254729 h 4014604"/>
              <a:gd name="connsiteX44" fmla="*/ 5284177 w 7061480"/>
              <a:gd name="connsiteY44" fmla="*/ 2122844 h 4014604"/>
              <a:gd name="connsiteX45" fmla="*/ 5275385 w 7061480"/>
              <a:gd name="connsiteY45" fmla="*/ 1524967 h 4014604"/>
              <a:gd name="connsiteX46" fmla="*/ 5257800 w 7061480"/>
              <a:gd name="connsiteY46" fmla="*/ 1437044 h 4014604"/>
              <a:gd name="connsiteX47" fmla="*/ 5240216 w 7061480"/>
              <a:gd name="connsiteY47" fmla="*/ 1340329 h 4014604"/>
              <a:gd name="connsiteX48" fmla="*/ 5222631 w 7061480"/>
              <a:gd name="connsiteY48" fmla="*/ 1182067 h 4014604"/>
              <a:gd name="connsiteX49" fmla="*/ 5266593 w 7061480"/>
              <a:gd name="connsiteY49" fmla="*/ 619360 h 4014604"/>
              <a:gd name="connsiteX50" fmla="*/ 5934808 w 7061480"/>
              <a:gd name="connsiteY50" fmla="*/ 12690 h 4014604"/>
              <a:gd name="connsiteX51" fmla="*/ 6910754 w 7061480"/>
              <a:gd name="connsiteY51" fmla="*/ 250082 h 4014604"/>
              <a:gd name="connsiteX52" fmla="*/ 7060223 w 7061480"/>
              <a:gd name="connsiteY52" fmla="*/ 751244 h 4014604"/>
              <a:gd name="connsiteX53" fmla="*/ 6937130 w 7061480"/>
              <a:gd name="connsiteY53" fmla="*/ 2536082 h 4014604"/>
              <a:gd name="connsiteX54" fmla="*/ 6541477 w 7061480"/>
              <a:gd name="connsiteY54" fmla="*/ 3547197 h 4014604"/>
              <a:gd name="connsiteX55" fmla="*/ 5451231 w 7061480"/>
              <a:gd name="connsiteY55" fmla="*/ 3925267 h 4014604"/>
              <a:gd name="connsiteX56" fmla="*/ 3305908 w 7061480"/>
              <a:gd name="connsiteY56" fmla="*/ 4004397 h 4014604"/>
              <a:gd name="connsiteX57" fmla="*/ 1565031 w 7061480"/>
              <a:gd name="connsiteY57" fmla="*/ 3951643 h 4014604"/>
              <a:gd name="connsiteX58" fmla="*/ 509953 w 7061480"/>
              <a:gd name="connsiteY58" fmla="*/ 3450482 h 4014604"/>
              <a:gd name="connsiteX59" fmla="*/ 87923 w 7061480"/>
              <a:gd name="connsiteY59" fmla="*/ 2615213 h 4014604"/>
              <a:gd name="connsiteX0" fmla="*/ 87923 w 7124078"/>
              <a:gd name="connsiteY0" fmla="*/ 2603329 h 4002720"/>
              <a:gd name="connsiteX1" fmla="*/ 0 w 7124078"/>
              <a:gd name="connsiteY1" fmla="*/ 1354822 h 4002720"/>
              <a:gd name="connsiteX2" fmla="*/ 158262 w 7124078"/>
              <a:gd name="connsiteY2" fmla="*/ 589891 h 4002720"/>
              <a:gd name="connsiteX3" fmla="*/ 756138 w 7124078"/>
              <a:gd name="connsiteY3" fmla="*/ 194236 h 4002720"/>
              <a:gd name="connsiteX4" fmla="*/ 1485901 w 7124078"/>
              <a:gd name="connsiteY4" fmla="*/ 431629 h 4002720"/>
              <a:gd name="connsiteX5" fmla="*/ 1521069 w 7124078"/>
              <a:gd name="connsiteY5" fmla="*/ 1759268 h 4002720"/>
              <a:gd name="connsiteX6" fmla="*/ 1529862 w 7124078"/>
              <a:gd name="connsiteY6" fmla="*/ 1899945 h 4002720"/>
              <a:gd name="connsiteX7" fmla="*/ 1538654 w 7124078"/>
              <a:gd name="connsiteY7" fmla="*/ 1926322 h 4002720"/>
              <a:gd name="connsiteX8" fmla="*/ 1556239 w 7124078"/>
              <a:gd name="connsiteY8" fmla="*/ 2084583 h 4002720"/>
              <a:gd name="connsiteX9" fmla="*/ 1582616 w 7124078"/>
              <a:gd name="connsiteY9" fmla="*/ 2146129 h 4002720"/>
              <a:gd name="connsiteX10" fmla="*/ 1591408 w 7124078"/>
              <a:gd name="connsiteY10" fmla="*/ 2181299 h 4002720"/>
              <a:gd name="connsiteX11" fmla="*/ 1608993 w 7124078"/>
              <a:gd name="connsiteY11" fmla="*/ 2234052 h 4002720"/>
              <a:gd name="connsiteX12" fmla="*/ 1617785 w 7124078"/>
              <a:gd name="connsiteY12" fmla="*/ 2260429 h 4002720"/>
              <a:gd name="connsiteX13" fmla="*/ 1635369 w 7124078"/>
              <a:gd name="connsiteY13" fmla="*/ 2295599 h 4002720"/>
              <a:gd name="connsiteX14" fmla="*/ 1644162 w 7124078"/>
              <a:gd name="connsiteY14" fmla="*/ 2348352 h 4002720"/>
              <a:gd name="connsiteX15" fmla="*/ 1661746 w 7124078"/>
              <a:gd name="connsiteY15" fmla="*/ 2392314 h 4002720"/>
              <a:gd name="connsiteX16" fmla="*/ 1670539 w 7124078"/>
              <a:gd name="connsiteY16" fmla="*/ 2418691 h 4002720"/>
              <a:gd name="connsiteX17" fmla="*/ 1705708 w 7124078"/>
              <a:gd name="connsiteY17" fmla="*/ 2515406 h 4002720"/>
              <a:gd name="connsiteX18" fmla="*/ 1758462 w 7124078"/>
              <a:gd name="connsiteY18" fmla="*/ 2568160 h 4002720"/>
              <a:gd name="connsiteX19" fmla="*/ 1776046 w 7124078"/>
              <a:gd name="connsiteY19" fmla="*/ 2594537 h 4002720"/>
              <a:gd name="connsiteX20" fmla="*/ 1828800 w 7124078"/>
              <a:gd name="connsiteY20" fmla="*/ 2629706 h 4002720"/>
              <a:gd name="connsiteX21" fmla="*/ 1881554 w 7124078"/>
              <a:gd name="connsiteY21" fmla="*/ 2673668 h 4002720"/>
              <a:gd name="connsiteX22" fmla="*/ 1934308 w 7124078"/>
              <a:gd name="connsiteY22" fmla="*/ 2708837 h 4002720"/>
              <a:gd name="connsiteX23" fmla="*/ 2013439 w 7124078"/>
              <a:gd name="connsiteY23" fmla="*/ 2735214 h 4002720"/>
              <a:gd name="connsiteX24" fmla="*/ 2118946 w 7124078"/>
              <a:gd name="connsiteY24" fmla="*/ 2787968 h 4002720"/>
              <a:gd name="connsiteX25" fmla="*/ 2145323 w 7124078"/>
              <a:gd name="connsiteY25" fmla="*/ 2796760 h 4002720"/>
              <a:gd name="connsiteX26" fmla="*/ 2233246 w 7124078"/>
              <a:gd name="connsiteY26" fmla="*/ 2823137 h 4002720"/>
              <a:gd name="connsiteX27" fmla="*/ 2567354 w 7124078"/>
              <a:gd name="connsiteY27" fmla="*/ 2805552 h 4002720"/>
              <a:gd name="connsiteX28" fmla="*/ 2620108 w 7124078"/>
              <a:gd name="connsiteY28" fmla="*/ 2787968 h 4002720"/>
              <a:gd name="connsiteX29" fmla="*/ 2778369 w 7124078"/>
              <a:gd name="connsiteY29" fmla="*/ 2779176 h 4002720"/>
              <a:gd name="connsiteX30" fmla="*/ 3235569 w 7124078"/>
              <a:gd name="connsiteY30" fmla="*/ 2752799 h 4002720"/>
              <a:gd name="connsiteX31" fmla="*/ 3314700 w 7124078"/>
              <a:gd name="connsiteY31" fmla="*/ 2744006 h 4002720"/>
              <a:gd name="connsiteX32" fmla="*/ 4536831 w 7124078"/>
              <a:gd name="connsiteY32" fmla="*/ 2770383 h 4002720"/>
              <a:gd name="connsiteX33" fmla="*/ 4712677 w 7124078"/>
              <a:gd name="connsiteY33" fmla="*/ 2761591 h 4002720"/>
              <a:gd name="connsiteX34" fmla="*/ 4765431 w 7124078"/>
              <a:gd name="connsiteY34" fmla="*/ 2752799 h 4002720"/>
              <a:gd name="connsiteX35" fmla="*/ 4862146 w 7124078"/>
              <a:gd name="connsiteY35" fmla="*/ 2744006 h 4002720"/>
              <a:gd name="connsiteX36" fmla="*/ 4976446 w 7124078"/>
              <a:gd name="connsiteY36" fmla="*/ 2708837 h 4002720"/>
              <a:gd name="connsiteX37" fmla="*/ 5011616 w 7124078"/>
              <a:gd name="connsiteY37" fmla="*/ 2656083 h 4002720"/>
              <a:gd name="connsiteX38" fmla="*/ 5090746 w 7124078"/>
              <a:gd name="connsiteY38" fmla="*/ 2568160 h 4002720"/>
              <a:gd name="connsiteX39" fmla="*/ 5125916 w 7124078"/>
              <a:gd name="connsiteY39" fmla="*/ 2532991 h 4002720"/>
              <a:gd name="connsiteX40" fmla="*/ 5152293 w 7124078"/>
              <a:gd name="connsiteY40" fmla="*/ 2489029 h 4002720"/>
              <a:gd name="connsiteX41" fmla="*/ 5178669 w 7124078"/>
              <a:gd name="connsiteY41" fmla="*/ 2453860 h 4002720"/>
              <a:gd name="connsiteX42" fmla="*/ 5231423 w 7124078"/>
              <a:gd name="connsiteY42" fmla="*/ 2286806 h 4002720"/>
              <a:gd name="connsiteX43" fmla="*/ 5249008 w 7124078"/>
              <a:gd name="connsiteY43" fmla="*/ 2242845 h 4002720"/>
              <a:gd name="connsiteX44" fmla="*/ 5284177 w 7124078"/>
              <a:gd name="connsiteY44" fmla="*/ 2110960 h 4002720"/>
              <a:gd name="connsiteX45" fmla="*/ 5275385 w 7124078"/>
              <a:gd name="connsiteY45" fmla="*/ 1513083 h 4002720"/>
              <a:gd name="connsiteX46" fmla="*/ 5257800 w 7124078"/>
              <a:gd name="connsiteY46" fmla="*/ 1425160 h 4002720"/>
              <a:gd name="connsiteX47" fmla="*/ 5240216 w 7124078"/>
              <a:gd name="connsiteY47" fmla="*/ 1328445 h 4002720"/>
              <a:gd name="connsiteX48" fmla="*/ 5222631 w 7124078"/>
              <a:gd name="connsiteY48" fmla="*/ 1170183 h 4002720"/>
              <a:gd name="connsiteX49" fmla="*/ 5266593 w 7124078"/>
              <a:gd name="connsiteY49" fmla="*/ 607476 h 4002720"/>
              <a:gd name="connsiteX50" fmla="*/ 5934808 w 7124078"/>
              <a:gd name="connsiteY50" fmla="*/ 806 h 4002720"/>
              <a:gd name="connsiteX51" fmla="*/ 7060223 w 7124078"/>
              <a:gd name="connsiteY51" fmla="*/ 739360 h 4002720"/>
              <a:gd name="connsiteX52" fmla="*/ 6937130 w 7124078"/>
              <a:gd name="connsiteY52" fmla="*/ 2524198 h 4002720"/>
              <a:gd name="connsiteX53" fmla="*/ 6541477 w 7124078"/>
              <a:gd name="connsiteY53" fmla="*/ 3535313 h 4002720"/>
              <a:gd name="connsiteX54" fmla="*/ 5451231 w 7124078"/>
              <a:gd name="connsiteY54" fmla="*/ 3913383 h 4002720"/>
              <a:gd name="connsiteX55" fmla="*/ 3305908 w 7124078"/>
              <a:gd name="connsiteY55" fmla="*/ 3992513 h 4002720"/>
              <a:gd name="connsiteX56" fmla="*/ 1565031 w 7124078"/>
              <a:gd name="connsiteY56" fmla="*/ 3939759 h 4002720"/>
              <a:gd name="connsiteX57" fmla="*/ 509953 w 7124078"/>
              <a:gd name="connsiteY57" fmla="*/ 3438598 h 4002720"/>
              <a:gd name="connsiteX58" fmla="*/ 87923 w 7124078"/>
              <a:gd name="connsiteY58" fmla="*/ 2603329 h 4002720"/>
              <a:gd name="connsiteX0" fmla="*/ 87923 w 7126622"/>
              <a:gd name="connsiteY0" fmla="*/ 2498016 h 3897407"/>
              <a:gd name="connsiteX1" fmla="*/ 0 w 7126622"/>
              <a:gd name="connsiteY1" fmla="*/ 1249509 h 3897407"/>
              <a:gd name="connsiteX2" fmla="*/ 158262 w 7126622"/>
              <a:gd name="connsiteY2" fmla="*/ 484578 h 3897407"/>
              <a:gd name="connsiteX3" fmla="*/ 756138 w 7126622"/>
              <a:gd name="connsiteY3" fmla="*/ 88923 h 3897407"/>
              <a:gd name="connsiteX4" fmla="*/ 1485901 w 7126622"/>
              <a:gd name="connsiteY4" fmla="*/ 326316 h 3897407"/>
              <a:gd name="connsiteX5" fmla="*/ 1521069 w 7126622"/>
              <a:gd name="connsiteY5" fmla="*/ 1653955 h 3897407"/>
              <a:gd name="connsiteX6" fmla="*/ 1529862 w 7126622"/>
              <a:gd name="connsiteY6" fmla="*/ 1794632 h 3897407"/>
              <a:gd name="connsiteX7" fmla="*/ 1538654 w 7126622"/>
              <a:gd name="connsiteY7" fmla="*/ 1821009 h 3897407"/>
              <a:gd name="connsiteX8" fmla="*/ 1556239 w 7126622"/>
              <a:gd name="connsiteY8" fmla="*/ 1979270 h 3897407"/>
              <a:gd name="connsiteX9" fmla="*/ 1582616 w 7126622"/>
              <a:gd name="connsiteY9" fmla="*/ 2040816 h 3897407"/>
              <a:gd name="connsiteX10" fmla="*/ 1591408 w 7126622"/>
              <a:gd name="connsiteY10" fmla="*/ 2075986 h 3897407"/>
              <a:gd name="connsiteX11" fmla="*/ 1608993 w 7126622"/>
              <a:gd name="connsiteY11" fmla="*/ 2128739 h 3897407"/>
              <a:gd name="connsiteX12" fmla="*/ 1617785 w 7126622"/>
              <a:gd name="connsiteY12" fmla="*/ 2155116 h 3897407"/>
              <a:gd name="connsiteX13" fmla="*/ 1635369 w 7126622"/>
              <a:gd name="connsiteY13" fmla="*/ 2190286 h 3897407"/>
              <a:gd name="connsiteX14" fmla="*/ 1644162 w 7126622"/>
              <a:gd name="connsiteY14" fmla="*/ 2243039 h 3897407"/>
              <a:gd name="connsiteX15" fmla="*/ 1661746 w 7126622"/>
              <a:gd name="connsiteY15" fmla="*/ 2287001 h 3897407"/>
              <a:gd name="connsiteX16" fmla="*/ 1670539 w 7126622"/>
              <a:gd name="connsiteY16" fmla="*/ 2313378 h 3897407"/>
              <a:gd name="connsiteX17" fmla="*/ 1705708 w 7126622"/>
              <a:gd name="connsiteY17" fmla="*/ 2410093 h 3897407"/>
              <a:gd name="connsiteX18" fmla="*/ 1758462 w 7126622"/>
              <a:gd name="connsiteY18" fmla="*/ 2462847 h 3897407"/>
              <a:gd name="connsiteX19" fmla="*/ 1776046 w 7126622"/>
              <a:gd name="connsiteY19" fmla="*/ 2489224 h 3897407"/>
              <a:gd name="connsiteX20" fmla="*/ 1828800 w 7126622"/>
              <a:gd name="connsiteY20" fmla="*/ 2524393 h 3897407"/>
              <a:gd name="connsiteX21" fmla="*/ 1881554 w 7126622"/>
              <a:gd name="connsiteY21" fmla="*/ 2568355 h 3897407"/>
              <a:gd name="connsiteX22" fmla="*/ 1934308 w 7126622"/>
              <a:gd name="connsiteY22" fmla="*/ 2603524 h 3897407"/>
              <a:gd name="connsiteX23" fmla="*/ 2013439 w 7126622"/>
              <a:gd name="connsiteY23" fmla="*/ 2629901 h 3897407"/>
              <a:gd name="connsiteX24" fmla="*/ 2118946 w 7126622"/>
              <a:gd name="connsiteY24" fmla="*/ 2682655 h 3897407"/>
              <a:gd name="connsiteX25" fmla="*/ 2145323 w 7126622"/>
              <a:gd name="connsiteY25" fmla="*/ 2691447 h 3897407"/>
              <a:gd name="connsiteX26" fmla="*/ 2233246 w 7126622"/>
              <a:gd name="connsiteY26" fmla="*/ 2717824 h 3897407"/>
              <a:gd name="connsiteX27" fmla="*/ 2567354 w 7126622"/>
              <a:gd name="connsiteY27" fmla="*/ 2700239 h 3897407"/>
              <a:gd name="connsiteX28" fmla="*/ 2620108 w 7126622"/>
              <a:gd name="connsiteY28" fmla="*/ 2682655 h 3897407"/>
              <a:gd name="connsiteX29" fmla="*/ 2778369 w 7126622"/>
              <a:gd name="connsiteY29" fmla="*/ 2673863 h 3897407"/>
              <a:gd name="connsiteX30" fmla="*/ 3235569 w 7126622"/>
              <a:gd name="connsiteY30" fmla="*/ 2647486 h 3897407"/>
              <a:gd name="connsiteX31" fmla="*/ 3314700 w 7126622"/>
              <a:gd name="connsiteY31" fmla="*/ 2638693 h 3897407"/>
              <a:gd name="connsiteX32" fmla="*/ 4536831 w 7126622"/>
              <a:gd name="connsiteY32" fmla="*/ 2665070 h 3897407"/>
              <a:gd name="connsiteX33" fmla="*/ 4712677 w 7126622"/>
              <a:gd name="connsiteY33" fmla="*/ 2656278 h 3897407"/>
              <a:gd name="connsiteX34" fmla="*/ 4765431 w 7126622"/>
              <a:gd name="connsiteY34" fmla="*/ 2647486 h 3897407"/>
              <a:gd name="connsiteX35" fmla="*/ 4862146 w 7126622"/>
              <a:gd name="connsiteY35" fmla="*/ 2638693 h 3897407"/>
              <a:gd name="connsiteX36" fmla="*/ 4976446 w 7126622"/>
              <a:gd name="connsiteY36" fmla="*/ 2603524 h 3897407"/>
              <a:gd name="connsiteX37" fmla="*/ 5011616 w 7126622"/>
              <a:gd name="connsiteY37" fmla="*/ 2550770 h 3897407"/>
              <a:gd name="connsiteX38" fmla="*/ 5090746 w 7126622"/>
              <a:gd name="connsiteY38" fmla="*/ 2462847 h 3897407"/>
              <a:gd name="connsiteX39" fmla="*/ 5125916 w 7126622"/>
              <a:gd name="connsiteY39" fmla="*/ 2427678 h 3897407"/>
              <a:gd name="connsiteX40" fmla="*/ 5152293 w 7126622"/>
              <a:gd name="connsiteY40" fmla="*/ 2383716 h 3897407"/>
              <a:gd name="connsiteX41" fmla="*/ 5178669 w 7126622"/>
              <a:gd name="connsiteY41" fmla="*/ 2348547 h 3897407"/>
              <a:gd name="connsiteX42" fmla="*/ 5231423 w 7126622"/>
              <a:gd name="connsiteY42" fmla="*/ 2181493 h 3897407"/>
              <a:gd name="connsiteX43" fmla="*/ 5249008 w 7126622"/>
              <a:gd name="connsiteY43" fmla="*/ 2137532 h 3897407"/>
              <a:gd name="connsiteX44" fmla="*/ 5284177 w 7126622"/>
              <a:gd name="connsiteY44" fmla="*/ 2005647 h 3897407"/>
              <a:gd name="connsiteX45" fmla="*/ 5275385 w 7126622"/>
              <a:gd name="connsiteY45" fmla="*/ 1407770 h 3897407"/>
              <a:gd name="connsiteX46" fmla="*/ 5257800 w 7126622"/>
              <a:gd name="connsiteY46" fmla="*/ 1319847 h 3897407"/>
              <a:gd name="connsiteX47" fmla="*/ 5240216 w 7126622"/>
              <a:gd name="connsiteY47" fmla="*/ 1223132 h 3897407"/>
              <a:gd name="connsiteX48" fmla="*/ 5222631 w 7126622"/>
              <a:gd name="connsiteY48" fmla="*/ 1064870 h 3897407"/>
              <a:gd name="connsiteX49" fmla="*/ 5266593 w 7126622"/>
              <a:gd name="connsiteY49" fmla="*/ 502163 h 3897407"/>
              <a:gd name="connsiteX50" fmla="*/ 5899638 w 7126622"/>
              <a:gd name="connsiteY50" fmla="*/ 1001 h 3897407"/>
              <a:gd name="connsiteX51" fmla="*/ 7060223 w 7126622"/>
              <a:gd name="connsiteY51" fmla="*/ 634047 h 3897407"/>
              <a:gd name="connsiteX52" fmla="*/ 6937130 w 7126622"/>
              <a:gd name="connsiteY52" fmla="*/ 2418885 h 3897407"/>
              <a:gd name="connsiteX53" fmla="*/ 6541477 w 7126622"/>
              <a:gd name="connsiteY53" fmla="*/ 3430000 h 3897407"/>
              <a:gd name="connsiteX54" fmla="*/ 5451231 w 7126622"/>
              <a:gd name="connsiteY54" fmla="*/ 3808070 h 3897407"/>
              <a:gd name="connsiteX55" fmla="*/ 3305908 w 7126622"/>
              <a:gd name="connsiteY55" fmla="*/ 3887200 h 3897407"/>
              <a:gd name="connsiteX56" fmla="*/ 1565031 w 7126622"/>
              <a:gd name="connsiteY56" fmla="*/ 3834446 h 3897407"/>
              <a:gd name="connsiteX57" fmla="*/ 509953 w 7126622"/>
              <a:gd name="connsiteY57" fmla="*/ 3333285 h 3897407"/>
              <a:gd name="connsiteX58" fmla="*/ 87923 w 7126622"/>
              <a:gd name="connsiteY58" fmla="*/ 2498016 h 3897407"/>
              <a:gd name="connsiteX0" fmla="*/ 87923 w 7126622"/>
              <a:gd name="connsiteY0" fmla="*/ 2498092 h 3897483"/>
              <a:gd name="connsiteX1" fmla="*/ 0 w 7126622"/>
              <a:gd name="connsiteY1" fmla="*/ 1249585 h 3897483"/>
              <a:gd name="connsiteX2" fmla="*/ 158262 w 7126622"/>
              <a:gd name="connsiteY2" fmla="*/ 484654 h 3897483"/>
              <a:gd name="connsiteX3" fmla="*/ 756138 w 7126622"/>
              <a:gd name="connsiteY3" fmla="*/ 88999 h 3897483"/>
              <a:gd name="connsiteX4" fmla="*/ 1485901 w 7126622"/>
              <a:gd name="connsiteY4" fmla="*/ 326392 h 3897483"/>
              <a:gd name="connsiteX5" fmla="*/ 1521069 w 7126622"/>
              <a:gd name="connsiteY5" fmla="*/ 1654031 h 3897483"/>
              <a:gd name="connsiteX6" fmla="*/ 1529862 w 7126622"/>
              <a:gd name="connsiteY6" fmla="*/ 1794708 h 3897483"/>
              <a:gd name="connsiteX7" fmla="*/ 1538654 w 7126622"/>
              <a:gd name="connsiteY7" fmla="*/ 1821085 h 3897483"/>
              <a:gd name="connsiteX8" fmla="*/ 1556239 w 7126622"/>
              <a:gd name="connsiteY8" fmla="*/ 1979346 h 3897483"/>
              <a:gd name="connsiteX9" fmla="*/ 1582616 w 7126622"/>
              <a:gd name="connsiteY9" fmla="*/ 2040892 h 3897483"/>
              <a:gd name="connsiteX10" fmla="*/ 1591408 w 7126622"/>
              <a:gd name="connsiteY10" fmla="*/ 2076062 h 3897483"/>
              <a:gd name="connsiteX11" fmla="*/ 1608993 w 7126622"/>
              <a:gd name="connsiteY11" fmla="*/ 2128815 h 3897483"/>
              <a:gd name="connsiteX12" fmla="*/ 1617785 w 7126622"/>
              <a:gd name="connsiteY12" fmla="*/ 2155192 h 3897483"/>
              <a:gd name="connsiteX13" fmla="*/ 1635369 w 7126622"/>
              <a:gd name="connsiteY13" fmla="*/ 2190362 h 3897483"/>
              <a:gd name="connsiteX14" fmla="*/ 1644162 w 7126622"/>
              <a:gd name="connsiteY14" fmla="*/ 2243115 h 3897483"/>
              <a:gd name="connsiteX15" fmla="*/ 1661746 w 7126622"/>
              <a:gd name="connsiteY15" fmla="*/ 2287077 h 3897483"/>
              <a:gd name="connsiteX16" fmla="*/ 1670539 w 7126622"/>
              <a:gd name="connsiteY16" fmla="*/ 2313454 h 3897483"/>
              <a:gd name="connsiteX17" fmla="*/ 1705708 w 7126622"/>
              <a:gd name="connsiteY17" fmla="*/ 2410169 h 3897483"/>
              <a:gd name="connsiteX18" fmla="*/ 1758462 w 7126622"/>
              <a:gd name="connsiteY18" fmla="*/ 2462923 h 3897483"/>
              <a:gd name="connsiteX19" fmla="*/ 1776046 w 7126622"/>
              <a:gd name="connsiteY19" fmla="*/ 2489300 h 3897483"/>
              <a:gd name="connsiteX20" fmla="*/ 1828800 w 7126622"/>
              <a:gd name="connsiteY20" fmla="*/ 2524469 h 3897483"/>
              <a:gd name="connsiteX21" fmla="*/ 1881554 w 7126622"/>
              <a:gd name="connsiteY21" fmla="*/ 2568431 h 3897483"/>
              <a:gd name="connsiteX22" fmla="*/ 1934308 w 7126622"/>
              <a:gd name="connsiteY22" fmla="*/ 2603600 h 3897483"/>
              <a:gd name="connsiteX23" fmla="*/ 2013439 w 7126622"/>
              <a:gd name="connsiteY23" fmla="*/ 2629977 h 3897483"/>
              <a:gd name="connsiteX24" fmla="*/ 2118946 w 7126622"/>
              <a:gd name="connsiteY24" fmla="*/ 2682731 h 3897483"/>
              <a:gd name="connsiteX25" fmla="*/ 2145323 w 7126622"/>
              <a:gd name="connsiteY25" fmla="*/ 2691523 h 3897483"/>
              <a:gd name="connsiteX26" fmla="*/ 2233246 w 7126622"/>
              <a:gd name="connsiteY26" fmla="*/ 2717900 h 3897483"/>
              <a:gd name="connsiteX27" fmla="*/ 2567354 w 7126622"/>
              <a:gd name="connsiteY27" fmla="*/ 2700315 h 3897483"/>
              <a:gd name="connsiteX28" fmla="*/ 2620108 w 7126622"/>
              <a:gd name="connsiteY28" fmla="*/ 2682731 h 3897483"/>
              <a:gd name="connsiteX29" fmla="*/ 2778369 w 7126622"/>
              <a:gd name="connsiteY29" fmla="*/ 2673939 h 3897483"/>
              <a:gd name="connsiteX30" fmla="*/ 3235569 w 7126622"/>
              <a:gd name="connsiteY30" fmla="*/ 2647562 h 3897483"/>
              <a:gd name="connsiteX31" fmla="*/ 3314700 w 7126622"/>
              <a:gd name="connsiteY31" fmla="*/ 2638769 h 3897483"/>
              <a:gd name="connsiteX32" fmla="*/ 4536831 w 7126622"/>
              <a:gd name="connsiteY32" fmla="*/ 2665146 h 3897483"/>
              <a:gd name="connsiteX33" fmla="*/ 4712677 w 7126622"/>
              <a:gd name="connsiteY33" fmla="*/ 2656354 h 3897483"/>
              <a:gd name="connsiteX34" fmla="*/ 4765431 w 7126622"/>
              <a:gd name="connsiteY34" fmla="*/ 2647562 h 3897483"/>
              <a:gd name="connsiteX35" fmla="*/ 4862146 w 7126622"/>
              <a:gd name="connsiteY35" fmla="*/ 2638769 h 3897483"/>
              <a:gd name="connsiteX36" fmla="*/ 4976446 w 7126622"/>
              <a:gd name="connsiteY36" fmla="*/ 2603600 h 3897483"/>
              <a:gd name="connsiteX37" fmla="*/ 5011616 w 7126622"/>
              <a:gd name="connsiteY37" fmla="*/ 2550846 h 3897483"/>
              <a:gd name="connsiteX38" fmla="*/ 5090746 w 7126622"/>
              <a:gd name="connsiteY38" fmla="*/ 2462923 h 3897483"/>
              <a:gd name="connsiteX39" fmla="*/ 5125916 w 7126622"/>
              <a:gd name="connsiteY39" fmla="*/ 2427754 h 3897483"/>
              <a:gd name="connsiteX40" fmla="*/ 5152293 w 7126622"/>
              <a:gd name="connsiteY40" fmla="*/ 2383792 h 3897483"/>
              <a:gd name="connsiteX41" fmla="*/ 5178669 w 7126622"/>
              <a:gd name="connsiteY41" fmla="*/ 2348623 h 3897483"/>
              <a:gd name="connsiteX42" fmla="*/ 5231423 w 7126622"/>
              <a:gd name="connsiteY42" fmla="*/ 2181569 h 3897483"/>
              <a:gd name="connsiteX43" fmla="*/ 5249008 w 7126622"/>
              <a:gd name="connsiteY43" fmla="*/ 2137608 h 3897483"/>
              <a:gd name="connsiteX44" fmla="*/ 5284177 w 7126622"/>
              <a:gd name="connsiteY44" fmla="*/ 2005723 h 3897483"/>
              <a:gd name="connsiteX45" fmla="*/ 5275385 w 7126622"/>
              <a:gd name="connsiteY45" fmla="*/ 1407846 h 3897483"/>
              <a:gd name="connsiteX46" fmla="*/ 5257800 w 7126622"/>
              <a:gd name="connsiteY46" fmla="*/ 1319923 h 3897483"/>
              <a:gd name="connsiteX47" fmla="*/ 5240216 w 7126622"/>
              <a:gd name="connsiteY47" fmla="*/ 1223208 h 3897483"/>
              <a:gd name="connsiteX48" fmla="*/ 5266593 w 7126622"/>
              <a:gd name="connsiteY48" fmla="*/ 502239 h 3897483"/>
              <a:gd name="connsiteX49" fmla="*/ 5899638 w 7126622"/>
              <a:gd name="connsiteY49" fmla="*/ 1077 h 3897483"/>
              <a:gd name="connsiteX50" fmla="*/ 7060223 w 7126622"/>
              <a:gd name="connsiteY50" fmla="*/ 634123 h 3897483"/>
              <a:gd name="connsiteX51" fmla="*/ 6937130 w 7126622"/>
              <a:gd name="connsiteY51" fmla="*/ 2418961 h 3897483"/>
              <a:gd name="connsiteX52" fmla="*/ 6541477 w 7126622"/>
              <a:gd name="connsiteY52" fmla="*/ 3430076 h 3897483"/>
              <a:gd name="connsiteX53" fmla="*/ 5451231 w 7126622"/>
              <a:gd name="connsiteY53" fmla="*/ 3808146 h 3897483"/>
              <a:gd name="connsiteX54" fmla="*/ 3305908 w 7126622"/>
              <a:gd name="connsiteY54" fmla="*/ 3887276 h 3897483"/>
              <a:gd name="connsiteX55" fmla="*/ 1565031 w 7126622"/>
              <a:gd name="connsiteY55" fmla="*/ 3834522 h 3897483"/>
              <a:gd name="connsiteX56" fmla="*/ 509953 w 7126622"/>
              <a:gd name="connsiteY56" fmla="*/ 3333361 h 3897483"/>
              <a:gd name="connsiteX57" fmla="*/ 87923 w 7126622"/>
              <a:gd name="connsiteY57" fmla="*/ 2498092 h 3897483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75385 w 7126622"/>
              <a:gd name="connsiteY45" fmla="*/ 1407899 h 3897536"/>
              <a:gd name="connsiteX46" fmla="*/ 5257800 w 7126622"/>
              <a:gd name="connsiteY46" fmla="*/ 1319976 h 3897536"/>
              <a:gd name="connsiteX47" fmla="*/ 5266593 w 7126622"/>
              <a:gd name="connsiteY47" fmla="*/ 502292 h 3897536"/>
              <a:gd name="connsiteX48" fmla="*/ 5899638 w 7126622"/>
              <a:gd name="connsiteY48" fmla="*/ 1130 h 3897536"/>
              <a:gd name="connsiteX49" fmla="*/ 7060223 w 7126622"/>
              <a:gd name="connsiteY49" fmla="*/ 634176 h 3897536"/>
              <a:gd name="connsiteX50" fmla="*/ 6937130 w 7126622"/>
              <a:gd name="connsiteY50" fmla="*/ 2419014 h 3897536"/>
              <a:gd name="connsiteX51" fmla="*/ 6541477 w 7126622"/>
              <a:gd name="connsiteY51" fmla="*/ 3430129 h 3897536"/>
              <a:gd name="connsiteX52" fmla="*/ 5451231 w 7126622"/>
              <a:gd name="connsiteY52" fmla="*/ 3808199 h 3897536"/>
              <a:gd name="connsiteX53" fmla="*/ 3305908 w 7126622"/>
              <a:gd name="connsiteY53" fmla="*/ 3887329 h 3897536"/>
              <a:gd name="connsiteX54" fmla="*/ 1565031 w 7126622"/>
              <a:gd name="connsiteY54" fmla="*/ 3834575 h 3897536"/>
              <a:gd name="connsiteX55" fmla="*/ 509953 w 7126622"/>
              <a:gd name="connsiteY55" fmla="*/ 3333414 h 3897536"/>
              <a:gd name="connsiteX56" fmla="*/ 87923 w 7126622"/>
              <a:gd name="connsiteY5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57800 w 7126622"/>
              <a:gd name="connsiteY45" fmla="*/ 1319976 h 3897536"/>
              <a:gd name="connsiteX46" fmla="*/ 5266593 w 7126622"/>
              <a:gd name="connsiteY46" fmla="*/ 502292 h 3897536"/>
              <a:gd name="connsiteX47" fmla="*/ 5899638 w 7126622"/>
              <a:gd name="connsiteY47" fmla="*/ 1130 h 3897536"/>
              <a:gd name="connsiteX48" fmla="*/ 7060223 w 7126622"/>
              <a:gd name="connsiteY48" fmla="*/ 634176 h 3897536"/>
              <a:gd name="connsiteX49" fmla="*/ 6937130 w 7126622"/>
              <a:gd name="connsiteY49" fmla="*/ 2419014 h 3897536"/>
              <a:gd name="connsiteX50" fmla="*/ 6541477 w 7126622"/>
              <a:gd name="connsiteY50" fmla="*/ 3430129 h 3897536"/>
              <a:gd name="connsiteX51" fmla="*/ 5451231 w 7126622"/>
              <a:gd name="connsiteY51" fmla="*/ 3808199 h 3897536"/>
              <a:gd name="connsiteX52" fmla="*/ 3305908 w 7126622"/>
              <a:gd name="connsiteY52" fmla="*/ 3887329 h 3897536"/>
              <a:gd name="connsiteX53" fmla="*/ 1565031 w 7126622"/>
              <a:gd name="connsiteY53" fmla="*/ 3834575 h 3897536"/>
              <a:gd name="connsiteX54" fmla="*/ 509953 w 7126622"/>
              <a:gd name="connsiteY54" fmla="*/ 3333414 h 3897536"/>
              <a:gd name="connsiteX55" fmla="*/ 87923 w 7126622"/>
              <a:gd name="connsiteY5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84177 w 7126622"/>
              <a:gd name="connsiteY43" fmla="*/ 2005776 h 3897536"/>
              <a:gd name="connsiteX44" fmla="*/ 5257800 w 7126622"/>
              <a:gd name="connsiteY44" fmla="*/ 1319976 h 3897536"/>
              <a:gd name="connsiteX45" fmla="*/ 5266593 w 7126622"/>
              <a:gd name="connsiteY45" fmla="*/ 502292 h 3897536"/>
              <a:gd name="connsiteX46" fmla="*/ 5899638 w 7126622"/>
              <a:gd name="connsiteY46" fmla="*/ 1130 h 3897536"/>
              <a:gd name="connsiteX47" fmla="*/ 7060223 w 7126622"/>
              <a:gd name="connsiteY47" fmla="*/ 634176 h 3897536"/>
              <a:gd name="connsiteX48" fmla="*/ 6937130 w 7126622"/>
              <a:gd name="connsiteY48" fmla="*/ 2419014 h 3897536"/>
              <a:gd name="connsiteX49" fmla="*/ 6541477 w 7126622"/>
              <a:gd name="connsiteY49" fmla="*/ 3430129 h 3897536"/>
              <a:gd name="connsiteX50" fmla="*/ 5451231 w 7126622"/>
              <a:gd name="connsiteY50" fmla="*/ 3808199 h 3897536"/>
              <a:gd name="connsiteX51" fmla="*/ 3305908 w 7126622"/>
              <a:gd name="connsiteY51" fmla="*/ 3887329 h 3897536"/>
              <a:gd name="connsiteX52" fmla="*/ 1565031 w 7126622"/>
              <a:gd name="connsiteY52" fmla="*/ 3834575 h 3897536"/>
              <a:gd name="connsiteX53" fmla="*/ 509953 w 7126622"/>
              <a:gd name="connsiteY53" fmla="*/ 3333414 h 3897536"/>
              <a:gd name="connsiteX54" fmla="*/ 87923 w 7126622"/>
              <a:gd name="connsiteY5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84177 w 7126622"/>
              <a:gd name="connsiteY42" fmla="*/ 2005776 h 3897536"/>
              <a:gd name="connsiteX43" fmla="*/ 5257800 w 7126622"/>
              <a:gd name="connsiteY43" fmla="*/ 1319976 h 3897536"/>
              <a:gd name="connsiteX44" fmla="*/ 5266593 w 7126622"/>
              <a:gd name="connsiteY44" fmla="*/ 502292 h 3897536"/>
              <a:gd name="connsiteX45" fmla="*/ 5899638 w 7126622"/>
              <a:gd name="connsiteY45" fmla="*/ 1130 h 3897536"/>
              <a:gd name="connsiteX46" fmla="*/ 7060223 w 7126622"/>
              <a:gd name="connsiteY46" fmla="*/ 634176 h 3897536"/>
              <a:gd name="connsiteX47" fmla="*/ 6937130 w 7126622"/>
              <a:gd name="connsiteY47" fmla="*/ 2419014 h 3897536"/>
              <a:gd name="connsiteX48" fmla="*/ 6541477 w 7126622"/>
              <a:gd name="connsiteY48" fmla="*/ 3430129 h 3897536"/>
              <a:gd name="connsiteX49" fmla="*/ 5451231 w 7126622"/>
              <a:gd name="connsiteY49" fmla="*/ 3808199 h 3897536"/>
              <a:gd name="connsiteX50" fmla="*/ 3305908 w 7126622"/>
              <a:gd name="connsiteY50" fmla="*/ 3887329 h 3897536"/>
              <a:gd name="connsiteX51" fmla="*/ 1565031 w 7126622"/>
              <a:gd name="connsiteY51" fmla="*/ 3834575 h 3897536"/>
              <a:gd name="connsiteX52" fmla="*/ 509953 w 7126622"/>
              <a:gd name="connsiteY52" fmla="*/ 3333414 h 3897536"/>
              <a:gd name="connsiteX53" fmla="*/ 87923 w 7126622"/>
              <a:gd name="connsiteY5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284177 w 7126622"/>
              <a:gd name="connsiteY41" fmla="*/ 2005776 h 3897536"/>
              <a:gd name="connsiteX42" fmla="*/ 5257800 w 7126622"/>
              <a:gd name="connsiteY42" fmla="*/ 1319976 h 3897536"/>
              <a:gd name="connsiteX43" fmla="*/ 5266593 w 7126622"/>
              <a:gd name="connsiteY43" fmla="*/ 502292 h 3897536"/>
              <a:gd name="connsiteX44" fmla="*/ 5899638 w 7126622"/>
              <a:gd name="connsiteY44" fmla="*/ 1130 h 3897536"/>
              <a:gd name="connsiteX45" fmla="*/ 7060223 w 7126622"/>
              <a:gd name="connsiteY45" fmla="*/ 634176 h 3897536"/>
              <a:gd name="connsiteX46" fmla="*/ 6937130 w 7126622"/>
              <a:gd name="connsiteY46" fmla="*/ 2419014 h 3897536"/>
              <a:gd name="connsiteX47" fmla="*/ 6541477 w 7126622"/>
              <a:gd name="connsiteY47" fmla="*/ 3430129 h 3897536"/>
              <a:gd name="connsiteX48" fmla="*/ 5451231 w 7126622"/>
              <a:gd name="connsiteY48" fmla="*/ 3808199 h 3897536"/>
              <a:gd name="connsiteX49" fmla="*/ 3305908 w 7126622"/>
              <a:gd name="connsiteY49" fmla="*/ 3887329 h 3897536"/>
              <a:gd name="connsiteX50" fmla="*/ 1565031 w 7126622"/>
              <a:gd name="connsiteY50" fmla="*/ 3834575 h 3897536"/>
              <a:gd name="connsiteX51" fmla="*/ 509953 w 7126622"/>
              <a:gd name="connsiteY51" fmla="*/ 3333414 h 3897536"/>
              <a:gd name="connsiteX52" fmla="*/ 87923 w 7126622"/>
              <a:gd name="connsiteY5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284177 w 7126622"/>
              <a:gd name="connsiteY40" fmla="*/ 2005776 h 3897536"/>
              <a:gd name="connsiteX41" fmla="*/ 5257800 w 7126622"/>
              <a:gd name="connsiteY41" fmla="*/ 1319976 h 3897536"/>
              <a:gd name="connsiteX42" fmla="*/ 5266593 w 7126622"/>
              <a:gd name="connsiteY42" fmla="*/ 502292 h 3897536"/>
              <a:gd name="connsiteX43" fmla="*/ 5899638 w 7126622"/>
              <a:gd name="connsiteY43" fmla="*/ 1130 h 3897536"/>
              <a:gd name="connsiteX44" fmla="*/ 7060223 w 7126622"/>
              <a:gd name="connsiteY44" fmla="*/ 634176 h 3897536"/>
              <a:gd name="connsiteX45" fmla="*/ 6937130 w 7126622"/>
              <a:gd name="connsiteY45" fmla="*/ 2419014 h 3897536"/>
              <a:gd name="connsiteX46" fmla="*/ 6541477 w 7126622"/>
              <a:gd name="connsiteY46" fmla="*/ 3430129 h 3897536"/>
              <a:gd name="connsiteX47" fmla="*/ 5451231 w 7126622"/>
              <a:gd name="connsiteY47" fmla="*/ 3808199 h 3897536"/>
              <a:gd name="connsiteX48" fmla="*/ 3305908 w 7126622"/>
              <a:gd name="connsiteY48" fmla="*/ 3887329 h 3897536"/>
              <a:gd name="connsiteX49" fmla="*/ 1565031 w 7126622"/>
              <a:gd name="connsiteY49" fmla="*/ 3834575 h 3897536"/>
              <a:gd name="connsiteX50" fmla="*/ 509953 w 7126622"/>
              <a:gd name="connsiteY50" fmla="*/ 3333414 h 3897536"/>
              <a:gd name="connsiteX51" fmla="*/ 87923 w 7126622"/>
              <a:gd name="connsiteY5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161085 w 7126622"/>
              <a:gd name="connsiteY38" fmla="*/ 2533314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161085 w 7126622"/>
              <a:gd name="connsiteY37" fmla="*/ 2533314 h 3897536"/>
              <a:gd name="connsiteX38" fmla="*/ 5284177 w 7126622"/>
              <a:gd name="connsiteY38" fmla="*/ 2005776 h 3897536"/>
              <a:gd name="connsiteX39" fmla="*/ 5257800 w 7126622"/>
              <a:gd name="connsiteY39" fmla="*/ 1319976 h 3897536"/>
              <a:gd name="connsiteX40" fmla="*/ 5266593 w 7126622"/>
              <a:gd name="connsiteY40" fmla="*/ 502292 h 3897536"/>
              <a:gd name="connsiteX41" fmla="*/ 5899638 w 7126622"/>
              <a:gd name="connsiteY41" fmla="*/ 1130 h 3897536"/>
              <a:gd name="connsiteX42" fmla="*/ 7060223 w 7126622"/>
              <a:gd name="connsiteY42" fmla="*/ 634176 h 3897536"/>
              <a:gd name="connsiteX43" fmla="*/ 6937130 w 7126622"/>
              <a:gd name="connsiteY43" fmla="*/ 2419014 h 3897536"/>
              <a:gd name="connsiteX44" fmla="*/ 6541477 w 7126622"/>
              <a:gd name="connsiteY44" fmla="*/ 3430129 h 3897536"/>
              <a:gd name="connsiteX45" fmla="*/ 5451231 w 7126622"/>
              <a:gd name="connsiteY45" fmla="*/ 3808199 h 3897536"/>
              <a:gd name="connsiteX46" fmla="*/ 3305908 w 7126622"/>
              <a:gd name="connsiteY46" fmla="*/ 3887329 h 3897536"/>
              <a:gd name="connsiteX47" fmla="*/ 1565031 w 7126622"/>
              <a:gd name="connsiteY47" fmla="*/ 3834575 h 3897536"/>
              <a:gd name="connsiteX48" fmla="*/ 509953 w 7126622"/>
              <a:gd name="connsiteY48" fmla="*/ 3333414 h 3897536"/>
              <a:gd name="connsiteX49" fmla="*/ 87923 w 7126622"/>
              <a:gd name="connsiteY4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5161085 w 7126622"/>
              <a:gd name="connsiteY36" fmla="*/ 2533314 h 3897536"/>
              <a:gd name="connsiteX37" fmla="*/ 5284177 w 7126622"/>
              <a:gd name="connsiteY37" fmla="*/ 2005776 h 3897536"/>
              <a:gd name="connsiteX38" fmla="*/ 5257800 w 7126622"/>
              <a:gd name="connsiteY38" fmla="*/ 1319976 h 3897536"/>
              <a:gd name="connsiteX39" fmla="*/ 5266593 w 7126622"/>
              <a:gd name="connsiteY39" fmla="*/ 502292 h 3897536"/>
              <a:gd name="connsiteX40" fmla="*/ 5899638 w 7126622"/>
              <a:gd name="connsiteY40" fmla="*/ 1130 h 3897536"/>
              <a:gd name="connsiteX41" fmla="*/ 7060223 w 7126622"/>
              <a:gd name="connsiteY41" fmla="*/ 634176 h 3897536"/>
              <a:gd name="connsiteX42" fmla="*/ 6937130 w 7126622"/>
              <a:gd name="connsiteY42" fmla="*/ 2419014 h 3897536"/>
              <a:gd name="connsiteX43" fmla="*/ 6541477 w 7126622"/>
              <a:gd name="connsiteY43" fmla="*/ 3430129 h 3897536"/>
              <a:gd name="connsiteX44" fmla="*/ 5451231 w 7126622"/>
              <a:gd name="connsiteY44" fmla="*/ 3808199 h 3897536"/>
              <a:gd name="connsiteX45" fmla="*/ 3305908 w 7126622"/>
              <a:gd name="connsiteY45" fmla="*/ 3887329 h 3897536"/>
              <a:gd name="connsiteX46" fmla="*/ 1565031 w 7126622"/>
              <a:gd name="connsiteY46" fmla="*/ 3834575 h 3897536"/>
              <a:gd name="connsiteX47" fmla="*/ 509953 w 7126622"/>
              <a:gd name="connsiteY47" fmla="*/ 3333414 h 3897536"/>
              <a:gd name="connsiteX48" fmla="*/ 87923 w 7126622"/>
              <a:gd name="connsiteY4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5161085 w 7126622"/>
              <a:gd name="connsiteY35" fmla="*/ 2533314 h 3897536"/>
              <a:gd name="connsiteX36" fmla="*/ 5284177 w 7126622"/>
              <a:gd name="connsiteY36" fmla="*/ 2005776 h 3897536"/>
              <a:gd name="connsiteX37" fmla="*/ 5257800 w 7126622"/>
              <a:gd name="connsiteY37" fmla="*/ 1319976 h 3897536"/>
              <a:gd name="connsiteX38" fmla="*/ 5266593 w 7126622"/>
              <a:gd name="connsiteY38" fmla="*/ 502292 h 3897536"/>
              <a:gd name="connsiteX39" fmla="*/ 5899638 w 7126622"/>
              <a:gd name="connsiteY39" fmla="*/ 1130 h 3897536"/>
              <a:gd name="connsiteX40" fmla="*/ 7060223 w 7126622"/>
              <a:gd name="connsiteY40" fmla="*/ 634176 h 3897536"/>
              <a:gd name="connsiteX41" fmla="*/ 6937130 w 7126622"/>
              <a:gd name="connsiteY41" fmla="*/ 2419014 h 3897536"/>
              <a:gd name="connsiteX42" fmla="*/ 6541477 w 7126622"/>
              <a:gd name="connsiteY42" fmla="*/ 3430129 h 3897536"/>
              <a:gd name="connsiteX43" fmla="*/ 5451231 w 7126622"/>
              <a:gd name="connsiteY43" fmla="*/ 3808199 h 3897536"/>
              <a:gd name="connsiteX44" fmla="*/ 3305908 w 7126622"/>
              <a:gd name="connsiteY44" fmla="*/ 3887329 h 3897536"/>
              <a:gd name="connsiteX45" fmla="*/ 1565031 w 7126622"/>
              <a:gd name="connsiteY45" fmla="*/ 3834575 h 3897536"/>
              <a:gd name="connsiteX46" fmla="*/ 509953 w 7126622"/>
              <a:gd name="connsiteY46" fmla="*/ 3333414 h 3897536"/>
              <a:gd name="connsiteX47" fmla="*/ 87923 w 7126622"/>
              <a:gd name="connsiteY4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5161085 w 7126622"/>
              <a:gd name="connsiteY34" fmla="*/ 2533314 h 3897536"/>
              <a:gd name="connsiteX35" fmla="*/ 5284177 w 7126622"/>
              <a:gd name="connsiteY35" fmla="*/ 2005776 h 3897536"/>
              <a:gd name="connsiteX36" fmla="*/ 5257800 w 7126622"/>
              <a:gd name="connsiteY36" fmla="*/ 1319976 h 3897536"/>
              <a:gd name="connsiteX37" fmla="*/ 5266593 w 7126622"/>
              <a:gd name="connsiteY37" fmla="*/ 502292 h 3897536"/>
              <a:gd name="connsiteX38" fmla="*/ 5899638 w 7126622"/>
              <a:gd name="connsiteY38" fmla="*/ 1130 h 3897536"/>
              <a:gd name="connsiteX39" fmla="*/ 7060223 w 7126622"/>
              <a:gd name="connsiteY39" fmla="*/ 634176 h 3897536"/>
              <a:gd name="connsiteX40" fmla="*/ 6937130 w 7126622"/>
              <a:gd name="connsiteY40" fmla="*/ 2419014 h 3897536"/>
              <a:gd name="connsiteX41" fmla="*/ 6541477 w 7126622"/>
              <a:gd name="connsiteY41" fmla="*/ 3430129 h 3897536"/>
              <a:gd name="connsiteX42" fmla="*/ 5451231 w 7126622"/>
              <a:gd name="connsiteY42" fmla="*/ 3808199 h 3897536"/>
              <a:gd name="connsiteX43" fmla="*/ 3305908 w 7126622"/>
              <a:gd name="connsiteY43" fmla="*/ 3887329 h 3897536"/>
              <a:gd name="connsiteX44" fmla="*/ 1565031 w 7126622"/>
              <a:gd name="connsiteY44" fmla="*/ 3834575 h 3897536"/>
              <a:gd name="connsiteX45" fmla="*/ 509953 w 7126622"/>
              <a:gd name="connsiteY45" fmla="*/ 3333414 h 3897536"/>
              <a:gd name="connsiteX46" fmla="*/ 87923 w 7126622"/>
              <a:gd name="connsiteY4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5161085 w 7126622"/>
              <a:gd name="connsiteY33" fmla="*/ 2533314 h 3897536"/>
              <a:gd name="connsiteX34" fmla="*/ 5284177 w 7126622"/>
              <a:gd name="connsiteY34" fmla="*/ 2005776 h 3897536"/>
              <a:gd name="connsiteX35" fmla="*/ 5257800 w 7126622"/>
              <a:gd name="connsiteY35" fmla="*/ 1319976 h 3897536"/>
              <a:gd name="connsiteX36" fmla="*/ 5266593 w 7126622"/>
              <a:gd name="connsiteY36" fmla="*/ 502292 h 3897536"/>
              <a:gd name="connsiteX37" fmla="*/ 5899638 w 7126622"/>
              <a:gd name="connsiteY37" fmla="*/ 1130 h 3897536"/>
              <a:gd name="connsiteX38" fmla="*/ 7060223 w 7126622"/>
              <a:gd name="connsiteY38" fmla="*/ 634176 h 3897536"/>
              <a:gd name="connsiteX39" fmla="*/ 6937130 w 7126622"/>
              <a:gd name="connsiteY39" fmla="*/ 2419014 h 3897536"/>
              <a:gd name="connsiteX40" fmla="*/ 6541477 w 7126622"/>
              <a:gd name="connsiteY40" fmla="*/ 3430129 h 3897536"/>
              <a:gd name="connsiteX41" fmla="*/ 5451231 w 7126622"/>
              <a:gd name="connsiteY41" fmla="*/ 3808199 h 3897536"/>
              <a:gd name="connsiteX42" fmla="*/ 3305908 w 7126622"/>
              <a:gd name="connsiteY42" fmla="*/ 3887329 h 3897536"/>
              <a:gd name="connsiteX43" fmla="*/ 1565031 w 7126622"/>
              <a:gd name="connsiteY43" fmla="*/ 3834575 h 3897536"/>
              <a:gd name="connsiteX44" fmla="*/ 509953 w 7126622"/>
              <a:gd name="connsiteY44" fmla="*/ 3333414 h 3897536"/>
              <a:gd name="connsiteX45" fmla="*/ 87923 w 7126622"/>
              <a:gd name="connsiteY4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4536831 w 7126622"/>
              <a:gd name="connsiteY31" fmla="*/ 2665199 h 3897536"/>
              <a:gd name="connsiteX32" fmla="*/ 5161085 w 7126622"/>
              <a:gd name="connsiteY32" fmla="*/ 2533314 h 3897536"/>
              <a:gd name="connsiteX33" fmla="*/ 5284177 w 7126622"/>
              <a:gd name="connsiteY33" fmla="*/ 2005776 h 3897536"/>
              <a:gd name="connsiteX34" fmla="*/ 5257800 w 7126622"/>
              <a:gd name="connsiteY34" fmla="*/ 1319976 h 3897536"/>
              <a:gd name="connsiteX35" fmla="*/ 5266593 w 7126622"/>
              <a:gd name="connsiteY35" fmla="*/ 502292 h 3897536"/>
              <a:gd name="connsiteX36" fmla="*/ 5899638 w 7126622"/>
              <a:gd name="connsiteY36" fmla="*/ 1130 h 3897536"/>
              <a:gd name="connsiteX37" fmla="*/ 7060223 w 7126622"/>
              <a:gd name="connsiteY37" fmla="*/ 634176 h 3897536"/>
              <a:gd name="connsiteX38" fmla="*/ 6937130 w 7126622"/>
              <a:gd name="connsiteY38" fmla="*/ 2419014 h 3897536"/>
              <a:gd name="connsiteX39" fmla="*/ 6541477 w 7126622"/>
              <a:gd name="connsiteY39" fmla="*/ 3430129 h 3897536"/>
              <a:gd name="connsiteX40" fmla="*/ 5451231 w 7126622"/>
              <a:gd name="connsiteY40" fmla="*/ 3808199 h 3897536"/>
              <a:gd name="connsiteX41" fmla="*/ 3305908 w 7126622"/>
              <a:gd name="connsiteY41" fmla="*/ 3887329 h 3897536"/>
              <a:gd name="connsiteX42" fmla="*/ 1565031 w 7126622"/>
              <a:gd name="connsiteY42" fmla="*/ 3834575 h 3897536"/>
              <a:gd name="connsiteX43" fmla="*/ 509953 w 7126622"/>
              <a:gd name="connsiteY43" fmla="*/ 3333414 h 3897536"/>
              <a:gd name="connsiteX44" fmla="*/ 87923 w 7126622"/>
              <a:gd name="connsiteY4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4536831 w 7126622"/>
              <a:gd name="connsiteY30" fmla="*/ 2665199 h 3897536"/>
              <a:gd name="connsiteX31" fmla="*/ 5161085 w 7126622"/>
              <a:gd name="connsiteY31" fmla="*/ 2533314 h 3897536"/>
              <a:gd name="connsiteX32" fmla="*/ 5284177 w 7126622"/>
              <a:gd name="connsiteY32" fmla="*/ 2005776 h 3897536"/>
              <a:gd name="connsiteX33" fmla="*/ 5257800 w 7126622"/>
              <a:gd name="connsiteY33" fmla="*/ 1319976 h 3897536"/>
              <a:gd name="connsiteX34" fmla="*/ 5266593 w 7126622"/>
              <a:gd name="connsiteY34" fmla="*/ 502292 h 3897536"/>
              <a:gd name="connsiteX35" fmla="*/ 5899638 w 7126622"/>
              <a:gd name="connsiteY35" fmla="*/ 1130 h 3897536"/>
              <a:gd name="connsiteX36" fmla="*/ 7060223 w 7126622"/>
              <a:gd name="connsiteY36" fmla="*/ 634176 h 3897536"/>
              <a:gd name="connsiteX37" fmla="*/ 6937130 w 7126622"/>
              <a:gd name="connsiteY37" fmla="*/ 2419014 h 3897536"/>
              <a:gd name="connsiteX38" fmla="*/ 6541477 w 7126622"/>
              <a:gd name="connsiteY38" fmla="*/ 3430129 h 3897536"/>
              <a:gd name="connsiteX39" fmla="*/ 5451231 w 7126622"/>
              <a:gd name="connsiteY39" fmla="*/ 3808199 h 3897536"/>
              <a:gd name="connsiteX40" fmla="*/ 3305908 w 7126622"/>
              <a:gd name="connsiteY40" fmla="*/ 3887329 h 3897536"/>
              <a:gd name="connsiteX41" fmla="*/ 1565031 w 7126622"/>
              <a:gd name="connsiteY41" fmla="*/ 3834575 h 3897536"/>
              <a:gd name="connsiteX42" fmla="*/ 509953 w 7126622"/>
              <a:gd name="connsiteY42" fmla="*/ 3333414 h 3897536"/>
              <a:gd name="connsiteX43" fmla="*/ 87923 w 7126622"/>
              <a:gd name="connsiteY4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4536831 w 7126622"/>
              <a:gd name="connsiteY29" fmla="*/ 2665199 h 3897536"/>
              <a:gd name="connsiteX30" fmla="*/ 5161085 w 7126622"/>
              <a:gd name="connsiteY30" fmla="*/ 2533314 h 3897536"/>
              <a:gd name="connsiteX31" fmla="*/ 5284177 w 7126622"/>
              <a:gd name="connsiteY31" fmla="*/ 2005776 h 3897536"/>
              <a:gd name="connsiteX32" fmla="*/ 5257800 w 7126622"/>
              <a:gd name="connsiteY32" fmla="*/ 1319976 h 3897536"/>
              <a:gd name="connsiteX33" fmla="*/ 5266593 w 7126622"/>
              <a:gd name="connsiteY33" fmla="*/ 502292 h 3897536"/>
              <a:gd name="connsiteX34" fmla="*/ 5899638 w 7126622"/>
              <a:gd name="connsiteY34" fmla="*/ 1130 h 3897536"/>
              <a:gd name="connsiteX35" fmla="*/ 7060223 w 7126622"/>
              <a:gd name="connsiteY35" fmla="*/ 634176 h 3897536"/>
              <a:gd name="connsiteX36" fmla="*/ 6937130 w 7126622"/>
              <a:gd name="connsiteY36" fmla="*/ 2419014 h 3897536"/>
              <a:gd name="connsiteX37" fmla="*/ 6541477 w 7126622"/>
              <a:gd name="connsiteY37" fmla="*/ 3430129 h 3897536"/>
              <a:gd name="connsiteX38" fmla="*/ 5451231 w 7126622"/>
              <a:gd name="connsiteY38" fmla="*/ 3808199 h 3897536"/>
              <a:gd name="connsiteX39" fmla="*/ 3305908 w 7126622"/>
              <a:gd name="connsiteY39" fmla="*/ 3887329 h 3897536"/>
              <a:gd name="connsiteX40" fmla="*/ 1565031 w 7126622"/>
              <a:gd name="connsiteY40" fmla="*/ 3834575 h 3897536"/>
              <a:gd name="connsiteX41" fmla="*/ 509953 w 7126622"/>
              <a:gd name="connsiteY41" fmla="*/ 3333414 h 3897536"/>
              <a:gd name="connsiteX42" fmla="*/ 87923 w 7126622"/>
              <a:gd name="connsiteY4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4536831 w 7126622"/>
              <a:gd name="connsiteY28" fmla="*/ 2665199 h 3897536"/>
              <a:gd name="connsiteX29" fmla="*/ 5161085 w 7126622"/>
              <a:gd name="connsiteY29" fmla="*/ 2533314 h 3897536"/>
              <a:gd name="connsiteX30" fmla="*/ 5284177 w 7126622"/>
              <a:gd name="connsiteY30" fmla="*/ 2005776 h 3897536"/>
              <a:gd name="connsiteX31" fmla="*/ 5257800 w 7126622"/>
              <a:gd name="connsiteY31" fmla="*/ 1319976 h 3897536"/>
              <a:gd name="connsiteX32" fmla="*/ 5266593 w 7126622"/>
              <a:gd name="connsiteY32" fmla="*/ 502292 h 3897536"/>
              <a:gd name="connsiteX33" fmla="*/ 5899638 w 7126622"/>
              <a:gd name="connsiteY33" fmla="*/ 1130 h 3897536"/>
              <a:gd name="connsiteX34" fmla="*/ 7060223 w 7126622"/>
              <a:gd name="connsiteY34" fmla="*/ 634176 h 3897536"/>
              <a:gd name="connsiteX35" fmla="*/ 6937130 w 7126622"/>
              <a:gd name="connsiteY35" fmla="*/ 2419014 h 3897536"/>
              <a:gd name="connsiteX36" fmla="*/ 6541477 w 7126622"/>
              <a:gd name="connsiteY36" fmla="*/ 3430129 h 3897536"/>
              <a:gd name="connsiteX37" fmla="*/ 5451231 w 7126622"/>
              <a:gd name="connsiteY37" fmla="*/ 3808199 h 3897536"/>
              <a:gd name="connsiteX38" fmla="*/ 3305908 w 7126622"/>
              <a:gd name="connsiteY38" fmla="*/ 3887329 h 3897536"/>
              <a:gd name="connsiteX39" fmla="*/ 1565031 w 7126622"/>
              <a:gd name="connsiteY39" fmla="*/ 3834575 h 3897536"/>
              <a:gd name="connsiteX40" fmla="*/ 509953 w 7126622"/>
              <a:gd name="connsiteY40" fmla="*/ 3333414 h 3897536"/>
              <a:gd name="connsiteX41" fmla="*/ 87923 w 7126622"/>
              <a:gd name="connsiteY4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4536831 w 7126622"/>
              <a:gd name="connsiteY27" fmla="*/ 2665199 h 3897536"/>
              <a:gd name="connsiteX28" fmla="*/ 5161085 w 7126622"/>
              <a:gd name="connsiteY28" fmla="*/ 2533314 h 3897536"/>
              <a:gd name="connsiteX29" fmla="*/ 5284177 w 7126622"/>
              <a:gd name="connsiteY29" fmla="*/ 2005776 h 3897536"/>
              <a:gd name="connsiteX30" fmla="*/ 5257800 w 7126622"/>
              <a:gd name="connsiteY30" fmla="*/ 1319976 h 3897536"/>
              <a:gd name="connsiteX31" fmla="*/ 5266593 w 7126622"/>
              <a:gd name="connsiteY31" fmla="*/ 502292 h 3897536"/>
              <a:gd name="connsiteX32" fmla="*/ 5899638 w 7126622"/>
              <a:gd name="connsiteY32" fmla="*/ 1130 h 3897536"/>
              <a:gd name="connsiteX33" fmla="*/ 7060223 w 7126622"/>
              <a:gd name="connsiteY33" fmla="*/ 634176 h 3897536"/>
              <a:gd name="connsiteX34" fmla="*/ 6937130 w 7126622"/>
              <a:gd name="connsiteY34" fmla="*/ 2419014 h 3897536"/>
              <a:gd name="connsiteX35" fmla="*/ 6541477 w 7126622"/>
              <a:gd name="connsiteY35" fmla="*/ 3430129 h 3897536"/>
              <a:gd name="connsiteX36" fmla="*/ 5451231 w 7126622"/>
              <a:gd name="connsiteY36" fmla="*/ 3808199 h 3897536"/>
              <a:gd name="connsiteX37" fmla="*/ 3305908 w 7126622"/>
              <a:gd name="connsiteY37" fmla="*/ 3887329 h 3897536"/>
              <a:gd name="connsiteX38" fmla="*/ 1565031 w 7126622"/>
              <a:gd name="connsiteY38" fmla="*/ 3834575 h 3897536"/>
              <a:gd name="connsiteX39" fmla="*/ 509953 w 7126622"/>
              <a:gd name="connsiteY39" fmla="*/ 3333414 h 3897536"/>
              <a:gd name="connsiteX40" fmla="*/ 87923 w 7126622"/>
              <a:gd name="connsiteY4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233246 w 7126622"/>
              <a:gd name="connsiteY25" fmla="*/ 2717953 h 3897536"/>
              <a:gd name="connsiteX26" fmla="*/ 4536831 w 7126622"/>
              <a:gd name="connsiteY26" fmla="*/ 2665199 h 3897536"/>
              <a:gd name="connsiteX27" fmla="*/ 5161085 w 7126622"/>
              <a:gd name="connsiteY27" fmla="*/ 2533314 h 3897536"/>
              <a:gd name="connsiteX28" fmla="*/ 5284177 w 7126622"/>
              <a:gd name="connsiteY28" fmla="*/ 2005776 h 3897536"/>
              <a:gd name="connsiteX29" fmla="*/ 5257800 w 7126622"/>
              <a:gd name="connsiteY29" fmla="*/ 1319976 h 3897536"/>
              <a:gd name="connsiteX30" fmla="*/ 5266593 w 7126622"/>
              <a:gd name="connsiteY30" fmla="*/ 502292 h 3897536"/>
              <a:gd name="connsiteX31" fmla="*/ 5899638 w 7126622"/>
              <a:gd name="connsiteY31" fmla="*/ 1130 h 3897536"/>
              <a:gd name="connsiteX32" fmla="*/ 7060223 w 7126622"/>
              <a:gd name="connsiteY32" fmla="*/ 634176 h 3897536"/>
              <a:gd name="connsiteX33" fmla="*/ 6937130 w 7126622"/>
              <a:gd name="connsiteY33" fmla="*/ 2419014 h 3897536"/>
              <a:gd name="connsiteX34" fmla="*/ 6541477 w 7126622"/>
              <a:gd name="connsiteY34" fmla="*/ 3430129 h 3897536"/>
              <a:gd name="connsiteX35" fmla="*/ 5451231 w 7126622"/>
              <a:gd name="connsiteY35" fmla="*/ 3808199 h 3897536"/>
              <a:gd name="connsiteX36" fmla="*/ 3305908 w 7126622"/>
              <a:gd name="connsiteY36" fmla="*/ 3887329 h 3897536"/>
              <a:gd name="connsiteX37" fmla="*/ 1565031 w 7126622"/>
              <a:gd name="connsiteY37" fmla="*/ 3834575 h 3897536"/>
              <a:gd name="connsiteX38" fmla="*/ 509953 w 7126622"/>
              <a:gd name="connsiteY38" fmla="*/ 3333414 h 3897536"/>
              <a:gd name="connsiteX39" fmla="*/ 87923 w 7126622"/>
              <a:gd name="connsiteY3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233246 w 7126622"/>
              <a:gd name="connsiteY24" fmla="*/ 2717953 h 3897536"/>
              <a:gd name="connsiteX25" fmla="*/ 4536831 w 7126622"/>
              <a:gd name="connsiteY25" fmla="*/ 2665199 h 3897536"/>
              <a:gd name="connsiteX26" fmla="*/ 5161085 w 7126622"/>
              <a:gd name="connsiteY26" fmla="*/ 2533314 h 3897536"/>
              <a:gd name="connsiteX27" fmla="*/ 5284177 w 7126622"/>
              <a:gd name="connsiteY27" fmla="*/ 2005776 h 3897536"/>
              <a:gd name="connsiteX28" fmla="*/ 5257800 w 7126622"/>
              <a:gd name="connsiteY28" fmla="*/ 1319976 h 3897536"/>
              <a:gd name="connsiteX29" fmla="*/ 5266593 w 7126622"/>
              <a:gd name="connsiteY29" fmla="*/ 502292 h 3897536"/>
              <a:gd name="connsiteX30" fmla="*/ 5899638 w 7126622"/>
              <a:gd name="connsiteY30" fmla="*/ 1130 h 3897536"/>
              <a:gd name="connsiteX31" fmla="*/ 7060223 w 7126622"/>
              <a:gd name="connsiteY31" fmla="*/ 634176 h 3897536"/>
              <a:gd name="connsiteX32" fmla="*/ 6937130 w 7126622"/>
              <a:gd name="connsiteY32" fmla="*/ 2419014 h 3897536"/>
              <a:gd name="connsiteX33" fmla="*/ 6541477 w 7126622"/>
              <a:gd name="connsiteY33" fmla="*/ 3430129 h 3897536"/>
              <a:gd name="connsiteX34" fmla="*/ 5451231 w 7126622"/>
              <a:gd name="connsiteY34" fmla="*/ 3808199 h 3897536"/>
              <a:gd name="connsiteX35" fmla="*/ 3305908 w 7126622"/>
              <a:gd name="connsiteY35" fmla="*/ 3887329 h 3897536"/>
              <a:gd name="connsiteX36" fmla="*/ 1565031 w 7126622"/>
              <a:gd name="connsiteY36" fmla="*/ 3834575 h 3897536"/>
              <a:gd name="connsiteX37" fmla="*/ 509953 w 7126622"/>
              <a:gd name="connsiteY37" fmla="*/ 3333414 h 3897536"/>
              <a:gd name="connsiteX38" fmla="*/ 87923 w 7126622"/>
              <a:gd name="connsiteY3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233246 w 7126622"/>
              <a:gd name="connsiteY23" fmla="*/ 2717953 h 3897536"/>
              <a:gd name="connsiteX24" fmla="*/ 4536831 w 7126622"/>
              <a:gd name="connsiteY24" fmla="*/ 2665199 h 3897536"/>
              <a:gd name="connsiteX25" fmla="*/ 5161085 w 7126622"/>
              <a:gd name="connsiteY25" fmla="*/ 2533314 h 3897536"/>
              <a:gd name="connsiteX26" fmla="*/ 5284177 w 7126622"/>
              <a:gd name="connsiteY26" fmla="*/ 2005776 h 3897536"/>
              <a:gd name="connsiteX27" fmla="*/ 5257800 w 7126622"/>
              <a:gd name="connsiteY27" fmla="*/ 1319976 h 3897536"/>
              <a:gd name="connsiteX28" fmla="*/ 5266593 w 7126622"/>
              <a:gd name="connsiteY28" fmla="*/ 502292 h 3897536"/>
              <a:gd name="connsiteX29" fmla="*/ 5899638 w 7126622"/>
              <a:gd name="connsiteY29" fmla="*/ 1130 h 3897536"/>
              <a:gd name="connsiteX30" fmla="*/ 7060223 w 7126622"/>
              <a:gd name="connsiteY30" fmla="*/ 634176 h 3897536"/>
              <a:gd name="connsiteX31" fmla="*/ 6937130 w 7126622"/>
              <a:gd name="connsiteY31" fmla="*/ 2419014 h 3897536"/>
              <a:gd name="connsiteX32" fmla="*/ 6541477 w 7126622"/>
              <a:gd name="connsiteY32" fmla="*/ 3430129 h 3897536"/>
              <a:gd name="connsiteX33" fmla="*/ 5451231 w 7126622"/>
              <a:gd name="connsiteY33" fmla="*/ 3808199 h 3897536"/>
              <a:gd name="connsiteX34" fmla="*/ 3305908 w 7126622"/>
              <a:gd name="connsiteY34" fmla="*/ 3887329 h 3897536"/>
              <a:gd name="connsiteX35" fmla="*/ 1565031 w 7126622"/>
              <a:gd name="connsiteY35" fmla="*/ 3834575 h 3897536"/>
              <a:gd name="connsiteX36" fmla="*/ 509953 w 7126622"/>
              <a:gd name="connsiteY36" fmla="*/ 3333414 h 3897536"/>
              <a:gd name="connsiteX37" fmla="*/ 87923 w 7126622"/>
              <a:gd name="connsiteY3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2233246 w 7126622"/>
              <a:gd name="connsiteY22" fmla="*/ 2717953 h 3897536"/>
              <a:gd name="connsiteX23" fmla="*/ 4536831 w 7126622"/>
              <a:gd name="connsiteY23" fmla="*/ 2665199 h 3897536"/>
              <a:gd name="connsiteX24" fmla="*/ 5161085 w 7126622"/>
              <a:gd name="connsiteY24" fmla="*/ 2533314 h 3897536"/>
              <a:gd name="connsiteX25" fmla="*/ 5284177 w 7126622"/>
              <a:gd name="connsiteY25" fmla="*/ 2005776 h 3897536"/>
              <a:gd name="connsiteX26" fmla="*/ 5257800 w 7126622"/>
              <a:gd name="connsiteY26" fmla="*/ 1319976 h 3897536"/>
              <a:gd name="connsiteX27" fmla="*/ 5266593 w 7126622"/>
              <a:gd name="connsiteY27" fmla="*/ 502292 h 3897536"/>
              <a:gd name="connsiteX28" fmla="*/ 5899638 w 7126622"/>
              <a:gd name="connsiteY28" fmla="*/ 1130 h 3897536"/>
              <a:gd name="connsiteX29" fmla="*/ 7060223 w 7126622"/>
              <a:gd name="connsiteY29" fmla="*/ 634176 h 3897536"/>
              <a:gd name="connsiteX30" fmla="*/ 6937130 w 7126622"/>
              <a:gd name="connsiteY30" fmla="*/ 2419014 h 3897536"/>
              <a:gd name="connsiteX31" fmla="*/ 6541477 w 7126622"/>
              <a:gd name="connsiteY31" fmla="*/ 3430129 h 3897536"/>
              <a:gd name="connsiteX32" fmla="*/ 5451231 w 7126622"/>
              <a:gd name="connsiteY32" fmla="*/ 3808199 h 3897536"/>
              <a:gd name="connsiteX33" fmla="*/ 3305908 w 7126622"/>
              <a:gd name="connsiteY33" fmla="*/ 3887329 h 3897536"/>
              <a:gd name="connsiteX34" fmla="*/ 1565031 w 7126622"/>
              <a:gd name="connsiteY34" fmla="*/ 3834575 h 3897536"/>
              <a:gd name="connsiteX35" fmla="*/ 509953 w 7126622"/>
              <a:gd name="connsiteY35" fmla="*/ 3333414 h 3897536"/>
              <a:gd name="connsiteX36" fmla="*/ 87923 w 7126622"/>
              <a:gd name="connsiteY3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2233246 w 7126622"/>
              <a:gd name="connsiteY21" fmla="*/ 2717953 h 3897536"/>
              <a:gd name="connsiteX22" fmla="*/ 4536831 w 7126622"/>
              <a:gd name="connsiteY22" fmla="*/ 2665199 h 3897536"/>
              <a:gd name="connsiteX23" fmla="*/ 5161085 w 7126622"/>
              <a:gd name="connsiteY23" fmla="*/ 2533314 h 3897536"/>
              <a:gd name="connsiteX24" fmla="*/ 5284177 w 7126622"/>
              <a:gd name="connsiteY24" fmla="*/ 2005776 h 3897536"/>
              <a:gd name="connsiteX25" fmla="*/ 5257800 w 7126622"/>
              <a:gd name="connsiteY25" fmla="*/ 1319976 h 3897536"/>
              <a:gd name="connsiteX26" fmla="*/ 5266593 w 7126622"/>
              <a:gd name="connsiteY26" fmla="*/ 502292 h 3897536"/>
              <a:gd name="connsiteX27" fmla="*/ 5899638 w 7126622"/>
              <a:gd name="connsiteY27" fmla="*/ 1130 h 3897536"/>
              <a:gd name="connsiteX28" fmla="*/ 7060223 w 7126622"/>
              <a:gd name="connsiteY28" fmla="*/ 634176 h 3897536"/>
              <a:gd name="connsiteX29" fmla="*/ 6937130 w 7126622"/>
              <a:gd name="connsiteY29" fmla="*/ 2419014 h 3897536"/>
              <a:gd name="connsiteX30" fmla="*/ 6541477 w 7126622"/>
              <a:gd name="connsiteY30" fmla="*/ 3430129 h 3897536"/>
              <a:gd name="connsiteX31" fmla="*/ 5451231 w 7126622"/>
              <a:gd name="connsiteY31" fmla="*/ 3808199 h 3897536"/>
              <a:gd name="connsiteX32" fmla="*/ 3305908 w 7126622"/>
              <a:gd name="connsiteY32" fmla="*/ 3887329 h 3897536"/>
              <a:gd name="connsiteX33" fmla="*/ 1565031 w 7126622"/>
              <a:gd name="connsiteY33" fmla="*/ 3834575 h 3897536"/>
              <a:gd name="connsiteX34" fmla="*/ 509953 w 7126622"/>
              <a:gd name="connsiteY34" fmla="*/ 3333414 h 3897536"/>
              <a:gd name="connsiteX35" fmla="*/ 87923 w 7126622"/>
              <a:gd name="connsiteY3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2233246 w 7126622"/>
              <a:gd name="connsiteY20" fmla="*/ 2717953 h 3897536"/>
              <a:gd name="connsiteX21" fmla="*/ 4536831 w 7126622"/>
              <a:gd name="connsiteY21" fmla="*/ 2665199 h 3897536"/>
              <a:gd name="connsiteX22" fmla="*/ 5161085 w 7126622"/>
              <a:gd name="connsiteY22" fmla="*/ 2533314 h 3897536"/>
              <a:gd name="connsiteX23" fmla="*/ 5284177 w 7126622"/>
              <a:gd name="connsiteY23" fmla="*/ 2005776 h 3897536"/>
              <a:gd name="connsiteX24" fmla="*/ 5257800 w 7126622"/>
              <a:gd name="connsiteY24" fmla="*/ 1319976 h 3897536"/>
              <a:gd name="connsiteX25" fmla="*/ 5266593 w 7126622"/>
              <a:gd name="connsiteY25" fmla="*/ 502292 h 3897536"/>
              <a:gd name="connsiteX26" fmla="*/ 5899638 w 7126622"/>
              <a:gd name="connsiteY26" fmla="*/ 1130 h 3897536"/>
              <a:gd name="connsiteX27" fmla="*/ 7060223 w 7126622"/>
              <a:gd name="connsiteY27" fmla="*/ 634176 h 3897536"/>
              <a:gd name="connsiteX28" fmla="*/ 6937130 w 7126622"/>
              <a:gd name="connsiteY28" fmla="*/ 2419014 h 3897536"/>
              <a:gd name="connsiteX29" fmla="*/ 6541477 w 7126622"/>
              <a:gd name="connsiteY29" fmla="*/ 3430129 h 3897536"/>
              <a:gd name="connsiteX30" fmla="*/ 5451231 w 7126622"/>
              <a:gd name="connsiteY30" fmla="*/ 3808199 h 3897536"/>
              <a:gd name="connsiteX31" fmla="*/ 3305908 w 7126622"/>
              <a:gd name="connsiteY31" fmla="*/ 3887329 h 3897536"/>
              <a:gd name="connsiteX32" fmla="*/ 1565031 w 7126622"/>
              <a:gd name="connsiteY32" fmla="*/ 3834575 h 3897536"/>
              <a:gd name="connsiteX33" fmla="*/ 509953 w 7126622"/>
              <a:gd name="connsiteY33" fmla="*/ 3333414 h 3897536"/>
              <a:gd name="connsiteX34" fmla="*/ 87923 w 7126622"/>
              <a:gd name="connsiteY3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76046 w 7126622"/>
              <a:gd name="connsiteY18" fmla="*/ 2489353 h 3897536"/>
              <a:gd name="connsiteX19" fmla="*/ 2233246 w 7126622"/>
              <a:gd name="connsiteY19" fmla="*/ 2717953 h 3897536"/>
              <a:gd name="connsiteX20" fmla="*/ 4536831 w 7126622"/>
              <a:gd name="connsiteY20" fmla="*/ 2665199 h 3897536"/>
              <a:gd name="connsiteX21" fmla="*/ 5161085 w 7126622"/>
              <a:gd name="connsiteY21" fmla="*/ 2533314 h 3897536"/>
              <a:gd name="connsiteX22" fmla="*/ 5284177 w 7126622"/>
              <a:gd name="connsiteY22" fmla="*/ 2005776 h 3897536"/>
              <a:gd name="connsiteX23" fmla="*/ 5257800 w 7126622"/>
              <a:gd name="connsiteY23" fmla="*/ 1319976 h 3897536"/>
              <a:gd name="connsiteX24" fmla="*/ 5266593 w 7126622"/>
              <a:gd name="connsiteY24" fmla="*/ 502292 h 3897536"/>
              <a:gd name="connsiteX25" fmla="*/ 5899638 w 7126622"/>
              <a:gd name="connsiteY25" fmla="*/ 1130 h 3897536"/>
              <a:gd name="connsiteX26" fmla="*/ 7060223 w 7126622"/>
              <a:gd name="connsiteY26" fmla="*/ 634176 h 3897536"/>
              <a:gd name="connsiteX27" fmla="*/ 6937130 w 7126622"/>
              <a:gd name="connsiteY27" fmla="*/ 2419014 h 3897536"/>
              <a:gd name="connsiteX28" fmla="*/ 6541477 w 7126622"/>
              <a:gd name="connsiteY28" fmla="*/ 3430129 h 3897536"/>
              <a:gd name="connsiteX29" fmla="*/ 5451231 w 7126622"/>
              <a:gd name="connsiteY29" fmla="*/ 3808199 h 3897536"/>
              <a:gd name="connsiteX30" fmla="*/ 3305908 w 7126622"/>
              <a:gd name="connsiteY30" fmla="*/ 3887329 h 3897536"/>
              <a:gd name="connsiteX31" fmla="*/ 1565031 w 7126622"/>
              <a:gd name="connsiteY31" fmla="*/ 3834575 h 3897536"/>
              <a:gd name="connsiteX32" fmla="*/ 509953 w 7126622"/>
              <a:gd name="connsiteY32" fmla="*/ 3333414 h 3897536"/>
              <a:gd name="connsiteX33" fmla="*/ 87923 w 7126622"/>
              <a:gd name="connsiteY3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705708 w 7126622"/>
              <a:gd name="connsiteY16" fmla="*/ 2410222 h 3897536"/>
              <a:gd name="connsiteX17" fmla="*/ 1776046 w 7126622"/>
              <a:gd name="connsiteY17" fmla="*/ 2489353 h 3897536"/>
              <a:gd name="connsiteX18" fmla="*/ 2233246 w 7126622"/>
              <a:gd name="connsiteY18" fmla="*/ 2717953 h 3897536"/>
              <a:gd name="connsiteX19" fmla="*/ 4536831 w 7126622"/>
              <a:gd name="connsiteY19" fmla="*/ 2665199 h 3897536"/>
              <a:gd name="connsiteX20" fmla="*/ 5161085 w 7126622"/>
              <a:gd name="connsiteY20" fmla="*/ 2533314 h 3897536"/>
              <a:gd name="connsiteX21" fmla="*/ 5284177 w 7126622"/>
              <a:gd name="connsiteY21" fmla="*/ 2005776 h 3897536"/>
              <a:gd name="connsiteX22" fmla="*/ 5257800 w 7126622"/>
              <a:gd name="connsiteY22" fmla="*/ 1319976 h 3897536"/>
              <a:gd name="connsiteX23" fmla="*/ 5266593 w 7126622"/>
              <a:gd name="connsiteY23" fmla="*/ 502292 h 3897536"/>
              <a:gd name="connsiteX24" fmla="*/ 5899638 w 7126622"/>
              <a:gd name="connsiteY24" fmla="*/ 1130 h 3897536"/>
              <a:gd name="connsiteX25" fmla="*/ 7060223 w 7126622"/>
              <a:gd name="connsiteY25" fmla="*/ 634176 h 3897536"/>
              <a:gd name="connsiteX26" fmla="*/ 6937130 w 7126622"/>
              <a:gd name="connsiteY26" fmla="*/ 2419014 h 3897536"/>
              <a:gd name="connsiteX27" fmla="*/ 6541477 w 7126622"/>
              <a:gd name="connsiteY27" fmla="*/ 3430129 h 3897536"/>
              <a:gd name="connsiteX28" fmla="*/ 5451231 w 7126622"/>
              <a:gd name="connsiteY28" fmla="*/ 3808199 h 3897536"/>
              <a:gd name="connsiteX29" fmla="*/ 3305908 w 7126622"/>
              <a:gd name="connsiteY29" fmla="*/ 3887329 h 3897536"/>
              <a:gd name="connsiteX30" fmla="*/ 1565031 w 7126622"/>
              <a:gd name="connsiteY30" fmla="*/ 3834575 h 3897536"/>
              <a:gd name="connsiteX31" fmla="*/ 509953 w 7126622"/>
              <a:gd name="connsiteY31" fmla="*/ 3333414 h 3897536"/>
              <a:gd name="connsiteX32" fmla="*/ 87923 w 7126622"/>
              <a:gd name="connsiteY3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661746 w 7126622"/>
              <a:gd name="connsiteY14" fmla="*/ 2287130 h 3897536"/>
              <a:gd name="connsiteX15" fmla="*/ 1705708 w 7126622"/>
              <a:gd name="connsiteY15" fmla="*/ 2410222 h 3897536"/>
              <a:gd name="connsiteX16" fmla="*/ 1776046 w 7126622"/>
              <a:gd name="connsiteY16" fmla="*/ 2489353 h 3897536"/>
              <a:gd name="connsiteX17" fmla="*/ 2233246 w 7126622"/>
              <a:gd name="connsiteY17" fmla="*/ 2717953 h 3897536"/>
              <a:gd name="connsiteX18" fmla="*/ 4536831 w 7126622"/>
              <a:gd name="connsiteY18" fmla="*/ 2665199 h 3897536"/>
              <a:gd name="connsiteX19" fmla="*/ 5161085 w 7126622"/>
              <a:gd name="connsiteY19" fmla="*/ 2533314 h 3897536"/>
              <a:gd name="connsiteX20" fmla="*/ 5284177 w 7126622"/>
              <a:gd name="connsiteY20" fmla="*/ 2005776 h 3897536"/>
              <a:gd name="connsiteX21" fmla="*/ 5257800 w 7126622"/>
              <a:gd name="connsiteY21" fmla="*/ 1319976 h 3897536"/>
              <a:gd name="connsiteX22" fmla="*/ 5266593 w 7126622"/>
              <a:gd name="connsiteY22" fmla="*/ 502292 h 3897536"/>
              <a:gd name="connsiteX23" fmla="*/ 5899638 w 7126622"/>
              <a:gd name="connsiteY23" fmla="*/ 1130 h 3897536"/>
              <a:gd name="connsiteX24" fmla="*/ 7060223 w 7126622"/>
              <a:gd name="connsiteY24" fmla="*/ 634176 h 3897536"/>
              <a:gd name="connsiteX25" fmla="*/ 6937130 w 7126622"/>
              <a:gd name="connsiteY25" fmla="*/ 2419014 h 3897536"/>
              <a:gd name="connsiteX26" fmla="*/ 6541477 w 7126622"/>
              <a:gd name="connsiteY26" fmla="*/ 3430129 h 3897536"/>
              <a:gd name="connsiteX27" fmla="*/ 5451231 w 7126622"/>
              <a:gd name="connsiteY27" fmla="*/ 3808199 h 3897536"/>
              <a:gd name="connsiteX28" fmla="*/ 3305908 w 7126622"/>
              <a:gd name="connsiteY28" fmla="*/ 3887329 h 3897536"/>
              <a:gd name="connsiteX29" fmla="*/ 1565031 w 7126622"/>
              <a:gd name="connsiteY29" fmla="*/ 3834575 h 3897536"/>
              <a:gd name="connsiteX30" fmla="*/ 509953 w 7126622"/>
              <a:gd name="connsiteY30" fmla="*/ 3333414 h 3897536"/>
              <a:gd name="connsiteX31" fmla="*/ 87923 w 7126622"/>
              <a:gd name="connsiteY3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705708 w 7126622"/>
              <a:gd name="connsiteY14" fmla="*/ 2410222 h 3897536"/>
              <a:gd name="connsiteX15" fmla="*/ 1776046 w 7126622"/>
              <a:gd name="connsiteY15" fmla="*/ 2489353 h 3897536"/>
              <a:gd name="connsiteX16" fmla="*/ 2233246 w 7126622"/>
              <a:gd name="connsiteY16" fmla="*/ 2717953 h 3897536"/>
              <a:gd name="connsiteX17" fmla="*/ 4536831 w 7126622"/>
              <a:gd name="connsiteY17" fmla="*/ 2665199 h 3897536"/>
              <a:gd name="connsiteX18" fmla="*/ 5161085 w 7126622"/>
              <a:gd name="connsiteY18" fmla="*/ 2533314 h 3897536"/>
              <a:gd name="connsiteX19" fmla="*/ 5284177 w 7126622"/>
              <a:gd name="connsiteY19" fmla="*/ 2005776 h 3897536"/>
              <a:gd name="connsiteX20" fmla="*/ 5257800 w 7126622"/>
              <a:gd name="connsiteY20" fmla="*/ 1319976 h 3897536"/>
              <a:gd name="connsiteX21" fmla="*/ 5266593 w 7126622"/>
              <a:gd name="connsiteY21" fmla="*/ 502292 h 3897536"/>
              <a:gd name="connsiteX22" fmla="*/ 5899638 w 7126622"/>
              <a:gd name="connsiteY22" fmla="*/ 1130 h 3897536"/>
              <a:gd name="connsiteX23" fmla="*/ 7060223 w 7126622"/>
              <a:gd name="connsiteY23" fmla="*/ 634176 h 3897536"/>
              <a:gd name="connsiteX24" fmla="*/ 6937130 w 7126622"/>
              <a:gd name="connsiteY24" fmla="*/ 2419014 h 3897536"/>
              <a:gd name="connsiteX25" fmla="*/ 6541477 w 7126622"/>
              <a:gd name="connsiteY25" fmla="*/ 3430129 h 3897536"/>
              <a:gd name="connsiteX26" fmla="*/ 5451231 w 7126622"/>
              <a:gd name="connsiteY26" fmla="*/ 3808199 h 3897536"/>
              <a:gd name="connsiteX27" fmla="*/ 3305908 w 7126622"/>
              <a:gd name="connsiteY27" fmla="*/ 3887329 h 3897536"/>
              <a:gd name="connsiteX28" fmla="*/ 1565031 w 7126622"/>
              <a:gd name="connsiteY28" fmla="*/ 3834575 h 3897536"/>
              <a:gd name="connsiteX29" fmla="*/ 509953 w 7126622"/>
              <a:gd name="connsiteY29" fmla="*/ 3333414 h 3897536"/>
              <a:gd name="connsiteX30" fmla="*/ 87923 w 7126622"/>
              <a:gd name="connsiteY3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05708 w 7126622"/>
              <a:gd name="connsiteY13" fmla="*/ 2410222 h 3897536"/>
              <a:gd name="connsiteX14" fmla="*/ 1776046 w 7126622"/>
              <a:gd name="connsiteY14" fmla="*/ 2489353 h 3897536"/>
              <a:gd name="connsiteX15" fmla="*/ 2233246 w 7126622"/>
              <a:gd name="connsiteY15" fmla="*/ 2717953 h 3897536"/>
              <a:gd name="connsiteX16" fmla="*/ 4536831 w 7126622"/>
              <a:gd name="connsiteY16" fmla="*/ 2665199 h 3897536"/>
              <a:gd name="connsiteX17" fmla="*/ 5161085 w 7126622"/>
              <a:gd name="connsiteY17" fmla="*/ 2533314 h 3897536"/>
              <a:gd name="connsiteX18" fmla="*/ 5284177 w 7126622"/>
              <a:gd name="connsiteY18" fmla="*/ 2005776 h 3897536"/>
              <a:gd name="connsiteX19" fmla="*/ 5257800 w 7126622"/>
              <a:gd name="connsiteY19" fmla="*/ 1319976 h 3897536"/>
              <a:gd name="connsiteX20" fmla="*/ 5266593 w 7126622"/>
              <a:gd name="connsiteY20" fmla="*/ 502292 h 3897536"/>
              <a:gd name="connsiteX21" fmla="*/ 5899638 w 7126622"/>
              <a:gd name="connsiteY21" fmla="*/ 1130 h 3897536"/>
              <a:gd name="connsiteX22" fmla="*/ 7060223 w 7126622"/>
              <a:gd name="connsiteY22" fmla="*/ 634176 h 3897536"/>
              <a:gd name="connsiteX23" fmla="*/ 6937130 w 7126622"/>
              <a:gd name="connsiteY23" fmla="*/ 2419014 h 3897536"/>
              <a:gd name="connsiteX24" fmla="*/ 6541477 w 7126622"/>
              <a:gd name="connsiteY24" fmla="*/ 3430129 h 3897536"/>
              <a:gd name="connsiteX25" fmla="*/ 5451231 w 7126622"/>
              <a:gd name="connsiteY25" fmla="*/ 3808199 h 3897536"/>
              <a:gd name="connsiteX26" fmla="*/ 3305908 w 7126622"/>
              <a:gd name="connsiteY26" fmla="*/ 3887329 h 3897536"/>
              <a:gd name="connsiteX27" fmla="*/ 1565031 w 7126622"/>
              <a:gd name="connsiteY27" fmla="*/ 3834575 h 3897536"/>
              <a:gd name="connsiteX28" fmla="*/ 509953 w 7126622"/>
              <a:gd name="connsiteY28" fmla="*/ 3333414 h 3897536"/>
              <a:gd name="connsiteX29" fmla="*/ 87923 w 7126622"/>
              <a:gd name="connsiteY2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76046 w 7126622"/>
              <a:gd name="connsiteY13" fmla="*/ 2489353 h 3897536"/>
              <a:gd name="connsiteX14" fmla="*/ 2233246 w 7126622"/>
              <a:gd name="connsiteY14" fmla="*/ 2717953 h 3897536"/>
              <a:gd name="connsiteX15" fmla="*/ 4536831 w 7126622"/>
              <a:gd name="connsiteY15" fmla="*/ 2665199 h 3897536"/>
              <a:gd name="connsiteX16" fmla="*/ 5161085 w 7126622"/>
              <a:gd name="connsiteY16" fmla="*/ 2533314 h 3897536"/>
              <a:gd name="connsiteX17" fmla="*/ 5284177 w 7126622"/>
              <a:gd name="connsiteY17" fmla="*/ 2005776 h 3897536"/>
              <a:gd name="connsiteX18" fmla="*/ 5257800 w 7126622"/>
              <a:gd name="connsiteY18" fmla="*/ 1319976 h 3897536"/>
              <a:gd name="connsiteX19" fmla="*/ 5266593 w 7126622"/>
              <a:gd name="connsiteY19" fmla="*/ 502292 h 3897536"/>
              <a:gd name="connsiteX20" fmla="*/ 5899638 w 7126622"/>
              <a:gd name="connsiteY20" fmla="*/ 1130 h 3897536"/>
              <a:gd name="connsiteX21" fmla="*/ 7060223 w 7126622"/>
              <a:gd name="connsiteY21" fmla="*/ 634176 h 3897536"/>
              <a:gd name="connsiteX22" fmla="*/ 6937130 w 7126622"/>
              <a:gd name="connsiteY22" fmla="*/ 2419014 h 3897536"/>
              <a:gd name="connsiteX23" fmla="*/ 6541477 w 7126622"/>
              <a:gd name="connsiteY23" fmla="*/ 3430129 h 3897536"/>
              <a:gd name="connsiteX24" fmla="*/ 5451231 w 7126622"/>
              <a:gd name="connsiteY24" fmla="*/ 3808199 h 3897536"/>
              <a:gd name="connsiteX25" fmla="*/ 3305908 w 7126622"/>
              <a:gd name="connsiteY25" fmla="*/ 3887329 h 3897536"/>
              <a:gd name="connsiteX26" fmla="*/ 1565031 w 7126622"/>
              <a:gd name="connsiteY26" fmla="*/ 3834575 h 3897536"/>
              <a:gd name="connsiteX27" fmla="*/ 509953 w 7126622"/>
              <a:gd name="connsiteY27" fmla="*/ 3333414 h 3897536"/>
              <a:gd name="connsiteX28" fmla="*/ 87923 w 7126622"/>
              <a:gd name="connsiteY2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776046 w 7126622"/>
              <a:gd name="connsiteY12" fmla="*/ 2489353 h 3897536"/>
              <a:gd name="connsiteX13" fmla="*/ 2233246 w 7126622"/>
              <a:gd name="connsiteY13" fmla="*/ 2717953 h 3897536"/>
              <a:gd name="connsiteX14" fmla="*/ 4536831 w 7126622"/>
              <a:gd name="connsiteY14" fmla="*/ 2665199 h 3897536"/>
              <a:gd name="connsiteX15" fmla="*/ 5161085 w 7126622"/>
              <a:gd name="connsiteY15" fmla="*/ 2533314 h 3897536"/>
              <a:gd name="connsiteX16" fmla="*/ 5284177 w 7126622"/>
              <a:gd name="connsiteY16" fmla="*/ 2005776 h 3897536"/>
              <a:gd name="connsiteX17" fmla="*/ 5257800 w 7126622"/>
              <a:gd name="connsiteY17" fmla="*/ 1319976 h 3897536"/>
              <a:gd name="connsiteX18" fmla="*/ 5266593 w 7126622"/>
              <a:gd name="connsiteY18" fmla="*/ 502292 h 3897536"/>
              <a:gd name="connsiteX19" fmla="*/ 5899638 w 7126622"/>
              <a:gd name="connsiteY19" fmla="*/ 1130 h 3897536"/>
              <a:gd name="connsiteX20" fmla="*/ 7060223 w 7126622"/>
              <a:gd name="connsiteY20" fmla="*/ 634176 h 3897536"/>
              <a:gd name="connsiteX21" fmla="*/ 6937130 w 7126622"/>
              <a:gd name="connsiteY21" fmla="*/ 2419014 h 3897536"/>
              <a:gd name="connsiteX22" fmla="*/ 6541477 w 7126622"/>
              <a:gd name="connsiteY22" fmla="*/ 3430129 h 3897536"/>
              <a:gd name="connsiteX23" fmla="*/ 5451231 w 7126622"/>
              <a:gd name="connsiteY23" fmla="*/ 3808199 h 3897536"/>
              <a:gd name="connsiteX24" fmla="*/ 3305908 w 7126622"/>
              <a:gd name="connsiteY24" fmla="*/ 3887329 h 3897536"/>
              <a:gd name="connsiteX25" fmla="*/ 1565031 w 7126622"/>
              <a:gd name="connsiteY25" fmla="*/ 3834575 h 3897536"/>
              <a:gd name="connsiteX26" fmla="*/ 509953 w 7126622"/>
              <a:gd name="connsiteY26" fmla="*/ 3333414 h 3897536"/>
              <a:gd name="connsiteX27" fmla="*/ 87923 w 7126622"/>
              <a:gd name="connsiteY2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776046 w 7126622"/>
              <a:gd name="connsiteY11" fmla="*/ 2489353 h 3897536"/>
              <a:gd name="connsiteX12" fmla="*/ 2233246 w 7126622"/>
              <a:gd name="connsiteY12" fmla="*/ 2717953 h 3897536"/>
              <a:gd name="connsiteX13" fmla="*/ 4536831 w 7126622"/>
              <a:gd name="connsiteY13" fmla="*/ 2665199 h 3897536"/>
              <a:gd name="connsiteX14" fmla="*/ 5161085 w 7126622"/>
              <a:gd name="connsiteY14" fmla="*/ 2533314 h 3897536"/>
              <a:gd name="connsiteX15" fmla="*/ 5284177 w 7126622"/>
              <a:gd name="connsiteY15" fmla="*/ 2005776 h 3897536"/>
              <a:gd name="connsiteX16" fmla="*/ 5257800 w 7126622"/>
              <a:gd name="connsiteY16" fmla="*/ 1319976 h 3897536"/>
              <a:gd name="connsiteX17" fmla="*/ 5266593 w 7126622"/>
              <a:gd name="connsiteY17" fmla="*/ 502292 h 3897536"/>
              <a:gd name="connsiteX18" fmla="*/ 5899638 w 7126622"/>
              <a:gd name="connsiteY18" fmla="*/ 1130 h 3897536"/>
              <a:gd name="connsiteX19" fmla="*/ 7060223 w 7126622"/>
              <a:gd name="connsiteY19" fmla="*/ 634176 h 3897536"/>
              <a:gd name="connsiteX20" fmla="*/ 6937130 w 7126622"/>
              <a:gd name="connsiteY20" fmla="*/ 2419014 h 3897536"/>
              <a:gd name="connsiteX21" fmla="*/ 6541477 w 7126622"/>
              <a:gd name="connsiteY21" fmla="*/ 3430129 h 3897536"/>
              <a:gd name="connsiteX22" fmla="*/ 5451231 w 7126622"/>
              <a:gd name="connsiteY22" fmla="*/ 3808199 h 3897536"/>
              <a:gd name="connsiteX23" fmla="*/ 3305908 w 7126622"/>
              <a:gd name="connsiteY23" fmla="*/ 3887329 h 3897536"/>
              <a:gd name="connsiteX24" fmla="*/ 1565031 w 7126622"/>
              <a:gd name="connsiteY24" fmla="*/ 3834575 h 3897536"/>
              <a:gd name="connsiteX25" fmla="*/ 509953 w 7126622"/>
              <a:gd name="connsiteY25" fmla="*/ 3333414 h 3897536"/>
              <a:gd name="connsiteX26" fmla="*/ 87923 w 7126622"/>
              <a:gd name="connsiteY2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1776046 w 7126622"/>
              <a:gd name="connsiteY10" fmla="*/ 2489353 h 3897536"/>
              <a:gd name="connsiteX11" fmla="*/ 2233246 w 7126622"/>
              <a:gd name="connsiteY11" fmla="*/ 2717953 h 3897536"/>
              <a:gd name="connsiteX12" fmla="*/ 4536831 w 7126622"/>
              <a:gd name="connsiteY12" fmla="*/ 2665199 h 3897536"/>
              <a:gd name="connsiteX13" fmla="*/ 5161085 w 7126622"/>
              <a:gd name="connsiteY13" fmla="*/ 2533314 h 3897536"/>
              <a:gd name="connsiteX14" fmla="*/ 5284177 w 7126622"/>
              <a:gd name="connsiteY14" fmla="*/ 2005776 h 3897536"/>
              <a:gd name="connsiteX15" fmla="*/ 5257800 w 7126622"/>
              <a:gd name="connsiteY15" fmla="*/ 1319976 h 3897536"/>
              <a:gd name="connsiteX16" fmla="*/ 5266593 w 7126622"/>
              <a:gd name="connsiteY16" fmla="*/ 502292 h 3897536"/>
              <a:gd name="connsiteX17" fmla="*/ 5899638 w 7126622"/>
              <a:gd name="connsiteY17" fmla="*/ 1130 h 3897536"/>
              <a:gd name="connsiteX18" fmla="*/ 7060223 w 7126622"/>
              <a:gd name="connsiteY18" fmla="*/ 634176 h 3897536"/>
              <a:gd name="connsiteX19" fmla="*/ 6937130 w 7126622"/>
              <a:gd name="connsiteY19" fmla="*/ 2419014 h 3897536"/>
              <a:gd name="connsiteX20" fmla="*/ 6541477 w 7126622"/>
              <a:gd name="connsiteY20" fmla="*/ 3430129 h 3897536"/>
              <a:gd name="connsiteX21" fmla="*/ 5451231 w 7126622"/>
              <a:gd name="connsiteY21" fmla="*/ 3808199 h 3897536"/>
              <a:gd name="connsiteX22" fmla="*/ 3305908 w 7126622"/>
              <a:gd name="connsiteY22" fmla="*/ 3887329 h 3897536"/>
              <a:gd name="connsiteX23" fmla="*/ 1565031 w 7126622"/>
              <a:gd name="connsiteY23" fmla="*/ 3834575 h 3897536"/>
              <a:gd name="connsiteX24" fmla="*/ 509953 w 7126622"/>
              <a:gd name="connsiteY24" fmla="*/ 3333414 h 3897536"/>
              <a:gd name="connsiteX25" fmla="*/ 87923 w 7126622"/>
              <a:gd name="connsiteY2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2233246 w 7126622"/>
              <a:gd name="connsiteY10" fmla="*/ 2717953 h 3897536"/>
              <a:gd name="connsiteX11" fmla="*/ 4536831 w 7126622"/>
              <a:gd name="connsiteY11" fmla="*/ 2665199 h 3897536"/>
              <a:gd name="connsiteX12" fmla="*/ 5161085 w 7126622"/>
              <a:gd name="connsiteY12" fmla="*/ 2533314 h 3897536"/>
              <a:gd name="connsiteX13" fmla="*/ 5284177 w 7126622"/>
              <a:gd name="connsiteY13" fmla="*/ 2005776 h 3897536"/>
              <a:gd name="connsiteX14" fmla="*/ 5257800 w 7126622"/>
              <a:gd name="connsiteY14" fmla="*/ 1319976 h 3897536"/>
              <a:gd name="connsiteX15" fmla="*/ 5266593 w 7126622"/>
              <a:gd name="connsiteY15" fmla="*/ 502292 h 3897536"/>
              <a:gd name="connsiteX16" fmla="*/ 5899638 w 7126622"/>
              <a:gd name="connsiteY16" fmla="*/ 1130 h 3897536"/>
              <a:gd name="connsiteX17" fmla="*/ 7060223 w 7126622"/>
              <a:gd name="connsiteY17" fmla="*/ 634176 h 3897536"/>
              <a:gd name="connsiteX18" fmla="*/ 6937130 w 7126622"/>
              <a:gd name="connsiteY18" fmla="*/ 2419014 h 3897536"/>
              <a:gd name="connsiteX19" fmla="*/ 6541477 w 7126622"/>
              <a:gd name="connsiteY19" fmla="*/ 3430129 h 3897536"/>
              <a:gd name="connsiteX20" fmla="*/ 5451231 w 7126622"/>
              <a:gd name="connsiteY20" fmla="*/ 3808199 h 3897536"/>
              <a:gd name="connsiteX21" fmla="*/ 3305908 w 7126622"/>
              <a:gd name="connsiteY21" fmla="*/ 3887329 h 3897536"/>
              <a:gd name="connsiteX22" fmla="*/ 1565031 w 7126622"/>
              <a:gd name="connsiteY22" fmla="*/ 3834575 h 3897536"/>
              <a:gd name="connsiteX23" fmla="*/ 509953 w 7126622"/>
              <a:gd name="connsiteY23" fmla="*/ 3333414 h 3897536"/>
              <a:gd name="connsiteX24" fmla="*/ 87923 w 7126622"/>
              <a:gd name="connsiteY2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82616 w 7126622"/>
              <a:gd name="connsiteY7" fmla="*/ 2040945 h 3897536"/>
              <a:gd name="connsiteX8" fmla="*/ 1608993 w 7126622"/>
              <a:gd name="connsiteY8" fmla="*/ 2128868 h 3897536"/>
              <a:gd name="connsiteX9" fmla="*/ 2233246 w 7126622"/>
              <a:gd name="connsiteY9" fmla="*/ 2717953 h 3897536"/>
              <a:gd name="connsiteX10" fmla="*/ 4536831 w 7126622"/>
              <a:gd name="connsiteY10" fmla="*/ 2665199 h 3897536"/>
              <a:gd name="connsiteX11" fmla="*/ 5161085 w 7126622"/>
              <a:gd name="connsiteY11" fmla="*/ 2533314 h 3897536"/>
              <a:gd name="connsiteX12" fmla="*/ 5284177 w 7126622"/>
              <a:gd name="connsiteY12" fmla="*/ 2005776 h 3897536"/>
              <a:gd name="connsiteX13" fmla="*/ 5257800 w 7126622"/>
              <a:gd name="connsiteY13" fmla="*/ 1319976 h 3897536"/>
              <a:gd name="connsiteX14" fmla="*/ 5266593 w 7126622"/>
              <a:gd name="connsiteY14" fmla="*/ 502292 h 3897536"/>
              <a:gd name="connsiteX15" fmla="*/ 5899638 w 7126622"/>
              <a:gd name="connsiteY15" fmla="*/ 1130 h 3897536"/>
              <a:gd name="connsiteX16" fmla="*/ 7060223 w 7126622"/>
              <a:gd name="connsiteY16" fmla="*/ 634176 h 3897536"/>
              <a:gd name="connsiteX17" fmla="*/ 6937130 w 7126622"/>
              <a:gd name="connsiteY17" fmla="*/ 2419014 h 3897536"/>
              <a:gd name="connsiteX18" fmla="*/ 6541477 w 7126622"/>
              <a:gd name="connsiteY18" fmla="*/ 3430129 h 3897536"/>
              <a:gd name="connsiteX19" fmla="*/ 5451231 w 7126622"/>
              <a:gd name="connsiteY19" fmla="*/ 3808199 h 3897536"/>
              <a:gd name="connsiteX20" fmla="*/ 3305908 w 7126622"/>
              <a:gd name="connsiteY20" fmla="*/ 3887329 h 3897536"/>
              <a:gd name="connsiteX21" fmla="*/ 1565031 w 7126622"/>
              <a:gd name="connsiteY21" fmla="*/ 3834575 h 3897536"/>
              <a:gd name="connsiteX22" fmla="*/ 509953 w 7126622"/>
              <a:gd name="connsiteY22" fmla="*/ 3333414 h 3897536"/>
              <a:gd name="connsiteX23" fmla="*/ 87923 w 7126622"/>
              <a:gd name="connsiteY2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1608993 w 7126622"/>
              <a:gd name="connsiteY7" fmla="*/ 2128868 h 3897536"/>
              <a:gd name="connsiteX8" fmla="*/ 2233246 w 7126622"/>
              <a:gd name="connsiteY8" fmla="*/ 2717953 h 3897536"/>
              <a:gd name="connsiteX9" fmla="*/ 4536831 w 7126622"/>
              <a:gd name="connsiteY9" fmla="*/ 2665199 h 3897536"/>
              <a:gd name="connsiteX10" fmla="*/ 5161085 w 7126622"/>
              <a:gd name="connsiteY10" fmla="*/ 2533314 h 3897536"/>
              <a:gd name="connsiteX11" fmla="*/ 5284177 w 7126622"/>
              <a:gd name="connsiteY11" fmla="*/ 2005776 h 3897536"/>
              <a:gd name="connsiteX12" fmla="*/ 5257800 w 7126622"/>
              <a:gd name="connsiteY12" fmla="*/ 1319976 h 3897536"/>
              <a:gd name="connsiteX13" fmla="*/ 5266593 w 7126622"/>
              <a:gd name="connsiteY13" fmla="*/ 502292 h 3897536"/>
              <a:gd name="connsiteX14" fmla="*/ 5899638 w 7126622"/>
              <a:gd name="connsiteY14" fmla="*/ 1130 h 3897536"/>
              <a:gd name="connsiteX15" fmla="*/ 7060223 w 7126622"/>
              <a:gd name="connsiteY15" fmla="*/ 634176 h 3897536"/>
              <a:gd name="connsiteX16" fmla="*/ 6937130 w 7126622"/>
              <a:gd name="connsiteY16" fmla="*/ 2419014 h 3897536"/>
              <a:gd name="connsiteX17" fmla="*/ 6541477 w 7126622"/>
              <a:gd name="connsiteY17" fmla="*/ 3430129 h 3897536"/>
              <a:gd name="connsiteX18" fmla="*/ 5451231 w 7126622"/>
              <a:gd name="connsiteY18" fmla="*/ 3808199 h 3897536"/>
              <a:gd name="connsiteX19" fmla="*/ 3305908 w 7126622"/>
              <a:gd name="connsiteY19" fmla="*/ 3887329 h 3897536"/>
              <a:gd name="connsiteX20" fmla="*/ 1565031 w 7126622"/>
              <a:gd name="connsiteY20" fmla="*/ 3834575 h 3897536"/>
              <a:gd name="connsiteX21" fmla="*/ 509953 w 7126622"/>
              <a:gd name="connsiteY21" fmla="*/ 3333414 h 3897536"/>
              <a:gd name="connsiteX22" fmla="*/ 87923 w 7126622"/>
              <a:gd name="connsiteY2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2233246 w 7126622"/>
              <a:gd name="connsiteY7" fmla="*/ 2717953 h 3897536"/>
              <a:gd name="connsiteX8" fmla="*/ 4536831 w 7126622"/>
              <a:gd name="connsiteY8" fmla="*/ 2665199 h 3897536"/>
              <a:gd name="connsiteX9" fmla="*/ 5161085 w 7126622"/>
              <a:gd name="connsiteY9" fmla="*/ 2533314 h 3897536"/>
              <a:gd name="connsiteX10" fmla="*/ 5284177 w 7126622"/>
              <a:gd name="connsiteY10" fmla="*/ 2005776 h 3897536"/>
              <a:gd name="connsiteX11" fmla="*/ 5257800 w 7126622"/>
              <a:gd name="connsiteY11" fmla="*/ 1319976 h 3897536"/>
              <a:gd name="connsiteX12" fmla="*/ 5266593 w 7126622"/>
              <a:gd name="connsiteY12" fmla="*/ 502292 h 3897536"/>
              <a:gd name="connsiteX13" fmla="*/ 5899638 w 7126622"/>
              <a:gd name="connsiteY13" fmla="*/ 1130 h 3897536"/>
              <a:gd name="connsiteX14" fmla="*/ 7060223 w 7126622"/>
              <a:gd name="connsiteY14" fmla="*/ 634176 h 3897536"/>
              <a:gd name="connsiteX15" fmla="*/ 6937130 w 7126622"/>
              <a:gd name="connsiteY15" fmla="*/ 2419014 h 3897536"/>
              <a:gd name="connsiteX16" fmla="*/ 6541477 w 7126622"/>
              <a:gd name="connsiteY16" fmla="*/ 3430129 h 3897536"/>
              <a:gd name="connsiteX17" fmla="*/ 5451231 w 7126622"/>
              <a:gd name="connsiteY17" fmla="*/ 3808199 h 3897536"/>
              <a:gd name="connsiteX18" fmla="*/ 3305908 w 7126622"/>
              <a:gd name="connsiteY18" fmla="*/ 3887329 h 3897536"/>
              <a:gd name="connsiteX19" fmla="*/ 1565031 w 7126622"/>
              <a:gd name="connsiteY19" fmla="*/ 3834575 h 3897536"/>
              <a:gd name="connsiteX20" fmla="*/ 509953 w 7126622"/>
              <a:gd name="connsiteY20" fmla="*/ 3333414 h 3897536"/>
              <a:gd name="connsiteX21" fmla="*/ 87923 w 7126622"/>
              <a:gd name="connsiteY2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233246 w 7126622"/>
              <a:gd name="connsiteY6" fmla="*/ 2717953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57800 w 7126622"/>
              <a:gd name="connsiteY9" fmla="*/ 1319976 h 3897536"/>
              <a:gd name="connsiteX10" fmla="*/ 5266593 w 7126622"/>
              <a:gd name="connsiteY10" fmla="*/ 502292 h 3897536"/>
              <a:gd name="connsiteX11" fmla="*/ 5899638 w 7126622"/>
              <a:gd name="connsiteY11" fmla="*/ 1130 h 3897536"/>
              <a:gd name="connsiteX12" fmla="*/ 7060223 w 7126622"/>
              <a:gd name="connsiteY12" fmla="*/ 634176 h 3897536"/>
              <a:gd name="connsiteX13" fmla="*/ 6937130 w 7126622"/>
              <a:gd name="connsiteY13" fmla="*/ 2419014 h 3897536"/>
              <a:gd name="connsiteX14" fmla="*/ 6541477 w 7126622"/>
              <a:gd name="connsiteY14" fmla="*/ 3430129 h 3897536"/>
              <a:gd name="connsiteX15" fmla="*/ 5451231 w 7126622"/>
              <a:gd name="connsiteY15" fmla="*/ 3808199 h 3897536"/>
              <a:gd name="connsiteX16" fmla="*/ 3305908 w 7126622"/>
              <a:gd name="connsiteY16" fmla="*/ 3887329 h 3897536"/>
              <a:gd name="connsiteX17" fmla="*/ 1565031 w 7126622"/>
              <a:gd name="connsiteY17" fmla="*/ 3834575 h 3897536"/>
              <a:gd name="connsiteX18" fmla="*/ 509953 w 7126622"/>
              <a:gd name="connsiteY18" fmla="*/ 3333414 h 3897536"/>
              <a:gd name="connsiteX19" fmla="*/ 87923 w 7126622"/>
              <a:gd name="connsiteY19" fmla="*/ 2498145 h 3897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1521069 w 7126622"/>
              <a:gd name="connsiteY5" fmla="*/ 1656084 h 3899536"/>
              <a:gd name="connsiteX6" fmla="*/ 2004646 w 7126622"/>
              <a:gd name="connsiteY6" fmla="*/ 2667200 h 3899536"/>
              <a:gd name="connsiteX7" fmla="*/ 4035670 w 7126622"/>
              <a:gd name="connsiteY7" fmla="*/ 2755122 h 3899536"/>
              <a:gd name="connsiteX8" fmla="*/ 5161085 w 7126622"/>
              <a:gd name="connsiteY8" fmla="*/ 2535314 h 3899536"/>
              <a:gd name="connsiteX9" fmla="*/ 5257800 w 7126622"/>
              <a:gd name="connsiteY9" fmla="*/ 1321976 h 3899536"/>
              <a:gd name="connsiteX10" fmla="*/ 5257801 w 7126622"/>
              <a:gd name="connsiteY10" fmla="*/ 433954 h 3899536"/>
              <a:gd name="connsiteX11" fmla="*/ 5899638 w 7126622"/>
              <a:gd name="connsiteY11" fmla="*/ 3130 h 3899536"/>
              <a:gd name="connsiteX12" fmla="*/ 7060223 w 7126622"/>
              <a:gd name="connsiteY12" fmla="*/ 636176 h 3899536"/>
              <a:gd name="connsiteX13" fmla="*/ 6937130 w 7126622"/>
              <a:gd name="connsiteY13" fmla="*/ 2421014 h 3899536"/>
              <a:gd name="connsiteX14" fmla="*/ 6541477 w 7126622"/>
              <a:gd name="connsiteY14" fmla="*/ 3432129 h 3899536"/>
              <a:gd name="connsiteX15" fmla="*/ 5451231 w 7126622"/>
              <a:gd name="connsiteY15" fmla="*/ 3810199 h 3899536"/>
              <a:gd name="connsiteX16" fmla="*/ 3305908 w 7126622"/>
              <a:gd name="connsiteY16" fmla="*/ 3889329 h 3899536"/>
              <a:gd name="connsiteX17" fmla="*/ 1565031 w 7126622"/>
              <a:gd name="connsiteY17" fmla="*/ 3836575 h 3899536"/>
              <a:gd name="connsiteX18" fmla="*/ 509953 w 7126622"/>
              <a:gd name="connsiteY18" fmla="*/ 3335414 h 3899536"/>
              <a:gd name="connsiteX19" fmla="*/ 87923 w 7126622"/>
              <a:gd name="connsiteY19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237393 w 7126622"/>
              <a:gd name="connsiteY2" fmla="*/ 504292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520967 w 7137636"/>
              <a:gd name="connsiteY0" fmla="*/ 3335414 h 3899536"/>
              <a:gd name="connsiteX1" fmla="*/ 11014 w 7137636"/>
              <a:gd name="connsiteY1" fmla="*/ 1251638 h 3899536"/>
              <a:gd name="connsiteX2" fmla="*/ 248407 w 7137636"/>
              <a:gd name="connsiteY2" fmla="*/ 504292 h 3899536"/>
              <a:gd name="connsiteX3" fmla="*/ 1118845 w 7137636"/>
              <a:gd name="connsiteY3" fmla="*/ 73468 h 3899536"/>
              <a:gd name="connsiteX4" fmla="*/ 1672761 w 7137636"/>
              <a:gd name="connsiteY4" fmla="*/ 820814 h 3899536"/>
              <a:gd name="connsiteX5" fmla="*/ 2015660 w 7137636"/>
              <a:gd name="connsiteY5" fmla="*/ 2667200 h 3899536"/>
              <a:gd name="connsiteX6" fmla="*/ 4046684 w 7137636"/>
              <a:gd name="connsiteY6" fmla="*/ 2755122 h 3899536"/>
              <a:gd name="connsiteX7" fmla="*/ 5172099 w 7137636"/>
              <a:gd name="connsiteY7" fmla="*/ 2535314 h 3899536"/>
              <a:gd name="connsiteX8" fmla="*/ 5268814 w 7137636"/>
              <a:gd name="connsiteY8" fmla="*/ 1321976 h 3899536"/>
              <a:gd name="connsiteX9" fmla="*/ 5268815 w 7137636"/>
              <a:gd name="connsiteY9" fmla="*/ 433954 h 3899536"/>
              <a:gd name="connsiteX10" fmla="*/ 5910652 w 7137636"/>
              <a:gd name="connsiteY10" fmla="*/ 3130 h 3899536"/>
              <a:gd name="connsiteX11" fmla="*/ 7071237 w 7137636"/>
              <a:gd name="connsiteY11" fmla="*/ 636176 h 3899536"/>
              <a:gd name="connsiteX12" fmla="*/ 6948144 w 7137636"/>
              <a:gd name="connsiteY12" fmla="*/ 2421014 h 3899536"/>
              <a:gd name="connsiteX13" fmla="*/ 6552491 w 7137636"/>
              <a:gd name="connsiteY13" fmla="*/ 3432129 h 3899536"/>
              <a:gd name="connsiteX14" fmla="*/ 5462245 w 7137636"/>
              <a:gd name="connsiteY14" fmla="*/ 3810199 h 3899536"/>
              <a:gd name="connsiteX15" fmla="*/ 3316922 w 7137636"/>
              <a:gd name="connsiteY15" fmla="*/ 3889329 h 3899536"/>
              <a:gd name="connsiteX16" fmla="*/ 1576045 w 7137636"/>
              <a:gd name="connsiteY16" fmla="*/ 3836575 h 3899536"/>
              <a:gd name="connsiteX17" fmla="*/ 520967 w 7137636"/>
              <a:gd name="connsiteY17" fmla="*/ 3335414 h 3899536"/>
              <a:gd name="connsiteX0" fmla="*/ 496418 w 7113087"/>
              <a:gd name="connsiteY0" fmla="*/ 3335414 h 3899536"/>
              <a:gd name="connsiteX1" fmla="*/ 12842 w 7113087"/>
              <a:gd name="connsiteY1" fmla="*/ 1638499 h 3899536"/>
              <a:gd name="connsiteX2" fmla="*/ 223858 w 7113087"/>
              <a:gd name="connsiteY2" fmla="*/ 504292 h 3899536"/>
              <a:gd name="connsiteX3" fmla="*/ 1094296 w 7113087"/>
              <a:gd name="connsiteY3" fmla="*/ 73468 h 3899536"/>
              <a:gd name="connsiteX4" fmla="*/ 1648212 w 7113087"/>
              <a:gd name="connsiteY4" fmla="*/ 820814 h 3899536"/>
              <a:gd name="connsiteX5" fmla="*/ 1991111 w 7113087"/>
              <a:gd name="connsiteY5" fmla="*/ 2667200 h 3899536"/>
              <a:gd name="connsiteX6" fmla="*/ 4022135 w 7113087"/>
              <a:gd name="connsiteY6" fmla="*/ 2755122 h 3899536"/>
              <a:gd name="connsiteX7" fmla="*/ 5147550 w 7113087"/>
              <a:gd name="connsiteY7" fmla="*/ 2535314 h 3899536"/>
              <a:gd name="connsiteX8" fmla="*/ 5244265 w 7113087"/>
              <a:gd name="connsiteY8" fmla="*/ 1321976 h 3899536"/>
              <a:gd name="connsiteX9" fmla="*/ 5244266 w 7113087"/>
              <a:gd name="connsiteY9" fmla="*/ 433954 h 3899536"/>
              <a:gd name="connsiteX10" fmla="*/ 5886103 w 7113087"/>
              <a:gd name="connsiteY10" fmla="*/ 3130 h 3899536"/>
              <a:gd name="connsiteX11" fmla="*/ 7046688 w 7113087"/>
              <a:gd name="connsiteY11" fmla="*/ 636176 h 3899536"/>
              <a:gd name="connsiteX12" fmla="*/ 6923595 w 7113087"/>
              <a:gd name="connsiteY12" fmla="*/ 2421014 h 3899536"/>
              <a:gd name="connsiteX13" fmla="*/ 6527942 w 7113087"/>
              <a:gd name="connsiteY13" fmla="*/ 3432129 h 3899536"/>
              <a:gd name="connsiteX14" fmla="*/ 5437696 w 7113087"/>
              <a:gd name="connsiteY14" fmla="*/ 3810199 h 3899536"/>
              <a:gd name="connsiteX15" fmla="*/ 3292373 w 7113087"/>
              <a:gd name="connsiteY15" fmla="*/ 3889329 h 3899536"/>
              <a:gd name="connsiteX16" fmla="*/ 1551496 w 7113087"/>
              <a:gd name="connsiteY16" fmla="*/ 3836575 h 3899536"/>
              <a:gd name="connsiteX17" fmla="*/ 496418 w 7113087"/>
              <a:gd name="connsiteY17" fmla="*/ 3335414 h 3899536"/>
              <a:gd name="connsiteX0" fmla="*/ 496418 w 7113087"/>
              <a:gd name="connsiteY0" fmla="*/ 3335414 h 3880891"/>
              <a:gd name="connsiteX1" fmla="*/ 12842 w 7113087"/>
              <a:gd name="connsiteY1" fmla="*/ 1638499 h 3880891"/>
              <a:gd name="connsiteX2" fmla="*/ 223858 w 7113087"/>
              <a:gd name="connsiteY2" fmla="*/ 504292 h 3880891"/>
              <a:gd name="connsiteX3" fmla="*/ 1094296 w 7113087"/>
              <a:gd name="connsiteY3" fmla="*/ 73468 h 3880891"/>
              <a:gd name="connsiteX4" fmla="*/ 1648212 w 7113087"/>
              <a:gd name="connsiteY4" fmla="*/ 820814 h 3880891"/>
              <a:gd name="connsiteX5" fmla="*/ 1991111 w 7113087"/>
              <a:gd name="connsiteY5" fmla="*/ 2667200 h 3880891"/>
              <a:gd name="connsiteX6" fmla="*/ 4022135 w 7113087"/>
              <a:gd name="connsiteY6" fmla="*/ 2755122 h 3880891"/>
              <a:gd name="connsiteX7" fmla="*/ 5147550 w 7113087"/>
              <a:gd name="connsiteY7" fmla="*/ 2535314 h 3880891"/>
              <a:gd name="connsiteX8" fmla="*/ 5244265 w 7113087"/>
              <a:gd name="connsiteY8" fmla="*/ 1321976 h 3880891"/>
              <a:gd name="connsiteX9" fmla="*/ 5244266 w 7113087"/>
              <a:gd name="connsiteY9" fmla="*/ 433954 h 3880891"/>
              <a:gd name="connsiteX10" fmla="*/ 5886103 w 7113087"/>
              <a:gd name="connsiteY10" fmla="*/ 3130 h 3880891"/>
              <a:gd name="connsiteX11" fmla="*/ 7046688 w 7113087"/>
              <a:gd name="connsiteY11" fmla="*/ 636176 h 3880891"/>
              <a:gd name="connsiteX12" fmla="*/ 6923595 w 7113087"/>
              <a:gd name="connsiteY12" fmla="*/ 2421014 h 3880891"/>
              <a:gd name="connsiteX13" fmla="*/ 6527942 w 7113087"/>
              <a:gd name="connsiteY13" fmla="*/ 3432129 h 3880891"/>
              <a:gd name="connsiteX14" fmla="*/ 5437696 w 7113087"/>
              <a:gd name="connsiteY14" fmla="*/ 3810199 h 3880891"/>
              <a:gd name="connsiteX15" fmla="*/ 1551496 w 7113087"/>
              <a:gd name="connsiteY15" fmla="*/ 3836575 h 3880891"/>
              <a:gd name="connsiteX16" fmla="*/ 496418 w 7113087"/>
              <a:gd name="connsiteY16" fmla="*/ 3335414 h 3880891"/>
              <a:gd name="connsiteX0" fmla="*/ 496418 w 7113087"/>
              <a:gd name="connsiteY0" fmla="*/ 3335414 h 3907303"/>
              <a:gd name="connsiteX1" fmla="*/ 12842 w 7113087"/>
              <a:gd name="connsiteY1" fmla="*/ 1638499 h 3907303"/>
              <a:gd name="connsiteX2" fmla="*/ 223858 w 7113087"/>
              <a:gd name="connsiteY2" fmla="*/ 504292 h 3907303"/>
              <a:gd name="connsiteX3" fmla="*/ 1094296 w 7113087"/>
              <a:gd name="connsiteY3" fmla="*/ 73468 h 3907303"/>
              <a:gd name="connsiteX4" fmla="*/ 1648212 w 7113087"/>
              <a:gd name="connsiteY4" fmla="*/ 820814 h 3907303"/>
              <a:gd name="connsiteX5" fmla="*/ 1991111 w 7113087"/>
              <a:gd name="connsiteY5" fmla="*/ 2667200 h 3907303"/>
              <a:gd name="connsiteX6" fmla="*/ 4022135 w 7113087"/>
              <a:gd name="connsiteY6" fmla="*/ 2755122 h 3907303"/>
              <a:gd name="connsiteX7" fmla="*/ 5147550 w 7113087"/>
              <a:gd name="connsiteY7" fmla="*/ 2535314 h 3907303"/>
              <a:gd name="connsiteX8" fmla="*/ 5244265 w 7113087"/>
              <a:gd name="connsiteY8" fmla="*/ 1321976 h 3907303"/>
              <a:gd name="connsiteX9" fmla="*/ 5244266 w 7113087"/>
              <a:gd name="connsiteY9" fmla="*/ 433954 h 3907303"/>
              <a:gd name="connsiteX10" fmla="*/ 5886103 w 7113087"/>
              <a:gd name="connsiteY10" fmla="*/ 3130 h 3907303"/>
              <a:gd name="connsiteX11" fmla="*/ 7046688 w 7113087"/>
              <a:gd name="connsiteY11" fmla="*/ 636176 h 3907303"/>
              <a:gd name="connsiteX12" fmla="*/ 6923595 w 7113087"/>
              <a:gd name="connsiteY12" fmla="*/ 2421014 h 3907303"/>
              <a:gd name="connsiteX13" fmla="*/ 6527942 w 7113087"/>
              <a:gd name="connsiteY13" fmla="*/ 3432129 h 3907303"/>
              <a:gd name="connsiteX14" fmla="*/ 5437696 w 7113087"/>
              <a:gd name="connsiteY14" fmla="*/ 3810199 h 3907303"/>
              <a:gd name="connsiteX15" fmla="*/ 1964735 w 7113087"/>
              <a:gd name="connsiteY15" fmla="*/ 3871744 h 3907303"/>
              <a:gd name="connsiteX16" fmla="*/ 496418 w 7113087"/>
              <a:gd name="connsiteY16" fmla="*/ 3335414 h 3907303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4022135 w 7113087"/>
              <a:gd name="connsiteY6" fmla="*/ 2755122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38357 w 7113087"/>
              <a:gd name="connsiteY5" fmla="*/ 2500146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5078"/>
              <a:gd name="connsiteY0" fmla="*/ 3335414 h 3937138"/>
              <a:gd name="connsiteX1" fmla="*/ 12842 w 7115078"/>
              <a:gd name="connsiteY1" fmla="*/ 1638499 h 3937138"/>
              <a:gd name="connsiteX2" fmla="*/ 223858 w 7115078"/>
              <a:gd name="connsiteY2" fmla="*/ 504292 h 3937138"/>
              <a:gd name="connsiteX3" fmla="*/ 1094296 w 7115078"/>
              <a:gd name="connsiteY3" fmla="*/ 73468 h 3937138"/>
              <a:gd name="connsiteX4" fmla="*/ 1648212 w 7115078"/>
              <a:gd name="connsiteY4" fmla="*/ 820814 h 3937138"/>
              <a:gd name="connsiteX5" fmla="*/ 1938357 w 7115078"/>
              <a:gd name="connsiteY5" fmla="*/ 2500146 h 3937138"/>
              <a:gd name="connsiteX6" fmla="*/ 3459427 w 7115078"/>
              <a:gd name="connsiteY6" fmla="*/ 2763914 h 3937138"/>
              <a:gd name="connsiteX7" fmla="*/ 4980496 w 7115078"/>
              <a:gd name="connsiteY7" fmla="*/ 2588067 h 3937138"/>
              <a:gd name="connsiteX8" fmla="*/ 5244265 w 7115078"/>
              <a:gd name="connsiteY8" fmla="*/ 1321976 h 3937138"/>
              <a:gd name="connsiteX9" fmla="*/ 5244266 w 7115078"/>
              <a:gd name="connsiteY9" fmla="*/ 433954 h 3937138"/>
              <a:gd name="connsiteX10" fmla="*/ 5886103 w 7115078"/>
              <a:gd name="connsiteY10" fmla="*/ 3130 h 3937138"/>
              <a:gd name="connsiteX11" fmla="*/ 7046688 w 7115078"/>
              <a:gd name="connsiteY11" fmla="*/ 636176 h 3937138"/>
              <a:gd name="connsiteX12" fmla="*/ 6923595 w 7115078"/>
              <a:gd name="connsiteY12" fmla="*/ 2421014 h 3937138"/>
              <a:gd name="connsiteX13" fmla="*/ 6457604 w 7115078"/>
              <a:gd name="connsiteY13" fmla="*/ 3520052 h 3937138"/>
              <a:gd name="connsiteX14" fmla="*/ 4954119 w 7115078"/>
              <a:gd name="connsiteY14" fmla="*/ 3889330 h 3937138"/>
              <a:gd name="connsiteX15" fmla="*/ 1964735 w 7115078"/>
              <a:gd name="connsiteY15" fmla="*/ 3871744 h 3937138"/>
              <a:gd name="connsiteX16" fmla="*/ 496418 w 7115078"/>
              <a:gd name="connsiteY16" fmla="*/ 3335414 h 3937138"/>
              <a:gd name="connsiteX0" fmla="*/ 496418 w 7115078"/>
              <a:gd name="connsiteY0" fmla="*/ 3335414 h 3942275"/>
              <a:gd name="connsiteX1" fmla="*/ 12842 w 7115078"/>
              <a:gd name="connsiteY1" fmla="*/ 1638499 h 3942275"/>
              <a:gd name="connsiteX2" fmla="*/ 223858 w 7115078"/>
              <a:gd name="connsiteY2" fmla="*/ 504292 h 3942275"/>
              <a:gd name="connsiteX3" fmla="*/ 1094296 w 7115078"/>
              <a:gd name="connsiteY3" fmla="*/ 73468 h 3942275"/>
              <a:gd name="connsiteX4" fmla="*/ 1648212 w 7115078"/>
              <a:gd name="connsiteY4" fmla="*/ 820814 h 3942275"/>
              <a:gd name="connsiteX5" fmla="*/ 1938357 w 7115078"/>
              <a:gd name="connsiteY5" fmla="*/ 2500146 h 3942275"/>
              <a:gd name="connsiteX6" fmla="*/ 3459427 w 7115078"/>
              <a:gd name="connsiteY6" fmla="*/ 2763914 h 3942275"/>
              <a:gd name="connsiteX7" fmla="*/ 4980496 w 7115078"/>
              <a:gd name="connsiteY7" fmla="*/ 2588067 h 3942275"/>
              <a:gd name="connsiteX8" fmla="*/ 5244265 w 7115078"/>
              <a:gd name="connsiteY8" fmla="*/ 1321976 h 3942275"/>
              <a:gd name="connsiteX9" fmla="*/ 5244266 w 7115078"/>
              <a:gd name="connsiteY9" fmla="*/ 433954 h 3942275"/>
              <a:gd name="connsiteX10" fmla="*/ 5886103 w 7115078"/>
              <a:gd name="connsiteY10" fmla="*/ 3130 h 3942275"/>
              <a:gd name="connsiteX11" fmla="*/ 7046688 w 7115078"/>
              <a:gd name="connsiteY11" fmla="*/ 636176 h 3942275"/>
              <a:gd name="connsiteX12" fmla="*/ 6923595 w 7115078"/>
              <a:gd name="connsiteY12" fmla="*/ 2421014 h 3942275"/>
              <a:gd name="connsiteX13" fmla="*/ 6457604 w 7115078"/>
              <a:gd name="connsiteY13" fmla="*/ 3520052 h 3942275"/>
              <a:gd name="connsiteX14" fmla="*/ 4883781 w 7115078"/>
              <a:gd name="connsiteY14" fmla="*/ 3898123 h 3942275"/>
              <a:gd name="connsiteX15" fmla="*/ 1964735 w 7115078"/>
              <a:gd name="connsiteY15" fmla="*/ 3871744 h 3942275"/>
              <a:gd name="connsiteX16" fmla="*/ 496418 w 7115078"/>
              <a:gd name="connsiteY16" fmla="*/ 3335414 h 3942275"/>
              <a:gd name="connsiteX0" fmla="*/ 496418 w 6983065"/>
              <a:gd name="connsiteY0" fmla="*/ 3332284 h 3939145"/>
              <a:gd name="connsiteX1" fmla="*/ 12842 w 6983065"/>
              <a:gd name="connsiteY1" fmla="*/ 1635369 h 3939145"/>
              <a:gd name="connsiteX2" fmla="*/ 223858 w 6983065"/>
              <a:gd name="connsiteY2" fmla="*/ 501162 h 3939145"/>
              <a:gd name="connsiteX3" fmla="*/ 1094296 w 6983065"/>
              <a:gd name="connsiteY3" fmla="*/ 70338 h 3939145"/>
              <a:gd name="connsiteX4" fmla="*/ 1648212 w 6983065"/>
              <a:gd name="connsiteY4" fmla="*/ 817684 h 3939145"/>
              <a:gd name="connsiteX5" fmla="*/ 1938357 w 6983065"/>
              <a:gd name="connsiteY5" fmla="*/ 2497016 h 3939145"/>
              <a:gd name="connsiteX6" fmla="*/ 3459427 w 6983065"/>
              <a:gd name="connsiteY6" fmla="*/ 2760784 h 3939145"/>
              <a:gd name="connsiteX7" fmla="*/ 4980496 w 6983065"/>
              <a:gd name="connsiteY7" fmla="*/ 2584937 h 3939145"/>
              <a:gd name="connsiteX8" fmla="*/ 5244265 w 6983065"/>
              <a:gd name="connsiteY8" fmla="*/ 1318846 h 3939145"/>
              <a:gd name="connsiteX9" fmla="*/ 5244266 w 6983065"/>
              <a:gd name="connsiteY9" fmla="*/ 430824 h 3939145"/>
              <a:gd name="connsiteX10" fmla="*/ 5886103 w 6983065"/>
              <a:gd name="connsiteY10" fmla="*/ 0 h 3939145"/>
              <a:gd name="connsiteX11" fmla="*/ 6862050 w 6983065"/>
              <a:gd name="connsiteY11" fmla="*/ 430822 h 3939145"/>
              <a:gd name="connsiteX12" fmla="*/ 6923595 w 6983065"/>
              <a:gd name="connsiteY12" fmla="*/ 2417884 h 3939145"/>
              <a:gd name="connsiteX13" fmla="*/ 6457604 w 6983065"/>
              <a:gd name="connsiteY13" fmla="*/ 3516922 h 3939145"/>
              <a:gd name="connsiteX14" fmla="*/ 4883781 w 6983065"/>
              <a:gd name="connsiteY14" fmla="*/ 3894993 h 3939145"/>
              <a:gd name="connsiteX15" fmla="*/ 1964735 w 6983065"/>
              <a:gd name="connsiteY15" fmla="*/ 3868614 h 3939145"/>
              <a:gd name="connsiteX16" fmla="*/ 496418 w 6983065"/>
              <a:gd name="connsiteY16" fmla="*/ 3332284 h 393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83065" h="3939145">
                <a:moveTo>
                  <a:pt x="496418" y="3332284"/>
                </a:moveTo>
                <a:cubicBezTo>
                  <a:pt x="171103" y="2960077"/>
                  <a:pt x="58269" y="2107223"/>
                  <a:pt x="12842" y="1635369"/>
                </a:cubicBezTo>
                <a:cubicBezTo>
                  <a:pt x="-32585" y="1163515"/>
                  <a:pt x="43616" y="762001"/>
                  <a:pt x="223858" y="501162"/>
                </a:cubicBezTo>
                <a:cubicBezTo>
                  <a:pt x="404100" y="240323"/>
                  <a:pt x="856904" y="17584"/>
                  <a:pt x="1094296" y="70338"/>
                </a:cubicBezTo>
                <a:cubicBezTo>
                  <a:pt x="1331688" y="123092"/>
                  <a:pt x="1507535" y="413238"/>
                  <a:pt x="1648212" y="817684"/>
                </a:cubicBezTo>
                <a:cubicBezTo>
                  <a:pt x="1788889" y="1222130"/>
                  <a:pt x="1513396" y="2092570"/>
                  <a:pt x="1938357" y="2497016"/>
                </a:cubicBezTo>
                <a:cubicBezTo>
                  <a:pt x="2363318" y="2901462"/>
                  <a:pt x="2952404" y="2746131"/>
                  <a:pt x="3459427" y="2760784"/>
                </a:cubicBezTo>
                <a:cubicBezTo>
                  <a:pt x="3966450" y="2775438"/>
                  <a:pt x="4683023" y="2825260"/>
                  <a:pt x="4980496" y="2584937"/>
                </a:cubicBezTo>
                <a:cubicBezTo>
                  <a:pt x="5277969" y="2344614"/>
                  <a:pt x="5200303" y="1677865"/>
                  <a:pt x="5244265" y="1318846"/>
                </a:cubicBezTo>
                <a:cubicBezTo>
                  <a:pt x="5288227" y="959827"/>
                  <a:pt x="5137293" y="650632"/>
                  <a:pt x="5244266" y="430824"/>
                </a:cubicBezTo>
                <a:cubicBezTo>
                  <a:pt x="5351239" y="211016"/>
                  <a:pt x="5616472" y="0"/>
                  <a:pt x="5886103" y="0"/>
                </a:cubicBezTo>
                <a:cubicBezTo>
                  <a:pt x="6155734" y="0"/>
                  <a:pt x="6689135" y="27841"/>
                  <a:pt x="6862050" y="430822"/>
                </a:cubicBezTo>
                <a:cubicBezTo>
                  <a:pt x="7034965" y="833803"/>
                  <a:pt x="6991003" y="1903534"/>
                  <a:pt x="6923595" y="2417884"/>
                </a:cubicBezTo>
                <a:cubicBezTo>
                  <a:pt x="6856187" y="2932234"/>
                  <a:pt x="6797573" y="3270737"/>
                  <a:pt x="6457604" y="3516922"/>
                </a:cubicBezTo>
                <a:cubicBezTo>
                  <a:pt x="6117635" y="3763107"/>
                  <a:pt x="5632593" y="3836378"/>
                  <a:pt x="4883781" y="3894993"/>
                </a:cubicBezTo>
                <a:cubicBezTo>
                  <a:pt x="4134970" y="3953608"/>
                  <a:pt x="2695962" y="3962399"/>
                  <a:pt x="1964735" y="3868614"/>
                </a:cubicBezTo>
                <a:cubicBezTo>
                  <a:pt x="1233508" y="3774829"/>
                  <a:pt x="821733" y="3704491"/>
                  <a:pt x="496418" y="3332284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A4080-5A52-4CD1-BE99-9A449313F328}"/>
              </a:ext>
            </a:extLst>
          </p:cNvPr>
          <p:cNvSpPr txBox="1"/>
          <p:nvPr/>
        </p:nvSpPr>
        <p:spPr>
          <a:xfrm>
            <a:off x="2503486" y="1902001"/>
            <a:ext cx="328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Wrapper</a:t>
            </a:r>
            <a:r>
              <a:rPr lang="en-US" sz="2400" dirty="0">
                <a:noFill/>
              </a:rPr>
              <a:t>: Extra code</a:t>
            </a:r>
          </a:p>
        </p:txBody>
      </p:sp>
    </p:spTree>
    <p:extLst>
      <p:ext uri="{BB962C8B-B14F-4D97-AF65-F5344CB8AC3E}">
        <p14:creationId xmlns:p14="http://schemas.microsoft.com/office/powerpoint/2010/main" val="10569881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21D-F5AF-4155-8DA8-157480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experiments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E4515F-3F7D-43A5-9DB7-7FBA1F9DA645}"/>
              </a:ext>
            </a:extLst>
          </p:cNvPr>
          <p:cNvGrpSpPr/>
          <p:nvPr/>
        </p:nvGrpSpPr>
        <p:grpSpPr>
          <a:xfrm>
            <a:off x="3101284" y="2637101"/>
            <a:ext cx="1189749" cy="1804739"/>
            <a:chOff x="3101284" y="2637101"/>
            <a:chExt cx="1189749" cy="1804739"/>
          </a:xfrm>
        </p:grpSpPr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614BACC-C289-4E72-9164-9FDE179D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447" y="3128334"/>
              <a:ext cx="889424" cy="125196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AEDCEE-EC98-4FE1-9889-94AF16F4F486}"/>
                </a:ext>
              </a:extLst>
            </p:cNvPr>
            <p:cNvSpPr/>
            <p:nvPr/>
          </p:nvSpPr>
          <p:spPr>
            <a:xfrm>
              <a:off x="3191607" y="3015759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C7FDE9-AB7C-4643-AF59-65A799965343}"/>
                </a:ext>
              </a:extLst>
            </p:cNvPr>
            <p:cNvSpPr txBox="1"/>
            <p:nvPr/>
          </p:nvSpPr>
          <p:spPr>
            <a:xfrm>
              <a:off x="3101284" y="263710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084D3B-E35B-46D8-8130-0B5F5BA21865}"/>
              </a:ext>
            </a:extLst>
          </p:cNvPr>
          <p:cNvGrpSpPr/>
          <p:nvPr/>
        </p:nvGrpSpPr>
        <p:grpSpPr>
          <a:xfrm>
            <a:off x="4150574" y="2632470"/>
            <a:ext cx="1757857" cy="1809370"/>
            <a:chOff x="4150574" y="2632470"/>
            <a:chExt cx="1757857" cy="1809370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31F65DE6-2238-41EF-9471-82D33A55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3150082"/>
              <a:ext cx="682159" cy="682159"/>
            </a:xfrm>
            <a:prstGeom prst="rect">
              <a:avLst/>
            </a:prstGeom>
          </p:spPr>
        </p:pic>
        <p:pic>
          <p:nvPicPr>
            <p:cNvPr id="5" name="Picture 2" descr="Image result for CSS icons">
              <a:extLst>
                <a:ext uri="{FF2B5EF4-FFF2-40B4-BE49-F238E27FC236}">
                  <a16:creationId xmlns:a16="http://schemas.microsoft.com/office/drawing/2014/main" id="{25DA22BB-9CB9-47DB-8957-1EB279382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3150082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javascript icons">
              <a:extLst>
                <a:ext uri="{FF2B5EF4-FFF2-40B4-BE49-F238E27FC236}">
                  <a16:creationId xmlns:a16="http://schemas.microsoft.com/office/drawing/2014/main" id="{CEE07FFD-6A90-4EBC-8439-CB48546C4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3148566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usic">
              <a:extLst>
                <a:ext uri="{FF2B5EF4-FFF2-40B4-BE49-F238E27FC236}">
                  <a16:creationId xmlns:a16="http://schemas.microsoft.com/office/drawing/2014/main" id="{B88F2CE5-886E-4A2E-B3E1-5E9FE28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3765" y="3954142"/>
              <a:ext cx="443738" cy="443738"/>
            </a:xfrm>
            <a:prstGeom prst="rect">
              <a:avLst/>
            </a:prstGeom>
          </p:spPr>
        </p:pic>
        <p:pic>
          <p:nvPicPr>
            <p:cNvPr id="8" name="Graphic 7" descr="Film strip">
              <a:extLst>
                <a:ext uri="{FF2B5EF4-FFF2-40B4-BE49-F238E27FC236}">
                  <a16:creationId xmlns:a16="http://schemas.microsoft.com/office/drawing/2014/main" id="{320AE867-51A6-4E61-8537-0920304B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72867" y="3954142"/>
              <a:ext cx="443738" cy="443738"/>
            </a:xfrm>
            <a:prstGeom prst="rect">
              <a:avLst/>
            </a:prstGeom>
          </p:spPr>
        </p:pic>
        <p:pic>
          <p:nvPicPr>
            <p:cNvPr id="9" name="Graphic 8" descr="Image">
              <a:extLst>
                <a:ext uri="{FF2B5EF4-FFF2-40B4-BE49-F238E27FC236}">
                  <a16:creationId xmlns:a16="http://schemas.microsoft.com/office/drawing/2014/main" id="{76C4380E-CD0F-49F0-9DAA-A49F326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09093" y="3954142"/>
              <a:ext cx="443738" cy="44373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F9B99B-1AC1-41C6-AF99-4077F617E10E}"/>
                </a:ext>
              </a:extLst>
            </p:cNvPr>
            <p:cNvSpPr/>
            <p:nvPr/>
          </p:nvSpPr>
          <p:spPr>
            <a:xfrm>
              <a:off x="4212767" y="3015759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E80547-FA9C-422C-996E-DE76ADC8308E}"/>
                </a:ext>
              </a:extLst>
            </p:cNvPr>
            <p:cNvSpPr txBox="1"/>
            <p:nvPr/>
          </p:nvSpPr>
          <p:spPr>
            <a:xfrm>
              <a:off x="4466811" y="2632470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157D65A-09AF-4857-8D40-0490C94F079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2" r="16573"/>
          <a:stretch/>
        </p:blipFill>
        <p:spPr>
          <a:xfrm>
            <a:off x="1535780" y="2269113"/>
            <a:ext cx="1055077" cy="1096046"/>
          </a:xfrm>
          <a:prstGeom prst="rect">
            <a:avLst/>
          </a:prstGeom>
        </p:spPr>
      </p:pic>
      <p:pic>
        <p:nvPicPr>
          <p:cNvPr id="2050" name="Picture 2" descr="Gorilla Experiment Builder - Home | Facebook">
            <a:extLst>
              <a:ext uri="{FF2B5EF4-FFF2-40B4-BE49-F238E27FC236}">
                <a16:creationId xmlns:a16="http://schemas.microsoft.com/office/drawing/2014/main" id="{AA764C45-ABD5-4A69-BD4D-252834780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174" y="2269113"/>
            <a:ext cx="1096046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45EF4F-6479-48F1-BA97-67635075102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44646" y="4894494"/>
            <a:ext cx="991684" cy="4958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8E42A0-3D18-4626-8B5F-1AA2E80FD3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7292" y="4949839"/>
            <a:ext cx="1276528" cy="400106"/>
          </a:xfrm>
          <a:prstGeom prst="rect">
            <a:avLst/>
          </a:prstGeom>
        </p:spPr>
      </p:pic>
      <p:pic>
        <p:nvPicPr>
          <p:cNvPr id="2052" name="Picture 4" descr="jsPsych">
            <a:extLst>
              <a:ext uri="{FF2B5EF4-FFF2-40B4-BE49-F238E27FC236}">
                <a16:creationId xmlns:a16="http://schemas.microsoft.com/office/drawing/2014/main" id="{0674612A-8911-4716-BD3E-BB1D09790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7" r="20219"/>
          <a:stretch/>
        </p:blipFill>
        <p:spPr bwMode="auto">
          <a:xfrm>
            <a:off x="1513881" y="3609476"/>
            <a:ext cx="1081204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76991F-DC13-4E03-8D79-4C334B2B11F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7" r="25288"/>
          <a:stretch/>
        </p:blipFill>
        <p:spPr>
          <a:xfrm>
            <a:off x="6548917" y="3609476"/>
            <a:ext cx="1041846" cy="1096046"/>
          </a:xfrm>
          <a:prstGeom prst="rect">
            <a:avLst/>
          </a:prstGeom>
        </p:spPr>
      </p:pic>
      <p:pic>
        <p:nvPicPr>
          <p:cNvPr id="2054" name="Picture 6" descr="Testable (@tstbl) | Twitter">
            <a:extLst>
              <a:ext uri="{FF2B5EF4-FFF2-40B4-BE49-F238E27FC236}">
                <a16:creationId xmlns:a16="http://schemas.microsoft.com/office/drawing/2014/main" id="{FE73FC64-2D7D-420A-A755-1E23D7127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784" y="4833600"/>
            <a:ext cx="1580054" cy="58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63C9718-7415-4145-9A31-A73A7720135A}"/>
              </a:ext>
            </a:extLst>
          </p:cNvPr>
          <p:cNvSpPr/>
          <p:nvPr/>
        </p:nvSpPr>
        <p:spPr>
          <a:xfrm>
            <a:off x="1077404" y="1943096"/>
            <a:ext cx="6983065" cy="3939145"/>
          </a:xfrm>
          <a:custGeom>
            <a:avLst/>
            <a:gdLst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334608 w 7821629"/>
              <a:gd name="connsiteY72" fmla="*/ 2883877 h 4730262"/>
              <a:gd name="connsiteX73" fmla="*/ 4448908 w 7821629"/>
              <a:gd name="connsiteY73" fmla="*/ 2919046 h 4730262"/>
              <a:gd name="connsiteX74" fmla="*/ 4501662 w 7821629"/>
              <a:gd name="connsiteY74" fmla="*/ 2936631 h 4730262"/>
              <a:gd name="connsiteX75" fmla="*/ 4572000 w 7821629"/>
              <a:gd name="connsiteY75" fmla="*/ 2971800 h 4730262"/>
              <a:gd name="connsiteX76" fmla="*/ 4598377 w 7821629"/>
              <a:gd name="connsiteY76" fmla="*/ 2989385 h 4730262"/>
              <a:gd name="connsiteX77" fmla="*/ 4633546 w 7821629"/>
              <a:gd name="connsiteY77" fmla="*/ 2998177 h 4730262"/>
              <a:gd name="connsiteX78" fmla="*/ 4659923 w 7821629"/>
              <a:gd name="connsiteY78" fmla="*/ 3024554 h 4730262"/>
              <a:gd name="connsiteX79" fmla="*/ 4791808 w 7821629"/>
              <a:gd name="connsiteY79" fmla="*/ 3059723 h 4730262"/>
              <a:gd name="connsiteX80" fmla="*/ 4967654 w 7821629"/>
              <a:gd name="connsiteY80" fmla="*/ 3050931 h 4730262"/>
              <a:gd name="connsiteX81" fmla="*/ 5020408 w 7821629"/>
              <a:gd name="connsiteY81" fmla="*/ 3042139 h 4730262"/>
              <a:gd name="connsiteX82" fmla="*/ 5117123 w 7821629"/>
              <a:gd name="connsiteY82" fmla="*/ 3033346 h 4730262"/>
              <a:gd name="connsiteX83" fmla="*/ 5231423 w 7821629"/>
              <a:gd name="connsiteY83" fmla="*/ 2998177 h 4730262"/>
              <a:gd name="connsiteX84" fmla="*/ 5266593 w 7821629"/>
              <a:gd name="connsiteY84" fmla="*/ 2945423 h 4730262"/>
              <a:gd name="connsiteX85" fmla="*/ 5345723 w 7821629"/>
              <a:gd name="connsiteY85" fmla="*/ 2857500 h 4730262"/>
              <a:gd name="connsiteX86" fmla="*/ 5380893 w 7821629"/>
              <a:gd name="connsiteY86" fmla="*/ 2822331 h 4730262"/>
              <a:gd name="connsiteX87" fmla="*/ 5407270 w 7821629"/>
              <a:gd name="connsiteY87" fmla="*/ 2778369 h 4730262"/>
              <a:gd name="connsiteX88" fmla="*/ 5433646 w 7821629"/>
              <a:gd name="connsiteY88" fmla="*/ 2743200 h 4730262"/>
              <a:gd name="connsiteX89" fmla="*/ 5486400 w 7821629"/>
              <a:gd name="connsiteY89" fmla="*/ 2576146 h 4730262"/>
              <a:gd name="connsiteX90" fmla="*/ 5503985 w 7821629"/>
              <a:gd name="connsiteY90" fmla="*/ 2532185 h 4730262"/>
              <a:gd name="connsiteX91" fmla="*/ 5539154 w 7821629"/>
              <a:gd name="connsiteY91" fmla="*/ 2400300 h 4730262"/>
              <a:gd name="connsiteX92" fmla="*/ 5530362 w 7821629"/>
              <a:gd name="connsiteY92" fmla="*/ 1802423 h 4730262"/>
              <a:gd name="connsiteX93" fmla="*/ 5512777 w 7821629"/>
              <a:gd name="connsiteY93" fmla="*/ 1714500 h 4730262"/>
              <a:gd name="connsiteX94" fmla="*/ 5495193 w 7821629"/>
              <a:gd name="connsiteY94" fmla="*/ 1617785 h 4730262"/>
              <a:gd name="connsiteX95" fmla="*/ 5477608 w 7821629"/>
              <a:gd name="connsiteY95" fmla="*/ 1459523 h 4730262"/>
              <a:gd name="connsiteX96" fmla="*/ 5521570 w 7821629"/>
              <a:gd name="connsiteY96" fmla="*/ 896816 h 4730262"/>
              <a:gd name="connsiteX97" fmla="*/ 5750170 w 7821629"/>
              <a:gd name="connsiteY97" fmla="*/ 439616 h 4730262"/>
              <a:gd name="connsiteX98" fmla="*/ 5961185 w 7821629"/>
              <a:gd name="connsiteY98" fmla="*/ 281354 h 4730262"/>
              <a:gd name="connsiteX99" fmla="*/ 6110654 w 7821629"/>
              <a:gd name="connsiteY99" fmla="*/ 211016 h 4730262"/>
              <a:gd name="connsiteX100" fmla="*/ 6295293 w 7821629"/>
              <a:gd name="connsiteY100" fmla="*/ 105508 h 4730262"/>
              <a:gd name="connsiteX101" fmla="*/ 6682154 w 7821629"/>
              <a:gd name="connsiteY101" fmla="*/ 0 h 4730262"/>
              <a:gd name="connsiteX102" fmla="*/ 7033846 w 7821629"/>
              <a:gd name="connsiteY102" fmla="*/ 26377 h 4730262"/>
              <a:gd name="connsiteX103" fmla="*/ 7121770 w 7821629"/>
              <a:gd name="connsiteY103" fmla="*/ 79131 h 4730262"/>
              <a:gd name="connsiteX104" fmla="*/ 7376746 w 7821629"/>
              <a:gd name="connsiteY104" fmla="*/ 465992 h 4730262"/>
              <a:gd name="connsiteX105" fmla="*/ 7570177 w 7821629"/>
              <a:gd name="connsiteY105" fmla="*/ 1011116 h 4730262"/>
              <a:gd name="connsiteX106" fmla="*/ 7666893 w 7821629"/>
              <a:gd name="connsiteY106" fmla="*/ 1459523 h 4730262"/>
              <a:gd name="connsiteX107" fmla="*/ 7728439 w 7821629"/>
              <a:gd name="connsiteY107" fmla="*/ 1670539 h 4730262"/>
              <a:gd name="connsiteX108" fmla="*/ 7781193 w 7821629"/>
              <a:gd name="connsiteY108" fmla="*/ 2039816 h 4730262"/>
              <a:gd name="connsiteX109" fmla="*/ 7807570 w 7821629"/>
              <a:gd name="connsiteY109" fmla="*/ 2198077 h 4730262"/>
              <a:gd name="connsiteX110" fmla="*/ 7798777 w 7821629"/>
              <a:gd name="connsiteY110" fmla="*/ 2822331 h 4730262"/>
              <a:gd name="connsiteX111" fmla="*/ 7658100 w 7821629"/>
              <a:gd name="connsiteY111" fmla="*/ 3147646 h 4730262"/>
              <a:gd name="connsiteX112" fmla="*/ 7587762 w 7821629"/>
              <a:gd name="connsiteY112" fmla="*/ 3253154 h 4730262"/>
              <a:gd name="connsiteX113" fmla="*/ 7499839 w 7821629"/>
              <a:gd name="connsiteY113" fmla="*/ 3358662 h 4730262"/>
              <a:gd name="connsiteX114" fmla="*/ 7385539 w 7821629"/>
              <a:gd name="connsiteY114" fmla="*/ 3552092 h 4730262"/>
              <a:gd name="connsiteX115" fmla="*/ 7165731 w 7821629"/>
              <a:gd name="connsiteY115" fmla="*/ 3842239 h 4730262"/>
              <a:gd name="connsiteX116" fmla="*/ 7077808 w 7821629"/>
              <a:gd name="connsiteY116" fmla="*/ 3965331 h 4730262"/>
              <a:gd name="connsiteX117" fmla="*/ 6875585 w 7821629"/>
              <a:gd name="connsiteY117" fmla="*/ 4229100 h 4730262"/>
              <a:gd name="connsiteX118" fmla="*/ 6717323 w 7821629"/>
              <a:gd name="connsiteY118" fmla="*/ 4273062 h 4730262"/>
              <a:gd name="connsiteX119" fmla="*/ 6515100 w 7821629"/>
              <a:gd name="connsiteY119" fmla="*/ 4299439 h 4730262"/>
              <a:gd name="connsiteX120" fmla="*/ 6409593 w 7821629"/>
              <a:gd name="connsiteY120" fmla="*/ 4325816 h 4730262"/>
              <a:gd name="connsiteX121" fmla="*/ 6251331 w 7821629"/>
              <a:gd name="connsiteY121" fmla="*/ 4360985 h 4730262"/>
              <a:gd name="connsiteX122" fmla="*/ 6066693 w 7821629"/>
              <a:gd name="connsiteY122" fmla="*/ 4413739 h 4730262"/>
              <a:gd name="connsiteX123" fmla="*/ 5794131 w 7821629"/>
              <a:gd name="connsiteY123" fmla="*/ 4475285 h 4730262"/>
              <a:gd name="connsiteX124" fmla="*/ 5688623 w 7821629"/>
              <a:gd name="connsiteY124" fmla="*/ 4510454 h 4730262"/>
              <a:gd name="connsiteX125" fmla="*/ 5451231 w 7821629"/>
              <a:gd name="connsiteY125" fmla="*/ 4563208 h 4730262"/>
              <a:gd name="connsiteX126" fmla="*/ 5328139 w 7821629"/>
              <a:gd name="connsiteY126" fmla="*/ 4598377 h 4730262"/>
              <a:gd name="connsiteX127" fmla="*/ 5222631 w 7821629"/>
              <a:gd name="connsiteY127" fmla="*/ 4624754 h 4730262"/>
              <a:gd name="connsiteX128" fmla="*/ 4985239 w 7821629"/>
              <a:gd name="connsiteY128" fmla="*/ 4695092 h 4730262"/>
              <a:gd name="connsiteX129" fmla="*/ 4721470 w 7821629"/>
              <a:gd name="connsiteY129" fmla="*/ 4730262 h 4730262"/>
              <a:gd name="connsiteX130" fmla="*/ 4255477 w 7821629"/>
              <a:gd name="connsiteY130" fmla="*/ 4703885 h 4730262"/>
              <a:gd name="connsiteX131" fmla="*/ 3815862 w 7821629"/>
              <a:gd name="connsiteY131" fmla="*/ 4695092 h 4730262"/>
              <a:gd name="connsiteX132" fmla="*/ 3508131 w 7821629"/>
              <a:gd name="connsiteY132" fmla="*/ 4659923 h 4730262"/>
              <a:gd name="connsiteX133" fmla="*/ 3420208 w 7821629"/>
              <a:gd name="connsiteY133" fmla="*/ 4651131 h 4730262"/>
              <a:gd name="connsiteX134" fmla="*/ 3341077 w 7821629"/>
              <a:gd name="connsiteY134" fmla="*/ 4642339 h 4730262"/>
              <a:gd name="connsiteX135" fmla="*/ 3182816 w 7821629"/>
              <a:gd name="connsiteY135" fmla="*/ 4633546 h 4730262"/>
              <a:gd name="connsiteX136" fmla="*/ 2963008 w 7821629"/>
              <a:gd name="connsiteY136" fmla="*/ 4615962 h 4730262"/>
              <a:gd name="connsiteX137" fmla="*/ 2822331 w 7821629"/>
              <a:gd name="connsiteY137" fmla="*/ 4598377 h 4730262"/>
              <a:gd name="connsiteX138" fmla="*/ 2628900 w 7821629"/>
              <a:gd name="connsiteY138" fmla="*/ 4572000 h 4730262"/>
              <a:gd name="connsiteX139" fmla="*/ 2497016 w 7821629"/>
              <a:gd name="connsiteY139" fmla="*/ 4554416 h 4730262"/>
              <a:gd name="connsiteX140" fmla="*/ 2338754 w 7821629"/>
              <a:gd name="connsiteY140" fmla="*/ 4536831 h 4730262"/>
              <a:gd name="connsiteX141" fmla="*/ 2198077 w 7821629"/>
              <a:gd name="connsiteY141" fmla="*/ 4519246 h 4730262"/>
              <a:gd name="connsiteX142" fmla="*/ 2118946 w 7821629"/>
              <a:gd name="connsiteY142" fmla="*/ 4510454 h 4730262"/>
              <a:gd name="connsiteX143" fmla="*/ 2066193 w 7821629"/>
              <a:gd name="connsiteY143" fmla="*/ 4501662 h 4730262"/>
              <a:gd name="connsiteX144" fmla="*/ 1943100 w 7821629"/>
              <a:gd name="connsiteY144" fmla="*/ 4484077 h 4730262"/>
              <a:gd name="connsiteX145" fmla="*/ 1890346 w 7821629"/>
              <a:gd name="connsiteY145" fmla="*/ 4475285 h 4730262"/>
              <a:gd name="connsiteX146" fmla="*/ 1846385 w 7821629"/>
              <a:gd name="connsiteY146" fmla="*/ 4466492 h 4730262"/>
              <a:gd name="connsiteX147" fmla="*/ 1740877 w 7821629"/>
              <a:gd name="connsiteY147" fmla="*/ 4448908 h 4730262"/>
              <a:gd name="connsiteX148" fmla="*/ 1591408 w 7821629"/>
              <a:gd name="connsiteY148" fmla="*/ 4413739 h 4730262"/>
              <a:gd name="connsiteX149" fmla="*/ 1485900 w 7821629"/>
              <a:gd name="connsiteY149" fmla="*/ 4387362 h 4730262"/>
              <a:gd name="connsiteX150" fmla="*/ 1345223 w 7821629"/>
              <a:gd name="connsiteY150" fmla="*/ 4352192 h 4730262"/>
              <a:gd name="connsiteX151" fmla="*/ 1178170 w 7821629"/>
              <a:gd name="connsiteY151" fmla="*/ 4334608 h 4730262"/>
              <a:gd name="connsiteX152" fmla="*/ 1019908 w 7821629"/>
              <a:gd name="connsiteY152" fmla="*/ 4273062 h 4730262"/>
              <a:gd name="connsiteX153" fmla="*/ 940777 w 7821629"/>
              <a:gd name="connsiteY153" fmla="*/ 4246685 h 4730262"/>
              <a:gd name="connsiteX154" fmla="*/ 870439 w 7821629"/>
              <a:gd name="connsiteY154" fmla="*/ 4220308 h 4730262"/>
              <a:gd name="connsiteX155" fmla="*/ 817685 w 7821629"/>
              <a:gd name="connsiteY155" fmla="*/ 4202723 h 4730262"/>
              <a:gd name="connsiteX156" fmla="*/ 764931 w 7821629"/>
              <a:gd name="connsiteY156" fmla="*/ 4176346 h 4730262"/>
              <a:gd name="connsiteX157" fmla="*/ 720970 w 7821629"/>
              <a:gd name="connsiteY157" fmla="*/ 4158762 h 4730262"/>
              <a:gd name="connsiteX158" fmla="*/ 553916 w 7821629"/>
              <a:gd name="connsiteY158" fmla="*/ 4026877 h 4730262"/>
              <a:gd name="connsiteX159" fmla="*/ 518746 w 7821629"/>
              <a:gd name="connsiteY159" fmla="*/ 4000500 h 4730262"/>
              <a:gd name="connsiteX160" fmla="*/ 457200 w 7821629"/>
              <a:gd name="connsiteY160" fmla="*/ 3938954 h 4730262"/>
              <a:gd name="connsiteX161" fmla="*/ 422031 w 7821629"/>
              <a:gd name="connsiteY161" fmla="*/ 3903785 h 4730262"/>
              <a:gd name="connsiteX162" fmla="*/ 404446 w 7821629"/>
              <a:gd name="connsiteY162" fmla="*/ 3877408 h 4730262"/>
              <a:gd name="connsiteX163" fmla="*/ 369277 w 7821629"/>
              <a:gd name="connsiteY163" fmla="*/ 3842239 h 4730262"/>
              <a:gd name="connsiteX164" fmla="*/ 351693 w 7821629"/>
              <a:gd name="connsiteY164" fmla="*/ 3815862 h 4730262"/>
              <a:gd name="connsiteX165" fmla="*/ 298939 w 7821629"/>
              <a:gd name="connsiteY165" fmla="*/ 3745523 h 4730262"/>
              <a:gd name="connsiteX166" fmla="*/ 246185 w 7821629"/>
              <a:gd name="connsiteY166" fmla="*/ 3648808 h 4730262"/>
              <a:gd name="connsiteX167" fmla="*/ 228600 w 7821629"/>
              <a:gd name="connsiteY167" fmla="*/ 3604846 h 4730262"/>
              <a:gd name="connsiteX168" fmla="*/ 149470 w 7821629"/>
              <a:gd name="connsiteY168" fmla="*/ 3455377 h 4730262"/>
              <a:gd name="connsiteX169" fmla="*/ 114300 w 7821629"/>
              <a:gd name="connsiteY169" fmla="*/ 3349869 h 4730262"/>
              <a:gd name="connsiteX170" fmla="*/ 96716 w 7821629"/>
              <a:gd name="connsiteY170" fmla="*/ 3297116 h 4730262"/>
              <a:gd name="connsiteX171" fmla="*/ 87923 w 7821629"/>
              <a:gd name="connsiteY171" fmla="*/ 3253154 h 4730262"/>
              <a:gd name="connsiteX172" fmla="*/ 61546 w 7821629"/>
              <a:gd name="connsiteY172" fmla="*/ 3112477 h 4730262"/>
              <a:gd name="connsiteX173" fmla="*/ 52754 w 7821629"/>
              <a:gd name="connsiteY173" fmla="*/ 3024554 h 4730262"/>
              <a:gd name="connsiteX174" fmla="*/ 35170 w 7821629"/>
              <a:gd name="connsiteY174" fmla="*/ 2936631 h 4730262"/>
              <a:gd name="connsiteX175" fmla="*/ 26377 w 7821629"/>
              <a:gd name="connsiteY175" fmla="*/ 2866292 h 4730262"/>
              <a:gd name="connsiteX176" fmla="*/ 17585 w 7821629"/>
              <a:gd name="connsiteY176" fmla="*/ 2751992 h 4730262"/>
              <a:gd name="connsiteX177" fmla="*/ 8793 w 7821629"/>
              <a:gd name="connsiteY177" fmla="*/ 2725616 h 4730262"/>
              <a:gd name="connsiteX178" fmla="*/ 0 w 7821629"/>
              <a:gd name="connsiteY178" fmla="*/ 2690446 h 4730262"/>
              <a:gd name="connsiteX179" fmla="*/ 8793 w 7821629"/>
              <a:gd name="connsiteY179" fmla="*/ 2294792 h 4730262"/>
              <a:gd name="connsiteX180" fmla="*/ 35170 w 7821629"/>
              <a:gd name="connsiteY180" fmla="*/ 2215662 h 4730262"/>
              <a:gd name="connsiteX181" fmla="*/ 52754 w 7821629"/>
              <a:gd name="connsiteY181" fmla="*/ 2162908 h 4730262"/>
              <a:gd name="connsiteX182" fmla="*/ 70339 w 7821629"/>
              <a:gd name="connsiteY182" fmla="*/ 2118946 h 4730262"/>
              <a:gd name="connsiteX183" fmla="*/ 87923 w 7821629"/>
              <a:gd name="connsiteY183" fmla="*/ 2066192 h 4730262"/>
              <a:gd name="connsiteX184" fmla="*/ 96716 w 7821629"/>
              <a:gd name="connsiteY184" fmla="*/ 2039816 h 4730262"/>
              <a:gd name="connsiteX185" fmla="*/ 105508 w 7821629"/>
              <a:gd name="connsiteY185" fmla="*/ 2004646 h 4730262"/>
              <a:gd name="connsiteX186" fmla="*/ 123093 w 7821629"/>
              <a:gd name="connsiteY186" fmla="*/ 1978269 h 4730262"/>
              <a:gd name="connsiteX187" fmla="*/ 149470 w 7821629"/>
              <a:gd name="connsiteY187" fmla="*/ 1890346 h 4730262"/>
              <a:gd name="connsiteX188" fmla="*/ 167054 w 7821629"/>
              <a:gd name="connsiteY188" fmla="*/ 1863969 h 4730262"/>
              <a:gd name="connsiteX189" fmla="*/ 175846 w 7821629"/>
              <a:gd name="connsiteY189" fmla="*/ 1820008 h 4730262"/>
              <a:gd name="connsiteX190" fmla="*/ 184639 w 7821629"/>
              <a:gd name="connsiteY19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501662 w 7821629"/>
              <a:gd name="connsiteY72" fmla="*/ 2936631 h 4730262"/>
              <a:gd name="connsiteX73" fmla="*/ 4572000 w 7821629"/>
              <a:gd name="connsiteY73" fmla="*/ 2971800 h 4730262"/>
              <a:gd name="connsiteX74" fmla="*/ 4598377 w 7821629"/>
              <a:gd name="connsiteY74" fmla="*/ 2989385 h 4730262"/>
              <a:gd name="connsiteX75" fmla="*/ 4633546 w 7821629"/>
              <a:gd name="connsiteY75" fmla="*/ 2998177 h 4730262"/>
              <a:gd name="connsiteX76" fmla="*/ 4659923 w 7821629"/>
              <a:gd name="connsiteY76" fmla="*/ 3024554 h 4730262"/>
              <a:gd name="connsiteX77" fmla="*/ 4791808 w 7821629"/>
              <a:gd name="connsiteY77" fmla="*/ 3059723 h 4730262"/>
              <a:gd name="connsiteX78" fmla="*/ 4967654 w 7821629"/>
              <a:gd name="connsiteY78" fmla="*/ 3050931 h 4730262"/>
              <a:gd name="connsiteX79" fmla="*/ 5020408 w 7821629"/>
              <a:gd name="connsiteY79" fmla="*/ 3042139 h 4730262"/>
              <a:gd name="connsiteX80" fmla="*/ 5117123 w 7821629"/>
              <a:gd name="connsiteY80" fmla="*/ 3033346 h 4730262"/>
              <a:gd name="connsiteX81" fmla="*/ 5231423 w 7821629"/>
              <a:gd name="connsiteY81" fmla="*/ 2998177 h 4730262"/>
              <a:gd name="connsiteX82" fmla="*/ 5266593 w 7821629"/>
              <a:gd name="connsiteY82" fmla="*/ 2945423 h 4730262"/>
              <a:gd name="connsiteX83" fmla="*/ 5345723 w 7821629"/>
              <a:gd name="connsiteY83" fmla="*/ 2857500 h 4730262"/>
              <a:gd name="connsiteX84" fmla="*/ 5380893 w 7821629"/>
              <a:gd name="connsiteY84" fmla="*/ 2822331 h 4730262"/>
              <a:gd name="connsiteX85" fmla="*/ 5407270 w 7821629"/>
              <a:gd name="connsiteY85" fmla="*/ 2778369 h 4730262"/>
              <a:gd name="connsiteX86" fmla="*/ 5433646 w 7821629"/>
              <a:gd name="connsiteY86" fmla="*/ 2743200 h 4730262"/>
              <a:gd name="connsiteX87" fmla="*/ 5486400 w 7821629"/>
              <a:gd name="connsiteY87" fmla="*/ 2576146 h 4730262"/>
              <a:gd name="connsiteX88" fmla="*/ 5503985 w 7821629"/>
              <a:gd name="connsiteY88" fmla="*/ 2532185 h 4730262"/>
              <a:gd name="connsiteX89" fmla="*/ 5539154 w 7821629"/>
              <a:gd name="connsiteY89" fmla="*/ 2400300 h 4730262"/>
              <a:gd name="connsiteX90" fmla="*/ 5530362 w 7821629"/>
              <a:gd name="connsiteY90" fmla="*/ 1802423 h 4730262"/>
              <a:gd name="connsiteX91" fmla="*/ 5512777 w 7821629"/>
              <a:gd name="connsiteY91" fmla="*/ 1714500 h 4730262"/>
              <a:gd name="connsiteX92" fmla="*/ 5495193 w 7821629"/>
              <a:gd name="connsiteY92" fmla="*/ 1617785 h 4730262"/>
              <a:gd name="connsiteX93" fmla="*/ 5477608 w 7821629"/>
              <a:gd name="connsiteY93" fmla="*/ 1459523 h 4730262"/>
              <a:gd name="connsiteX94" fmla="*/ 5521570 w 7821629"/>
              <a:gd name="connsiteY94" fmla="*/ 896816 h 4730262"/>
              <a:gd name="connsiteX95" fmla="*/ 5750170 w 7821629"/>
              <a:gd name="connsiteY95" fmla="*/ 439616 h 4730262"/>
              <a:gd name="connsiteX96" fmla="*/ 5961185 w 7821629"/>
              <a:gd name="connsiteY96" fmla="*/ 281354 h 4730262"/>
              <a:gd name="connsiteX97" fmla="*/ 6110654 w 7821629"/>
              <a:gd name="connsiteY97" fmla="*/ 211016 h 4730262"/>
              <a:gd name="connsiteX98" fmla="*/ 6295293 w 7821629"/>
              <a:gd name="connsiteY98" fmla="*/ 105508 h 4730262"/>
              <a:gd name="connsiteX99" fmla="*/ 6682154 w 7821629"/>
              <a:gd name="connsiteY99" fmla="*/ 0 h 4730262"/>
              <a:gd name="connsiteX100" fmla="*/ 7033846 w 7821629"/>
              <a:gd name="connsiteY100" fmla="*/ 26377 h 4730262"/>
              <a:gd name="connsiteX101" fmla="*/ 7121770 w 7821629"/>
              <a:gd name="connsiteY101" fmla="*/ 79131 h 4730262"/>
              <a:gd name="connsiteX102" fmla="*/ 7376746 w 7821629"/>
              <a:gd name="connsiteY102" fmla="*/ 465992 h 4730262"/>
              <a:gd name="connsiteX103" fmla="*/ 7570177 w 7821629"/>
              <a:gd name="connsiteY103" fmla="*/ 1011116 h 4730262"/>
              <a:gd name="connsiteX104" fmla="*/ 7666893 w 7821629"/>
              <a:gd name="connsiteY104" fmla="*/ 1459523 h 4730262"/>
              <a:gd name="connsiteX105" fmla="*/ 7728439 w 7821629"/>
              <a:gd name="connsiteY105" fmla="*/ 1670539 h 4730262"/>
              <a:gd name="connsiteX106" fmla="*/ 7781193 w 7821629"/>
              <a:gd name="connsiteY106" fmla="*/ 2039816 h 4730262"/>
              <a:gd name="connsiteX107" fmla="*/ 7807570 w 7821629"/>
              <a:gd name="connsiteY107" fmla="*/ 2198077 h 4730262"/>
              <a:gd name="connsiteX108" fmla="*/ 7798777 w 7821629"/>
              <a:gd name="connsiteY108" fmla="*/ 2822331 h 4730262"/>
              <a:gd name="connsiteX109" fmla="*/ 7658100 w 7821629"/>
              <a:gd name="connsiteY109" fmla="*/ 3147646 h 4730262"/>
              <a:gd name="connsiteX110" fmla="*/ 7587762 w 7821629"/>
              <a:gd name="connsiteY110" fmla="*/ 3253154 h 4730262"/>
              <a:gd name="connsiteX111" fmla="*/ 7499839 w 7821629"/>
              <a:gd name="connsiteY111" fmla="*/ 3358662 h 4730262"/>
              <a:gd name="connsiteX112" fmla="*/ 7385539 w 7821629"/>
              <a:gd name="connsiteY112" fmla="*/ 3552092 h 4730262"/>
              <a:gd name="connsiteX113" fmla="*/ 7165731 w 7821629"/>
              <a:gd name="connsiteY113" fmla="*/ 3842239 h 4730262"/>
              <a:gd name="connsiteX114" fmla="*/ 7077808 w 7821629"/>
              <a:gd name="connsiteY114" fmla="*/ 3965331 h 4730262"/>
              <a:gd name="connsiteX115" fmla="*/ 6875585 w 7821629"/>
              <a:gd name="connsiteY115" fmla="*/ 4229100 h 4730262"/>
              <a:gd name="connsiteX116" fmla="*/ 6717323 w 7821629"/>
              <a:gd name="connsiteY116" fmla="*/ 4273062 h 4730262"/>
              <a:gd name="connsiteX117" fmla="*/ 6515100 w 7821629"/>
              <a:gd name="connsiteY117" fmla="*/ 4299439 h 4730262"/>
              <a:gd name="connsiteX118" fmla="*/ 6409593 w 7821629"/>
              <a:gd name="connsiteY118" fmla="*/ 4325816 h 4730262"/>
              <a:gd name="connsiteX119" fmla="*/ 6251331 w 7821629"/>
              <a:gd name="connsiteY119" fmla="*/ 4360985 h 4730262"/>
              <a:gd name="connsiteX120" fmla="*/ 6066693 w 7821629"/>
              <a:gd name="connsiteY120" fmla="*/ 4413739 h 4730262"/>
              <a:gd name="connsiteX121" fmla="*/ 5794131 w 7821629"/>
              <a:gd name="connsiteY121" fmla="*/ 4475285 h 4730262"/>
              <a:gd name="connsiteX122" fmla="*/ 5688623 w 7821629"/>
              <a:gd name="connsiteY122" fmla="*/ 4510454 h 4730262"/>
              <a:gd name="connsiteX123" fmla="*/ 5451231 w 7821629"/>
              <a:gd name="connsiteY123" fmla="*/ 4563208 h 4730262"/>
              <a:gd name="connsiteX124" fmla="*/ 5328139 w 7821629"/>
              <a:gd name="connsiteY124" fmla="*/ 4598377 h 4730262"/>
              <a:gd name="connsiteX125" fmla="*/ 5222631 w 7821629"/>
              <a:gd name="connsiteY125" fmla="*/ 4624754 h 4730262"/>
              <a:gd name="connsiteX126" fmla="*/ 4985239 w 7821629"/>
              <a:gd name="connsiteY126" fmla="*/ 4695092 h 4730262"/>
              <a:gd name="connsiteX127" fmla="*/ 4721470 w 7821629"/>
              <a:gd name="connsiteY127" fmla="*/ 4730262 h 4730262"/>
              <a:gd name="connsiteX128" fmla="*/ 4255477 w 7821629"/>
              <a:gd name="connsiteY128" fmla="*/ 4703885 h 4730262"/>
              <a:gd name="connsiteX129" fmla="*/ 3815862 w 7821629"/>
              <a:gd name="connsiteY129" fmla="*/ 4695092 h 4730262"/>
              <a:gd name="connsiteX130" fmla="*/ 3508131 w 7821629"/>
              <a:gd name="connsiteY130" fmla="*/ 4659923 h 4730262"/>
              <a:gd name="connsiteX131" fmla="*/ 3420208 w 7821629"/>
              <a:gd name="connsiteY131" fmla="*/ 4651131 h 4730262"/>
              <a:gd name="connsiteX132" fmla="*/ 3341077 w 7821629"/>
              <a:gd name="connsiteY132" fmla="*/ 4642339 h 4730262"/>
              <a:gd name="connsiteX133" fmla="*/ 3182816 w 7821629"/>
              <a:gd name="connsiteY133" fmla="*/ 4633546 h 4730262"/>
              <a:gd name="connsiteX134" fmla="*/ 2963008 w 7821629"/>
              <a:gd name="connsiteY134" fmla="*/ 4615962 h 4730262"/>
              <a:gd name="connsiteX135" fmla="*/ 2822331 w 7821629"/>
              <a:gd name="connsiteY135" fmla="*/ 4598377 h 4730262"/>
              <a:gd name="connsiteX136" fmla="*/ 2628900 w 7821629"/>
              <a:gd name="connsiteY136" fmla="*/ 4572000 h 4730262"/>
              <a:gd name="connsiteX137" fmla="*/ 2497016 w 7821629"/>
              <a:gd name="connsiteY137" fmla="*/ 4554416 h 4730262"/>
              <a:gd name="connsiteX138" fmla="*/ 2338754 w 7821629"/>
              <a:gd name="connsiteY138" fmla="*/ 4536831 h 4730262"/>
              <a:gd name="connsiteX139" fmla="*/ 2198077 w 7821629"/>
              <a:gd name="connsiteY139" fmla="*/ 4519246 h 4730262"/>
              <a:gd name="connsiteX140" fmla="*/ 2118946 w 7821629"/>
              <a:gd name="connsiteY140" fmla="*/ 4510454 h 4730262"/>
              <a:gd name="connsiteX141" fmla="*/ 2066193 w 7821629"/>
              <a:gd name="connsiteY141" fmla="*/ 4501662 h 4730262"/>
              <a:gd name="connsiteX142" fmla="*/ 1943100 w 7821629"/>
              <a:gd name="connsiteY142" fmla="*/ 4484077 h 4730262"/>
              <a:gd name="connsiteX143" fmla="*/ 1890346 w 7821629"/>
              <a:gd name="connsiteY143" fmla="*/ 4475285 h 4730262"/>
              <a:gd name="connsiteX144" fmla="*/ 1846385 w 7821629"/>
              <a:gd name="connsiteY144" fmla="*/ 4466492 h 4730262"/>
              <a:gd name="connsiteX145" fmla="*/ 1740877 w 7821629"/>
              <a:gd name="connsiteY145" fmla="*/ 4448908 h 4730262"/>
              <a:gd name="connsiteX146" fmla="*/ 1591408 w 7821629"/>
              <a:gd name="connsiteY146" fmla="*/ 4413739 h 4730262"/>
              <a:gd name="connsiteX147" fmla="*/ 1485900 w 7821629"/>
              <a:gd name="connsiteY147" fmla="*/ 4387362 h 4730262"/>
              <a:gd name="connsiteX148" fmla="*/ 1345223 w 7821629"/>
              <a:gd name="connsiteY148" fmla="*/ 4352192 h 4730262"/>
              <a:gd name="connsiteX149" fmla="*/ 1178170 w 7821629"/>
              <a:gd name="connsiteY149" fmla="*/ 4334608 h 4730262"/>
              <a:gd name="connsiteX150" fmla="*/ 1019908 w 7821629"/>
              <a:gd name="connsiteY150" fmla="*/ 4273062 h 4730262"/>
              <a:gd name="connsiteX151" fmla="*/ 940777 w 7821629"/>
              <a:gd name="connsiteY151" fmla="*/ 4246685 h 4730262"/>
              <a:gd name="connsiteX152" fmla="*/ 870439 w 7821629"/>
              <a:gd name="connsiteY152" fmla="*/ 4220308 h 4730262"/>
              <a:gd name="connsiteX153" fmla="*/ 817685 w 7821629"/>
              <a:gd name="connsiteY153" fmla="*/ 4202723 h 4730262"/>
              <a:gd name="connsiteX154" fmla="*/ 764931 w 7821629"/>
              <a:gd name="connsiteY154" fmla="*/ 4176346 h 4730262"/>
              <a:gd name="connsiteX155" fmla="*/ 720970 w 7821629"/>
              <a:gd name="connsiteY155" fmla="*/ 4158762 h 4730262"/>
              <a:gd name="connsiteX156" fmla="*/ 553916 w 7821629"/>
              <a:gd name="connsiteY156" fmla="*/ 4026877 h 4730262"/>
              <a:gd name="connsiteX157" fmla="*/ 518746 w 7821629"/>
              <a:gd name="connsiteY157" fmla="*/ 4000500 h 4730262"/>
              <a:gd name="connsiteX158" fmla="*/ 457200 w 7821629"/>
              <a:gd name="connsiteY158" fmla="*/ 3938954 h 4730262"/>
              <a:gd name="connsiteX159" fmla="*/ 422031 w 7821629"/>
              <a:gd name="connsiteY159" fmla="*/ 3903785 h 4730262"/>
              <a:gd name="connsiteX160" fmla="*/ 404446 w 7821629"/>
              <a:gd name="connsiteY160" fmla="*/ 3877408 h 4730262"/>
              <a:gd name="connsiteX161" fmla="*/ 369277 w 7821629"/>
              <a:gd name="connsiteY161" fmla="*/ 3842239 h 4730262"/>
              <a:gd name="connsiteX162" fmla="*/ 351693 w 7821629"/>
              <a:gd name="connsiteY162" fmla="*/ 3815862 h 4730262"/>
              <a:gd name="connsiteX163" fmla="*/ 298939 w 7821629"/>
              <a:gd name="connsiteY163" fmla="*/ 3745523 h 4730262"/>
              <a:gd name="connsiteX164" fmla="*/ 246185 w 7821629"/>
              <a:gd name="connsiteY164" fmla="*/ 3648808 h 4730262"/>
              <a:gd name="connsiteX165" fmla="*/ 228600 w 7821629"/>
              <a:gd name="connsiteY165" fmla="*/ 3604846 h 4730262"/>
              <a:gd name="connsiteX166" fmla="*/ 149470 w 7821629"/>
              <a:gd name="connsiteY166" fmla="*/ 3455377 h 4730262"/>
              <a:gd name="connsiteX167" fmla="*/ 114300 w 7821629"/>
              <a:gd name="connsiteY167" fmla="*/ 3349869 h 4730262"/>
              <a:gd name="connsiteX168" fmla="*/ 96716 w 7821629"/>
              <a:gd name="connsiteY168" fmla="*/ 3297116 h 4730262"/>
              <a:gd name="connsiteX169" fmla="*/ 87923 w 7821629"/>
              <a:gd name="connsiteY169" fmla="*/ 3253154 h 4730262"/>
              <a:gd name="connsiteX170" fmla="*/ 61546 w 7821629"/>
              <a:gd name="connsiteY170" fmla="*/ 3112477 h 4730262"/>
              <a:gd name="connsiteX171" fmla="*/ 52754 w 7821629"/>
              <a:gd name="connsiteY171" fmla="*/ 3024554 h 4730262"/>
              <a:gd name="connsiteX172" fmla="*/ 35170 w 7821629"/>
              <a:gd name="connsiteY172" fmla="*/ 2936631 h 4730262"/>
              <a:gd name="connsiteX173" fmla="*/ 26377 w 7821629"/>
              <a:gd name="connsiteY173" fmla="*/ 2866292 h 4730262"/>
              <a:gd name="connsiteX174" fmla="*/ 17585 w 7821629"/>
              <a:gd name="connsiteY174" fmla="*/ 2751992 h 4730262"/>
              <a:gd name="connsiteX175" fmla="*/ 8793 w 7821629"/>
              <a:gd name="connsiteY175" fmla="*/ 2725616 h 4730262"/>
              <a:gd name="connsiteX176" fmla="*/ 0 w 7821629"/>
              <a:gd name="connsiteY176" fmla="*/ 2690446 h 4730262"/>
              <a:gd name="connsiteX177" fmla="*/ 8793 w 7821629"/>
              <a:gd name="connsiteY177" fmla="*/ 2294792 h 4730262"/>
              <a:gd name="connsiteX178" fmla="*/ 35170 w 7821629"/>
              <a:gd name="connsiteY178" fmla="*/ 2215662 h 4730262"/>
              <a:gd name="connsiteX179" fmla="*/ 52754 w 7821629"/>
              <a:gd name="connsiteY179" fmla="*/ 2162908 h 4730262"/>
              <a:gd name="connsiteX180" fmla="*/ 70339 w 7821629"/>
              <a:gd name="connsiteY180" fmla="*/ 2118946 h 4730262"/>
              <a:gd name="connsiteX181" fmla="*/ 87923 w 7821629"/>
              <a:gd name="connsiteY181" fmla="*/ 2066192 h 4730262"/>
              <a:gd name="connsiteX182" fmla="*/ 96716 w 7821629"/>
              <a:gd name="connsiteY182" fmla="*/ 2039816 h 4730262"/>
              <a:gd name="connsiteX183" fmla="*/ 105508 w 7821629"/>
              <a:gd name="connsiteY183" fmla="*/ 2004646 h 4730262"/>
              <a:gd name="connsiteX184" fmla="*/ 123093 w 7821629"/>
              <a:gd name="connsiteY184" fmla="*/ 1978269 h 4730262"/>
              <a:gd name="connsiteX185" fmla="*/ 149470 w 7821629"/>
              <a:gd name="connsiteY185" fmla="*/ 1890346 h 4730262"/>
              <a:gd name="connsiteX186" fmla="*/ 167054 w 7821629"/>
              <a:gd name="connsiteY186" fmla="*/ 1863969 h 4730262"/>
              <a:gd name="connsiteX187" fmla="*/ 175846 w 7821629"/>
              <a:gd name="connsiteY187" fmla="*/ 1820008 h 4730262"/>
              <a:gd name="connsiteX188" fmla="*/ 184639 w 7821629"/>
              <a:gd name="connsiteY18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501662 w 7821629"/>
              <a:gd name="connsiteY71" fmla="*/ 2936631 h 4730262"/>
              <a:gd name="connsiteX72" fmla="*/ 4572000 w 7821629"/>
              <a:gd name="connsiteY72" fmla="*/ 2971800 h 4730262"/>
              <a:gd name="connsiteX73" fmla="*/ 4598377 w 7821629"/>
              <a:gd name="connsiteY73" fmla="*/ 2989385 h 4730262"/>
              <a:gd name="connsiteX74" fmla="*/ 4633546 w 7821629"/>
              <a:gd name="connsiteY74" fmla="*/ 2998177 h 4730262"/>
              <a:gd name="connsiteX75" fmla="*/ 4659923 w 7821629"/>
              <a:gd name="connsiteY75" fmla="*/ 3024554 h 4730262"/>
              <a:gd name="connsiteX76" fmla="*/ 4791808 w 7821629"/>
              <a:gd name="connsiteY76" fmla="*/ 3059723 h 4730262"/>
              <a:gd name="connsiteX77" fmla="*/ 4967654 w 7821629"/>
              <a:gd name="connsiteY77" fmla="*/ 3050931 h 4730262"/>
              <a:gd name="connsiteX78" fmla="*/ 5020408 w 7821629"/>
              <a:gd name="connsiteY78" fmla="*/ 3042139 h 4730262"/>
              <a:gd name="connsiteX79" fmla="*/ 5117123 w 7821629"/>
              <a:gd name="connsiteY79" fmla="*/ 3033346 h 4730262"/>
              <a:gd name="connsiteX80" fmla="*/ 5231423 w 7821629"/>
              <a:gd name="connsiteY80" fmla="*/ 2998177 h 4730262"/>
              <a:gd name="connsiteX81" fmla="*/ 5266593 w 7821629"/>
              <a:gd name="connsiteY81" fmla="*/ 2945423 h 4730262"/>
              <a:gd name="connsiteX82" fmla="*/ 5345723 w 7821629"/>
              <a:gd name="connsiteY82" fmla="*/ 2857500 h 4730262"/>
              <a:gd name="connsiteX83" fmla="*/ 5380893 w 7821629"/>
              <a:gd name="connsiteY83" fmla="*/ 2822331 h 4730262"/>
              <a:gd name="connsiteX84" fmla="*/ 5407270 w 7821629"/>
              <a:gd name="connsiteY84" fmla="*/ 2778369 h 4730262"/>
              <a:gd name="connsiteX85" fmla="*/ 5433646 w 7821629"/>
              <a:gd name="connsiteY85" fmla="*/ 2743200 h 4730262"/>
              <a:gd name="connsiteX86" fmla="*/ 5486400 w 7821629"/>
              <a:gd name="connsiteY86" fmla="*/ 2576146 h 4730262"/>
              <a:gd name="connsiteX87" fmla="*/ 5503985 w 7821629"/>
              <a:gd name="connsiteY87" fmla="*/ 2532185 h 4730262"/>
              <a:gd name="connsiteX88" fmla="*/ 5539154 w 7821629"/>
              <a:gd name="connsiteY88" fmla="*/ 2400300 h 4730262"/>
              <a:gd name="connsiteX89" fmla="*/ 5530362 w 7821629"/>
              <a:gd name="connsiteY89" fmla="*/ 1802423 h 4730262"/>
              <a:gd name="connsiteX90" fmla="*/ 5512777 w 7821629"/>
              <a:gd name="connsiteY90" fmla="*/ 1714500 h 4730262"/>
              <a:gd name="connsiteX91" fmla="*/ 5495193 w 7821629"/>
              <a:gd name="connsiteY91" fmla="*/ 1617785 h 4730262"/>
              <a:gd name="connsiteX92" fmla="*/ 5477608 w 7821629"/>
              <a:gd name="connsiteY92" fmla="*/ 1459523 h 4730262"/>
              <a:gd name="connsiteX93" fmla="*/ 5521570 w 7821629"/>
              <a:gd name="connsiteY93" fmla="*/ 896816 h 4730262"/>
              <a:gd name="connsiteX94" fmla="*/ 5750170 w 7821629"/>
              <a:gd name="connsiteY94" fmla="*/ 439616 h 4730262"/>
              <a:gd name="connsiteX95" fmla="*/ 5961185 w 7821629"/>
              <a:gd name="connsiteY95" fmla="*/ 281354 h 4730262"/>
              <a:gd name="connsiteX96" fmla="*/ 6110654 w 7821629"/>
              <a:gd name="connsiteY96" fmla="*/ 211016 h 4730262"/>
              <a:gd name="connsiteX97" fmla="*/ 6295293 w 7821629"/>
              <a:gd name="connsiteY97" fmla="*/ 105508 h 4730262"/>
              <a:gd name="connsiteX98" fmla="*/ 6682154 w 7821629"/>
              <a:gd name="connsiteY98" fmla="*/ 0 h 4730262"/>
              <a:gd name="connsiteX99" fmla="*/ 7033846 w 7821629"/>
              <a:gd name="connsiteY99" fmla="*/ 26377 h 4730262"/>
              <a:gd name="connsiteX100" fmla="*/ 7121770 w 7821629"/>
              <a:gd name="connsiteY100" fmla="*/ 79131 h 4730262"/>
              <a:gd name="connsiteX101" fmla="*/ 7376746 w 7821629"/>
              <a:gd name="connsiteY101" fmla="*/ 465992 h 4730262"/>
              <a:gd name="connsiteX102" fmla="*/ 7570177 w 7821629"/>
              <a:gd name="connsiteY102" fmla="*/ 1011116 h 4730262"/>
              <a:gd name="connsiteX103" fmla="*/ 7666893 w 7821629"/>
              <a:gd name="connsiteY103" fmla="*/ 1459523 h 4730262"/>
              <a:gd name="connsiteX104" fmla="*/ 7728439 w 7821629"/>
              <a:gd name="connsiteY104" fmla="*/ 1670539 h 4730262"/>
              <a:gd name="connsiteX105" fmla="*/ 7781193 w 7821629"/>
              <a:gd name="connsiteY105" fmla="*/ 2039816 h 4730262"/>
              <a:gd name="connsiteX106" fmla="*/ 7807570 w 7821629"/>
              <a:gd name="connsiteY106" fmla="*/ 2198077 h 4730262"/>
              <a:gd name="connsiteX107" fmla="*/ 7798777 w 7821629"/>
              <a:gd name="connsiteY107" fmla="*/ 2822331 h 4730262"/>
              <a:gd name="connsiteX108" fmla="*/ 7658100 w 7821629"/>
              <a:gd name="connsiteY108" fmla="*/ 3147646 h 4730262"/>
              <a:gd name="connsiteX109" fmla="*/ 7587762 w 7821629"/>
              <a:gd name="connsiteY109" fmla="*/ 3253154 h 4730262"/>
              <a:gd name="connsiteX110" fmla="*/ 7499839 w 7821629"/>
              <a:gd name="connsiteY110" fmla="*/ 3358662 h 4730262"/>
              <a:gd name="connsiteX111" fmla="*/ 7385539 w 7821629"/>
              <a:gd name="connsiteY111" fmla="*/ 3552092 h 4730262"/>
              <a:gd name="connsiteX112" fmla="*/ 7165731 w 7821629"/>
              <a:gd name="connsiteY112" fmla="*/ 3842239 h 4730262"/>
              <a:gd name="connsiteX113" fmla="*/ 7077808 w 7821629"/>
              <a:gd name="connsiteY113" fmla="*/ 3965331 h 4730262"/>
              <a:gd name="connsiteX114" fmla="*/ 6875585 w 7821629"/>
              <a:gd name="connsiteY114" fmla="*/ 4229100 h 4730262"/>
              <a:gd name="connsiteX115" fmla="*/ 6717323 w 7821629"/>
              <a:gd name="connsiteY115" fmla="*/ 4273062 h 4730262"/>
              <a:gd name="connsiteX116" fmla="*/ 6515100 w 7821629"/>
              <a:gd name="connsiteY116" fmla="*/ 4299439 h 4730262"/>
              <a:gd name="connsiteX117" fmla="*/ 6409593 w 7821629"/>
              <a:gd name="connsiteY117" fmla="*/ 4325816 h 4730262"/>
              <a:gd name="connsiteX118" fmla="*/ 6251331 w 7821629"/>
              <a:gd name="connsiteY118" fmla="*/ 4360985 h 4730262"/>
              <a:gd name="connsiteX119" fmla="*/ 6066693 w 7821629"/>
              <a:gd name="connsiteY119" fmla="*/ 4413739 h 4730262"/>
              <a:gd name="connsiteX120" fmla="*/ 5794131 w 7821629"/>
              <a:gd name="connsiteY120" fmla="*/ 4475285 h 4730262"/>
              <a:gd name="connsiteX121" fmla="*/ 5688623 w 7821629"/>
              <a:gd name="connsiteY121" fmla="*/ 4510454 h 4730262"/>
              <a:gd name="connsiteX122" fmla="*/ 5451231 w 7821629"/>
              <a:gd name="connsiteY122" fmla="*/ 4563208 h 4730262"/>
              <a:gd name="connsiteX123" fmla="*/ 5328139 w 7821629"/>
              <a:gd name="connsiteY123" fmla="*/ 4598377 h 4730262"/>
              <a:gd name="connsiteX124" fmla="*/ 5222631 w 7821629"/>
              <a:gd name="connsiteY124" fmla="*/ 4624754 h 4730262"/>
              <a:gd name="connsiteX125" fmla="*/ 4985239 w 7821629"/>
              <a:gd name="connsiteY125" fmla="*/ 4695092 h 4730262"/>
              <a:gd name="connsiteX126" fmla="*/ 4721470 w 7821629"/>
              <a:gd name="connsiteY126" fmla="*/ 4730262 h 4730262"/>
              <a:gd name="connsiteX127" fmla="*/ 4255477 w 7821629"/>
              <a:gd name="connsiteY127" fmla="*/ 4703885 h 4730262"/>
              <a:gd name="connsiteX128" fmla="*/ 3815862 w 7821629"/>
              <a:gd name="connsiteY128" fmla="*/ 4695092 h 4730262"/>
              <a:gd name="connsiteX129" fmla="*/ 3508131 w 7821629"/>
              <a:gd name="connsiteY129" fmla="*/ 4659923 h 4730262"/>
              <a:gd name="connsiteX130" fmla="*/ 3420208 w 7821629"/>
              <a:gd name="connsiteY130" fmla="*/ 4651131 h 4730262"/>
              <a:gd name="connsiteX131" fmla="*/ 3341077 w 7821629"/>
              <a:gd name="connsiteY131" fmla="*/ 4642339 h 4730262"/>
              <a:gd name="connsiteX132" fmla="*/ 3182816 w 7821629"/>
              <a:gd name="connsiteY132" fmla="*/ 4633546 h 4730262"/>
              <a:gd name="connsiteX133" fmla="*/ 2963008 w 7821629"/>
              <a:gd name="connsiteY133" fmla="*/ 4615962 h 4730262"/>
              <a:gd name="connsiteX134" fmla="*/ 2822331 w 7821629"/>
              <a:gd name="connsiteY134" fmla="*/ 4598377 h 4730262"/>
              <a:gd name="connsiteX135" fmla="*/ 2628900 w 7821629"/>
              <a:gd name="connsiteY135" fmla="*/ 4572000 h 4730262"/>
              <a:gd name="connsiteX136" fmla="*/ 2497016 w 7821629"/>
              <a:gd name="connsiteY136" fmla="*/ 4554416 h 4730262"/>
              <a:gd name="connsiteX137" fmla="*/ 2338754 w 7821629"/>
              <a:gd name="connsiteY137" fmla="*/ 4536831 h 4730262"/>
              <a:gd name="connsiteX138" fmla="*/ 2198077 w 7821629"/>
              <a:gd name="connsiteY138" fmla="*/ 4519246 h 4730262"/>
              <a:gd name="connsiteX139" fmla="*/ 2118946 w 7821629"/>
              <a:gd name="connsiteY139" fmla="*/ 4510454 h 4730262"/>
              <a:gd name="connsiteX140" fmla="*/ 2066193 w 7821629"/>
              <a:gd name="connsiteY140" fmla="*/ 4501662 h 4730262"/>
              <a:gd name="connsiteX141" fmla="*/ 1943100 w 7821629"/>
              <a:gd name="connsiteY141" fmla="*/ 4484077 h 4730262"/>
              <a:gd name="connsiteX142" fmla="*/ 1890346 w 7821629"/>
              <a:gd name="connsiteY142" fmla="*/ 4475285 h 4730262"/>
              <a:gd name="connsiteX143" fmla="*/ 1846385 w 7821629"/>
              <a:gd name="connsiteY143" fmla="*/ 4466492 h 4730262"/>
              <a:gd name="connsiteX144" fmla="*/ 1740877 w 7821629"/>
              <a:gd name="connsiteY144" fmla="*/ 4448908 h 4730262"/>
              <a:gd name="connsiteX145" fmla="*/ 1591408 w 7821629"/>
              <a:gd name="connsiteY145" fmla="*/ 4413739 h 4730262"/>
              <a:gd name="connsiteX146" fmla="*/ 1485900 w 7821629"/>
              <a:gd name="connsiteY146" fmla="*/ 4387362 h 4730262"/>
              <a:gd name="connsiteX147" fmla="*/ 1345223 w 7821629"/>
              <a:gd name="connsiteY147" fmla="*/ 4352192 h 4730262"/>
              <a:gd name="connsiteX148" fmla="*/ 1178170 w 7821629"/>
              <a:gd name="connsiteY148" fmla="*/ 4334608 h 4730262"/>
              <a:gd name="connsiteX149" fmla="*/ 1019908 w 7821629"/>
              <a:gd name="connsiteY149" fmla="*/ 4273062 h 4730262"/>
              <a:gd name="connsiteX150" fmla="*/ 940777 w 7821629"/>
              <a:gd name="connsiteY150" fmla="*/ 4246685 h 4730262"/>
              <a:gd name="connsiteX151" fmla="*/ 870439 w 7821629"/>
              <a:gd name="connsiteY151" fmla="*/ 4220308 h 4730262"/>
              <a:gd name="connsiteX152" fmla="*/ 817685 w 7821629"/>
              <a:gd name="connsiteY152" fmla="*/ 4202723 h 4730262"/>
              <a:gd name="connsiteX153" fmla="*/ 764931 w 7821629"/>
              <a:gd name="connsiteY153" fmla="*/ 4176346 h 4730262"/>
              <a:gd name="connsiteX154" fmla="*/ 720970 w 7821629"/>
              <a:gd name="connsiteY154" fmla="*/ 4158762 h 4730262"/>
              <a:gd name="connsiteX155" fmla="*/ 553916 w 7821629"/>
              <a:gd name="connsiteY155" fmla="*/ 4026877 h 4730262"/>
              <a:gd name="connsiteX156" fmla="*/ 518746 w 7821629"/>
              <a:gd name="connsiteY156" fmla="*/ 4000500 h 4730262"/>
              <a:gd name="connsiteX157" fmla="*/ 457200 w 7821629"/>
              <a:gd name="connsiteY157" fmla="*/ 3938954 h 4730262"/>
              <a:gd name="connsiteX158" fmla="*/ 422031 w 7821629"/>
              <a:gd name="connsiteY158" fmla="*/ 3903785 h 4730262"/>
              <a:gd name="connsiteX159" fmla="*/ 404446 w 7821629"/>
              <a:gd name="connsiteY159" fmla="*/ 3877408 h 4730262"/>
              <a:gd name="connsiteX160" fmla="*/ 369277 w 7821629"/>
              <a:gd name="connsiteY160" fmla="*/ 3842239 h 4730262"/>
              <a:gd name="connsiteX161" fmla="*/ 351693 w 7821629"/>
              <a:gd name="connsiteY161" fmla="*/ 3815862 h 4730262"/>
              <a:gd name="connsiteX162" fmla="*/ 298939 w 7821629"/>
              <a:gd name="connsiteY162" fmla="*/ 3745523 h 4730262"/>
              <a:gd name="connsiteX163" fmla="*/ 246185 w 7821629"/>
              <a:gd name="connsiteY163" fmla="*/ 3648808 h 4730262"/>
              <a:gd name="connsiteX164" fmla="*/ 228600 w 7821629"/>
              <a:gd name="connsiteY164" fmla="*/ 3604846 h 4730262"/>
              <a:gd name="connsiteX165" fmla="*/ 149470 w 7821629"/>
              <a:gd name="connsiteY165" fmla="*/ 3455377 h 4730262"/>
              <a:gd name="connsiteX166" fmla="*/ 114300 w 7821629"/>
              <a:gd name="connsiteY166" fmla="*/ 3349869 h 4730262"/>
              <a:gd name="connsiteX167" fmla="*/ 96716 w 7821629"/>
              <a:gd name="connsiteY167" fmla="*/ 3297116 h 4730262"/>
              <a:gd name="connsiteX168" fmla="*/ 87923 w 7821629"/>
              <a:gd name="connsiteY168" fmla="*/ 3253154 h 4730262"/>
              <a:gd name="connsiteX169" fmla="*/ 61546 w 7821629"/>
              <a:gd name="connsiteY169" fmla="*/ 3112477 h 4730262"/>
              <a:gd name="connsiteX170" fmla="*/ 52754 w 7821629"/>
              <a:gd name="connsiteY170" fmla="*/ 3024554 h 4730262"/>
              <a:gd name="connsiteX171" fmla="*/ 35170 w 7821629"/>
              <a:gd name="connsiteY171" fmla="*/ 2936631 h 4730262"/>
              <a:gd name="connsiteX172" fmla="*/ 26377 w 7821629"/>
              <a:gd name="connsiteY172" fmla="*/ 2866292 h 4730262"/>
              <a:gd name="connsiteX173" fmla="*/ 17585 w 7821629"/>
              <a:gd name="connsiteY173" fmla="*/ 2751992 h 4730262"/>
              <a:gd name="connsiteX174" fmla="*/ 8793 w 7821629"/>
              <a:gd name="connsiteY174" fmla="*/ 2725616 h 4730262"/>
              <a:gd name="connsiteX175" fmla="*/ 0 w 7821629"/>
              <a:gd name="connsiteY175" fmla="*/ 2690446 h 4730262"/>
              <a:gd name="connsiteX176" fmla="*/ 8793 w 7821629"/>
              <a:gd name="connsiteY176" fmla="*/ 2294792 h 4730262"/>
              <a:gd name="connsiteX177" fmla="*/ 35170 w 7821629"/>
              <a:gd name="connsiteY177" fmla="*/ 2215662 h 4730262"/>
              <a:gd name="connsiteX178" fmla="*/ 52754 w 7821629"/>
              <a:gd name="connsiteY178" fmla="*/ 2162908 h 4730262"/>
              <a:gd name="connsiteX179" fmla="*/ 70339 w 7821629"/>
              <a:gd name="connsiteY179" fmla="*/ 2118946 h 4730262"/>
              <a:gd name="connsiteX180" fmla="*/ 87923 w 7821629"/>
              <a:gd name="connsiteY180" fmla="*/ 2066192 h 4730262"/>
              <a:gd name="connsiteX181" fmla="*/ 96716 w 7821629"/>
              <a:gd name="connsiteY181" fmla="*/ 2039816 h 4730262"/>
              <a:gd name="connsiteX182" fmla="*/ 105508 w 7821629"/>
              <a:gd name="connsiteY182" fmla="*/ 2004646 h 4730262"/>
              <a:gd name="connsiteX183" fmla="*/ 123093 w 7821629"/>
              <a:gd name="connsiteY183" fmla="*/ 1978269 h 4730262"/>
              <a:gd name="connsiteX184" fmla="*/ 149470 w 7821629"/>
              <a:gd name="connsiteY184" fmla="*/ 1890346 h 4730262"/>
              <a:gd name="connsiteX185" fmla="*/ 167054 w 7821629"/>
              <a:gd name="connsiteY185" fmla="*/ 1863969 h 4730262"/>
              <a:gd name="connsiteX186" fmla="*/ 175846 w 7821629"/>
              <a:gd name="connsiteY186" fmla="*/ 1820008 h 4730262"/>
              <a:gd name="connsiteX187" fmla="*/ 184639 w 7821629"/>
              <a:gd name="connsiteY18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501662 w 7821629"/>
              <a:gd name="connsiteY70" fmla="*/ 2936631 h 4730262"/>
              <a:gd name="connsiteX71" fmla="*/ 4572000 w 7821629"/>
              <a:gd name="connsiteY71" fmla="*/ 2971800 h 4730262"/>
              <a:gd name="connsiteX72" fmla="*/ 4598377 w 7821629"/>
              <a:gd name="connsiteY72" fmla="*/ 2989385 h 4730262"/>
              <a:gd name="connsiteX73" fmla="*/ 4633546 w 7821629"/>
              <a:gd name="connsiteY73" fmla="*/ 2998177 h 4730262"/>
              <a:gd name="connsiteX74" fmla="*/ 4659923 w 7821629"/>
              <a:gd name="connsiteY74" fmla="*/ 3024554 h 4730262"/>
              <a:gd name="connsiteX75" fmla="*/ 4791808 w 7821629"/>
              <a:gd name="connsiteY75" fmla="*/ 3059723 h 4730262"/>
              <a:gd name="connsiteX76" fmla="*/ 4967654 w 7821629"/>
              <a:gd name="connsiteY76" fmla="*/ 3050931 h 4730262"/>
              <a:gd name="connsiteX77" fmla="*/ 5020408 w 7821629"/>
              <a:gd name="connsiteY77" fmla="*/ 3042139 h 4730262"/>
              <a:gd name="connsiteX78" fmla="*/ 5117123 w 7821629"/>
              <a:gd name="connsiteY78" fmla="*/ 3033346 h 4730262"/>
              <a:gd name="connsiteX79" fmla="*/ 5231423 w 7821629"/>
              <a:gd name="connsiteY79" fmla="*/ 2998177 h 4730262"/>
              <a:gd name="connsiteX80" fmla="*/ 5266593 w 7821629"/>
              <a:gd name="connsiteY80" fmla="*/ 2945423 h 4730262"/>
              <a:gd name="connsiteX81" fmla="*/ 5345723 w 7821629"/>
              <a:gd name="connsiteY81" fmla="*/ 2857500 h 4730262"/>
              <a:gd name="connsiteX82" fmla="*/ 5380893 w 7821629"/>
              <a:gd name="connsiteY82" fmla="*/ 2822331 h 4730262"/>
              <a:gd name="connsiteX83" fmla="*/ 5407270 w 7821629"/>
              <a:gd name="connsiteY83" fmla="*/ 2778369 h 4730262"/>
              <a:gd name="connsiteX84" fmla="*/ 5433646 w 7821629"/>
              <a:gd name="connsiteY84" fmla="*/ 2743200 h 4730262"/>
              <a:gd name="connsiteX85" fmla="*/ 5486400 w 7821629"/>
              <a:gd name="connsiteY85" fmla="*/ 2576146 h 4730262"/>
              <a:gd name="connsiteX86" fmla="*/ 5503985 w 7821629"/>
              <a:gd name="connsiteY86" fmla="*/ 2532185 h 4730262"/>
              <a:gd name="connsiteX87" fmla="*/ 5539154 w 7821629"/>
              <a:gd name="connsiteY87" fmla="*/ 2400300 h 4730262"/>
              <a:gd name="connsiteX88" fmla="*/ 5530362 w 7821629"/>
              <a:gd name="connsiteY88" fmla="*/ 1802423 h 4730262"/>
              <a:gd name="connsiteX89" fmla="*/ 5512777 w 7821629"/>
              <a:gd name="connsiteY89" fmla="*/ 1714500 h 4730262"/>
              <a:gd name="connsiteX90" fmla="*/ 5495193 w 7821629"/>
              <a:gd name="connsiteY90" fmla="*/ 1617785 h 4730262"/>
              <a:gd name="connsiteX91" fmla="*/ 5477608 w 7821629"/>
              <a:gd name="connsiteY91" fmla="*/ 1459523 h 4730262"/>
              <a:gd name="connsiteX92" fmla="*/ 5521570 w 7821629"/>
              <a:gd name="connsiteY92" fmla="*/ 896816 h 4730262"/>
              <a:gd name="connsiteX93" fmla="*/ 5750170 w 7821629"/>
              <a:gd name="connsiteY93" fmla="*/ 439616 h 4730262"/>
              <a:gd name="connsiteX94" fmla="*/ 5961185 w 7821629"/>
              <a:gd name="connsiteY94" fmla="*/ 281354 h 4730262"/>
              <a:gd name="connsiteX95" fmla="*/ 6110654 w 7821629"/>
              <a:gd name="connsiteY95" fmla="*/ 211016 h 4730262"/>
              <a:gd name="connsiteX96" fmla="*/ 6295293 w 7821629"/>
              <a:gd name="connsiteY96" fmla="*/ 105508 h 4730262"/>
              <a:gd name="connsiteX97" fmla="*/ 6682154 w 7821629"/>
              <a:gd name="connsiteY97" fmla="*/ 0 h 4730262"/>
              <a:gd name="connsiteX98" fmla="*/ 7033846 w 7821629"/>
              <a:gd name="connsiteY98" fmla="*/ 26377 h 4730262"/>
              <a:gd name="connsiteX99" fmla="*/ 7121770 w 7821629"/>
              <a:gd name="connsiteY99" fmla="*/ 79131 h 4730262"/>
              <a:gd name="connsiteX100" fmla="*/ 7376746 w 7821629"/>
              <a:gd name="connsiteY100" fmla="*/ 465992 h 4730262"/>
              <a:gd name="connsiteX101" fmla="*/ 7570177 w 7821629"/>
              <a:gd name="connsiteY101" fmla="*/ 1011116 h 4730262"/>
              <a:gd name="connsiteX102" fmla="*/ 7666893 w 7821629"/>
              <a:gd name="connsiteY102" fmla="*/ 1459523 h 4730262"/>
              <a:gd name="connsiteX103" fmla="*/ 7728439 w 7821629"/>
              <a:gd name="connsiteY103" fmla="*/ 1670539 h 4730262"/>
              <a:gd name="connsiteX104" fmla="*/ 7781193 w 7821629"/>
              <a:gd name="connsiteY104" fmla="*/ 2039816 h 4730262"/>
              <a:gd name="connsiteX105" fmla="*/ 7807570 w 7821629"/>
              <a:gd name="connsiteY105" fmla="*/ 2198077 h 4730262"/>
              <a:gd name="connsiteX106" fmla="*/ 7798777 w 7821629"/>
              <a:gd name="connsiteY106" fmla="*/ 2822331 h 4730262"/>
              <a:gd name="connsiteX107" fmla="*/ 7658100 w 7821629"/>
              <a:gd name="connsiteY107" fmla="*/ 3147646 h 4730262"/>
              <a:gd name="connsiteX108" fmla="*/ 7587762 w 7821629"/>
              <a:gd name="connsiteY108" fmla="*/ 3253154 h 4730262"/>
              <a:gd name="connsiteX109" fmla="*/ 7499839 w 7821629"/>
              <a:gd name="connsiteY109" fmla="*/ 3358662 h 4730262"/>
              <a:gd name="connsiteX110" fmla="*/ 7385539 w 7821629"/>
              <a:gd name="connsiteY110" fmla="*/ 3552092 h 4730262"/>
              <a:gd name="connsiteX111" fmla="*/ 7165731 w 7821629"/>
              <a:gd name="connsiteY111" fmla="*/ 3842239 h 4730262"/>
              <a:gd name="connsiteX112" fmla="*/ 7077808 w 7821629"/>
              <a:gd name="connsiteY112" fmla="*/ 3965331 h 4730262"/>
              <a:gd name="connsiteX113" fmla="*/ 6875585 w 7821629"/>
              <a:gd name="connsiteY113" fmla="*/ 4229100 h 4730262"/>
              <a:gd name="connsiteX114" fmla="*/ 6717323 w 7821629"/>
              <a:gd name="connsiteY114" fmla="*/ 4273062 h 4730262"/>
              <a:gd name="connsiteX115" fmla="*/ 6515100 w 7821629"/>
              <a:gd name="connsiteY115" fmla="*/ 4299439 h 4730262"/>
              <a:gd name="connsiteX116" fmla="*/ 6409593 w 7821629"/>
              <a:gd name="connsiteY116" fmla="*/ 4325816 h 4730262"/>
              <a:gd name="connsiteX117" fmla="*/ 6251331 w 7821629"/>
              <a:gd name="connsiteY117" fmla="*/ 4360985 h 4730262"/>
              <a:gd name="connsiteX118" fmla="*/ 6066693 w 7821629"/>
              <a:gd name="connsiteY118" fmla="*/ 4413739 h 4730262"/>
              <a:gd name="connsiteX119" fmla="*/ 5794131 w 7821629"/>
              <a:gd name="connsiteY119" fmla="*/ 4475285 h 4730262"/>
              <a:gd name="connsiteX120" fmla="*/ 5688623 w 7821629"/>
              <a:gd name="connsiteY120" fmla="*/ 4510454 h 4730262"/>
              <a:gd name="connsiteX121" fmla="*/ 5451231 w 7821629"/>
              <a:gd name="connsiteY121" fmla="*/ 4563208 h 4730262"/>
              <a:gd name="connsiteX122" fmla="*/ 5328139 w 7821629"/>
              <a:gd name="connsiteY122" fmla="*/ 4598377 h 4730262"/>
              <a:gd name="connsiteX123" fmla="*/ 5222631 w 7821629"/>
              <a:gd name="connsiteY123" fmla="*/ 4624754 h 4730262"/>
              <a:gd name="connsiteX124" fmla="*/ 4985239 w 7821629"/>
              <a:gd name="connsiteY124" fmla="*/ 4695092 h 4730262"/>
              <a:gd name="connsiteX125" fmla="*/ 4721470 w 7821629"/>
              <a:gd name="connsiteY125" fmla="*/ 4730262 h 4730262"/>
              <a:gd name="connsiteX126" fmla="*/ 4255477 w 7821629"/>
              <a:gd name="connsiteY126" fmla="*/ 4703885 h 4730262"/>
              <a:gd name="connsiteX127" fmla="*/ 3815862 w 7821629"/>
              <a:gd name="connsiteY127" fmla="*/ 4695092 h 4730262"/>
              <a:gd name="connsiteX128" fmla="*/ 3508131 w 7821629"/>
              <a:gd name="connsiteY128" fmla="*/ 4659923 h 4730262"/>
              <a:gd name="connsiteX129" fmla="*/ 3420208 w 7821629"/>
              <a:gd name="connsiteY129" fmla="*/ 4651131 h 4730262"/>
              <a:gd name="connsiteX130" fmla="*/ 3341077 w 7821629"/>
              <a:gd name="connsiteY130" fmla="*/ 4642339 h 4730262"/>
              <a:gd name="connsiteX131" fmla="*/ 3182816 w 7821629"/>
              <a:gd name="connsiteY131" fmla="*/ 4633546 h 4730262"/>
              <a:gd name="connsiteX132" fmla="*/ 2963008 w 7821629"/>
              <a:gd name="connsiteY132" fmla="*/ 4615962 h 4730262"/>
              <a:gd name="connsiteX133" fmla="*/ 2822331 w 7821629"/>
              <a:gd name="connsiteY133" fmla="*/ 4598377 h 4730262"/>
              <a:gd name="connsiteX134" fmla="*/ 2628900 w 7821629"/>
              <a:gd name="connsiteY134" fmla="*/ 4572000 h 4730262"/>
              <a:gd name="connsiteX135" fmla="*/ 2497016 w 7821629"/>
              <a:gd name="connsiteY135" fmla="*/ 4554416 h 4730262"/>
              <a:gd name="connsiteX136" fmla="*/ 2338754 w 7821629"/>
              <a:gd name="connsiteY136" fmla="*/ 4536831 h 4730262"/>
              <a:gd name="connsiteX137" fmla="*/ 2198077 w 7821629"/>
              <a:gd name="connsiteY137" fmla="*/ 4519246 h 4730262"/>
              <a:gd name="connsiteX138" fmla="*/ 2118946 w 7821629"/>
              <a:gd name="connsiteY138" fmla="*/ 4510454 h 4730262"/>
              <a:gd name="connsiteX139" fmla="*/ 2066193 w 7821629"/>
              <a:gd name="connsiteY139" fmla="*/ 4501662 h 4730262"/>
              <a:gd name="connsiteX140" fmla="*/ 1943100 w 7821629"/>
              <a:gd name="connsiteY140" fmla="*/ 4484077 h 4730262"/>
              <a:gd name="connsiteX141" fmla="*/ 1890346 w 7821629"/>
              <a:gd name="connsiteY141" fmla="*/ 4475285 h 4730262"/>
              <a:gd name="connsiteX142" fmla="*/ 1846385 w 7821629"/>
              <a:gd name="connsiteY142" fmla="*/ 4466492 h 4730262"/>
              <a:gd name="connsiteX143" fmla="*/ 1740877 w 7821629"/>
              <a:gd name="connsiteY143" fmla="*/ 4448908 h 4730262"/>
              <a:gd name="connsiteX144" fmla="*/ 1591408 w 7821629"/>
              <a:gd name="connsiteY144" fmla="*/ 4413739 h 4730262"/>
              <a:gd name="connsiteX145" fmla="*/ 1485900 w 7821629"/>
              <a:gd name="connsiteY145" fmla="*/ 4387362 h 4730262"/>
              <a:gd name="connsiteX146" fmla="*/ 1345223 w 7821629"/>
              <a:gd name="connsiteY146" fmla="*/ 4352192 h 4730262"/>
              <a:gd name="connsiteX147" fmla="*/ 1178170 w 7821629"/>
              <a:gd name="connsiteY147" fmla="*/ 4334608 h 4730262"/>
              <a:gd name="connsiteX148" fmla="*/ 1019908 w 7821629"/>
              <a:gd name="connsiteY148" fmla="*/ 4273062 h 4730262"/>
              <a:gd name="connsiteX149" fmla="*/ 940777 w 7821629"/>
              <a:gd name="connsiteY149" fmla="*/ 4246685 h 4730262"/>
              <a:gd name="connsiteX150" fmla="*/ 870439 w 7821629"/>
              <a:gd name="connsiteY150" fmla="*/ 4220308 h 4730262"/>
              <a:gd name="connsiteX151" fmla="*/ 817685 w 7821629"/>
              <a:gd name="connsiteY151" fmla="*/ 4202723 h 4730262"/>
              <a:gd name="connsiteX152" fmla="*/ 764931 w 7821629"/>
              <a:gd name="connsiteY152" fmla="*/ 4176346 h 4730262"/>
              <a:gd name="connsiteX153" fmla="*/ 720970 w 7821629"/>
              <a:gd name="connsiteY153" fmla="*/ 4158762 h 4730262"/>
              <a:gd name="connsiteX154" fmla="*/ 553916 w 7821629"/>
              <a:gd name="connsiteY154" fmla="*/ 4026877 h 4730262"/>
              <a:gd name="connsiteX155" fmla="*/ 518746 w 7821629"/>
              <a:gd name="connsiteY155" fmla="*/ 4000500 h 4730262"/>
              <a:gd name="connsiteX156" fmla="*/ 457200 w 7821629"/>
              <a:gd name="connsiteY156" fmla="*/ 3938954 h 4730262"/>
              <a:gd name="connsiteX157" fmla="*/ 422031 w 7821629"/>
              <a:gd name="connsiteY157" fmla="*/ 3903785 h 4730262"/>
              <a:gd name="connsiteX158" fmla="*/ 404446 w 7821629"/>
              <a:gd name="connsiteY158" fmla="*/ 3877408 h 4730262"/>
              <a:gd name="connsiteX159" fmla="*/ 369277 w 7821629"/>
              <a:gd name="connsiteY159" fmla="*/ 3842239 h 4730262"/>
              <a:gd name="connsiteX160" fmla="*/ 351693 w 7821629"/>
              <a:gd name="connsiteY160" fmla="*/ 3815862 h 4730262"/>
              <a:gd name="connsiteX161" fmla="*/ 298939 w 7821629"/>
              <a:gd name="connsiteY161" fmla="*/ 3745523 h 4730262"/>
              <a:gd name="connsiteX162" fmla="*/ 246185 w 7821629"/>
              <a:gd name="connsiteY162" fmla="*/ 3648808 h 4730262"/>
              <a:gd name="connsiteX163" fmla="*/ 228600 w 7821629"/>
              <a:gd name="connsiteY163" fmla="*/ 3604846 h 4730262"/>
              <a:gd name="connsiteX164" fmla="*/ 149470 w 7821629"/>
              <a:gd name="connsiteY164" fmla="*/ 3455377 h 4730262"/>
              <a:gd name="connsiteX165" fmla="*/ 114300 w 7821629"/>
              <a:gd name="connsiteY165" fmla="*/ 3349869 h 4730262"/>
              <a:gd name="connsiteX166" fmla="*/ 96716 w 7821629"/>
              <a:gd name="connsiteY166" fmla="*/ 3297116 h 4730262"/>
              <a:gd name="connsiteX167" fmla="*/ 87923 w 7821629"/>
              <a:gd name="connsiteY167" fmla="*/ 3253154 h 4730262"/>
              <a:gd name="connsiteX168" fmla="*/ 61546 w 7821629"/>
              <a:gd name="connsiteY168" fmla="*/ 3112477 h 4730262"/>
              <a:gd name="connsiteX169" fmla="*/ 52754 w 7821629"/>
              <a:gd name="connsiteY169" fmla="*/ 3024554 h 4730262"/>
              <a:gd name="connsiteX170" fmla="*/ 35170 w 7821629"/>
              <a:gd name="connsiteY170" fmla="*/ 2936631 h 4730262"/>
              <a:gd name="connsiteX171" fmla="*/ 26377 w 7821629"/>
              <a:gd name="connsiteY171" fmla="*/ 2866292 h 4730262"/>
              <a:gd name="connsiteX172" fmla="*/ 17585 w 7821629"/>
              <a:gd name="connsiteY172" fmla="*/ 2751992 h 4730262"/>
              <a:gd name="connsiteX173" fmla="*/ 8793 w 7821629"/>
              <a:gd name="connsiteY173" fmla="*/ 2725616 h 4730262"/>
              <a:gd name="connsiteX174" fmla="*/ 0 w 7821629"/>
              <a:gd name="connsiteY174" fmla="*/ 2690446 h 4730262"/>
              <a:gd name="connsiteX175" fmla="*/ 8793 w 7821629"/>
              <a:gd name="connsiteY175" fmla="*/ 2294792 h 4730262"/>
              <a:gd name="connsiteX176" fmla="*/ 35170 w 7821629"/>
              <a:gd name="connsiteY176" fmla="*/ 2215662 h 4730262"/>
              <a:gd name="connsiteX177" fmla="*/ 52754 w 7821629"/>
              <a:gd name="connsiteY177" fmla="*/ 2162908 h 4730262"/>
              <a:gd name="connsiteX178" fmla="*/ 70339 w 7821629"/>
              <a:gd name="connsiteY178" fmla="*/ 2118946 h 4730262"/>
              <a:gd name="connsiteX179" fmla="*/ 87923 w 7821629"/>
              <a:gd name="connsiteY179" fmla="*/ 2066192 h 4730262"/>
              <a:gd name="connsiteX180" fmla="*/ 96716 w 7821629"/>
              <a:gd name="connsiteY180" fmla="*/ 2039816 h 4730262"/>
              <a:gd name="connsiteX181" fmla="*/ 105508 w 7821629"/>
              <a:gd name="connsiteY181" fmla="*/ 2004646 h 4730262"/>
              <a:gd name="connsiteX182" fmla="*/ 123093 w 7821629"/>
              <a:gd name="connsiteY182" fmla="*/ 1978269 h 4730262"/>
              <a:gd name="connsiteX183" fmla="*/ 149470 w 7821629"/>
              <a:gd name="connsiteY183" fmla="*/ 1890346 h 4730262"/>
              <a:gd name="connsiteX184" fmla="*/ 167054 w 7821629"/>
              <a:gd name="connsiteY184" fmla="*/ 1863969 h 4730262"/>
              <a:gd name="connsiteX185" fmla="*/ 175846 w 7821629"/>
              <a:gd name="connsiteY185" fmla="*/ 1820008 h 4730262"/>
              <a:gd name="connsiteX186" fmla="*/ 184639 w 7821629"/>
              <a:gd name="connsiteY18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501662 w 7821629"/>
              <a:gd name="connsiteY69" fmla="*/ 2936631 h 4730262"/>
              <a:gd name="connsiteX70" fmla="*/ 4572000 w 7821629"/>
              <a:gd name="connsiteY70" fmla="*/ 2971800 h 4730262"/>
              <a:gd name="connsiteX71" fmla="*/ 4598377 w 7821629"/>
              <a:gd name="connsiteY71" fmla="*/ 2989385 h 4730262"/>
              <a:gd name="connsiteX72" fmla="*/ 4633546 w 7821629"/>
              <a:gd name="connsiteY72" fmla="*/ 2998177 h 4730262"/>
              <a:gd name="connsiteX73" fmla="*/ 4659923 w 7821629"/>
              <a:gd name="connsiteY73" fmla="*/ 3024554 h 4730262"/>
              <a:gd name="connsiteX74" fmla="*/ 4791808 w 7821629"/>
              <a:gd name="connsiteY74" fmla="*/ 3059723 h 4730262"/>
              <a:gd name="connsiteX75" fmla="*/ 4967654 w 7821629"/>
              <a:gd name="connsiteY75" fmla="*/ 3050931 h 4730262"/>
              <a:gd name="connsiteX76" fmla="*/ 5020408 w 7821629"/>
              <a:gd name="connsiteY76" fmla="*/ 3042139 h 4730262"/>
              <a:gd name="connsiteX77" fmla="*/ 5117123 w 7821629"/>
              <a:gd name="connsiteY77" fmla="*/ 3033346 h 4730262"/>
              <a:gd name="connsiteX78" fmla="*/ 5231423 w 7821629"/>
              <a:gd name="connsiteY78" fmla="*/ 2998177 h 4730262"/>
              <a:gd name="connsiteX79" fmla="*/ 5266593 w 7821629"/>
              <a:gd name="connsiteY79" fmla="*/ 2945423 h 4730262"/>
              <a:gd name="connsiteX80" fmla="*/ 5345723 w 7821629"/>
              <a:gd name="connsiteY80" fmla="*/ 2857500 h 4730262"/>
              <a:gd name="connsiteX81" fmla="*/ 5380893 w 7821629"/>
              <a:gd name="connsiteY81" fmla="*/ 2822331 h 4730262"/>
              <a:gd name="connsiteX82" fmla="*/ 5407270 w 7821629"/>
              <a:gd name="connsiteY82" fmla="*/ 2778369 h 4730262"/>
              <a:gd name="connsiteX83" fmla="*/ 5433646 w 7821629"/>
              <a:gd name="connsiteY83" fmla="*/ 2743200 h 4730262"/>
              <a:gd name="connsiteX84" fmla="*/ 5486400 w 7821629"/>
              <a:gd name="connsiteY84" fmla="*/ 2576146 h 4730262"/>
              <a:gd name="connsiteX85" fmla="*/ 5503985 w 7821629"/>
              <a:gd name="connsiteY85" fmla="*/ 2532185 h 4730262"/>
              <a:gd name="connsiteX86" fmla="*/ 5539154 w 7821629"/>
              <a:gd name="connsiteY86" fmla="*/ 2400300 h 4730262"/>
              <a:gd name="connsiteX87" fmla="*/ 5530362 w 7821629"/>
              <a:gd name="connsiteY87" fmla="*/ 1802423 h 4730262"/>
              <a:gd name="connsiteX88" fmla="*/ 5512777 w 7821629"/>
              <a:gd name="connsiteY88" fmla="*/ 1714500 h 4730262"/>
              <a:gd name="connsiteX89" fmla="*/ 5495193 w 7821629"/>
              <a:gd name="connsiteY89" fmla="*/ 1617785 h 4730262"/>
              <a:gd name="connsiteX90" fmla="*/ 5477608 w 7821629"/>
              <a:gd name="connsiteY90" fmla="*/ 1459523 h 4730262"/>
              <a:gd name="connsiteX91" fmla="*/ 5521570 w 7821629"/>
              <a:gd name="connsiteY91" fmla="*/ 896816 h 4730262"/>
              <a:gd name="connsiteX92" fmla="*/ 5750170 w 7821629"/>
              <a:gd name="connsiteY92" fmla="*/ 439616 h 4730262"/>
              <a:gd name="connsiteX93" fmla="*/ 5961185 w 7821629"/>
              <a:gd name="connsiteY93" fmla="*/ 281354 h 4730262"/>
              <a:gd name="connsiteX94" fmla="*/ 6110654 w 7821629"/>
              <a:gd name="connsiteY94" fmla="*/ 211016 h 4730262"/>
              <a:gd name="connsiteX95" fmla="*/ 6295293 w 7821629"/>
              <a:gd name="connsiteY95" fmla="*/ 105508 h 4730262"/>
              <a:gd name="connsiteX96" fmla="*/ 6682154 w 7821629"/>
              <a:gd name="connsiteY96" fmla="*/ 0 h 4730262"/>
              <a:gd name="connsiteX97" fmla="*/ 7033846 w 7821629"/>
              <a:gd name="connsiteY97" fmla="*/ 26377 h 4730262"/>
              <a:gd name="connsiteX98" fmla="*/ 7121770 w 7821629"/>
              <a:gd name="connsiteY98" fmla="*/ 79131 h 4730262"/>
              <a:gd name="connsiteX99" fmla="*/ 7376746 w 7821629"/>
              <a:gd name="connsiteY99" fmla="*/ 465992 h 4730262"/>
              <a:gd name="connsiteX100" fmla="*/ 7570177 w 7821629"/>
              <a:gd name="connsiteY100" fmla="*/ 1011116 h 4730262"/>
              <a:gd name="connsiteX101" fmla="*/ 7666893 w 7821629"/>
              <a:gd name="connsiteY101" fmla="*/ 1459523 h 4730262"/>
              <a:gd name="connsiteX102" fmla="*/ 7728439 w 7821629"/>
              <a:gd name="connsiteY102" fmla="*/ 1670539 h 4730262"/>
              <a:gd name="connsiteX103" fmla="*/ 7781193 w 7821629"/>
              <a:gd name="connsiteY103" fmla="*/ 2039816 h 4730262"/>
              <a:gd name="connsiteX104" fmla="*/ 7807570 w 7821629"/>
              <a:gd name="connsiteY104" fmla="*/ 2198077 h 4730262"/>
              <a:gd name="connsiteX105" fmla="*/ 7798777 w 7821629"/>
              <a:gd name="connsiteY105" fmla="*/ 2822331 h 4730262"/>
              <a:gd name="connsiteX106" fmla="*/ 7658100 w 7821629"/>
              <a:gd name="connsiteY106" fmla="*/ 3147646 h 4730262"/>
              <a:gd name="connsiteX107" fmla="*/ 7587762 w 7821629"/>
              <a:gd name="connsiteY107" fmla="*/ 3253154 h 4730262"/>
              <a:gd name="connsiteX108" fmla="*/ 7499839 w 7821629"/>
              <a:gd name="connsiteY108" fmla="*/ 3358662 h 4730262"/>
              <a:gd name="connsiteX109" fmla="*/ 7385539 w 7821629"/>
              <a:gd name="connsiteY109" fmla="*/ 3552092 h 4730262"/>
              <a:gd name="connsiteX110" fmla="*/ 7165731 w 7821629"/>
              <a:gd name="connsiteY110" fmla="*/ 3842239 h 4730262"/>
              <a:gd name="connsiteX111" fmla="*/ 7077808 w 7821629"/>
              <a:gd name="connsiteY111" fmla="*/ 3965331 h 4730262"/>
              <a:gd name="connsiteX112" fmla="*/ 6875585 w 7821629"/>
              <a:gd name="connsiteY112" fmla="*/ 4229100 h 4730262"/>
              <a:gd name="connsiteX113" fmla="*/ 6717323 w 7821629"/>
              <a:gd name="connsiteY113" fmla="*/ 4273062 h 4730262"/>
              <a:gd name="connsiteX114" fmla="*/ 6515100 w 7821629"/>
              <a:gd name="connsiteY114" fmla="*/ 4299439 h 4730262"/>
              <a:gd name="connsiteX115" fmla="*/ 6409593 w 7821629"/>
              <a:gd name="connsiteY115" fmla="*/ 4325816 h 4730262"/>
              <a:gd name="connsiteX116" fmla="*/ 6251331 w 7821629"/>
              <a:gd name="connsiteY116" fmla="*/ 4360985 h 4730262"/>
              <a:gd name="connsiteX117" fmla="*/ 6066693 w 7821629"/>
              <a:gd name="connsiteY117" fmla="*/ 4413739 h 4730262"/>
              <a:gd name="connsiteX118" fmla="*/ 5794131 w 7821629"/>
              <a:gd name="connsiteY118" fmla="*/ 4475285 h 4730262"/>
              <a:gd name="connsiteX119" fmla="*/ 5688623 w 7821629"/>
              <a:gd name="connsiteY119" fmla="*/ 4510454 h 4730262"/>
              <a:gd name="connsiteX120" fmla="*/ 5451231 w 7821629"/>
              <a:gd name="connsiteY120" fmla="*/ 4563208 h 4730262"/>
              <a:gd name="connsiteX121" fmla="*/ 5328139 w 7821629"/>
              <a:gd name="connsiteY121" fmla="*/ 4598377 h 4730262"/>
              <a:gd name="connsiteX122" fmla="*/ 5222631 w 7821629"/>
              <a:gd name="connsiteY122" fmla="*/ 4624754 h 4730262"/>
              <a:gd name="connsiteX123" fmla="*/ 4985239 w 7821629"/>
              <a:gd name="connsiteY123" fmla="*/ 4695092 h 4730262"/>
              <a:gd name="connsiteX124" fmla="*/ 4721470 w 7821629"/>
              <a:gd name="connsiteY124" fmla="*/ 4730262 h 4730262"/>
              <a:gd name="connsiteX125" fmla="*/ 4255477 w 7821629"/>
              <a:gd name="connsiteY125" fmla="*/ 4703885 h 4730262"/>
              <a:gd name="connsiteX126" fmla="*/ 3815862 w 7821629"/>
              <a:gd name="connsiteY126" fmla="*/ 4695092 h 4730262"/>
              <a:gd name="connsiteX127" fmla="*/ 3508131 w 7821629"/>
              <a:gd name="connsiteY127" fmla="*/ 4659923 h 4730262"/>
              <a:gd name="connsiteX128" fmla="*/ 3420208 w 7821629"/>
              <a:gd name="connsiteY128" fmla="*/ 4651131 h 4730262"/>
              <a:gd name="connsiteX129" fmla="*/ 3341077 w 7821629"/>
              <a:gd name="connsiteY129" fmla="*/ 4642339 h 4730262"/>
              <a:gd name="connsiteX130" fmla="*/ 3182816 w 7821629"/>
              <a:gd name="connsiteY130" fmla="*/ 4633546 h 4730262"/>
              <a:gd name="connsiteX131" fmla="*/ 2963008 w 7821629"/>
              <a:gd name="connsiteY131" fmla="*/ 4615962 h 4730262"/>
              <a:gd name="connsiteX132" fmla="*/ 2822331 w 7821629"/>
              <a:gd name="connsiteY132" fmla="*/ 4598377 h 4730262"/>
              <a:gd name="connsiteX133" fmla="*/ 2628900 w 7821629"/>
              <a:gd name="connsiteY133" fmla="*/ 4572000 h 4730262"/>
              <a:gd name="connsiteX134" fmla="*/ 2497016 w 7821629"/>
              <a:gd name="connsiteY134" fmla="*/ 4554416 h 4730262"/>
              <a:gd name="connsiteX135" fmla="*/ 2338754 w 7821629"/>
              <a:gd name="connsiteY135" fmla="*/ 4536831 h 4730262"/>
              <a:gd name="connsiteX136" fmla="*/ 2198077 w 7821629"/>
              <a:gd name="connsiteY136" fmla="*/ 4519246 h 4730262"/>
              <a:gd name="connsiteX137" fmla="*/ 2118946 w 7821629"/>
              <a:gd name="connsiteY137" fmla="*/ 4510454 h 4730262"/>
              <a:gd name="connsiteX138" fmla="*/ 2066193 w 7821629"/>
              <a:gd name="connsiteY138" fmla="*/ 4501662 h 4730262"/>
              <a:gd name="connsiteX139" fmla="*/ 1943100 w 7821629"/>
              <a:gd name="connsiteY139" fmla="*/ 4484077 h 4730262"/>
              <a:gd name="connsiteX140" fmla="*/ 1890346 w 7821629"/>
              <a:gd name="connsiteY140" fmla="*/ 4475285 h 4730262"/>
              <a:gd name="connsiteX141" fmla="*/ 1846385 w 7821629"/>
              <a:gd name="connsiteY141" fmla="*/ 4466492 h 4730262"/>
              <a:gd name="connsiteX142" fmla="*/ 1740877 w 7821629"/>
              <a:gd name="connsiteY142" fmla="*/ 4448908 h 4730262"/>
              <a:gd name="connsiteX143" fmla="*/ 1591408 w 7821629"/>
              <a:gd name="connsiteY143" fmla="*/ 4413739 h 4730262"/>
              <a:gd name="connsiteX144" fmla="*/ 1485900 w 7821629"/>
              <a:gd name="connsiteY144" fmla="*/ 4387362 h 4730262"/>
              <a:gd name="connsiteX145" fmla="*/ 1345223 w 7821629"/>
              <a:gd name="connsiteY145" fmla="*/ 4352192 h 4730262"/>
              <a:gd name="connsiteX146" fmla="*/ 1178170 w 7821629"/>
              <a:gd name="connsiteY146" fmla="*/ 4334608 h 4730262"/>
              <a:gd name="connsiteX147" fmla="*/ 1019908 w 7821629"/>
              <a:gd name="connsiteY147" fmla="*/ 4273062 h 4730262"/>
              <a:gd name="connsiteX148" fmla="*/ 940777 w 7821629"/>
              <a:gd name="connsiteY148" fmla="*/ 4246685 h 4730262"/>
              <a:gd name="connsiteX149" fmla="*/ 870439 w 7821629"/>
              <a:gd name="connsiteY149" fmla="*/ 4220308 h 4730262"/>
              <a:gd name="connsiteX150" fmla="*/ 817685 w 7821629"/>
              <a:gd name="connsiteY150" fmla="*/ 4202723 h 4730262"/>
              <a:gd name="connsiteX151" fmla="*/ 764931 w 7821629"/>
              <a:gd name="connsiteY151" fmla="*/ 4176346 h 4730262"/>
              <a:gd name="connsiteX152" fmla="*/ 720970 w 7821629"/>
              <a:gd name="connsiteY152" fmla="*/ 4158762 h 4730262"/>
              <a:gd name="connsiteX153" fmla="*/ 553916 w 7821629"/>
              <a:gd name="connsiteY153" fmla="*/ 4026877 h 4730262"/>
              <a:gd name="connsiteX154" fmla="*/ 518746 w 7821629"/>
              <a:gd name="connsiteY154" fmla="*/ 4000500 h 4730262"/>
              <a:gd name="connsiteX155" fmla="*/ 457200 w 7821629"/>
              <a:gd name="connsiteY155" fmla="*/ 3938954 h 4730262"/>
              <a:gd name="connsiteX156" fmla="*/ 422031 w 7821629"/>
              <a:gd name="connsiteY156" fmla="*/ 3903785 h 4730262"/>
              <a:gd name="connsiteX157" fmla="*/ 404446 w 7821629"/>
              <a:gd name="connsiteY157" fmla="*/ 3877408 h 4730262"/>
              <a:gd name="connsiteX158" fmla="*/ 369277 w 7821629"/>
              <a:gd name="connsiteY158" fmla="*/ 3842239 h 4730262"/>
              <a:gd name="connsiteX159" fmla="*/ 351693 w 7821629"/>
              <a:gd name="connsiteY159" fmla="*/ 3815862 h 4730262"/>
              <a:gd name="connsiteX160" fmla="*/ 298939 w 7821629"/>
              <a:gd name="connsiteY160" fmla="*/ 3745523 h 4730262"/>
              <a:gd name="connsiteX161" fmla="*/ 246185 w 7821629"/>
              <a:gd name="connsiteY161" fmla="*/ 3648808 h 4730262"/>
              <a:gd name="connsiteX162" fmla="*/ 228600 w 7821629"/>
              <a:gd name="connsiteY162" fmla="*/ 3604846 h 4730262"/>
              <a:gd name="connsiteX163" fmla="*/ 149470 w 7821629"/>
              <a:gd name="connsiteY163" fmla="*/ 3455377 h 4730262"/>
              <a:gd name="connsiteX164" fmla="*/ 114300 w 7821629"/>
              <a:gd name="connsiteY164" fmla="*/ 3349869 h 4730262"/>
              <a:gd name="connsiteX165" fmla="*/ 96716 w 7821629"/>
              <a:gd name="connsiteY165" fmla="*/ 3297116 h 4730262"/>
              <a:gd name="connsiteX166" fmla="*/ 87923 w 7821629"/>
              <a:gd name="connsiteY166" fmla="*/ 3253154 h 4730262"/>
              <a:gd name="connsiteX167" fmla="*/ 61546 w 7821629"/>
              <a:gd name="connsiteY167" fmla="*/ 3112477 h 4730262"/>
              <a:gd name="connsiteX168" fmla="*/ 52754 w 7821629"/>
              <a:gd name="connsiteY168" fmla="*/ 3024554 h 4730262"/>
              <a:gd name="connsiteX169" fmla="*/ 35170 w 7821629"/>
              <a:gd name="connsiteY169" fmla="*/ 2936631 h 4730262"/>
              <a:gd name="connsiteX170" fmla="*/ 26377 w 7821629"/>
              <a:gd name="connsiteY170" fmla="*/ 2866292 h 4730262"/>
              <a:gd name="connsiteX171" fmla="*/ 17585 w 7821629"/>
              <a:gd name="connsiteY171" fmla="*/ 2751992 h 4730262"/>
              <a:gd name="connsiteX172" fmla="*/ 8793 w 7821629"/>
              <a:gd name="connsiteY172" fmla="*/ 2725616 h 4730262"/>
              <a:gd name="connsiteX173" fmla="*/ 0 w 7821629"/>
              <a:gd name="connsiteY173" fmla="*/ 2690446 h 4730262"/>
              <a:gd name="connsiteX174" fmla="*/ 8793 w 7821629"/>
              <a:gd name="connsiteY174" fmla="*/ 2294792 h 4730262"/>
              <a:gd name="connsiteX175" fmla="*/ 35170 w 7821629"/>
              <a:gd name="connsiteY175" fmla="*/ 2215662 h 4730262"/>
              <a:gd name="connsiteX176" fmla="*/ 52754 w 7821629"/>
              <a:gd name="connsiteY176" fmla="*/ 2162908 h 4730262"/>
              <a:gd name="connsiteX177" fmla="*/ 70339 w 7821629"/>
              <a:gd name="connsiteY177" fmla="*/ 2118946 h 4730262"/>
              <a:gd name="connsiteX178" fmla="*/ 87923 w 7821629"/>
              <a:gd name="connsiteY178" fmla="*/ 2066192 h 4730262"/>
              <a:gd name="connsiteX179" fmla="*/ 96716 w 7821629"/>
              <a:gd name="connsiteY179" fmla="*/ 2039816 h 4730262"/>
              <a:gd name="connsiteX180" fmla="*/ 105508 w 7821629"/>
              <a:gd name="connsiteY180" fmla="*/ 2004646 h 4730262"/>
              <a:gd name="connsiteX181" fmla="*/ 123093 w 7821629"/>
              <a:gd name="connsiteY181" fmla="*/ 1978269 h 4730262"/>
              <a:gd name="connsiteX182" fmla="*/ 149470 w 7821629"/>
              <a:gd name="connsiteY182" fmla="*/ 1890346 h 4730262"/>
              <a:gd name="connsiteX183" fmla="*/ 167054 w 7821629"/>
              <a:gd name="connsiteY183" fmla="*/ 1863969 h 4730262"/>
              <a:gd name="connsiteX184" fmla="*/ 175846 w 7821629"/>
              <a:gd name="connsiteY184" fmla="*/ 1820008 h 4730262"/>
              <a:gd name="connsiteX185" fmla="*/ 184639 w 7821629"/>
              <a:gd name="connsiteY18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501662 w 7821629"/>
              <a:gd name="connsiteY68" fmla="*/ 2936631 h 4730262"/>
              <a:gd name="connsiteX69" fmla="*/ 4572000 w 7821629"/>
              <a:gd name="connsiteY69" fmla="*/ 2971800 h 4730262"/>
              <a:gd name="connsiteX70" fmla="*/ 4598377 w 7821629"/>
              <a:gd name="connsiteY70" fmla="*/ 2989385 h 4730262"/>
              <a:gd name="connsiteX71" fmla="*/ 4633546 w 7821629"/>
              <a:gd name="connsiteY71" fmla="*/ 2998177 h 4730262"/>
              <a:gd name="connsiteX72" fmla="*/ 4659923 w 7821629"/>
              <a:gd name="connsiteY72" fmla="*/ 3024554 h 4730262"/>
              <a:gd name="connsiteX73" fmla="*/ 4791808 w 7821629"/>
              <a:gd name="connsiteY73" fmla="*/ 3059723 h 4730262"/>
              <a:gd name="connsiteX74" fmla="*/ 4967654 w 7821629"/>
              <a:gd name="connsiteY74" fmla="*/ 3050931 h 4730262"/>
              <a:gd name="connsiteX75" fmla="*/ 5020408 w 7821629"/>
              <a:gd name="connsiteY75" fmla="*/ 3042139 h 4730262"/>
              <a:gd name="connsiteX76" fmla="*/ 5117123 w 7821629"/>
              <a:gd name="connsiteY76" fmla="*/ 3033346 h 4730262"/>
              <a:gd name="connsiteX77" fmla="*/ 5231423 w 7821629"/>
              <a:gd name="connsiteY77" fmla="*/ 2998177 h 4730262"/>
              <a:gd name="connsiteX78" fmla="*/ 5266593 w 7821629"/>
              <a:gd name="connsiteY78" fmla="*/ 2945423 h 4730262"/>
              <a:gd name="connsiteX79" fmla="*/ 5345723 w 7821629"/>
              <a:gd name="connsiteY79" fmla="*/ 2857500 h 4730262"/>
              <a:gd name="connsiteX80" fmla="*/ 5380893 w 7821629"/>
              <a:gd name="connsiteY80" fmla="*/ 2822331 h 4730262"/>
              <a:gd name="connsiteX81" fmla="*/ 5407270 w 7821629"/>
              <a:gd name="connsiteY81" fmla="*/ 2778369 h 4730262"/>
              <a:gd name="connsiteX82" fmla="*/ 5433646 w 7821629"/>
              <a:gd name="connsiteY82" fmla="*/ 2743200 h 4730262"/>
              <a:gd name="connsiteX83" fmla="*/ 5486400 w 7821629"/>
              <a:gd name="connsiteY83" fmla="*/ 2576146 h 4730262"/>
              <a:gd name="connsiteX84" fmla="*/ 5503985 w 7821629"/>
              <a:gd name="connsiteY84" fmla="*/ 2532185 h 4730262"/>
              <a:gd name="connsiteX85" fmla="*/ 5539154 w 7821629"/>
              <a:gd name="connsiteY85" fmla="*/ 2400300 h 4730262"/>
              <a:gd name="connsiteX86" fmla="*/ 5530362 w 7821629"/>
              <a:gd name="connsiteY86" fmla="*/ 1802423 h 4730262"/>
              <a:gd name="connsiteX87" fmla="*/ 5512777 w 7821629"/>
              <a:gd name="connsiteY87" fmla="*/ 1714500 h 4730262"/>
              <a:gd name="connsiteX88" fmla="*/ 5495193 w 7821629"/>
              <a:gd name="connsiteY88" fmla="*/ 1617785 h 4730262"/>
              <a:gd name="connsiteX89" fmla="*/ 5477608 w 7821629"/>
              <a:gd name="connsiteY89" fmla="*/ 1459523 h 4730262"/>
              <a:gd name="connsiteX90" fmla="*/ 5521570 w 7821629"/>
              <a:gd name="connsiteY90" fmla="*/ 896816 h 4730262"/>
              <a:gd name="connsiteX91" fmla="*/ 5750170 w 7821629"/>
              <a:gd name="connsiteY91" fmla="*/ 439616 h 4730262"/>
              <a:gd name="connsiteX92" fmla="*/ 5961185 w 7821629"/>
              <a:gd name="connsiteY92" fmla="*/ 281354 h 4730262"/>
              <a:gd name="connsiteX93" fmla="*/ 6110654 w 7821629"/>
              <a:gd name="connsiteY93" fmla="*/ 211016 h 4730262"/>
              <a:gd name="connsiteX94" fmla="*/ 6295293 w 7821629"/>
              <a:gd name="connsiteY94" fmla="*/ 105508 h 4730262"/>
              <a:gd name="connsiteX95" fmla="*/ 6682154 w 7821629"/>
              <a:gd name="connsiteY95" fmla="*/ 0 h 4730262"/>
              <a:gd name="connsiteX96" fmla="*/ 7033846 w 7821629"/>
              <a:gd name="connsiteY96" fmla="*/ 26377 h 4730262"/>
              <a:gd name="connsiteX97" fmla="*/ 7121770 w 7821629"/>
              <a:gd name="connsiteY97" fmla="*/ 79131 h 4730262"/>
              <a:gd name="connsiteX98" fmla="*/ 7376746 w 7821629"/>
              <a:gd name="connsiteY98" fmla="*/ 465992 h 4730262"/>
              <a:gd name="connsiteX99" fmla="*/ 7570177 w 7821629"/>
              <a:gd name="connsiteY99" fmla="*/ 1011116 h 4730262"/>
              <a:gd name="connsiteX100" fmla="*/ 7666893 w 7821629"/>
              <a:gd name="connsiteY100" fmla="*/ 1459523 h 4730262"/>
              <a:gd name="connsiteX101" fmla="*/ 7728439 w 7821629"/>
              <a:gd name="connsiteY101" fmla="*/ 1670539 h 4730262"/>
              <a:gd name="connsiteX102" fmla="*/ 7781193 w 7821629"/>
              <a:gd name="connsiteY102" fmla="*/ 2039816 h 4730262"/>
              <a:gd name="connsiteX103" fmla="*/ 7807570 w 7821629"/>
              <a:gd name="connsiteY103" fmla="*/ 2198077 h 4730262"/>
              <a:gd name="connsiteX104" fmla="*/ 7798777 w 7821629"/>
              <a:gd name="connsiteY104" fmla="*/ 2822331 h 4730262"/>
              <a:gd name="connsiteX105" fmla="*/ 7658100 w 7821629"/>
              <a:gd name="connsiteY105" fmla="*/ 3147646 h 4730262"/>
              <a:gd name="connsiteX106" fmla="*/ 7587762 w 7821629"/>
              <a:gd name="connsiteY106" fmla="*/ 3253154 h 4730262"/>
              <a:gd name="connsiteX107" fmla="*/ 7499839 w 7821629"/>
              <a:gd name="connsiteY107" fmla="*/ 3358662 h 4730262"/>
              <a:gd name="connsiteX108" fmla="*/ 7385539 w 7821629"/>
              <a:gd name="connsiteY108" fmla="*/ 3552092 h 4730262"/>
              <a:gd name="connsiteX109" fmla="*/ 7165731 w 7821629"/>
              <a:gd name="connsiteY109" fmla="*/ 3842239 h 4730262"/>
              <a:gd name="connsiteX110" fmla="*/ 7077808 w 7821629"/>
              <a:gd name="connsiteY110" fmla="*/ 3965331 h 4730262"/>
              <a:gd name="connsiteX111" fmla="*/ 6875585 w 7821629"/>
              <a:gd name="connsiteY111" fmla="*/ 4229100 h 4730262"/>
              <a:gd name="connsiteX112" fmla="*/ 6717323 w 7821629"/>
              <a:gd name="connsiteY112" fmla="*/ 4273062 h 4730262"/>
              <a:gd name="connsiteX113" fmla="*/ 6515100 w 7821629"/>
              <a:gd name="connsiteY113" fmla="*/ 4299439 h 4730262"/>
              <a:gd name="connsiteX114" fmla="*/ 6409593 w 7821629"/>
              <a:gd name="connsiteY114" fmla="*/ 4325816 h 4730262"/>
              <a:gd name="connsiteX115" fmla="*/ 6251331 w 7821629"/>
              <a:gd name="connsiteY115" fmla="*/ 4360985 h 4730262"/>
              <a:gd name="connsiteX116" fmla="*/ 6066693 w 7821629"/>
              <a:gd name="connsiteY116" fmla="*/ 4413739 h 4730262"/>
              <a:gd name="connsiteX117" fmla="*/ 5794131 w 7821629"/>
              <a:gd name="connsiteY117" fmla="*/ 4475285 h 4730262"/>
              <a:gd name="connsiteX118" fmla="*/ 5688623 w 7821629"/>
              <a:gd name="connsiteY118" fmla="*/ 4510454 h 4730262"/>
              <a:gd name="connsiteX119" fmla="*/ 5451231 w 7821629"/>
              <a:gd name="connsiteY119" fmla="*/ 4563208 h 4730262"/>
              <a:gd name="connsiteX120" fmla="*/ 5328139 w 7821629"/>
              <a:gd name="connsiteY120" fmla="*/ 4598377 h 4730262"/>
              <a:gd name="connsiteX121" fmla="*/ 5222631 w 7821629"/>
              <a:gd name="connsiteY121" fmla="*/ 4624754 h 4730262"/>
              <a:gd name="connsiteX122" fmla="*/ 4985239 w 7821629"/>
              <a:gd name="connsiteY122" fmla="*/ 4695092 h 4730262"/>
              <a:gd name="connsiteX123" fmla="*/ 4721470 w 7821629"/>
              <a:gd name="connsiteY123" fmla="*/ 4730262 h 4730262"/>
              <a:gd name="connsiteX124" fmla="*/ 4255477 w 7821629"/>
              <a:gd name="connsiteY124" fmla="*/ 4703885 h 4730262"/>
              <a:gd name="connsiteX125" fmla="*/ 3815862 w 7821629"/>
              <a:gd name="connsiteY125" fmla="*/ 4695092 h 4730262"/>
              <a:gd name="connsiteX126" fmla="*/ 3508131 w 7821629"/>
              <a:gd name="connsiteY126" fmla="*/ 4659923 h 4730262"/>
              <a:gd name="connsiteX127" fmla="*/ 3420208 w 7821629"/>
              <a:gd name="connsiteY127" fmla="*/ 4651131 h 4730262"/>
              <a:gd name="connsiteX128" fmla="*/ 3341077 w 7821629"/>
              <a:gd name="connsiteY128" fmla="*/ 4642339 h 4730262"/>
              <a:gd name="connsiteX129" fmla="*/ 3182816 w 7821629"/>
              <a:gd name="connsiteY129" fmla="*/ 4633546 h 4730262"/>
              <a:gd name="connsiteX130" fmla="*/ 2963008 w 7821629"/>
              <a:gd name="connsiteY130" fmla="*/ 4615962 h 4730262"/>
              <a:gd name="connsiteX131" fmla="*/ 2822331 w 7821629"/>
              <a:gd name="connsiteY131" fmla="*/ 4598377 h 4730262"/>
              <a:gd name="connsiteX132" fmla="*/ 2628900 w 7821629"/>
              <a:gd name="connsiteY132" fmla="*/ 4572000 h 4730262"/>
              <a:gd name="connsiteX133" fmla="*/ 2497016 w 7821629"/>
              <a:gd name="connsiteY133" fmla="*/ 4554416 h 4730262"/>
              <a:gd name="connsiteX134" fmla="*/ 2338754 w 7821629"/>
              <a:gd name="connsiteY134" fmla="*/ 4536831 h 4730262"/>
              <a:gd name="connsiteX135" fmla="*/ 2198077 w 7821629"/>
              <a:gd name="connsiteY135" fmla="*/ 4519246 h 4730262"/>
              <a:gd name="connsiteX136" fmla="*/ 2118946 w 7821629"/>
              <a:gd name="connsiteY136" fmla="*/ 4510454 h 4730262"/>
              <a:gd name="connsiteX137" fmla="*/ 2066193 w 7821629"/>
              <a:gd name="connsiteY137" fmla="*/ 4501662 h 4730262"/>
              <a:gd name="connsiteX138" fmla="*/ 1943100 w 7821629"/>
              <a:gd name="connsiteY138" fmla="*/ 4484077 h 4730262"/>
              <a:gd name="connsiteX139" fmla="*/ 1890346 w 7821629"/>
              <a:gd name="connsiteY139" fmla="*/ 4475285 h 4730262"/>
              <a:gd name="connsiteX140" fmla="*/ 1846385 w 7821629"/>
              <a:gd name="connsiteY140" fmla="*/ 4466492 h 4730262"/>
              <a:gd name="connsiteX141" fmla="*/ 1740877 w 7821629"/>
              <a:gd name="connsiteY141" fmla="*/ 4448908 h 4730262"/>
              <a:gd name="connsiteX142" fmla="*/ 1591408 w 7821629"/>
              <a:gd name="connsiteY142" fmla="*/ 4413739 h 4730262"/>
              <a:gd name="connsiteX143" fmla="*/ 1485900 w 7821629"/>
              <a:gd name="connsiteY143" fmla="*/ 4387362 h 4730262"/>
              <a:gd name="connsiteX144" fmla="*/ 1345223 w 7821629"/>
              <a:gd name="connsiteY144" fmla="*/ 4352192 h 4730262"/>
              <a:gd name="connsiteX145" fmla="*/ 1178170 w 7821629"/>
              <a:gd name="connsiteY145" fmla="*/ 4334608 h 4730262"/>
              <a:gd name="connsiteX146" fmla="*/ 1019908 w 7821629"/>
              <a:gd name="connsiteY146" fmla="*/ 4273062 h 4730262"/>
              <a:gd name="connsiteX147" fmla="*/ 940777 w 7821629"/>
              <a:gd name="connsiteY147" fmla="*/ 4246685 h 4730262"/>
              <a:gd name="connsiteX148" fmla="*/ 870439 w 7821629"/>
              <a:gd name="connsiteY148" fmla="*/ 4220308 h 4730262"/>
              <a:gd name="connsiteX149" fmla="*/ 817685 w 7821629"/>
              <a:gd name="connsiteY149" fmla="*/ 4202723 h 4730262"/>
              <a:gd name="connsiteX150" fmla="*/ 764931 w 7821629"/>
              <a:gd name="connsiteY150" fmla="*/ 4176346 h 4730262"/>
              <a:gd name="connsiteX151" fmla="*/ 720970 w 7821629"/>
              <a:gd name="connsiteY151" fmla="*/ 4158762 h 4730262"/>
              <a:gd name="connsiteX152" fmla="*/ 553916 w 7821629"/>
              <a:gd name="connsiteY152" fmla="*/ 4026877 h 4730262"/>
              <a:gd name="connsiteX153" fmla="*/ 518746 w 7821629"/>
              <a:gd name="connsiteY153" fmla="*/ 4000500 h 4730262"/>
              <a:gd name="connsiteX154" fmla="*/ 457200 w 7821629"/>
              <a:gd name="connsiteY154" fmla="*/ 3938954 h 4730262"/>
              <a:gd name="connsiteX155" fmla="*/ 422031 w 7821629"/>
              <a:gd name="connsiteY155" fmla="*/ 3903785 h 4730262"/>
              <a:gd name="connsiteX156" fmla="*/ 404446 w 7821629"/>
              <a:gd name="connsiteY156" fmla="*/ 3877408 h 4730262"/>
              <a:gd name="connsiteX157" fmla="*/ 369277 w 7821629"/>
              <a:gd name="connsiteY157" fmla="*/ 3842239 h 4730262"/>
              <a:gd name="connsiteX158" fmla="*/ 351693 w 7821629"/>
              <a:gd name="connsiteY158" fmla="*/ 3815862 h 4730262"/>
              <a:gd name="connsiteX159" fmla="*/ 298939 w 7821629"/>
              <a:gd name="connsiteY159" fmla="*/ 3745523 h 4730262"/>
              <a:gd name="connsiteX160" fmla="*/ 246185 w 7821629"/>
              <a:gd name="connsiteY160" fmla="*/ 3648808 h 4730262"/>
              <a:gd name="connsiteX161" fmla="*/ 228600 w 7821629"/>
              <a:gd name="connsiteY161" fmla="*/ 3604846 h 4730262"/>
              <a:gd name="connsiteX162" fmla="*/ 149470 w 7821629"/>
              <a:gd name="connsiteY162" fmla="*/ 3455377 h 4730262"/>
              <a:gd name="connsiteX163" fmla="*/ 114300 w 7821629"/>
              <a:gd name="connsiteY163" fmla="*/ 3349869 h 4730262"/>
              <a:gd name="connsiteX164" fmla="*/ 96716 w 7821629"/>
              <a:gd name="connsiteY164" fmla="*/ 3297116 h 4730262"/>
              <a:gd name="connsiteX165" fmla="*/ 87923 w 7821629"/>
              <a:gd name="connsiteY165" fmla="*/ 3253154 h 4730262"/>
              <a:gd name="connsiteX166" fmla="*/ 61546 w 7821629"/>
              <a:gd name="connsiteY166" fmla="*/ 3112477 h 4730262"/>
              <a:gd name="connsiteX167" fmla="*/ 52754 w 7821629"/>
              <a:gd name="connsiteY167" fmla="*/ 3024554 h 4730262"/>
              <a:gd name="connsiteX168" fmla="*/ 35170 w 7821629"/>
              <a:gd name="connsiteY168" fmla="*/ 2936631 h 4730262"/>
              <a:gd name="connsiteX169" fmla="*/ 26377 w 7821629"/>
              <a:gd name="connsiteY169" fmla="*/ 2866292 h 4730262"/>
              <a:gd name="connsiteX170" fmla="*/ 17585 w 7821629"/>
              <a:gd name="connsiteY170" fmla="*/ 2751992 h 4730262"/>
              <a:gd name="connsiteX171" fmla="*/ 8793 w 7821629"/>
              <a:gd name="connsiteY171" fmla="*/ 2725616 h 4730262"/>
              <a:gd name="connsiteX172" fmla="*/ 0 w 7821629"/>
              <a:gd name="connsiteY172" fmla="*/ 2690446 h 4730262"/>
              <a:gd name="connsiteX173" fmla="*/ 8793 w 7821629"/>
              <a:gd name="connsiteY173" fmla="*/ 2294792 h 4730262"/>
              <a:gd name="connsiteX174" fmla="*/ 35170 w 7821629"/>
              <a:gd name="connsiteY174" fmla="*/ 2215662 h 4730262"/>
              <a:gd name="connsiteX175" fmla="*/ 52754 w 7821629"/>
              <a:gd name="connsiteY175" fmla="*/ 2162908 h 4730262"/>
              <a:gd name="connsiteX176" fmla="*/ 70339 w 7821629"/>
              <a:gd name="connsiteY176" fmla="*/ 2118946 h 4730262"/>
              <a:gd name="connsiteX177" fmla="*/ 87923 w 7821629"/>
              <a:gd name="connsiteY177" fmla="*/ 2066192 h 4730262"/>
              <a:gd name="connsiteX178" fmla="*/ 96716 w 7821629"/>
              <a:gd name="connsiteY178" fmla="*/ 2039816 h 4730262"/>
              <a:gd name="connsiteX179" fmla="*/ 105508 w 7821629"/>
              <a:gd name="connsiteY179" fmla="*/ 2004646 h 4730262"/>
              <a:gd name="connsiteX180" fmla="*/ 123093 w 7821629"/>
              <a:gd name="connsiteY180" fmla="*/ 1978269 h 4730262"/>
              <a:gd name="connsiteX181" fmla="*/ 149470 w 7821629"/>
              <a:gd name="connsiteY181" fmla="*/ 1890346 h 4730262"/>
              <a:gd name="connsiteX182" fmla="*/ 167054 w 7821629"/>
              <a:gd name="connsiteY182" fmla="*/ 1863969 h 4730262"/>
              <a:gd name="connsiteX183" fmla="*/ 175846 w 7821629"/>
              <a:gd name="connsiteY183" fmla="*/ 1820008 h 4730262"/>
              <a:gd name="connsiteX184" fmla="*/ 184639 w 7821629"/>
              <a:gd name="connsiteY18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01662 w 7821629"/>
              <a:gd name="connsiteY67" fmla="*/ 2936631 h 4730262"/>
              <a:gd name="connsiteX68" fmla="*/ 4572000 w 7821629"/>
              <a:gd name="connsiteY68" fmla="*/ 2971800 h 4730262"/>
              <a:gd name="connsiteX69" fmla="*/ 4598377 w 7821629"/>
              <a:gd name="connsiteY69" fmla="*/ 2989385 h 4730262"/>
              <a:gd name="connsiteX70" fmla="*/ 4633546 w 7821629"/>
              <a:gd name="connsiteY70" fmla="*/ 2998177 h 4730262"/>
              <a:gd name="connsiteX71" fmla="*/ 4659923 w 7821629"/>
              <a:gd name="connsiteY71" fmla="*/ 3024554 h 4730262"/>
              <a:gd name="connsiteX72" fmla="*/ 4791808 w 7821629"/>
              <a:gd name="connsiteY72" fmla="*/ 3059723 h 4730262"/>
              <a:gd name="connsiteX73" fmla="*/ 4967654 w 7821629"/>
              <a:gd name="connsiteY73" fmla="*/ 3050931 h 4730262"/>
              <a:gd name="connsiteX74" fmla="*/ 5020408 w 7821629"/>
              <a:gd name="connsiteY74" fmla="*/ 3042139 h 4730262"/>
              <a:gd name="connsiteX75" fmla="*/ 5117123 w 7821629"/>
              <a:gd name="connsiteY75" fmla="*/ 3033346 h 4730262"/>
              <a:gd name="connsiteX76" fmla="*/ 5231423 w 7821629"/>
              <a:gd name="connsiteY76" fmla="*/ 2998177 h 4730262"/>
              <a:gd name="connsiteX77" fmla="*/ 5266593 w 7821629"/>
              <a:gd name="connsiteY77" fmla="*/ 2945423 h 4730262"/>
              <a:gd name="connsiteX78" fmla="*/ 5345723 w 7821629"/>
              <a:gd name="connsiteY78" fmla="*/ 2857500 h 4730262"/>
              <a:gd name="connsiteX79" fmla="*/ 5380893 w 7821629"/>
              <a:gd name="connsiteY79" fmla="*/ 2822331 h 4730262"/>
              <a:gd name="connsiteX80" fmla="*/ 5407270 w 7821629"/>
              <a:gd name="connsiteY80" fmla="*/ 2778369 h 4730262"/>
              <a:gd name="connsiteX81" fmla="*/ 5433646 w 7821629"/>
              <a:gd name="connsiteY81" fmla="*/ 2743200 h 4730262"/>
              <a:gd name="connsiteX82" fmla="*/ 5486400 w 7821629"/>
              <a:gd name="connsiteY82" fmla="*/ 2576146 h 4730262"/>
              <a:gd name="connsiteX83" fmla="*/ 5503985 w 7821629"/>
              <a:gd name="connsiteY83" fmla="*/ 2532185 h 4730262"/>
              <a:gd name="connsiteX84" fmla="*/ 5539154 w 7821629"/>
              <a:gd name="connsiteY84" fmla="*/ 2400300 h 4730262"/>
              <a:gd name="connsiteX85" fmla="*/ 5530362 w 7821629"/>
              <a:gd name="connsiteY85" fmla="*/ 1802423 h 4730262"/>
              <a:gd name="connsiteX86" fmla="*/ 5512777 w 7821629"/>
              <a:gd name="connsiteY86" fmla="*/ 1714500 h 4730262"/>
              <a:gd name="connsiteX87" fmla="*/ 5495193 w 7821629"/>
              <a:gd name="connsiteY87" fmla="*/ 1617785 h 4730262"/>
              <a:gd name="connsiteX88" fmla="*/ 5477608 w 7821629"/>
              <a:gd name="connsiteY88" fmla="*/ 1459523 h 4730262"/>
              <a:gd name="connsiteX89" fmla="*/ 5521570 w 7821629"/>
              <a:gd name="connsiteY89" fmla="*/ 896816 h 4730262"/>
              <a:gd name="connsiteX90" fmla="*/ 5750170 w 7821629"/>
              <a:gd name="connsiteY90" fmla="*/ 439616 h 4730262"/>
              <a:gd name="connsiteX91" fmla="*/ 5961185 w 7821629"/>
              <a:gd name="connsiteY91" fmla="*/ 281354 h 4730262"/>
              <a:gd name="connsiteX92" fmla="*/ 6110654 w 7821629"/>
              <a:gd name="connsiteY92" fmla="*/ 211016 h 4730262"/>
              <a:gd name="connsiteX93" fmla="*/ 6295293 w 7821629"/>
              <a:gd name="connsiteY93" fmla="*/ 105508 h 4730262"/>
              <a:gd name="connsiteX94" fmla="*/ 6682154 w 7821629"/>
              <a:gd name="connsiteY94" fmla="*/ 0 h 4730262"/>
              <a:gd name="connsiteX95" fmla="*/ 7033846 w 7821629"/>
              <a:gd name="connsiteY95" fmla="*/ 26377 h 4730262"/>
              <a:gd name="connsiteX96" fmla="*/ 7121770 w 7821629"/>
              <a:gd name="connsiteY96" fmla="*/ 79131 h 4730262"/>
              <a:gd name="connsiteX97" fmla="*/ 7376746 w 7821629"/>
              <a:gd name="connsiteY97" fmla="*/ 465992 h 4730262"/>
              <a:gd name="connsiteX98" fmla="*/ 7570177 w 7821629"/>
              <a:gd name="connsiteY98" fmla="*/ 1011116 h 4730262"/>
              <a:gd name="connsiteX99" fmla="*/ 7666893 w 7821629"/>
              <a:gd name="connsiteY99" fmla="*/ 1459523 h 4730262"/>
              <a:gd name="connsiteX100" fmla="*/ 7728439 w 7821629"/>
              <a:gd name="connsiteY100" fmla="*/ 1670539 h 4730262"/>
              <a:gd name="connsiteX101" fmla="*/ 7781193 w 7821629"/>
              <a:gd name="connsiteY101" fmla="*/ 2039816 h 4730262"/>
              <a:gd name="connsiteX102" fmla="*/ 7807570 w 7821629"/>
              <a:gd name="connsiteY102" fmla="*/ 2198077 h 4730262"/>
              <a:gd name="connsiteX103" fmla="*/ 7798777 w 7821629"/>
              <a:gd name="connsiteY103" fmla="*/ 2822331 h 4730262"/>
              <a:gd name="connsiteX104" fmla="*/ 7658100 w 7821629"/>
              <a:gd name="connsiteY104" fmla="*/ 3147646 h 4730262"/>
              <a:gd name="connsiteX105" fmla="*/ 7587762 w 7821629"/>
              <a:gd name="connsiteY105" fmla="*/ 3253154 h 4730262"/>
              <a:gd name="connsiteX106" fmla="*/ 7499839 w 7821629"/>
              <a:gd name="connsiteY106" fmla="*/ 3358662 h 4730262"/>
              <a:gd name="connsiteX107" fmla="*/ 7385539 w 7821629"/>
              <a:gd name="connsiteY107" fmla="*/ 3552092 h 4730262"/>
              <a:gd name="connsiteX108" fmla="*/ 7165731 w 7821629"/>
              <a:gd name="connsiteY108" fmla="*/ 3842239 h 4730262"/>
              <a:gd name="connsiteX109" fmla="*/ 7077808 w 7821629"/>
              <a:gd name="connsiteY109" fmla="*/ 3965331 h 4730262"/>
              <a:gd name="connsiteX110" fmla="*/ 6875585 w 7821629"/>
              <a:gd name="connsiteY110" fmla="*/ 4229100 h 4730262"/>
              <a:gd name="connsiteX111" fmla="*/ 6717323 w 7821629"/>
              <a:gd name="connsiteY111" fmla="*/ 4273062 h 4730262"/>
              <a:gd name="connsiteX112" fmla="*/ 6515100 w 7821629"/>
              <a:gd name="connsiteY112" fmla="*/ 4299439 h 4730262"/>
              <a:gd name="connsiteX113" fmla="*/ 6409593 w 7821629"/>
              <a:gd name="connsiteY113" fmla="*/ 4325816 h 4730262"/>
              <a:gd name="connsiteX114" fmla="*/ 6251331 w 7821629"/>
              <a:gd name="connsiteY114" fmla="*/ 4360985 h 4730262"/>
              <a:gd name="connsiteX115" fmla="*/ 6066693 w 7821629"/>
              <a:gd name="connsiteY115" fmla="*/ 4413739 h 4730262"/>
              <a:gd name="connsiteX116" fmla="*/ 5794131 w 7821629"/>
              <a:gd name="connsiteY116" fmla="*/ 4475285 h 4730262"/>
              <a:gd name="connsiteX117" fmla="*/ 5688623 w 7821629"/>
              <a:gd name="connsiteY117" fmla="*/ 4510454 h 4730262"/>
              <a:gd name="connsiteX118" fmla="*/ 5451231 w 7821629"/>
              <a:gd name="connsiteY118" fmla="*/ 4563208 h 4730262"/>
              <a:gd name="connsiteX119" fmla="*/ 5328139 w 7821629"/>
              <a:gd name="connsiteY119" fmla="*/ 4598377 h 4730262"/>
              <a:gd name="connsiteX120" fmla="*/ 5222631 w 7821629"/>
              <a:gd name="connsiteY120" fmla="*/ 4624754 h 4730262"/>
              <a:gd name="connsiteX121" fmla="*/ 4985239 w 7821629"/>
              <a:gd name="connsiteY121" fmla="*/ 4695092 h 4730262"/>
              <a:gd name="connsiteX122" fmla="*/ 4721470 w 7821629"/>
              <a:gd name="connsiteY122" fmla="*/ 4730262 h 4730262"/>
              <a:gd name="connsiteX123" fmla="*/ 4255477 w 7821629"/>
              <a:gd name="connsiteY123" fmla="*/ 4703885 h 4730262"/>
              <a:gd name="connsiteX124" fmla="*/ 3815862 w 7821629"/>
              <a:gd name="connsiteY124" fmla="*/ 4695092 h 4730262"/>
              <a:gd name="connsiteX125" fmla="*/ 3508131 w 7821629"/>
              <a:gd name="connsiteY125" fmla="*/ 4659923 h 4730262"/>
              <a:gd name="connsiteX126" fmla="*/ 3420208 w 7821629"/>
              <a:gd name="connsiteY126" fmla="*/ 4651131 h 4730262"/>
              <a:gd name="connsiteX127" fmla="*/ 3341077 w 7821629"/>
              <a:gd name="connsiteY127" fmla="*/ 4642339 h 4730262"/>
              <a:gd name="connsiteX128" fmla="*/ 3182816 w 7821629"/>
              <a:gd name="connsiteY128" fmla="*/ 4633546 h 4730262"/>
              <a:gd name="connsiteX129" fmla="*/ 2963008 w 7821629"/>
              <a:gd name="connsiteY129" fmla="*/ 4615962 h 4730262"/>
              <a:gd name="connsiteX130" fmla="*/ 2822331 w 7821629"/>
              <a:gd name="connsiteY130" fmla="*/ 4598377 h 4730262"/>
              <a:gd name="connsiteX131" fmla="*/ 2628900 w 7821629"/>
              <a:gd name="connsiteY131" fmla="*/ 4572000 h 4730262"/>
              <a:gd name="connsiteX132" fmla="*/ 2497016 w 7821629"/>
              <a:gd name="connsiteY132" fmla="*/ 4554416 h 4730262"/>
              <a:gd name="connsiteX133" fmla="*/ 2338754 w 7821629"/>
              <a:gd name="connsiteY133" fmla="*/ 4536831 h 4730262"/>
              <a:gd name="connsiteX134" fmla="*/ 2198077 w 7821629"/>
              <a:gd name="connsiteY134" fmla="*/ 4519246 h 4730262"/>
              <a:gd name="connsiteX135" fmla="*/ 2118946 w 7821629"/>
              <a:gd name="connsiteY135" fmla="*/ 4510454 h 4730262"/>
              <a:gd name="connsiteX136" fmla="*/ 2066193 w 7821629"/>
              <a:gd name="connsiteY136" fmla="*/ 4501662 h 4730262"/>
              <a:gd name="connsiteX137" fmla="*/ 1943100 w 7821629"/>
              <a:gd name="connsiteY137" fmla="*/ 4484077 h 4730262"/>
              <a:gd name="connsiteX138" fmla="*/ 1890346 w 7821629"/>
              <a:gd name="connsiteY138" fmla="*/ 4475285 h 4730262"/>
              <a:gd name="connsiteX139" fmla="*/ 1846385 w 7821629"/>
              <a:gd name="connsiteY139" fmla="*/ 4466492 h 4730262"/>
              <a:gd name="connsiteX140" fmla="*/ 1740877 w 7821629"/>
              <a:gd name="connsiteY140" fmla="*/ 4448908 h 4730262"/>
              <a:gd name="connsiteX141" fmla="*/ 1591408 w 7821629"/>
              <a:gd name="connsiteY141" fmla="*/ 4413739 h 4730262"/>
              <a:gd name="connsiteX142" fmla="*/ 1485900 w 7821629"/>
              <a:gd name="connsiteY142" fmla="*/ 4387362 h 4730262"/>
              <a:gd name="connsiteX143" fmla="*/ 1345223 w 7821629"/>
              <a:gd name="connsiteY143" fmla="*/ 4352192 h 4730262"/>
              <a:gd name="connsiteX144" fmla="*/ 1178170 w 7821629"/>
              <a:gd name="connsiteY144" fmla="*/ 4334608 h 4730262"/>
              <a:gd name="connsiteX145" fmla="*/ 1019908 w 7821629"/>
              <a:gd name="connsiteY145" fmla="*/ 4273062 h 4730262"/>
              <a:gd name="connsiteX146" fmla="*/ 940777 w 7821629"/>
              <a:gd name="connsiteY146" fmla="*/ 4246685 h 4730262"/>
              <a:gd name="connsiteX147" fmla="*/ 870439 w 7821629"/>
              <a:gd name="connsiteY147" fmla="*/ 4220308 h 4730262"/>
              <a:gd name="connsiteX148" fmla="*/ 817685 w 7821629"/>
              <a:gd name="connsiteY148" fmla="*/ 4202723 h 4730262"/>
              <a:gd name="connsiteX149" fmla="*/ 764931 w 7821629"/>
              <a:gd name="connsiteY149" fmla="*/ 4176346 h 4730262"/>
              <a:gd name="connsiteX150" fmla="*/ 720970 w 7821629"/>
              <a:gd name="connsiteY150" fmla="*/ 4158762 h 4730262"/>
              <a:gd name="connsiteX151" fmla="*/ 553916 w 7821629"/>
              <a:gd name="connsiteY151" fmla="*/ 4026877 h 4730262"/>
              <a:gd name="connsiteX152" fmla="*/ 518746 w 7821629"/>
              <a:gd name="connsiteY152" fmla="*/ 4000500 h 4730262"/>
              <a:gd name="connsiteX153" fmla="*/ 457200 w 7821629"/>
              <a:gd name="connsiteY153" fmla="*/ 3938954 h 4730262"/>
              <a:gd name="connsiteX154" fmla="*/ 422031 w 7821629"/>
              <a:gd name="connsiteY154" fmla="*/ 3903785 h 4730262"/>
              <a:gd name="connsiteX155" fmla="*/ 404446 w 7821629"/>
              <a:gd name="connsiteY155" fmla="*/ 3877408 h 4730262"/>
              <a:gd name="connsiteX156" fmla="*/ 369277 w 7821629"/>
              <a:gd name="connsiteY156" fmla="*/ 3842239 h 4730262"/>
              <a:gd name="connsiteX157" fmla="*/ 351693 w 7821629"/>
              <a:gd name="connsiteY157" fmla="*/ 3815862 h 4730262"/>
              <a:gd name="connsiteX158" fmla="*/ 298939 w 7821629"/>
              <a:gd name="connsiteY158" fmla="*/ 3745523 h 4730262"/>
              <a:gd name="connsiteX159" fmla="*/ 246185 w 7821629"/>
              <a:gd name="connsiteY159" fmla="*/ 3648808 h 4730262"/>
              <a:gd name="connsiteX160" fmla="*/ 228600 w 7821629"/>
              <a:gd name="connsiteY160" fmla="*/ 3604846 h 4730262"/>
              <a:gd name="connsiteX161" fmla="*/ 149470 w 7821629"/>
              <a:gd name="connsiteY161" fmla="*/ 3455377 h 4730262"/>
              <a:gd name="connsiteX162" fmla="*/ 114300 w 7821629"/>
              <a:gd name="connsiteY162" fmla="*/ 3349869 h 4730262"/>
              <a:gd name="connsiteX163" fmla="*/ 96716 w 7821629"/>
              <a:gd name="connsiteY163" fmla="*/ 3297116 h 4730262"/>
              <a:gd name="connsiteX164" fmla="*/ 87923 w 7821629"/>
              <a:gd name="connsiteY164" fmla="*/ 3253154 h 4730262"/>
              <a:gd name="connsiteX165" fmla="*/ 61546 w 7821629"/>
              <a:gd name="connsiteY165" fmla="*/ 3112477 h 4730262"/>
              <a:gd name="connsiteX166" fmla="*/ 52754 w 7821629"/>
              <a:gd name="connsiteY166" fmla="*/ 3024554 h 4730262"/>
              <a:gd name="connsiteX167" fmla="*/ 35170 w 7821629"/>
              <a:gd name="connsiteY167" fmla="*/ 2936631 h 4730262"/>
              <a:gd name="connsiteX168" fmla="*/ 26377 w 7821629"/>
              <a:gd name="connsiteY168" fmla="*/ 2866292 h 4730262"/>
              <a:gd name="connsiteX169" fmla="*/ 17585 w 7821629"/>
              <a:gd name="connsiteY169" fmla="*/ 2751992 h 4730262"/>
              <a:gd name="connsiteX170" fmla="*/ 8793 w 7821629"/>
              <a:gd name="connsiteY170" fmla="*/ 2725616 h 4730262"/>
              <a:gd name="connsiteX171" fmla="*/ 0 w 7821629"/>
              <a:gd name="connsiteY171" fmla="*/ 2690446 h 4730262"/>
              <a:gd name="connsiteX172" fmla="*/ 8793 w 7821629"/>
              <a:gd name="connsiteY172" fmla="*/ 2294792 h 4730262"/>
              <a:gd name="connsiteX173" fmla="*/ 35170 w 7821629"/>
              <a:gd name="connsiteY173" fmla="*/ 2215662 h 4730262"/>
              <a:gd name="connsiteX174" fmla="*/ 52754 w 7821629"/>
              <a:gd name="connsiteY174" fmla="*/ 2162908 h 4730262"/>
              <a:gd name="connsiteX175" fmla="*/ 70339 w 7821629"/>
              <a:gd name="connsiteY175" fmla="*/ 2118946 h 4730262"/>
              <a:gd name="connsiteX176" fmla="*/ 87923 w 7821629"/>
              <a:gd name="connsiteY176" fmla="*/ 2066192 h 4730262"/>
              <a:gd name="connsiteX177" fmla="*/ 96716 w 7821629"/>
              <a:gd name="connsiteY177" fmla="*/ 2039816 h 4730262"/>
              <a:gd name="connsiteX178" fmla="*/ 105508 w 7821629"/>
              <a:gd name="connsiteY178" fmla="*/ 2004646 h 4730262"/>
              <a:gd name="connsiteX179" fmla="*/ 123093 w 7821629"/>
              <a:gd name="connsiteY179" fmla="*/ 1978269 h 4730262"/>
              <a:gd name="connsiteX180" fmla="*/ 149470 w 7821629"/>
              <a:gd name="connsiteY180" fmla="*/ 1890346 h 4730262"/>
              <a:gd name="connsiteX181" fmla="*/ 167054 w 7821629"/>
              <a:gd name="connsiteY181" fmla="*/ 1863969 h 4730262"/>
              <a:gd name="connsiteX182" fmla="*/ 175846 w 7821629"/>
              <a:gd name="connsiteY182" fmla="*/ 1820008 h 4730262"/>
              <a:gd name="connsiteX183" fmla="*/ 184639 w 7821629"/>
              <a:gd name="connsiteY18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598377 w 7821629"/>
              <a:gd name="connsiteY68" fmla="*/ 2989385 h 4730262"/>
              <a:gd name="connsiteX69" fmla="*/ 4633546 w 7821629"/>
              <a:gd name="connsiteY69" fmla="*/ 2998177 h 4730262"/>
              <a:gd name="connsiteX70" fmla="*/ 4659923 w 7821629"/>
              <a:gd name="connsiteY70" fmla="*/ 3024554 h 4730262"/>
              <a:gd name="connsiteX71" fmla="*/ 4791808 w 7821629"/>
              <a:gd name="connsiteY71" fmla="*/ 3059723 h 4730262"/>
              <a:gd name="connsiteX72" fmla="*/ 4967654 w 7821629"/>
              <a:gd name="connsiteY72" fmla="*/ 3050931 h 4730262"/>
              <a:gd name="connsiteX73" fmla="*/ 5020408 w 7821629"/>
              <a:gd name="connsiteY73" fmla="*/ 3042139 h 4730262"/>
              <a:gd name="connsiteX74" fmla="*/ 5117123 w 7821629"/>
              <a:gd name="connsiteY74" fmla="*/ 3033346 h 4730262"/>
              <a:gd name="connsiteX75" fmla="*/ 5231423 w 7821629"/>
              <a:gd name="connsiteY75" fmla="*/ 2998177 h 4730262"/>
              <a:gd name="connsiteX76" fmla="*/ 5266593 w 7821629"/>
              <a:gd name="connsiteY76" fmla="*/ 2945423 h 4730262"/>
              <a:gd name="connsiteX77" fmla="*/ 5345723 w 7821629"/>
              <a:gd name="connsiteY77" fmla="*/ 2857500 h 4730262"/>
              <a:gd name="connsiteX78" fmla="*/ 5380893 w 7821629"/>
              <a:gd name="connsiteY78" fmla="*/ 2822331 h 4730262"/>
              <a:gd name="connsiteX79" fmla="*/ 5407270 w 7821629"/>
              <a:gd name="connsiteY79" fmla="*/ 2778369 h 4730262"/>
              <a:gd name="connsiteX80" fmla="*/ 5433646 w 7821629"/>
              <a:gd name="connsiteY80" fmla="*/ 2743200 h 4730262"/>
              <a:gd name="connsiteX81" fmla="*/ 5486400 w 7821629"/>
              <a:gd name="connsiteY81" fmla="*/ 2576146 h 4730262"/>
              <a:gd name="connsiteX82" fmla="*/ 5503985 w 7821629"/>
              <a:gd name="connsiteY82" fmla="*/ 2532185 h 4730262"/>
              <a:gd name="connsiteX83" fmla="*/ 5539154 w 7821629"/>
              <a:gd name="connsiteY83" fmla="*/ 2400300 h 4730262"/>
              <a:gd name="connsiteX84" fmla="*/ 5530362 w 7821629"/>
              <a:gd name="connsiteY84" fmla="*/ 1802423 h 4730262"/>
              <a:gd name="connsiteX85" fmla="*/ 5512777 w 7821629"/>
              <a:gd name="connsiteY85" fmla="*/ 1714500 h 4730262"/>
              <a:gd name="connsiteX86" fmla="*/ 5495193 w 7821629"/>
              <a:gd name="connsiteY86" fmla="*/ 1617785 h 4730262"/>
              <a:gd name="connsiteX87" fmla="*/ 5477608 w 7821629"/>
              <a:gd name="connsiteY87" fmla="*/ 1459523 h 4730262"/>
              <a:gd name="connsiteX88" fmla="*/ 5521570 w 7821629"/>
              <a:gd name="connsiteY88" fmla="*/ 896816 h 4730262"/>
              <a:gd name="connsiteX89" fmla="*/ 5750170 w 7821629"/>
              <a:gd name="connsiteY89" fmla="*/ 439616 h 4730262"/>
              <a:gd name="connsiteX90" fmla="*/ 5961185 w 7821629"/>
              <a:gd name="connsiteY90" fmla="*/ 281354 h 4730262"/>
              <a:gd name="connsiteX91" fmla="*/ 6110654 w 7821629"/>
              <a:gd name="connsiteY91" fmla="*/ 211016 h 4730262"/>
              <a:gd name="connsiteX92" fmla="*/ 6295293 w 7821629"/>
              <a:gd name="connsiteY92" fmla="*/ 105508 h 4730262"/>
              <a:gd name="connsiteX93" fmla="*/ 6682154 w 7821629"/>
              <a:gd name="connsiteY93" fmla="*/ 0 h 4730262"/>
              <a:gd name="connsiteX94" fmla="*/ 7033846 w 7821629"/>
              <a:gd name="connsiteY94" fmla="*/ 26377 h 4730262"/>
              <a:gd name="connsiteX95" fmla="*/ 7121770 w 7821629"/>
              <a:gd name="connsiteY95" fmla="*/ 79131 h 4730262"/>
              <a:gd name="connsiteX96" fmla="*/ 7376746 w 7821629"/>
              <a:gd name="connsiteY96" fmla="*/ 465992 h 4730262"/>
              <a:gd name="connsiteX97" fmla="*/ 7570177 w 7821629"/>
              <a:gd name="connsiteY97" fmla="*/ 1011116 h 4730262"/>
              <a:gd name="connsiteX98" fmla="*/ 7666893 w 7821629"/>
              <a:gd name="connsiteY98" fmla="*/ 1459523 h 4730262"/>
              <a:gd name="connsiteX99" fmla="*/ 7728439 w 7821629"/>
              <a:gd name="connsiteY99" fmla="*/ 1670539 h 4730262"/>
              <a:gd name="connsiteX100" fmla="*/ 7781193 w 7821629"/>
              <a:gd name="connsiteY100" fmla="*/ 2039816 h 4730262"/>
              <a:gd name="connsiteX101" fmla="*/ 7807570 w 7821629"/>
              <a:gd name="connsiteY101" fmla="*/ 2198077 h 4730262"/>
              <a:gd name="connsiteX102" fmla="*/ 7798777 w 7821629"/>
              <a:gd name="connsiteY102" fmla="*/ 2822331 h 4730262"/>
              <a:gd name="connsiteX103" fmla="*/ 7658100 w 7821629"/>
              <a:gd name="connsiteY103" fmla="*/ 3147646 h 4730262"/>
              <a:gd name="connsiteX104" fmla="*/ 7587762 w 7821629"/>
              <a:gd name="connsiteY104" fmla="*/ 3253154 h 4730262"/>
              <a:gd name="connsiteX105" fmla="*/ 7499839 w 7821629"/>
              <a:gd name="connsiteY105" fmla="*/ 3358662 h 4730262"/>
              <a:gd name="connsiteX106" fmla="*/ 7385539 w 7821629"/>
              <a:gd name="connsiteY106" fmla="*/ 3552092 h 4730262"/>
              <a:gd name="connsiteX107" fmla="*/ 7165731 w 7821629"/>
              <a:gd name="connsiteY107" fmla="*/ 3842239 h 4730262"/>
              <a:gd name="connsiteX108" fmla="*/ 7077808 w 7821629"/>
              <a:gd name="connsiteY108" fmla="*/ 3965331 h 4730262"/>
              <a:gd name="connsiteX109" fmla="*/ 6875585 w 7821629"/>
              <a:gd name="connsiteY109" fmla="*/ 4229100 h 4730262"/>
              <a:gd name="connsiteX110" fmla="*/ 6717323 w 7821629"/>
              <a:gd name="connsiteY110" fmla="*/ 4273062 h 4730262"/>
              <a:gd name="connsiteX111" fmla="*/ 6515100 w 7821629"/>
              <a:gd name="connsiteY111" fmla="*/ 4299439 h 4730262"/>
              <a:gd name="connsiteX112" fmla="*/ 6409593 w 7821629"/>
              <a:gd name="connsiteY112" fmla="*/ 4325816 h 4730262"/>
              <a:gd name="connsiteX113" fmla="*/ 6251331 w 7821629"/>
              <a:gd name="connsiteY113" fmla="*/ 4360985 h 4730262"/>
              <a:gd name="connsiteX114" fmla="*/ 6066693 w 7821629"/>
              <a:gd name="connsiteY114" fmla="*/ 4413739 h 4730262"/>
              <a:gd name="connsiteX115" fmla="*/ 5794131 w 7821629"/>
              <a:gd name="connsiteY115" fmla="*/ 4475285 h 4730262"/>
              <a:gd name="connsiteX116" fmla="*/ 5688623 w 7821629"/>
              <a:gd name="connsiteY116" fmla="*/ 4510454 h 4730262"/>
              <a:gd name="connsiteX117" fmla="*/ 5451231 w 7821629"/>
              <a:gd name="connsiteY117" fmla="*/ 4563208 h 4730262"/>
              <a:gd name="connsiteX118" fmla="*/ 5328139 w 7821629"/>
              <a:gd name="connsiteY118" fmla="*/ 4598377 h 4730262"/>
              <a:gd name="connsiteX119" fmla="*/ 5222631 w 7821629"/>
              <a:gd name="connsiteY119" fmla="*/ 4624754 h 4730262"/>
              <a:gd name="connsiteX120" fmla="*/ 4985239 w 7821629"/>
              <a:gd name="connsiteY120" fmla="*/ 4695092 h 4730262"/>
              <a:gd name="connsiteX121" fmla="*/ 4721470 w 7821629"/>
              <a:gd name="connsiteY121" fmla="*/ 4730262 h 4730262"/>
              <a:gd name="connsiteX122" fmla="*/ 4255477 w 7821629"/>
              <a:gd name="connsiteY122" fmla="*/ 4703885 h 4730262"/>
              <a:gd name="connsiteX123" fmla="*/ 3815862 w 7821629"/>
              <a:gd name="connsiteY123" fmla="*/ 4695092 h 4730262"/>
              <a:gd name="connsiteX124" fmla="*/ 3508131 w 7821629"/>
              <a:gd name="connsiteY124" fmla="*/ 4659923 h 4730262"/>
              <a:gd name="connsiteX125" fmla="*/ 3420208 w 7821629"/>
              <a:gd name="connsiteY125" fmla="*/ 4651131 h 4730262"/>
              <a:gd name="connsiteX126" fmla="*/ 3341077 w 7821629"/>
              <a:gd name="connsiteY126" fmla="*/ 4642339 h 4730262"/>
              <a:gd name="connsiteX127" fmla="*/ 3182816 w 7821629"/>
              <a:gd name="connsiteY127" fmla="*/ 4633546 h 4730262"/>
              <a:gd name="connsiteX128" fmla="*/ 2963008 w 7821629"/>
              <a:gd name="connsiteY128" fmla="*/ 4615962 h 4730262"/>
              <a:gd name="connsiteX129" fmla="*/ 2822331 w 7821629"/>
              <a:gd name="connsiteY129" fmla="*/ 4598377 h 4730262"/>
              <a:gd name="connsiteX130" fmla="*/ 2628900 w 7821629"/>
              <a:gd name="connsiteY130" fmla="*/ 4572000 h 4730262"/>
              <a:gd name="connsiteX131" fmla="*/ 2497016 w 7821629"/>
              <a:gd name="connsiteY131" fmla="*/ 4554416 h 4730262"/>
              <a:gd name="connsiteX132" fmla="*/ 2338754 w 7821629"/>
              <a:gd name="connsiteY132" fmla="*/ 4536831 h 4730262"/>
              <a:gd name="connsiteX133" fmla="*/ 2198077 w 7821629"/>
              <a:gd name="connsiteY133" fmla="*/ 4519246 h 4730262"/>
              <a:gd name="connsiteX134" fmla="*/ 2118946 w 7821629"/>
              <a:gd name="connsiteY134" fmla="*/ 4510454 h 4730262"/>
              <a:gd name="connsiteX135" fmla="*/ 2066193 w 7821629"/>
              <a:gd name="connsiteY135" fmla="*/ 4501662 h 4730262"/>
              <a:gd name="connsiteX136" fmla="*/ 1943100 w 7821629"/>
              <a:gd name="connsiteY136" fmla="*/ 4484077 h 4730262"/>
              <a:gd name="connsiteX137" fmla="*/ 1890346 w 7821629"/>
              <a:gd name="connsiteY137" fmla="*/ 4475285 h 4730262"/>
              <a:gd name="connsiteX138" fmla="*/ 1846385 w 7821629"/>
              <a:gd name="connsiteY138" fmla="*/ 4466492 h 4730262"/>
              <a:gd name="connsiteX139" fmla="*/ 1740877 w 7821629"/>
              <a:gd name="connsiteY139" fmla="*/ 4448908 h 4730262"/>
              <a:gd name="connsiteX140" fmla="*/ 1591408 w 7821629"/>
              <a:gd name="connsiteY140" fmla="*/ 4413739 h 4730262"/>
              <a:gd name="connsiteX141" fmla="*/ 1485900 w 7821629"/>
              <a:gd name="connsiteY141" fmla="*/ 4387362 h 4730262"/>
              <a:gd name="connsiteX142" fmla="*/ 1345223 w 7821629"/>
              <a:gd name="connsiteY142" fmla="*/ 4352192 h 4730262"/>
              <a:gd name="connsiteX143" fmla="*/ 1178170 w 7821629"/>
              <a:gd name="connsiteY143" fmla="*/ 4334608 h 4730262"/>
              <a:gd name="connsiteX144" fmla="*/ 1019908 w 7821629"/>
              <a:gd name="connsiteY144" fmla="*/ 4273062 h 4730262"/>
              <a:gd name="connsiteX145" fmla="*/ 940777 w 7821629"/>
              <a:gd name="connsiteY145" fmla="*/ 4246685 h 4730262"/>
              <a:gd name="connsiteX146" fmla="*/ 870439 w 7821629"/>
              <a:gd name="connsiteY146" fmla="*/ 4220308 h 4730262"/>
              <a:gd name="connsiteX147" fmla="*/ 817685 w 7821629"/>
              <a:gd name="connsiteY147" fmla="*/ 4202723 h 4730262"/>
              <a:gd name="connsiteX148" fmla="*/ 764931 w 7821629"/>
              <a:gd name="connsiteY148" fmla="*/ 4176346 h 4730262"/>
              <a:gd name="connsiteX149" fmla="*/ 720970 w 7821629"/>
              <a:gd name="connsiteY149" fmla="*/ 4158762 h 4730262"/>
              <a:gd name="connsiteX150" fmla="*/ 553916 w 7821629"/>
              <a:gd name="connsiteY150" fmla="*/ 4026877 h 4730262"/>
              <a:gd name="connsiteX151" fmla="*/ 518746 w 7821629"/>
              <a:gd name="connsiteY151" fmla="*/ 4000500 h 4730262"/>
              <a:gd name="connsiteX152" fmla="*/ 457200 w 7821629"/>
              <a:gd name="connsiteY152" fmla="*/ 3938954 h 4730262"/>
              <a:gd name="connsiteX153" fmla="*/ 422031 w 7821629"/>
              <a:gd name="connsiteY153" fmla="*/ 3903785 h 4730262"/>
              <a:gd name="connsiteX154" fmla="*/ 404446 w 7821629"/>
              <a:gd name="connsiteY154" fmla="*/ 3877408 h 4730262"/>
              <a:gd name="connsiteX155" fmla="*/ 369277 w 7821629"/>
              <a:gd name="connsiteY155" fmla="*/ 3842239 h 4730262"/>
              <a:gd name="connsiteX156" fmla="*/ 351693 w 7821629"/>
              <a:gd name="connsiteY156" fmla="*/ 3815862 h 4730262"/>
              <a:gd name="connsiteX157" fmla="*/ 298939 w 7821629"/>
              <a:gd name="connsiteY157" fmla="*/ 3745523 h 4730262"/>
              <a:gd name="connsiteX158" fmla="*/ 246185 w 7821629"/>
              <a:gd name="connsiteY158" fmla="*/ 3648808 h 4730262"/>
              <a:gd name="connsiteX159" fmla="*/ 228600 w 7821629"/>
              <a:gd name="connsiteY159" fmla="*/ 3604846 h 4730262"/>
              <a:gd name="connsiteX160" fmla="*/ 149470 w 7821629"/>
              <a:gd name="connsiteY160" fmla="*/ 3455377 h 4730262"/>
              <a:gd name="connsiteX161" fmla="*/ 114300 w 7821629"/>
              <a:gd name="connsiteY161" fmla="*/ 3349869 h 4730262"/>
              <a:gd name="connsiteX162" fmla="*/ 96716 w 7821629"/>
              <a:gd name="connsiteY162" fmla="*/ 3297116 h 4730262"/>
              <a:gd name="connsiteX163" fmla="*/ 87923 w 7821629"/>
              <a:gd name="connsiteY163" fmla="*/ 3253154 h 4730262"/>
              <a:gd name="connsiteX164" fmla="*/ 61546 w 7821629"/>
              <a:gd name="connsiteY164" fmla="*/ 3112477 h 4730262"/>
              <a:gd name="connsiteX165" fmla="*/ 52754 w 7821629"/>
              <a:gd name="connsiteY165" fmla="*/ 3024554 h 4730262"/>
              <a:gd name="connsiteX166" fmla="*/ 35170 w 7821629"/>
              <a:gd name="connsiteY166" fmla="*/ 2936631 h 4730262"/>
              <a:gd name="connsiteX167" fmla="*/ 26377 w 7821629"/>
              <a:gd name="connsiteY167" fmla="*/ 2866292 h 4730262"/>
              <a:gd name="connsiteX168" fmla="*/ 17585 w 7821629"/>
              <a:gd name="connsiteY168" fmla="*/ 2751992 h 4730262"/>
              <a:gd name="connsiteX169" fmla="*/ 8793 w 7821629"/>
              <a:gd name="connsiteY169" fmla="*/ 2725616 h 4730262"/>
              <a:gd name="connsiteX170" fmla="*/ 0 w 7821629"/>
              <a:gd name="connsiteY170" fmla="*/ 2690446 h 4730262"/>
              <a:gd name="connsiteX171" fmla="*/ 8793 w 7821629"/>
              <a:gd name="connsiteY171" fmla="*/ 2294792 h 4730262"/>
              <a:gd name="connsiteX172" fmla="*/ 35170 w 7821629"/>
              <a:gd name="connsiteY172" fmla="*/ 2215662 h 4730262"/>
              <a:gd name="connsiteX173" fmla="*/ 52754 w 7821629"/>
              <a:gd name="connsiteY173" fmla="*/ 2162908 h 4730262"/>
              <a:gd name="connsiteX174" fmla="*/ 70339 w 7821629"/>
              <a:gd name="connsiteY174" fmla="*/ 2118946 h 4730262"/>
              <a:gd name="connsiteX175" fmla="*/ 87923 w 7821629"/>
              <a:gd name="connsiteY175" fmla="*/ 2066192 h 4730262"/>
              <a:gd name="connsiteX176" fmla="*/ 96716 w 7821629"/>
              <a:gd name="connsiteY176" fmla="*/ 2039816 h 4730262"/>
              <a:gd name="connsiteX177" fmla="*/ 105508 w 7821629"/>
              <a:gd name="connsiteY177" fmla="*/ 2004646 h 4730262"/>
              <a:gd name="connsiteX178" fmla="*/ 123093 w 7821629"/>
              <a:gd name="connsiteY178" fmla="*/ 1978269 h 4730262"/>
              <a:gd name="connsiteX179" fmla="*/ 149470 w 7821629"/>
              <a:gd name="connsiteY179" fmla="*/ 1890346 h 4730262"/>
              <a:gd name="connsiteX180" fmla="*/ 167054 w 7821629"/>
              <a:gd name="connsiteY180" fmla="*/ 1863969 h 4730262"/>
              <a:gd name="connsiteX181" fmla="*/ 175846 w 7821629"/>
              <a:gd name="connsiteY181" fmla="*/ 1820008 h 4730262"/>
              <a:gd name="connsiteX182" fmla="*/ 184639 w 7821629"/>
              <a:gd name="connsiteY18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633546 w 7821629"/>
              <a:gd name="connsiteY68" fmla="*/ 2998177 h 4730262"/>
              <a:gd name="connsiteX69" fmla="*/ 4659923 w 7821629"/>
              <a:gd name="connsiteY69" fmla="*/ 3024554 h 4730262"/>
              <a:gd name="connsiteX70" fmla="*/ 4791808 w 7821629"/>
              <a:gd name="connsiteY70" fmla="*/ 3059723 h 4730262"/>
              <a:gd name="connsiteX71" fmla="*/ 4967654 w 7821629"/>
              <a:gd name="connsiteY71" fmla="*/ 3050931 h 4730262"/>
              <a:gd name="connsiteX72" fmla="*/ 5020408 w 7821629"/>
              <a:gd name="connsiteY72" fmla="*/ 3042139 h 4730262"/>
              <a:gd name="connsiteX73" fmla="*/ 5117123 w 7821629"/>
              <a:gd name="connsiteY73" fmla="*/ 3033346 h 4730262"/>
              <a:gd name="connsiteX74" fmla="*/ 5231423 w 7821629"/>
              <a:gd name="connsiteY74" fmla="*/ 2998177 h 4730262"/>
              <a:gd name="connsiteX75" fmla="*/ 5266593 w 7821629"/>
              <a:gd name="connsiteY75" fmla="*/ 2945423 h 4730262"/>
              <a:gd name="connsiteX76" fmla="*/ 5345723 w 7821629"/>
              <a:gd name="connsiteY76" fmla="*/ 2857500 h 4730262"/>
              <a:gd name="connsiteX77" fmla="*/ 5380893 w 7821629"/>
              <a:gd name="connsiteY77" fmla="*/ 2822331 h 4730262"/>
              <a:gd name="connsiteX78" fmla="*/ 5407270 w 7821629"/>
              <a:gd name="connsiteY78" fmla="*/ 2778369 h 4730262"/>
              <a:gd name="connsiteX79" fmla="*/ 5433646 w 7821629"/>
              <a:gd name="connsiteY79" fmla="*/ 2743200 h 4730262"/>
              <a:gd name="connsiteX80" fmla="*/ 5486400 w 7821629"/>
              <a:gd name="connsiteY80" fmla="*/ 2576146 h 4730262"/>
              <a:gd name="connsiteX81" fmla="*/ 5503985 w 7821629"/>
              <a:gd name="connsiteY81" fmla="*/ 2532185 h 4730262"/>
              <a:gd name="connsiteX82" fmla="*/ 5539154 w 7821629"/>
              <a:gd name="connsiteY82" fmla="*/ 2400300 h 4730262"/>
              <a:gd name="connsiteX83" fmla="*/ 5530362 w 7821629"/>
              <a:gd name="connsiteY83" fmla="*/ 1802423 h 4730262"/>
              <a:gd name="connsiteX84" fmla="*/ 5512777 w 7821629"/>
              <a:gd name="connsiteY84" fmla="*/ 1714500 h 4730262"/>
              <a:gd name="connsiteX85" fmla="*/ 5495193 w 7821629"/>
              <a:gd name="connsiteY85" fmla="*/ 1617785 h 4730262"/>
              <a:gd name="connsiteX86" fmla="*/ 5477608 w 7821629"/>
              <a:gd name="connsiteY86" fmla="*/ 1459523 h 4730262"/>
              <a:gd name="connsiteX87" fmla="*/ 5521570 w 7821629"/>
              <a:gd name="connsiteY87" fmla="*/ 896816 h 4730262"/>
              <a:gd name="connsiteX88" fmla="*/ 5750170 w 7821629"/>
              <a:gd name="connsiteY88" fmla="*/ 439616 h 4730262"/>
              <a:gd name="connsiteX89" fmla="*/ 5961185 w 7821629"/>
              <a:gd name="connsiteY89" fmla="*/ 281354 h 4730262"/>
              <a:gd name="connsiteX90" fmla="*/ 6110654 w 7821629"/>
              <a:gd name="connsiteY90" fmla="*/ 211016 h 4730262"/>
              <a:gd name="connsiteX91" fmla="*/ 6295293 w 7821629"/>
              <a:gd name="connsiteY91" fmla="*/ 105508 h 4730262"/>
              <a:gd name="connsiteX92" fmla="*/ 6682154 w 7821629"/>
              <a:gd name="connsiteY92" fmla="*/ 0 h 4730262"/>
              <a:gd name="connsiteX93" fmla="*/ 7033846 w 7821629"/>
              <a:gd name="connsiteY93" fmla="*/ 26377 h 4730262"/>
              <a:gd name="connsiteX94" fmla="*/ 7121770 w 7821629"/>
              <a:gd name="connsiteY94" fmla="*/ 79131 h 4730262"/>
              <a:gd name="connsiteX95" fmla="*/ 7376746 w 7821629"/>
              <a:gd name="connsiteY95" fmla="*/ 465992 h 4730262"/>
              <a:gd name="connsiteX96" fmla="*/ 7570177 w 7821629"/>
              <a:gd name="connsiteY96" fmla="*/ 1011116 h 4730262"/>
              <a:gd name="connsiteX97" fmla="*/ 7666893 w 7821629"/>
              <a:gd name="connsiteY97" fmla="*/ 1459523 h 4730262"/>
              <a:gd name="connsiteX98" fmla="*/ 7728439 w 7821629"/>
              <a:gd name="connsiteY98" fmla="*/ 1670539 h 4730262"/>
              <a:gd name="connsiteX99" fmla="*/ 7781193 w 7821629"/>
              <a:gd name="connsiteY99" fmla="*/ 2039816 h 4730262"/>
              <a:gd name="connsiteX100" fmla="*/ 7807570 w 7821629"/>
              <a:gd name="connsiteY100" fmla="*/ 2198077 h 4730262"/>
              <a:gd name="connsiteX101" fmla="*/ 7798777 w 7821629"/>
              <a:gd name="connsiteY101" fmla="*/ 2822331 h 4730262"/>
              <a:gd name="connsiteX102" fmla="*/ 7658100 w 7821629"/>
              <a:gd name="connsiteY102" fmla="*/ 3147646 h 4730262"/>
              <a:gd name="connsiteX103" fmla="*/ 7587762 w 7821629"/>
              <a:gd name="connsiteY103" fmla="*/ 3253154 h 4730262"/>
              <a:gd name="connsiteX104" fmla="*/ 7499839 w 7821629"/>
              <a:gd name="connsiteY104" fmla="*/ 3358662 h 4730262"/>
              <a:gd name="connsiteX105" fmla="*/ 7385539 w 7821629"/>
              <a:gd name="connsiteY105" fmla="*/ 3552092 h 4730262"/>
              <a:gd name="connsiteX106" fmla="*/ 7165731 w 7821629"/>
              <a:gd name="connsiteY106" fmla="*/ 3842239 h 4730262"/>
              <a:gd name="connsiteX107" fmla="*/ 7077808 w 7821629"/>
              <a:gd name="connsiteY107" fmla="*/ 3965331 h 4730262"/>
              <a:gd name="connsiteX108" fmla="*/ 6875585 w 7821629"/>
              <a:gd name="connsiteY108" fmla="*/ 4229100 h 4730262"/>
              <a:gd name="connsiteX109" fmla="*/ 6717323 w 7821629"/>
              <a:gd name="connsiteY109" fmla="*/ 4273062 h 4730262"/>
              <a:gd name="connsiteX110" fmla="*/ 6515100 w 7821629"/>
              <a:gd name="connsiteY110" fmla="*/ 4299439 h 4730262"/>
              <a:gd name="connsiteX111" fmla="*/ 6409593 w 7821629"/>
              <a:gd name="connsiteY111" fmla="*/ 4325816 h 4730262"/>
              <a:gd name="connsiteX112" fmla="*/ 6251331 w 7821629"/>
              <a:gd name="connsiteY112" fmla="*/ 4360985 h 4730262"/>
              <a:gd name="connsiteX113" fmla="*/ 6066693 w 7821629"/>
              <a:gd name="connsiteY113" fmla="*/ 4413739 h 4730262"/>
              <a:gd name="connsiteX114" fmla="*/ 5794131 w 7821629"/>
              <a:gd name="connsiteY114" fmla="*/ 4475285 h 4730262"/>
              <a:gd name="connsiteX115" fmla="*/ 5688623 w 7821629"/>
              <a:gd name="connsiteY115" fmla="*/ 4510454 h 4730262"/>
              <a:gd name="connsiteX116" fmla="*/ 5451231 w 7821629"/>
              <a:gd name="connsiteY116" fmla="*/ 4563208 h 4730262"/>
              <a:gd name="connsiteX117" fmla="*/ 5328139 w 7821629"/>
              <a:gd name="connsiteY117" fmla="*/ 4598377 h 4730262"/>
              <a:gd name="connsiteX118" fmla="*/ 5222631 w 7821629"/>
              <a:gd name="connsiteY118" fmla="*/ 4624754 h 4730262"/>
              <a:gd name="connsiteX119" fmla="*/ 4985239 w 7821629"/>
              <a:gd name="connsiteY119" fmla="*/ 4695092 h 4730262"/>
              <a:gd name="connsiteX120" fmla="*/ 4721470 w 7821629"/>
              <a:gd name="connsiteY120" fmla="*/ 4730262 h 4730262"/>
              <a:gd name="connsiteX121" fmla="*/ 4255477 w 7821629"/>
              <a:gd name="connsiteY121" fmla="*/ 4703885 h 4730262"/>
              <a:gd name="connsiteX122" fmla="*/ 3815862 w 7821629"/>
              <a:gd name="connsiteY122" fmla="*/ 4695092 h 4730262"/>
              <a:gd name="connsiteX123" fmla="*/ 3508131 w 7821629"/>
              <a:gd name="connsiteY123" fmla="*/ 4659923 h 4730262"/>
              <a:gd name="connsiteX124" fmla="*/ 3420208 w 7821629"/>
              <a:gd name="connsiteY124" fmla="*/ 4651131 h 4730262"/>
              <a:gd name="connsiteX125" fmla="*/ 3341077 w 7821629"/>
              <a:gd name="connsiteY125" fmla="*/ 4642339 h 4730262"/>
              <a:gd name="connsiteX126" fmla="*/ 3182816 w 7821629"/>
              <a:gd name="connsiteY126" fmla="*/ 4633546 h 4730262"/>
              <a:gd name="connsiteX127" fmla="*/ 2963008 w 7821629"/>
              <a:gd name="connsiteY127" fmla="*/ 4615962 h 4730262"/>
              <a:gd name="connsiteX128" fmla="*/ 2822331 w 7821629"/>
              <a:gd name="connsiteY128" fmla="*/ 4598377 h 4730262"/>
              <a:gd name="connsiteX129" fmla="*/ 2628900 w 7821629"/>
              <a:gd name="connsiteY129" fmla="*/ 4572000 h 4730262"/>
              <a:gd name="connsiteX130" fmla="*/ 2497016 w 7821629"/>
              <a:gd name="connsiteY130" fmla="*/ 4554416 h 4730262"/>
              <a:gd name="connsiteX131" fmla="*/ 2338754 w 7821629"/>
              <a:gd name="connsiteY131" fmla="*/ 4536831 h 4730262"/>
              <a:gd name="connsiteX132" fmla="*/ 2198077 w 7821629"/>
              <a:gd name="connsiteY132" fmla="*/ 4519246 h 4730262"/>
              <a:gd name="connsiteX133" fmla="*/ 2118946 w 7821629"/>
              <a:gd name="connsiteY133" fmla="*/ 4510454 h 4730262"/>
              <a:gd name="connsiteX134" fmla="*/ 2066193 w 7821629"/>
              <a:gd name="connsiteY134" fmla="*/ 4501662 h 4730262"/>
              <a:gd name="connsiteX135" fmla="*/ 1943100 w 7821629"/>
              <a:gd name="connsiteY135" fmla="*/ 4484077 h 4730262"/>
              <a:gd name="connsiteX136" fmla="*/ 1890346 w 7821629"/>
              <a:gd name="connsiteY136" fmla="*/ 4475285 h 4730262"/>
              <a:gd name="connsiteX137" fmla="*/ 1846385 w 7821629"/>
              <a:gd name="connsiteY137" fmla="*/ 4466492 h 4730262"/>
              <a:gd name="connsiteX138" fmla="*/ 1740877 w 7821629"/>
              <a:gd name="connsiteY138" fmla="*/ 4448908 h 4730262"/>
              <a:gd name="connsiteX139" fmla="*/ 1591408 w 7821629"/>
              <a:gd name="connsiteY139" fmla="*/ 4413739 h 4730262"/>
              <a:gd name="connsiteX140" fmla="*/ 1485900 w 7821629"/>
              <a:gd name="connsiteY140" fmla="*/ 4387362 h 4730262"/>
              <a:gd name="connsiteX141" fmla="*/ 1345223 w 7821629"/>
              <a:gd name="connsiteY141" fmla="*/ 4352192 h 4730262"/>
              <a:gd name="connsiteX142" fmla="*/ 1178170 w 7821629"/>
              <a:gd name="connsiteY142" fmla="*/ 4334608 h 4730262"/>
              <a:gd name="connsiteX143" fmla="*/ 1019908 w 7821629"/>
              <a:gd name="connsiteY143" fmla="*/ 4273062 h 4730262"/>
              <a:gd name="connsiteX144" fmla="*/ 940777 w 7821629"/>
              <a:gd name="connsiteY144" fmla="*/ 4246685 h 4730262"/>
              <a:gd name="connsiteX145" fmla="*/ 870439 w 7821629"/>
              <a:gd name="connsiteY145" fmla="*/ 4220308 h 4730262"/>
              <a:gd name="connsiteX146" fmla="*/ 817685 w 7821629"/>
              <a:gd name="connsiteY146" fmla="*/ 4202723 h 4730262"/>
              <a:gd name="connsiteX147" fmla="*/ 764931 w 7821629"/>
              <a:gd name="connsiteY147" fmla="*/ 4176346 h 4730262"/>
              <a:gd name="connsiteX148" fmla="*/ 720970 w 7821629"/>
              <a:gd name="connsiteY148" fmla="*/ 4158762 h 4730262"/>
              <a:gd name="connsiteX149" fmla="*/ 553916 w 7821629"/>
              <a:gd name="connsiteY149" fmla="*/ 4026877 h 4730262"/>
              <a:gd name="connsiteX150" fmla="*/ 518746 w 7821629"/>
              <a:gd name="connsiteY150" fmla="*/ 4000500 h 4730262"/>
              <a:gd name="connsiteX151" fmla="*/ 457200 w 7821629"/>
              <a:gd name="connsiteY151" fmla="*/ 3938954 h 4730262"/>
              <a:gd name="connsiteX152" fmla="*/ 422031 w 7821629"/>
              <a:gd name="connsiteY152" fmla="*/ 3903785 h 4730262"/>
              <a:gd name="connsiteX153" fmla="*/ 404446 w 7821629"/>
              <a:gd name="connsiteY153" fmla="*/ 3877408 h 4730262"/>
              <a:gd name="connsiteX154" fmla="*/ 369277 w 7821629"/>
              <a:gd name="connsiteY154" fmla="*/ 3842239 h 4730262"/>
              <a:gd name="connsiteX155" fmla="*/ 351693 w 7821629"/>
              <a:gd name="connsiteY155" fmla="*/ 3815862 h 4730262"/>
              <a:gd name="connsiteX156" fmla="*/ 298939 w 7821629"/>
              <a:gd name="connsiteY156" fmla="*/ 3745523 h 4730262"/>
              <a:gd name="connsiteX157" fmla="*/ 246185 w 7821629"/>
              <a:gd name="connsiteY157" fmla="*/ 3648808 h 4730262"/>
              <a:gd name="connsiteX158" fmla="*/ 228600 w 7821629"/>
              <a:gd name="connsiteY158" fmla="*/ 3604846 h 4730262"/>
              <a:gd name="connsiteX159" fmla="*/ 149470 w 7821629"/>
              <a:gd name="connsiteY159" fmla="*/ 3455377 h 4730262"/>
              <a:gd name="connsiteX160" fmla="*/ 114300 w 7821629"/>
              <a:gd name="connsiteY160" fmla="*/ 3349869 h 4730262"/>
              <a:gd name="connsiteX161" fmla="*/ 96716 w 7821629"/>
              <a:gd name="connsiteY161" fmla="*/ 3297116 h 4730262"/>
              <a:gd name="connsiteX162" fmla="*/ 87923 w 7821629"/>
              <a:gd name="connsiteY162" fmla="*/ 3253154 h 4730262"/>
              <a:gd name="connsiteX163" fmla="*/ 61546 w 7821629"/>
              <a:gd name="connsiteY163" fmla="*/ 3112477 h 4730262"/>
              <a:gd name="connsiteX164" fmla="*/ 52754 w 7821629"/>
              <a:gd name="connsiteY164" fmla="*/ 3024554 h 4730262"/>
              <a:gd name="connsiteX165" fmla="*/ 35170 w 7821629"/>
              <a:gd name="connsiteY165" fmla="*/ 2936631 h 4730262"/>
              <a:gd name="connsiteX166" fmla="*/ 26377 w 7821629"/>
              <a:gd name="connsiteY166" fmla="*/ 2866292 h 4730262"/>
              <a:gd name="connsiteX167" fmla="*/ 17585 w 7821629"/>
              <a:gd name="connsiteY167" fmla="*/ 2751992 h 4730262"/>
              <a:gd name="connsiteX168" fmla="*/ 8793 w 7821629"/>
              <a:gd name="connsiteY168" fmla="*/ 2725616 h 4730262"/>
              <a:gd name="connsiteX169" fmla="*/ 0 w 7821629"/>
              <a:gd name="connsiteY169" fmla="*/ 2690446 h 4730262"/>
              <a:gd name="connsiteX170" fmla="*/ 8793 w 7821629"/>
              <a:gd name="connsiteY170" fmla="*/ 2294792 h 4730262"/>
              <a:gd name="connsiteX171" fmla="*/ 35170 w 7821629"/>
              <a:gd name="connsiteY171" fmla="*/ 2215662 h 4730262"/>
              <a:gd name="connsiteX172" fmla="*/ 52754 w 7821629"/>
              <a:gd name="connsiteY172" fmla="*/ 2162908 h 4730262"/>
              <a:gd name="connsiteX173" fmla="*/ 70339 w 7821629"/>
              <a:gd name="connsiteY173" fmla="*/ 2118946 h 4730262"/>
              <a:gd name="connsiteX174" fmla="*/ 87923 w 7821629"/>
              <a:gd name="connsiteY174" fmla="*/ 2066192 h 4730262"/>
              <a:gd name="connsiteX175" fmla="*/ 96716 w 7821629"/>
              <a:gd name="connsiteY175" fmla="*/ 2039816 h 4730262"/>
              <a:gd name="connsiteX176" fmla="*/ 105508 w 7821629"/>
              <a:gd name="connsiteY176" fmla="*/ 2004646 h 4730262"/>
              <a:gd name="connsiteX177" fmla="*/ 123093 w 7821629"/>
              <a:gd name="connsiteY177" fmla="*/ 1978269 h 4730262"/>
              <a:gd name="connsiteX178" fmla="*/ 149470 w 7821629"/>
              <a:gd name="connsiteY178" fmla="*/ 1890346 h 4730262"/>
              <a:gd name="connsiteX179" fmla="*/ 167054 w 7821629"/>
              <a:gd name="connsiteY179" fmla="*/ 1863969 h 4730262"/>
              <a:gd name="connsiteX180" fmla="*/ 175846 w 7821629"/>
              <a:gd name="connsiteY180" fmla="*/ 1820008 h 4730262"/>
              <a:gd name="connsiteX181" fmla="*/ 184639 w 7821629"/>
              <a:gd name="connsiteY181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659923 w 7821629"/>
              <a:gd name="connsiteY68" fmla="*/ 3024554 h 4730262"/>
              <a:gd name="connsiteX69" fmla="*/ 4791808 w 7821629"/>
              <a:gd name="connsiteY69" fmla="*/ 3059723 h 4730262"/>
              <a:gd name="connsiteX70" fmla="*/ 4967654 w 7821629"/>
              <a:gd name="connsiteY70" fmla="*/ 3050931 h 4730262"/>
              <a:gd name="connsiteX71" fmla="*/ 5020408 w 7821629"/>
              <a:gd name="connsiteY71" fmla="*/ 3042139 h 4730262"/>
              <a:gd name="connsiteX72" fmla="*/ 5117123 w 7821629"/>
              <a:gd name="connsiteY72" fmla="*/ 3033346 h 4730262"/>
              <a:gd name="connsiteX73" fmla="*/ 5231423 w 7821629"/>
              <a:gd name="connsiteY73" fmla="*/ 2998177 h 4730262"/>
              <a:gd name="connsiteX74" fmla="*/ 5266593 w 7821629"/>
              <a:gd name="connsiteY74" fmla="*/ 2945423 h 4730262"/>
              <a:gd name="connsiteX75" fmla="*/ 5345723 w 7821629"/>
              <a:gd name="connsiteY75" fmla="*/ 2857500 h 4730262"/>
              <a:gd name="connsiteX76" fmla="*/ 5380893 w 7821629"/>
              <a:gd name="connsiteY76" fmla="*/ 2822331 h 4730262"/>
              <a:gd name="connsiteX77" fmla="*/ 5407270 w 7821629"/>
              <a:gd name="connsiteY77" fmla="*/ 2778369 h 4730262"/>
              <a:gd name="connsiteX78" fmla="*/ 5433646 w 7821629"/>
              <a:gd name="connsiteY78" fmla="*/ 2743200 h 4730262"/>
              <a:gd name="connsiteX79" fmla="*/ 5486400 w 7821629"/>
              <a:gd name="connsiteY79" fmla="*/ 2576146 h 4730262"/>
              <a:gd name="connsiteX80" fmla="*/ 5503985 w 7821629"/>
              <a:gd name="connsiteY80" fmla="*/ 2532185 h 4730262"/>
              <a:gd name="connsiteX81" fmla="*/ 5539154 w 7821629"/>
              <a:gd name="connsiteY81" fmla="*/ 2400300 h 4730262"/>
              <a:gd name="connsiteX82" fmla="*/ 5530362 w 7821629"/>
              <a:gd name="connsiteY82" fmla="*/ 1802423 h 4730262"/>
              <a:gd name="connsiteX83" fmla="*/ 5512777 w 7821629"/>
              <a:gd name="connsiteY83" fmla="*/ 1714500 h 4730262"/>
              <a:gd name="connsiteX84" fmla="*/ 5495193 w 7821629"/>
              <a:gd name="connsiteY84" fmla="*/ 1617785 h 4730262"/>
              <a:gd name="connsiteX85" fmla="*/ 5477608 w 7821629"/>
              <a:gd name="connsiteY85" fmla="*/ 1459523 h 4730262"/>
              <a:gd name="connsiteX86" fmla="*/ 5521570 w 7821629"/>
              <a:gd name="connsiteY86" fmla="*/ 896816 h 4730262"/>
              <a:gd name="connsiteX87" fmla="*/ 5750170 w 7821629"/>
              <a:gd name="connsiteY87" fmla="*/ 439616 h 4730262"/>
              <a:gd name="connsiteX88" fmla="*/ 5961185 w 7821629"/>
              <a:gd name="connsiteY88" fmla="*/ 281354 h 4730262"/>
              <a:gd name="connsiteX89" fmla="*/ 6110654 w 7821629"/>
              <a:gd name="connsiteY89" fmla="*/ 211016 h 4730262"/>
              <a:gd name="connsiteX90" fmla="*/ 6295293 w 7821629"/>
              <a:gd name="connsiteY90" fmla="*/ 105508 h 4730262"/>
              <a:gd name="connsiteX91" fmla="*/ 6682154 w 7821629"/>
              <a:gd name="connsiteY91" fmla="*/ 0 h 4730262"/>
              <a:gd name="connsiteX92" fmla="*/ 7033846 w 7821629"/>
              <a:gd name="connsiteY92" fmla="*/ 26377 h 4730262"/>
              <a:gd name="connsiteX93" fmla="*/ 7121770 w 7821629"/>
              <a:gd name="connsiteY93" fmla="*/ 79131 h 4730262"/>
              <a:gd name="connsiteX94" fmla="*/ 7376746 w 7821629"/>
              <a:gd name="connsiteY94" fmla="*/ 465992 h 4730262"/>
              <a:gd name="connsiteX95" fmla="*/ 7570177 w 7821629"/>
              <a:gd name="connsiteY95" fmla="*/ 1011116 h 4730262"/>
              <a:gd name="connsiteX96" fmla="*/ 7666893 w 7821629"/>
              <a:gd name="connsiteY96" fmla="*/ 1459523 h 4730262"/>
              <a:gd name="connsiteX97" fmla="*/ 7728439 w 7821629"/>
              <a:gd name="connsiteY97" fmla="*/ 1670539 h 4730262"/>
              <a:gd name="connsiteX98" fmla="*/ 7781193 w 7821629"/>
              <a:gd name="connsiteY98" fmla="*/ 2039816 h 4730262"/>
              <a:gd name="connsiteX99" fmla="*/ 7807570 w 7821629"/>
              <a:gd name="connsiteY99" fmla="*/ 2198077 h 4730262"/>
              <a:gd name="connsiteX100" fmla="*/ 7798777 w 7821629"/>
              <a:gd name="connsiteY100" fmla="*/ 2822331 h 4730262"/>
              <a:gd name="connsiteX101" fmla="*/ 7658100 w 7821629"/>
              <a:gd name="connsiteY101" fmla="*/ 3147646 h 4730262"/>
              <a:gd name="connsiteX102" fmla="*/ 7587762 w 7821629"/>
              <a:gd name="connsiteY102" fmla="*/ 3253154 h 4730262"/>
              <a:gd name="connsiteX103" fmla="*/ 7499839 w 7821629"/>
              <a:gd name="connsiteY103" fmla="*/ 3358662 h 4730262"/>
              <a:gd name="connsiteX104" fmla="*/ 7385539 w 7821629"/>
              <a:gd name="connsiteY104" fmla="*/ 3552092 h 4730262"/>
              <a:gd name="connsiteX105" fmla="*/ 7165731 w 7821629"/>
              <a:gd name="connsiteY105" fmla="*/ 3842239 h 4730262"/>
              <a:gd name="connsiteX106" fmla="*/ 7077808 w 7821629"/>
              <a:gd name="connsiteY106" fmla="*/ 3965331 h 4730262"/>
              <a:gd name="connsiteX107" fmla="*/ 6875585 w 7821629"/>
              <a:gd name="connsiteY107" fmla="*/ 4229100 h 4730262"/>
              <a:gd name="connsiteX108" fmla="*/ 6717323 w 7821629"/>
              <a:gd name="connsiteY108" fmla="*/ 4273062 h 4730262"/>
              <a:gd name="connsiteX109" fmla="*/ 6515100 w 7821629"/>
              <a:gd name="connsiteY109" fmla="*/ 4299439 h 4730262"/>
              <a:gd name="connsiteX110" fmla="*/ 6409593 w 7821629"/>
              <a:gd name="connsiteY110" fmla="*/ 4325816 h 4730262"/>
              <a:gd name="connsiteX111" fmla="*/ 6251331 w 7821629"/>
              <a:gd name="connsiteY111" fmla="*/ 4360985 h 4730262"/>
              <a:gd name="connsiteX112" fmla="*/ 6066693 w 7821629"/>
              <a:gd name="connsiteY112" fmla="*/ 4413739 h 4730262"/>
              <a:gd name="connsiteX113" fmla="*/ 5794131 w 7821629"/>
              <a:gd name="connsiteY113" fmla="*/ 4475285 h 4730262"/>
              <a:gd name="connsiteX114" fmla="*/ 5688623 w 7821629"/>
              <a:gd name="connsiteY114" fmla="*/ 4510454 h 4730262"/>
              <a:gd name="connsiteX115" fmla="*/ 5451231 w 7821629"/>
              <a:gd name="connsiteY115" fmla="*/ 4563208 h 4730262"/>
              <a:gd name="connsiteX116" fmla="*/ 5328139 w 7821629"/>
              <a:gd name="connsiteY116" fmla="*/ 4598377 h 4730262"/>
              <a:gd name="connsiteX117" fmla="*/ 5222631 w 7821629"/>
              <a:gd name="connsiteY117" fmla="*/ 4624754 h 4730262"/>
              <a:gd name="connsiteX118" fmla="*/ 4985239 w 7821629"/>
              <a:gd name="connsiteY118" fmla="*/ 4695092 h 4730262"/>
              <a:gd name="connsiteX119" fmla="*/ 4721470 w 7821629"/>
              <a:gd name="connsiteY119" fmla="*/ 4730262 h 4730262"/>
              <a:gd name="connsiteX120" fmla="*/ 4255477 w 7821629"/>
              <a:gd name="connsiteY120" fmla="*/ 4703885 h 4730262"/>
              <a:gd name="connsiteX121" fmla="*/ 3815862 w 7821629"/>
              <a:gd name="connsiteY121" fmla="*/ 4695092 h 4730262"/>
              <a:gd name="connsiteX122" fmla="*/ 3508131 w 7821629"/>
              <a:gd name="connsiteY122" fmla="*/ 4659923 h 4730262"/>
              <a:gd name="connsiteX123" fmla="*/ 3420208 w 7821629"/>
              <a:gd name="connsiteY123" fmla="*/ 4651131 h 4730262"/>
              <a:gd name="connsiteX124" fmla="*/ 3341077 w 7821629"/>
              <a:gd name="connsiteY124" fmla="*/ 4642339 h 4730262"/>
              <a:gd name="connsiteX125" fmla="*/ 3182816 w 7821629"/>
              <a:gd name="connsiteY125" fmla="*/ 4633546 h 4730262"/>
              <a:gd name="connsiteX126" fmla="*/ 2963008 w 7821629"/>
              <a:gd name="connsiteY126" fmla="*/ 4615962 h 4730262"/>
              <a:gd name="connsiteX127" fmla="*/ 2822331 w 7821629"/>
              <a:gd name="connsiteY127" fmla="*/ 4598377 h 4730262"/>
              <a:gd name="connsiteX128" fmla="*/ 2628900 w 7821629"/>
              <a:gd name="connsiteY128" fmla="*/ 4572000 h 4730262"/>
              <a:gd name="connsiteX129" fmla="*/ 2497016 w 7821629"/>
              <a:gd name="connsiteY129" fmla="*/ 4554416 h 4730262"/>
              <a:gd name="connsiteX130" fmla="*/ 2338754 w 7821629"/>
              <a:gd name="connsiteY130" fmla="*/ 4536831 h 4730262"/>
              <a:gd name="connsiteX131" fmla="*/ 2198077 w 7821629"/>
              <a:gd name="connsiteY131" fmla="*/ 4519246 h 4730262"/>
              <a:gd name="connsiteX132" fmla="*/ 2118946 w 7821629"/>
              <a:gd name="connsiteY132" fmla="*/ 4510454 h 4730262"/>
              <a:gd name="connsiteX133" fmla="*/ 2066193 w 7821629"/>
              <a:gd name="connsiteY133" fmla="*/ 4501662 h 4730262"/>
              <a:gd name="connsiteX134" fmla="*/ 1943100 w 7821629"/>
              <a:gd name="connsiteY134" fmla="*/ 4484077 h 4730262"/>
              <a:gd name="connsiteX135" fmla="*/ 1890346 w 7821629"/>
              <a:gd name="connsiteY135" fmla="*/ 4475285 h 4730262"/>
              <a:gd name="connsiteX136" fmla="*/ 1846385 w 7821629"/>
              <a:gd name="connsiteY136" fmla="*/ 4466492 h 4730262"/>
              <a:gd name="connsiteX137" fmla="*/ 1740877 w 7821629"/>
              <a:gd name="connsiteY137" fmla="*/ 4448908 h 4730262"/>
              <a:gd name="connsiteX138" fmla="*/ 1591408 w 7821629"/>
              <a:gd name="connsiteY138" fmla="*/ 4413739 h 4730262"/>
              <a:gd name="connsiteX139" fmla="*/ 1485900 w 7821629"/>
              <a:gd name="connsiteY139" fmla="*/ 4387362 h 4730262"/>
              <a:gd name="connsiteX140" fmla="*/ 1345223 w 7821629"/>
              <a:gd name="connsiteY140" fmla="*/ 4352192 h 4730262"/>
              <a:gd name="connsiteX141" fmla="*/ 1178170 w 7821629"/>
              <a:gd name="connsiteY141" fmla="*/ 4334608 h 4730262"/>
              <a:gd name="connsiteX142" fmla="*/ 1019908 w 7821629"/>
              <a:gd name="connsiteY142" fmla="*/ 4273062 h 4730262"/>
              <a:gd name="connsiteX143" fmla="*/ 940777 w 7821629"/>
              <a:gd name="connsiteY143" fmla="*/ 4246685 h 4730262"/>
              <a:gd name="connsiteX144" fmla="*/ 870439 w 7821629"/>
              <a:gd name="connsiteY144" fmla="*/ 4220308 h 4730262"/>
              <a:gd name="connsiteX145" fmla="*/ 817685 w 7821629"/>
              <a:gd name="connsiteY145" fmla="*/ 4202723 h 4730262"/>
              <a:gd name="connsiteX146" fmla="*/ 764931 w 7821629"/>
              <a:gd name="connsiteY146" fmla="*/ 4176346 h 4730262"/>
              <a:gd name="connsiteX147" fmla="*/ 720970 w 7821629"/>
              <a:gd name="connsiteY147" fmla="*/ 4158762 h 4730262"/>
              <a:gd name="connsiteX148" fmla="*/ 553916 w 7821629"/>
              <a:gd name="connsiteY148" fmla="*/ 4026877 h 4730262"/>
              <a:gd name="connsiteX149" fmla="*/ 518746 w 7821629"/>
              <a:gd name="connsiteY149" fmla="*/ 4000500 h 4730262"/>
              <a:gd name="connsiteX150" fmla="*/ 457200 w 7821629"/>
              <a:gd name="connsiteY150" fmla="*/ 3938954 h 4730262"/>
              <a:gd name="connsiteX151" fmla="*/ 422031 w 7821629"/>
              <a:gd name="connsiteY151" fmla="*/ 3903785 h 4730262"/>
              <a:gd name="connsiteX152" fmla="*/ 404446 w 7821629"/>
              <a:gd name="connsiteY152" fmla="*/ 3877408 h 4730262"/>
              <a:gd name="connsiteX153" fmla="*/ 369277 w 7821629"/>
              <a:gd name="connsiteY153" fmla="*/ 3842239 h 4730262"/>
              <a:gd name="connsiteX154" fmla="*/ 351693 w 7821629"/>
              <a:gd name="connsiteY154" fmla="*/ 3815862 h 4730262"/>
              <a:gd name="connsiteX155" fmla="*/ 298939 w 7821629"/>
              <a:gd name="connsiteY155" fmla="*/ 3745523 h 4730262"/>
              <a:gd name="connsiteX156" fmla="*/ 246185 w 7821629"/>
              <a:gd name="connsiteY156" fmla="*/ 3648808 h 4730262"/>
              <a:gd name="connsiteX157" fmla="*/ 228600 w 7821629"/>
              <a:gd name="connsiteY157" fmla="*/ 3604846 h 4730262"/>
              <a:gd name="connsiteX158" fmla="*/ 149470 w 7821629"/>
              <a:gd name="connsiteY158" fmla="*/ 3455377 h 4730262"/>
              <a:gd name="connsiteX159" fmla="*/ 114300 w 7821629"/>
              <a:gd name="connsiteY159" fmla="*/ 3349869 h 4730262"/>
              <a:gd name="connsiteX160" fmla="*/ 96716 w 7821629"/>
              <a:gd name="connsiteY160" fmla="*/ 3297116 h 4730262"/>
              <a:gd name="connsiteX161" fmla="*/ 87923 w 7821629"/>
              <a:gd name="connsiteY161" fmla="*/ 3253154 h 4730262"/>
              <a:gd name="connsiteX162" fmla="*/ 61546 w 7821629"/>
              <a:gd name="connsiteY162" fmla="*/ 3112477 h 4730262"/>
              <a:gd name="connsiteX163" fmla="*/ 52754 w 7821629"/>
              <a:gd name="connsiteY163" fmla="*/ 3024554 h 4730262"/>
              <a:gd name="connsiteX164" fmla="*/ 35170 w 7821629"/>
              <a:gd name="connsiteY164" fmla="*/ 2936631 h 4730262"/>
              <a:gd name="connsiteX165" fmla="*/ 26377 w 7821629"/>
              <a:gd name="connsiteY165" fmla="*/ 2866292 h 4730262"/>
              <a:gd name="connsiteX166" fmla="*/ 17585 w 7821629"/>
              <a:gd name="connsiteY166" fmla="*/ 2751992 h 4730262"/>
              <a:gd name="connsiteX167" fmla="*/ 8793 w 7821629"/>
              <a:gd name="connsiteY167" fmla="*/ 2725616 h 4730262"/>
              <a:gd name="connsiteX168" fmla="*/ 0 w 7821629"/>
              <a:gd name="connsiteY168" fmla="*/ 2690446 h 4730262"/>
              <a:gd name="connsiteX169" fmla="*/ 8793 w 7821629"/>
              <a:gd name="connsiteY169" fmla="*/ 2294792 h 4730262"/>
              <a:gd name="connsiteX170" fmla="*/ 35170 w 7821629"/>
              <a:gd name="connsiteY170" fmla="*/ 2215662 h 4730262"/>
              <a:gd name="connsiteX171" fmla="*/ 52754 w 7821629"/>
              <a:gd name="connsiteY171" fmla="*/ 2162908 h 4730262"/>
              <a:gd name="connsiteX172" fmla="*/ 70339 w 7821629"/>
              <a:gd name="connsiteY172" fmla="*/ 2118946 h 4730262"/>
              <a:gd name="connsiteX173" fmla="*/ 87923 w 7821629"/>
              <a:gd name="connsiteY173" fmla="*/ 2066192 h 4730262"/>
              <a:gd name="connsiteX174" fmla="*/ 96716 w 7821629"/>
              <a:gd name="connsiteY174" fmla="*/ 2039816 h 4730262"/>
              <a:gd name="connsiteX175" fmla="*/ 105508 w 7821629"/>
              <a:gd name="connsiteY175" fmla="*/ 2004646 h 4730262"/>
              <a:gd name="connsiteX176" fmla="*/ 123093 w 7821629"/>
              <a:gd name="connsiteY176" fmla="*/ 1978269 h 4730262"/>
              <a:gd name="connsiteX177" fmla="*/ 149470 w 7821629"/>
              <a:gd name="connsiteY177" fmla="*/ 1890346 h 4730262"/>
              <a:gd name="connsiteX178" fmla="*/ 167054 w 7821629"/>
              <a:gd name="connsiteY178" fmla="*/ 1863969 h 4730262"/>
              <a:gd name="connsiteX179" fmla="*/ 175846 w 7821629"/>
              <a:gd name="connsiteY179" fmla="*/ 1820008 h 4730262"/>
              <a:gd name="connsiteX180" fmla="*/ 184639 w 7821629"/>
              <a:gd name="connsiteY18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791808 w 7821629"/>
              <a:gd name="connsiteY68" fmla="*/ 3059723 h 4730262"/>
              <a:gd name="connsiteX69" fmla="*/ 4967654 w 7821629"/>
              <a:gd name="connsiteY69" fmla="*/ 3050931 h 4730262"/>
              <a:gd name="connsiteX70" fmla="*/ 5020408 w 7821629"/>
              <a:gd name="connsiteY70" fmla="*/ 3042139 h 4730262"/>
              <a:gd name="connsiteX71" fmla="*/ 5117123 w 7821629"/>
              <a:gd name="connsiteY71" fmla="*/ 3033346 h 4730262"/>
              <a:gd name="connsiteX72" fmla="*/ 5231423 w 7821629"/>
              <a:gd name="connsiteY72" fmla="*/ 2998177 h 4730262"/>
              <a:gd name="connsiteX73" fmla="*/ 5266593 w 7821629"/>
              <a:gd name="connsiteY73" fmla="*/ 2945423 h 4730262"/>
              <a:gd name="connsiteX74" fmla="*/ 5345723 w 7821629"/>
              <a:gd name="connsiteY74" fmla="*/ 2857500 h 4730262"/>
              <a:gd name="connsiteX75" fmla="*/ 5380893 w 7821629"/>
              <a:gd name="connsiteY75" fmla="*/ 2822331 h 4730262"/>
              <a:gd name="connsiteX76" fmla="*/ 5407270 w 7821629"/>
              <a:gd name="connsiteY76" fmla="*/ 2778369 h 4730262"/>
              <a:gd name="connsiteX77" fmla="*/ 5433646 w 7821629"/>
              <a:gd name="connsiteY77" fmla="*/ 2743200 h 4730262"/>
              <a:gd name="connsiteX78" fmla="*/ 5486400 w 7821629"/>
              <a:gd name="connsiteY78" fmla="*/ 2576146 h 4730262"/>
              <a:gd name="connsiteX79" fmla="*/ 5503985 w 7821629"/>
              <a:gd name="connsiteY79" fmla="*/ 2532185 h 4730262"/>
              <a:gd name="connsiteX80" fmla="*/ 5539154 w 7821629"/>
              <a:gd name="connsiteY80" fmla="*/ 2400300 h 4730262"/>
              <a:gd name="connsiteX81" fmla="*/ 5530362 w 7821629"/>
              <a:gd name="connsiteY81" fmla="*/ 1802423 h 4730262"/>
              <a:gd name="connsiteX82" fmla="*/ 5512777 w 7821629"/>
              <a:gd name="connsiteY82" fmla="*/ 1714500 h 4730262"/>
              <a:gd name="connsiteX83" fmla="*/ 5495193 w 7821629"/>
              <a:gd name="connsiteY83" fmla="*/ 1617785 h 4730262"/>
              <a:gd name="connsiteX84" fmla="*/ 5477608 w 7821629"/>
              <a:gd name="connsiteY84" fmla="*/ 1459523 h 4730262"/>
              <a:gd name="connsiteX85" fmla="*/ 5521570 w 7821629"/>
              <a:gd name="connsiteY85" fmla="*/ 896816 h 4730262"/>
              <a:gd name="connsiteX86" fmla="*/ 5750170 w 7821629"/>
              <a:gd name="connsiteY86" fmla="*/ 439616 h 4730262"/>
              <a:gd name="connsiteX87" fmla="*/ 5961185 w 7821629"/>
              <a:gd name="connsiteY87" fmla="*/ 281354 h 4730262"/>
              <a:gd name="connsiteX88" fmla="*/ 6110654 w 7821629"/>
              <a:gd name="connsiteY88" fmla="*/ 211016 h 4730262"/>
              <a:gd name="connsiteX89" fmla="*/ 6295293 w 7821629"/>
              <a:gd name="connsiteY89" fmla="*/ 105508 h 4730262"/>
              <a:gd name="connsiteX90" fmla="*/ 6682154 w 7821629"/>
              <a:gd name="connsiteY90" fmla="*/ 0 h 4730262"/>
              <a:gd name="connsiteX91" fmla="*/ 7033846 w 7821629"/>
              <a:gd name="connsiteY91" fmla="*/ 26377 h 4730262"/>
              <a:gd name="connsiteX92" fmla="*/ 7121770 w 7821629"/>
              <a:gd name="connsiteY92" fmla="*/ 79131 h 4730262"/>
              <a:gd name="connsiteX93" fmla="*/ 7376746 w 7821629"/>
              <a:gd name="connsiteY93" fmla="*/ 465992 h 4730262"/>
              <a:gd name="connsiteX94" fmla="*/ 7570177 w 7821629"/>
              <a:gd name="connsiteY94" fmla="*/ 1011116 h 4730262"/>
              <a:gd name="connsiteX95" fmla="*/ 7666893 w 7821629"/>
              <a:gd name="connsiteY95" fmla="*/ 1459523 h 4730262"/>
              <a:gd name="connsiteX96" fmla="*/ 7728439 w 7821629"/>
              <a:gd name="connsiteY96" fmla="*/ 1670539 h 4730262"/>
              <a:gd name="connsiteX97" fmla="*/ 7781193 w 7821629"/>
              <a:gd name="connsiteY97" fmla="*/ 2039816 h 4730262"/>
              <a:gd name="connsiteX98" fmla="*/ 7807570 w 7821629"/>
              <a:gd name="connsiteY98" fmla="*/ 2198077 h 4730262"/>
              <a:gd name="connsiteX99" fmla="*/ 7798777 w 7821629"/>
              <a:gd name="connsiteY99" fmla="*/ 2822331 h 4730262"/>
              <a:gd name="connsiteX100" fmla="*/ 7658100 w 7821629"/>
              <a:gd name="connsiteY100" fmla="*/ 3147646 h 4730262"/>
              <a:gd name="connsiteX101" fmla="*/ 7587762 w 7821629"/>
              <a:gd name="connsiteY101" fmla="*/ 3253154 h 4730262"/>
              <a:gd name="connsiteX102" fmla="*/ 7499839 w 7821629"/>
              <a:gd name="connsiteY102" fmla="*/ 3358662 h 4730262"/>
              <a:gd name="connsiteX103" fmla="*/ 7385539 w 7821629"/>
              <a:gd name="connsiteY103" fmla="*/ 3552092 h 4730262"/>
              <a:gd name="connsiteX104" fmla="*/ 7165731 w 7821629"/>
              <a:gd name="connsiteY104" fmla="*/ 3842239 h 4730262"/>
              <a:gd name="connsiteX105" fmla="*/ 7077808 w 7821629"/>
              <a:gd name="connsiteY105" fmla="*/ 3965331 h 4730262"/>
              <a:gd name="connsiteX106" fmla="*/ 6875585 w 7821629"/>
              <a:gd name="connsiteY106" fmla="*/ 4229100 h 4730262"/>
              <a:gd name="connsiteX107" fmla="*/ 6717323 w 7821629"/>
              <a:gd name="connsiteY107" fmla="*/ 4273062 h 4730262"/>
              <a:gd name="connsiteX108" fmla="*/ 6515100 w 7821629"/>
              <a:gd name="connsiteY108" fmla="*/ 4299439 h 4730262"/>
              <a:gd name="connsiteX109" fmla="*/ 6409593 w 7821629"/>
              <a:gd name="connsiteY109" fmla="*/ 4325816 h 4730262"/>
              <a:gd name="connsiteX110" fmla="*/ 6251331 w 7821629"/>
              <a:gd name="connsiteY110" fmla="*/ 4360985 h 4730262"/>
              <a:gd name="connsiteX111" fmla="*/ 6066693 w 7821629"/>
              <a:gd name="connsiteY111" fmla="*/ 4413739 h 4730262"/>
              <a:gd name="connsiteX112" fmla="*/ 5794131 w 7821629"/>
              <a:gd name="connsiteY112" fmla="*/ 4475285 h 4730262"/>
              <a:gd name="connsiteX113" fmla="*/ 5688623 w 7821629"/>
              <a:gd name="connsiteY113" fmla="*/ 4510454 h 4730262"/>
              <a:gd name="connsiteX114" fmla="*/ 5451231 w 7821629"/>
              <a:gd name="connsiteY114" fmla="*/ 4563208 h 4730262"/>
              <a:gd name="connsiteX115" fmla="*/ 5328139 w 7821629"/>
              <a:gd name="connsiteY115" fmla="*/ 4598377 h 4730262"/>
              <a:gd name="connsiteX116" fmla="*/ 5222631 w 7821629"/>
              <a:gd name="connsiteY116" fmla="*/ 4624754 h 4730262"/>
              <a:gd name="connsiteX117" fmla="*/ 4985239 w 7821629"/>
              <a:gd name="connsiteY117" fmla="*/ 4695092 h 4730262"/>
              <a:gd name="connsiteX118" fmla="*/ 4721470 w 7821629"/>
              <a:gd name="connsiteY118" fmla="*/ 4730262 h 4730262"/>
              <a:gd name="connsiteX119" fmla="*/ 4255477 w 7821629"/>
              <a:gd name="connsiteY119" fmla="*/ 4703885 h 4730262"/>
              <a:gd name="connsiteX120" fmla="*/ 3815862 w 7821629"/>
              <a:gd name="connsiteY120" fmla="*/ 4695092 h 4730262"/>
              <a:gd name="connsiteX121" fmla="*/ 3508131 w 7821629"/>
              <a:gd name="connsiteY121" fmla="*/ 4659923 h 4730262"/>
              <a:gd name="connsiteX122" fmla="*/ 3420208 w 7821629"/>
              <a:gd name="connsiteY122" fmla="*/ 4651131 h 4730262"/>
              <a:gd name="connsiteX123" fmla="*/ 3341077 w 7821629"/>
              <a:gd name="connsiteY123" fmla="*/ 4642339 h 4730262"/>
              <a:gd name="connsiteX124" fmla="*/ 3182816 w 7821629"/>
              <a:gd name="connsiteY124" fmla="*/ 4633546 h 4730262"/>
              <a:gd name="connsiteX125" fmla="*/ 2963008 w 7821629"/>
              <a:gd name="connsiteY125" fmla="*/ 4615962 h 4730262"/>
              <a:gd name="connsiteX126" fmla="*/ 2822331 w 7821629"/>
              <a:gd name="connsiteY126" fmla="*/ 4598377 h 4730262"/>
              <a:gd name="connsiteX127" fmla="*/ 2628900 w 7821629"/>
              <a:gd name="connsiteY127" fmla="*/ 4572000 h 4730262"/>
              <a:gd name="connsiteX128" fmla="*/ 2497016 w 7821629"/>
              <a:gd name="connsiteY128" fmla="*/ 4554416 h 4730262"/>
              <a:gd name="connsiteX129" fmla="*/ 2338754 w 7821629"/>
              <a:gd name="connsiteY129" fmla="*/ 4536831 h 4730262"/>
              <a:gd name="connsiteX130" fmla="*/ 2198077 w 7821629"/>
              <a:gd name="connsiteY130" fmla="*/ 4519246 h 4730262"/>
              <a:gd name="connsiteX131" fmla="*/ 2118946 w 7821629"/>
              <a:gd name="connsiteY131" fmla="*/ 4510454 h 4730262"/>
              <a:gd name="connsiteX132" fmla="*/ 2066193 w 7821629"/>
              <a:gd name="connsiteY132" fmla="*/ 4501662 h 4730262"/>
              <a:gd name="connsiteX133" fmla="*/ 1943100 w 7821629"/>
              <a:gd name="connsiteY133" fmla="*/ 4484077 h 4730262"/>
              <a:gd name="connsiteX134" fmla="*/ 1890346 w 7821629"/>
              <a:gd name="connsiteY134" fmla="*/ 4475285 h 4730262"/>
              <a:gd name="connsiteX135" fmla="*/ 1846385 w 7821629"/>
              <a:gd name="connsiteY135" fmla="*/ 4466492 h 4730262"/>
              <a:gd name="connsiteX136" fmla="*/ 1740877 w 7821629"/>
              <a:gd name="connsiteY136" fmla="*/ 4448908 h 4730262"/>
              <a:gd name="connsiteX137" fmla="*/ 1591408 w 7821629"/>
              <a:gd name="connsiteY137" fmla="*/ 4413739 h 4730262"/>
              <a:gd name="connsiteX138" fmla="*/ 1485900 w 7821629"/>
              <a:gd name="connsiteY138" fmla="*/ 4387362 h 4730262"/>
              <a:gd name="connsiteX139" fmla="*/ 1345223 w 7821629"/>
              <a:gd name="connsiteY139" fmla="*/ 4352192 h 4730262"/>
              <a:gd name="connsiteX140" fmla="*/ 1178170 w 7821629"/>
              <a:gd name="connsiteY140" fmla="*/ 4334608 h 4730262"/>
              <a:gd name="connsiteX141" fmla="*/ 1019908 w 7821629"/>
              <a:gd name="connsiteY141" fmla="*/ 4273062 h 4730262"/>
              <a:gd name="connsiteX142" fmla="*/ 940777 w 7821629"/>
              <a:gd name="connsiteY142" fmla="*/ 4246685 h 4730262"/>
              <a:gd name="connsiteX143" fmla="*/ 870439 w 7821629"/>
              <a:gd name="connsiteY143" fmla="*/ 4220308 h 4730262"/>
              <a:gd name="connsiteX144" fmla="*/ 817685 w 7821629"/>
              <a:gd name="connsiteY144" fmla="*/ 4202723 h 4730262"/>
              <a:gd name="connsiteX145" fmla="*/ 764931 w 7821629"/>
              <a:gd name="connsiteY145" fmla="*/ 4176346 h 4730262"/>
              <a:gd name="connsiteX146" fmla="*/ 720970 w 7821629"/>
              <a:gd name="connsiteY146" fmla="*/ 4158762 h 4730262"/>
              <a:gd name="connsiteX147" fmla="*/ 553916 w 7821629"/>
              <a:gd name="connsiteY147" fmla="*/ 4026877 h 4730262"/>
              <a:gd name="connsiteX148" fmla="*/ 518746 w 7821629"/>
              <a:gd name="connsiteY148" fmla="*/ 4000500 h 4730262"/>
              <a:gd name="connsiteX149" fmla="*/ 457200 w 7821629"/>
              <a:gd name="connsiteY149" fmla="*/ 3938954 h 4730262"/>
              <a:gd name="connsiteX150" fmla="*/ 422031 w 7821629"/>
              <a:gd name="connsiteY150" fmla="*/ 3903785 h 4730262"/>
              <a:gd name="connsiteX151" fmla="*/ 404446 w 7821629"/>
              <a:gd name="connsiteY151" fmla="*/ 3877408 h 4730262"/>
              <a:gd name="connsiteX152" fmla="*/ 369277 w 7821629"/>
              <a:gd name="connsiteY152" fmla="*/ 3842239 h 4730262"/>
              <a:gd name="connsiteX153" fmla="*/ 351693 w 7821629"/>
              <a:gd name="connsiteY153" fmla="*/ 3815862 h 4730262"/>
              <a:gd name="connsiteX154" fmla="*/ 298939 w 7821629"/>
              <a:gd name="connsiteY154" fmla="*/ 3745523 h 4730262"/>
              <a:gd name="connsiteX155" fmla="*/ 246185 w 7821629"/>
              <a:gd name="connsiteY155" fmla="*/ 3648808 h 4730262"/>
              <a:gd name="connsiteX156" fmla="*/ 228600 w 7821629"/>
              <a:gd name="connsiteY156" fmla="*/ 3604846 h 4730262"/>
              <a:gd name="connsiteX157" fmla="*/ 149470 w 7821629"/>
              <a:gd name="connsiteY157" fmla="*/ 3455377 h 4730262"/>
              <a:gd name="connsiteX158" fmla="*/ 114300 w 7821629"/>
              <a:gd name="connsiteY158" fmla="*/ 3349869 h 4730262"/>
              <a:gd name="connsiteX159" fmla="*/ 96716 w 7821629"/>
              <a:gd name="connsiteY159" fmla="*/ 3297116 h 4730262"/>
              <a:gd name="connsiteX160" fmla="*/ 87923 w 7821629"/>
              <a:gd name="connsiteY160" fmla="*/ 3253154 h 4730262"/>
              <a:gd name="connsiteX161" fmla="*/ 61546 w 7821629"/>
              <a:gd name="connsiteY161" fmla="*/ 3112477 h 4730262"/>
              <a:gd name="connsiteX162" fmla="*/ 52754 w 7821629"/>
              <a:gd name="connsiteY162" fmla="*/ 3024554 h 4730262"/>
              <a:gd name="connsiteX163" fmla="*/ 35170 w 7821629"/>
              <a:gd name="connsiteY163" fmla="*/ 2936631 h 4730262"/>
              <a:gd name="connsiteX164" fmla="*/ 26377 w 7821629"/>
              <a:gd name="connsiteY164" fmla="*/ 2866292 h 4730262"/>
              <a:gd name="connsiteX165" fmla="*/ 17585 w 7821629"/>
              <a:gd name="connsiteY165" fmla="*/ 2751992 h 4730262"/>
              <a:gd name="connsiteX166" fmla="*/ 8793 w 7821629"/>
              <a:gd name="connsiteY166" fmla="*/ 2725616 h 4730262"/>
              <a:gd name="connsiteX167" fmla="*/ 0 w 7821629"/>
              <a:gd name="connsiteY167" fmla="*/ 2690446 h 4730262"/>
              <a:gd name="connsiteX168" fmla="*/ 8793 w 7821629"/>
              <a:gd name="connsiteY168" fmla="*/ 2294792 h 4730262"/>
              <a:gd name="connsiteX169" fmla="*/ 35170 w 7821629"/>
              <a:gd name="connsiteY169" fmla="*/ 2215662 h 4730262"/>
              <a:gd name="connsiteX170" fmla="*/ 52754 w 7821629"/>
              <a:gd name="connsiteY170" fmla="*/ 2162908 h 4730262"/>
              <a:gd name="connsiteX171" fmla="*/ 70339 w 7821629"/>
              <a:gd name="connsiteY171" fmla="*/ 2118946 h 4730262"/>
              <a:gd name="connsiteX172" fmla="*/ 87923 w 7821629"/>
              <a:gd name="connsiteY172" fmla="*/ 2066192 h 4730262"/>
              <a:gd name="connsiteX173" fmla="*/ 96716 w 7821629"/>
              <a:gd name="connsiteY173" fmla="*/ 2039816 h 4730262"/>
              <a:gd name="connsiteX174" fmla="*/ 105508 w 7821629"/>
              <a:gd name="connsiteY174" fmla="*/ 2004646 h 4730262"/>
              <a:gd name="connsiteX175" fmla="*/ 123093 w 7821629"/>
              <a:gd name="connsiteY175" fmla="*/ 1978269 h 4730262"/>
              <a:gd name="connsiteX176" fmla="*/ 149470 w 7821629"/>
              <a:gd name="connsiteY176" fmla="*/ 1890346 h 4730262"/>
              <a:gd name="connsiteX177" fmla="*/ 167054 w 7821629"/>
              <a:gd name="connsiteY177" fmla="*/ 1863969 h 4730262"/>
              <a:gd name="connsiteX178" fmla="*/ 175846 w 7821629"/>
              <a:gd name="connsiteY178" fmla="*/ 1820008 h 4730262"/>
              <a:gd name="connsiteX179" fmla="*/ 184639 w 7821629"/>
              <a:gd name="connsiteY17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4633546 w 7821629"/>
              <a:gd name="connsiteY66" fmla="*/ 2998177 h 4730262"/>
              <a:gd name="connsiteX67" fmla="*/ 4791808 w 7821629"/>
              <a:gd name="connsiteY67" fmla="*/ 3059723 h 4730262"/>
              <a:gd name="connsiteX68" fmla="*/ 4967654 w 7821629"/>
              <a:gd name="connsiteY68" fmla="*/ 3050931 h 4730262"/>
              <a:gd name="connsiteX69" fmla="*/ 5020408 w 7821629"/>
              <a:gd name="connsiteY69" fmla="*/ 3042139 h 4730262"/>
              <a:gd name="connsiteX70" fmla="*/ 5117123 w 7821629"/>
              <a:gd name="connsiteY70" fmla="*/ 3033346 h 4730262"/>
              <a:gd name="connsiteX71" fmla="*/ 5231423 w 7821629"/>
              <a:gd name="connsiteY71" fmla="*/ 2998177 h 4730262"/>
              <a:gd name="connsiteX72" fmla="*/ 5266593 w 7821629"/>
              <a:gd name="connsiteY72" fmla="*/ 2945423 h 4730262"/>
              <a:gd name="connsiteX73" fmla="*/ 5345723 w 7821629"/>
              <a:gd name="connsiteY73" fmla="*/ 2857500 h 4730262"/>
              <a:gd name="connsiteX74" fmla="*/ 5380893 w 7821629"/>
              <a:gd name="connsiteY74" fmla="*/ 2822331 h 4730262"/>
              <a:gd name="connsiteX75" fmla="*/ 5407270 w 7821629"/>
              <a:gd name="connsiteY75" fmla="*/ 2778369 h 4730262"/>
              <a:gd name="connsiteX76" fmla="*/ 5433646 w 7821629"/>
              <a:gd name="connsiteY76" fmla="*/ 2743200 h 4730262"/>
              <a:gd name="connsiteX77" fmla="*/ 5486400 w 7821629"/>
              <a:gd name="connsiteY77" fmla="*/ 2576146 h 4730262"/>
              <a:gd name="connsiteX78" fmla="*/ 5503985 w 7821629"/>
              <a:gd name="connsiteY78" fmla="*/ 2532185 h 4730262"/>
              <a:gd name="connsiteX79" fmla="*/ 5539154 w 7821629"/>
              <a:gd name="connsiteY79" fmla="*/ 2400300 h 4730262"/>
              <a:gd name="connsiteX80" fmla="*/ 5530362 w 7821629"/>
              <a:gd name="connsiteY80" fmla="*/ 1802423 h 4730262"/>
              <a:gd name="connsiteX81" fmla="*/ 5512777 w 7821629"/>
              <a:gd name="connsiteY81" fmla="*/ 1714500 h 4730262"/>
              <a:gd name="connsiteX82" fmla="*/ 5495193 w 7821629"/>
              <a:gd name="connsiteY82" fmla="*/ 1617785 h 4730262"/>
              <a:gd name="connsiteX83" fmla="*/ 5477608 w 7821629"/>
              <a:gd name="connsiteY83" fmla="*/ 1459523 h 4730262"/>
              <a:gd name="connsiteX84" fmla="*/ 5521570 w 7821629"/>
              <a:gd name="connsiteY84" fmla="*/ 896816 h 4730262"/>
              <a:gd name="connsiteX85" fmla="*/ 5750170 w 7821629"/>
              <a:gd name="connsiteY85" fmla="*/ 439616 h 4730262"/>
              <a:gd name="connsiteX86" fmla="*/ 5961185 w 7821629"/>
              <a:gd name="connsiteY86" fmla="*/ 281354 h 4730262"/>
              <a:gd name="connsiteX87" fmla="*/ 6110654 w 7821629"/>
              <a:gd name="connsiteY87" fmla="*/ 211016 h 4730262"/>
              <a:gd name="connsiteX88" fmla="*/ 6295293 w 7821629"/>
              <a:gd name="connsiteY88" fmla="*/ 105508 h 4730262"/>
              <a:gd name="connsiteX89" fmla="*/ 6682154 w 7821629"/>
              <a:gd name="connsiteY89" fmla="*/ 0 h 4730262"/>
              <a:gd name="connsiteX90" fmla="*/ 7033846 w 7821629"/>
              <a:gd name="connsiteY90" fmla="*/ 26377 h 4730262"/>
              <a:gd name="connsiteX91" fmla="*/ 7121770 w 7821629"/>
              <a:gd name="connsiteY91" fmla="*/ 79131 h 4730262"/>
              <a:gd name="connsiteX92" fmla="*/ 7376746 w 7821629"/>
              <a:gd name="connsiteY92" fmla="*/ 465992 h 4730262"/>
              <a:gd name="connsiteX93" fmla="*/ 7570177 w 7821629"/>
              <a:gd name="connsiteY93" fmla="*/ 1011116 h 4730262"/>
              <a:gd name="connsiteX94" fmla="*/ 7666893 w 7821629"/>
              <a:gd name="connsiteY94" fmla="*/ 1459523 h 4730262"/>
              <a:gd name="connsiteX95" fmla="*/ 7728439 w 7821629"/>
              <a:gd name="connsiteY95" fmla="*/ 1670539 h 4730262"/>
              <a:gd name="connsiteX96" fmla="*/ 7781193 w 7821629"/>
              <a:gd name="connsiteY96" fmla="*/ 2039816 h 4730262"/>
              <a:gd name="connsiteX97" fmla="*/ 7807570 w 7821629"/>
              <a:gd name="connsiteY97" fmla="*/ 2198077 h 4730262"/>
              <a:gd name="connsiteX98" fmla="*/ 7798777 w 7821629"/>
              <a:gd name="connsiteY98" fmla="*/ 2822331 h 4730262"/>
              <a:gd name="connsiteX99" fmla="*/ 7658100 w 7821629"/>
              <a:gd name="connsiteY99" fmla="*/ 3147646 h 4730262"/>
              <a:gd name="connsiteX100" fmla="*/ 7587762 w 7821629"/>
              <a:gd name="connsiteY100" fmla="*/ 3253154 h 4730262"/>
              <a:gd name="connsiteX101" fmla="*/ 7499839 w 7821629"/>
              <a:gd name="connsiteY101" fmla="*/ 3358662 h 4730262"/>
              <a:gd name="connsiteX102" fmla="*/ 7385539 w 7821629"/>
              <a:gd name="connsiteY102" fmla="*/ 3552092 h 4730262"/>
              <a:gd name="connsiteX103" fmla="*/ 7165731 w 7821629"/>
              <a:gd name="connsiteY103" fmla="*/ 3842239 h 4730262"/>
              <a:gd name="connsiteX104" fmla="*/ 7077808 w 7821629"/>
              <a:gd name="connsiteY104" fmla="*/ 3965331 h 4730262"/>
              <a:gd name="connsiteX105" fmla="*/ 6875585 w 7821629"/>
              <a:gd name="connsiteY105" fmla="*/ 4229100 h 4730262"/>
              <a:gd name="connsiteX106" fmla="*/ 6717323 w 7821629"/>
              <a:gd name="connsiteY106" fmla="*/ 4273062 h 4730262"/>
              <a:gd name="connsiteX107" fmla="*/ 6515100 w 7821629"/>
              <a:gd name="connsiteY107" fmla="*/ 4299439 h 4730262"/>
              <a:gd name="connsiteX108" fmla="*/ 6409593 w 7821629"/>
              <a:gd name="connsiteY108" fmla="*/ 4325816 h 4730262"/>
              <a:gd name="connsiteX109" fmla="*/ 6251331 w 7821629"/>
              <a:gd name="connsiteY109" fmla="*/ 4360985 h 4730262"/>
              <a:gd name="connsiteX110" fmla="*/ 6066693 w 7821629"/>
              <a:gd name="connsiteY110" fmla="*/ 4413739 h 4730262"/>
              <a:gd name="connsiteX111" fmla="*/ 5794131 w 7821629"/>
              <a:gd name="connsiteY111" fmla="*/ 4475285 h 4730262"/>
              <a:gd name="connsiteX112" fmla="*/ 5688623 w 7821629"/>
              <a:gd name="connsiteY112" fmla="*/ 4510454 h 4730262"/>
              <a:gd name="connsiteX113" fmla="*/ 5451231 w 7821629"/>
              <a:gd name="connsiteY113" fmla="*/ 4563208 h 4730262"/>
              <a:gd name="connsiteX114" fmla="*/ 5328139 w 7821629"/>
              <a:gd name="connsiteY114" fmla="*/ 4598377 h 4730262"/>
              <a:gd name="connsiteX115" fmla="*/ 5222631 w 7821629"/>
              <a:gd name="connsiteY115" fmla="*/ 4624754 h 4730262"/>
              <a:gd name="connsiteX116" fmla="*/ 4985239 w 7821629"/>
              <a:gd name="connsiteY116" fmla="*/ 4695092 h 4730262"/>
              <a:gd name="connsiteX117" fmla="*/ 4721470 w 7821629"/>
              <a:gd name="connsiteY117" fmla="*/ 4730262 h 4730262"/>
              <a:gd name="connsiteX118" fmla="*/ 4255477 w 7821629"/>
              <a:gd name="connsiteY118" fmla="*/ 4703885 h 4730262"/>
              <a:gd name="connsiteX119" fmla="*/ 3815862 w 7821629"/>
              <a:gd name="connsiteY119" fmla="*/ 4695092 h 4730262"/>
              <a:gd name="connsiteX120" fmla="*/ 3508131 w 7821629"/>
              <a:gd name="connsiteY120" fmla="*/ 4659923 h 4730262"/>
              <a:gd name="connsiteX121" fmla="*/ 3420208 w 7821629"/>
              <a:gd name="connsiteY121" fmla="*/ 4651131 h 4730262"/>
              <a:gd name="connsiteX122" fmla="*/ 3341077 w 7821629"/>
              <a:gd name="connsiteY122" fmla="*/ 4642339 h 4730262"/>
              <a:gd name="connsiteX123" fmla="*/ 3182816 w 7821629"/>
              <a:gd name="connsiteY123" fmla="*/ 4633546 h 4730262"/>
              <a:gd name="connsiteX124" fmla="*/ 2963008 w 7821629"/>
              <a:gd name="connsiteY124" fmla="*/ 4615962 h 4730262"/>
              <a:gd name="connsiteX125" fmla="*/ 2822331 w 7821629"/>
              <a:gd name="connsiteY125" fmla="*/ 4598377 h 4730262"/>
              <a:gd name="connsiteX126" fmla="*/ 2628900 w 7821629"/>
              <a:gd name="connsiteY126" fmla="*/ 4572000 h 4730262"/>
              <a:gd name="connsiteX127" fmla="*/ 2497016 w 7821629"/>
              <a:gd name="connsiteY127" fmla="*/ 4554416 h 4730262"/>
              <a:gd name="connsiteX128" fmla="*/ 2338754 w 7821629"/>
              <a:gd name="connsiteY128" fmla="*/ 4536831 h 4730262"/>
              <a:gd name="connsiteX129" fmla="*/ 2198077 w 7821629"/>
              <a:gd name="connsiteY129" fmla="*/ 4519246 h 4730262"/>
              <a:gd name="connsiteX130" fmla="*/ 2118946 w 7821629"/>
              <a:gd name="connsiteY130" fmla="*/ 4510454 h 4730262"/>
              <a:gd name="connsiteX131" fmla="*/ 2066193 w 7821629"/>
              <a:gd name="connsiteY131" fmla="*/ 4501662 h 4730262"/>
              <a:gd name="connsiteX132" fmla="*/ 1943100 w 7821629"/>
              <a:gd name="connsiteY132" fmla="*/ 4484077 h 4730262"/>
              <a:gd name="connsiteX133" fmla="*/ 1890346 w 7821629"/>
              <a:gd name="connsiteY133" fmla="*/ 4475285 h 4730262"/>
              <a:gd name="connsiteX134" fmla="*/ 1846385 w 7821629"/>
              <a:gd name="connsiteY134" fmla="*/ 4466492 h 4730262"/>
              <a:gd name="connsiteX135" fmla="*/ 1740877 w 7821629"/>
              <a:gd name="connsiteY135" fmla="*/ 4448908 h 4730262"/>
              <a:gd name="connsiteX136" fmla="*/ 1591408 w 7821629"/>
              <a:gd name="connsiteY136" fmla="*/ 4413739 h 4730262"/>
              <a:gd name="connsiteX137" fmla="*/ 1485900 w 7821629"/>
              <a:gd name="connsiteY137" fmla="*/ 4387362 h 4730262"/>
              <a:gd name="connsiteX138" fmla="*/ 1345223 w 7821629"/>
              <a:gd name="connsiteY138" fmla="*/ 4352192 h 4730262"/>
              <a:gd name="connsiteX139" fmla="*/ 1178170 w 7821629"/>
              <a:gd name="connsiteY139" fmla="*/ 4334608 h 4730262"/>
              <a:gd name="connsiteX140" fmla="*/ 1019908 w 7821629"/>
              <a:gd name="connsiteY140" fmla="*/ 4273062 h 4730262"/>
              <a:gd name="connsiteX141" fmla="*/ 940777 w 7821629"/>
              <a:gd name="connsiteY141" fmla="*/ 4246685 h 4730262"/>
              <a:gd name="connsiteX142" fmla="*/ 870439 w 7821629"/>
              <a:gd name="connsiteY142" fmla="*/ 4220308 h 4730262"/>
              <a:gd name="connsiteX143" fmla="*/ 817685 w 7821629"/>
              <a:gd name="connsiteY143" fmla="*/ 4202723 h 4730262"/>
              <a:gd name="connsiteX144" fmla="*/ 764931 w 7821629"/>
              <a:gd name="connsiteY144" fmla="*/ 4176346 h 4730262"/>
              <a:gd name="connsiteX145" fmla="*/ 720970 w 7821629"/>
              <a:gd name="connsiteY145" fmla="*/ 4158762 h 4730262"/>
              <a:gd name="connsiteX146" fmla="*/ 553916 w 7821629"/>
              <a:gd name="connsiteY146" fmla="*/ 4026877 h 4730262"/>
              <a:gd name="connsiteX147" fmla="*/ 518746 w 7821629"/>
              <a:gd name="connsiteY147" fmla="*/ 4000500 h 4730262"/>
              <a:gd name="connsiteX148" fmla="*/ 457200 w 7821629"/>
              <a:gd name="connsiteY148" fmla="*/ 3938954 h 4730262"/>
              <a:gd name="connsiteX149" fmla="*/ 422031 w 7821629"/>
              <a:gd name="connsiteY149" fmla="*/ 3903785 h 4730262"/>
              <a:gd name="connsiteX150" fmla="*/ 404446 w 7821629"/>
              <a:gd name="connsiteY150" fmla="*/ 3877408 h 4730262"/>
              <a:gd name="connsiteX151" fmla="*/ 369277 w 7821629"/>
              <a:gd name="connsiteY151" fmla="*/ 3842239 h 4730262"/>
              <a:gd name="connsiteX152" fmla="*/ 351693 w 7821629"/>
              <a:gd name="connsiteY152" fmla="*/ 3815862 h 4730262"/>
              <a:gd name="connsiteX153" fmla="*/ 298939 w 7821629"/>
              <a:gd name="connsiteY153" fmla="*/ 3745523 h 4730262"/>
              <a:gd name="connsiteX154" fmla="*/ 246185 w 7821629"/>
              <a:gd name="connsiteY154" fmla="*/ 3648808 h 4730262"/>
              <a:gd name="connsiteX155" fmla="*/ 228600 w 7821629"/>
              <a:gd name="connsiteY155" fmla="*/ 3604846 h 4730262"/>
              <a:gd name="connsiteX156" fmla="*/ 149470 w 7821629"/>
              <a:gd name="connsiteY156" fmla="*/ 3455377 h 4730262"/>
              <a:gd name="connsiteX157" fmla="*/ 114300 w 7821629"/>
              <a:gd name="connsiteY157" fmla="*/ 3349869 h 4730262"/>
              <a:gd name="connsiteX158" fmla="*/ 96716 w 7821629"/>
              <a:gd name="connsiteY158" fmla="*/ 3297116 h 4730262"/>
              <a:gd name="connsiteX159" fmla="*/ 87923 w 7821629"/>
              <a:gd name="connsiteY159" fmla="*/ 3253154 h 4730262"/>
              <a:gd name="connsiteX160" fmla="*/ 61546 w 7821629"/>
              <a:gd name="connsiteY160" fmla="*/ 3112477 h 4730262"/>
              <a:gd name="connsiteX161" fmla="*/ 52754 w 7821629"/>
              <a:gd name="connsiteY161" fmla="*/ 3024554 h 4730262"/>
              <a:gd name="connsiteX162" fmla="*/ 35170 w 7821629"/>
              <a:gd name="connsiteY162" fmla="*/ 2936631 h 4730262"/>
              <a:gd name="connsiteX163" fmla="*/ 26377 w 7821629"/>
              <a:gd name="connsiteY163" fmla="*/ 2866292 h 4730262"/>
              <a:gd name="connsiteX164" fmla="*/ 17585 w 7821629"/>
              <a:gd name="connsiteY164" fmla="*/ 2751992 h 4730262"/>
              <a:gd name="connsiteX165" fmla="*/ 8793 w 7821629"/>
              <a:gd name="connsiteY165" fmla="*/ 2725616 h 4730262"/>
              <a:gd name="connsiteX166" fmla="*/ 0 w 7821629"/>
              <a:gd name="connsiteY166" fmla="*/ 2690446 h 4730262"/>
              <a:gd name="connsiteX167" fmla="*/ 8793 w 7821629"/>
              <a:gd name="connsiteY167" fmla="*/ 2294792 h 4730262"/>
              <a:gd name="connsiteX168" fmla="*/ 35170 w 7821629"/>
              <a:gd name="connsiteY168" fmla="*/ 2215662 h 4730262"/>
              <a:gd name="connsiteX169" fmla="*/ 52754 w 7821629"/>
              <a:gd name="connsiteY169" fmla="*/ 2162908 h 4730262"/>
              <a:gd name="connsiteX170" fmla="*/ 70339 w 7821629"/>
              <a:gd name="connsiteY170" fmla="*/ 2118946 h 4730262"/>
              <a:gd name="connsiteX171" fmla="*/ 87923 w 7821629"/>
              <a:gd name="connsiteY171" fmla="*/ 2066192 h 4730262"/>
              <a:gd name="connsiteX172" fmla="*/ 96716 w 7821629"/>
              <a:gd name="connsiteY172" fmla="*/ 2039816 h 4730262"/>
              <a:gd name="connsiteX173" fmla="*/ 105508 w 7821629"/>
              <a:gd name="connsiteY173" fmla="*/ 2004646 h 4730262"/>
              <a:gd name="connsiteX174" fmla="*/ 123093 w 7821629"/>
              <a:gd name="connsiteY174" fmla="*/ 1978269 h 4730262"/>
              <a:gd name="connsiteX175" fmla="*/ 149470 w 7821629"/>
              <a:gd name="connsiteY175" fmla="*/ 1890346 h 4730262"/>
              <a:gd name="connsiteX176" fmla="*/ 167054 w 7821629"/>
              <a:gd name="connsiteY176" fmla="*/ 1863969 h 4730262"/>
              <a:gd name="connsiteX177" fmla="*/ 175846 w 7821629"/>
              <a:gd name="connsiteY177" fmla="*/ 1820008 h 4730262"/>
              <a:gd name="connsiteX178" fmla="*/ 184639 w 7821629"/>
              <a:gd name="connsiteY17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4633546 w 7821629"/>
              <a:gd name="connsiteY65" fmla="*/ 2998177 h 4730262"/>
              <a:gd name="connsiteX66" fmla="*/ 4791808 w 7821629"/>
              <a:gd name="connsiteY66" fmla="*/ 3059723 h 4730262"/>
              <a:gd name="connsiteX67" fmla="*/ 4967654 w 7821629"/>
              <a:gd name="connsiteY67" fmla="*/ 3050931 h 4730262"/>
              <a:gd name="connsiteX68" fmla="*/ 5020408 w 7821629"/>
              <a:gd name="connsiteY68" fmla="*/ 3042139 h 4730262"/>
              <a:gd name="connsiteX69" fmla="*/ 5117123 w 7821629"/>
              <a:gd name="connsiteY69" fmla="*/ 3033346 h 4730262"/>
              <a:gd name="connsiteX70" fmla="*/ 5231423 w 7821629"/>
              <a:gd name="connsiteY70" fmla="*/ 2998177 h 4730262"/>
              <a:gd name="connsiteX71" fmla="*/ 5266593 w 7821629"/>
              <a:gd name="connsiteY71" fmla="*/ 2945423 h 4730262"/>
              <a:gd name="connsiteX72" fmla="*/ 5345723 w 7821629"/>
              <a:gd name="connsiteY72" fmla="*/ 2857500 h 4730262"/>
              <a:gd name="connsiteX73" fmla="*/ 5380893 w 7821629"/>
              <a:gd name="connsiteY73" fmla="*/ 2822331 h 4730262"/>
              <a:gd name="connsiteX74" fmla="*/ 5407270 w 7821629"/>
              <a:gd name="connsiteY74" fmla="*/ 2778369 h 4730262"/>
              <a:gd name="connsiteX75" fmla="*/ 5433646 w 7821629"/>
              <a:gd name="connsiteY75" fmla="*/ 2743200 h 4730262"/>
              <a:gd name="connsiteX76" fmla="*/ 5486400 w 7821629"/>
              <a:gd name="connsiteY76" fmla="*/ 2576146 h 4730262"/>
              <a:gd name="connsiteX77" fmla="*/ 5503985 w 7821629"/>
              <a:gd name="connsiteY77" fmla="*/ 2532185 h 4730262"/>
              <a:gd name="connsiteX78" fmla="*/ 5539154 w 7821629"/>
              <a:gd name="connsiteY78" fmla="*/ 2400300 h 4730262"/>
              <a:gd name="connsiteX79" fmla="*/ 5530362 w 7821629"/>
              <a:gd name="connsiteY79" fmla="*/ 1802423 h 4730262"/>
              <a:gd name="connsiteX80" fmla="*/ 5512777 w 7821629"/>
              <a:gd name="connsiteY80" fmla="*/ 1714500 h 4730262"/>
              <a:gd name="connsiteX81" fmla="*/ 5495193 w 7821629"/>
              <a:gd name="connsiteY81" fmla="*/ 1617785 h 4730262"/>
              <a:gd name="connsiteX82" fmla="*/ 5477608 w 7821629"/>
              <a:gd name="connsiteY82" fmla="*/ 1459523 h 4730262"/>
              <a:gd name="connsiteX83" fmla="*/ 5521570 w 7821629"/>
              <a:gd name="connsiteY83" fmla="*/ 896816 h 4730262"/>
              <a:gd name="connsiteX84" fmla="*/ 5750170 w 7821629"/>
              <a:gd name="connsiteY84" fmla="*/ 439616 h 4730262"/>
              <a:gd name="connsiteX85" fmla="*/ 5961185 w 7821629"/>
              <a:gd name="connsiteY85" fmla="*/ 281354 h 4730262"/>
              <a:gd name="connsiteX86" fmla="*/ 6110654 w 7821629"/>
              <a:gd name="connsiteY86" fmla="*/ 211016 h 4730262"/>
              <a:gd name="connsiteX87" fmla="*/ 6295293 w 7821629"/>
              <a:gd name="connsiteY87" fmla="*/ 105508 h 4730262"/>
              <a:gd name="connsiteX88" fmla="*/ 6682154 w 7821629"/>
              <a:gd name="connsiteY88" fmla="*/ 0 h 4730262"/>
              <a:gd name="connsiteX89" fmla="*/ 7033846 w 7821629"/>
              <a:gd name="connsiteY89" fmla="*/ 26377 h 4730262"/>
              <a:gd name="connsiteX90" fmla="*/ 7121770 w 7821629"/>
              <a:gd name="connsiteY90" fmla="*/ 79131 h 4730262"/>
              <a:gd name="connsiteX91" fmla="*/ 7376746 w 7821629"/>
              <a:gd name="connsiteY91" fmla="*/ 465992 h 4730262"/>
              <a:gd name="connsiteX92" fmla="*/ 7570177 w 7821629"/>
              <a:gd name="connsiteY92" fmla="*/ 1011116 h 4730262"/>
              <a:gd name="connsiteX93" fmla="*/ 7666893 w 7821629"/>
              <a:gd name="connsiteY93" fmla="*/ 1459523 h 4730262"/>
              <a:gd name="connsiteX94" fmla="*/ 7728439 w 7821629"/>
              <a:gd name="connsiteY94" fmla="*/ 1670539 h 4730262"/>
              <a:gd name="connsiteX95" fmla="*/ 7781193 w 7821629"/>
              <a:gd name="connsiteY95" fmla="*/ 2039816 h 4730262"/>
              <a:gd name="connsiteX96" fmla="*/ 7807570 w 7821629"/>
              <a:gd name="connsiteY96" fmla="*/ 2198077 h 4730262"/>
              <a:gd name="connsiteX97" fmla="*/ 7798777 w 7821629"/>
              <a:gd name="connsiteY97" fmla="*/ 2822331 h 4730262"/>
              <a:gd name="connsiteX98" fmla="*/ 7658100 w 7821629"/>
              <a:gd name="connsiteY98" fmla="*/ 3147646 h 4730262"/>
              <a:gd name="connsiteX99" fmla="*/ 7587762 w 7821629"/>
              <a:gd name="connsiteY99" fmla="*/ 3253154 h 4730262"/>
              <a:gd name="connsiteX100" fmla="*/ 7499839 w 7821629"/>
              <a:gd name="connsiteY100" fmla="*/ 3358662 h 4730262"/>
              <a:gd name="connsiteX101" fmla="*/ 7385539 w 7821629"/>
              <a:gd name="connsiteY101" fmla="*/ 3552092 h 4730262"/>
              <a:gd name="connsiteX102" fmla="*/ 7165731 w 7821629"/>
              <a:gd name="connsiteY102" fmla="*/ 3842239 h 4730262"/>
              <a:gd name="connsiteX103" fmla="*/ 7077808 w 7821629"/>
              <a:gd name="connsiteY103" fmla="*/ 3965331 h 4730262"/>
              <a:gd name="connsiteX104" fmla="*/ 6875585 w 7821629"/>
              <a:gd name="connsiteY104" fmla="*/ 4229100 h 4730262"/>
              <a:gd name="connsiteX105" fmla="*/ 6717323 w 7821629"/>
              <a:gd name="connsiteY105" fmla="*/ 4273062 h 4730262"/>
              <a:gd name="connsiteX106" fmla="*/ 6515100 w 7821629"/>
              <a:gd name="connsiteY106" fmla="*/ 4299439 h 4730262"/>
              <a:gd name="connsiteX107" fmla="*/ 6409593 w 7821629"/>
              <a:gd name="connsiteY107" fmla="*/ 4325816 h 4730262"/>
              <a:gd name="connsiteX108" fmla="*/ 6251331 w 7821629"/>
              <a:gd name="connsiteY108" fmla="*/ 4360985 h 4730262"/>
              <a:gd name="connsiteX109" fmla="*/ 6066693 w 7821629"/>
              <a:gd name="connsiteY109" fmla="*/ 4413739 h 4730262"/>
              <a:gd name="connsiteX110" fmla="*/ 5794131 w 7821629"/>
              <a:gd name="connsiteY110" fmla="*/ 4475285 h 4730262"/>
              <a:gd name="connsiteX111" fmla="*/ 5688623 w 7821629"/>
              <a:gd name="connsiteY111" fmla="*/ 4510454 h 4730262"/>
              <a:gd name="connsiteX112" fmla="*/ 5451231 w 7821629"/>
              <a:gd name="connsiteY112" fmla="*/ 4563208 h 4730262"/>
              <a:gd name="connsiteX113" fmla="*/ 5328139 w 7821629"/>
              <a:gd name="connsiteY113" fmla="*/ 4598377 h 4730262"/>
              <a:gd name="connsiteX114" fmla="*/ 5222631 w 7821629"/>
              <a:gd name="connsiteY114" fmla="*/ 4624754 h 4730262"/>
              <a:gd name="connsiteX115" fmla="*/ 4985239 w 7821629"/>
              <a:gd name="connsiteY115" fmla="*/ 4695092 h 4730262"/>
              <a:gd name="connsiteX116" fmla="*/ 4721470 w 7821629"/>
              <a:gd name="connsiteY116" fmla="*/ 4730262 h 4730262"/>
              <a:gd name="connsiteX117" fmla="*/ 4255477 w 7821629"/>
              <a:gd name="connsiteY117" fmla="*/ 4703885 h 4730262"/>
              <a:gd name="connsiteX118" fmla="*/ 3815862 w 7821629"/>
              <a:gd name="connsiteY118" fmla="*/ 4695092 h 4730262"/>
              <a:gd name="connsiteX119" fmla="*/ 3508131 w 7821629"/>
              <a:gd name="connsiteY119" fmla="*/ 4659923 h 4730262"/>
              <a:gd name="connsiteX120" fmla="*/ 3420208 w 7821629"/>
              <a:gd name="connsiteY120" fmla="*/ 4651131 h 4730262"/>
              <a:gd name="connsiteX121" fmla="*/ 3341077 w 7821629"/>
              <a:gd name="connsiteY121" fmla="*/ 4642339 h 4730262"/>
              <a:gd name="connsiteX122" fmla="*/ 3182816 w 7821629"/>
              <a:gd name="connsiteY122" fmla="*/ 4633546 h 4730262"/>
              <a:gd name="connsiteX123" fmla="*/ 2963008 w 7821629"/>
              <a:gd name="connsiteY123" fmla="*/ 4615962 h 4730262"/>
              <a:gd name="connsiteX124" fmla="*/ 2822331 w 7821629"/>
              <a:gd name="connsiteY124" fmla="*/ 4598377 h 4730262"/>
              <a:gd name="connsiteX125" fmla="*/ 2628900 w 7821629"/>
              <a:gd name="connsiteY125" fmla="*/ 4572000 h 4730262"/>
              <a:gd name="connsiteX126" fmla="*/ 2497016 w 7821629"/>
              <a:gd name="connsiteY126" fmla="*/ 4554416 h 4730262"/>
              <a:gd name="connsiteX127" fmla="*/ 2338754 w 7821629"/>
              <a:gd name="connsiteY127" fmla="*/ 4536831 h 4730262"/>
              <a:gd name="connsiteX128" fmla="*/ 2198077 w 7821629"/>
              <a:gd name="connsiteY128" fmla="*/ 4519246 h 4730262"/>
              <a:gd name="connsiteX129" fmla="*/ 2118946 w 7821629"/>
              <a:gd name="connsiteY129" fmla="*/ 4510454 h 4730262"/>
              <a:gd name="connsiteX130" fmla="*/ 2066193 w 7821629"/>
              <a:gd name="connsiteY130" fmla="*/ 4501662 h 4730262"/>
              <a:gd name="connsiteX131" fmla="*/ 1943100 w 7821629"/>
              <a:gd name="connsiteY131" fmla="*/ 4484077 h 4730262"/>
              <a:gd name="connsiteX132" fmla="*/ 1890346 w 7821629"/>
              <a:gd name="connsiteY132" fmla="*/ 4475285 h 4730262"/>
              <a:gd name="connsiteX133" fmla="*/ 1846385 w 7821629"/>
              <a:gd name="connsiteY133" fmla="*/ 4466492 h 4730262"/>
              <a:gd name="connsiteX134" fmla="*/ 1740877 w 7821629"/>
              <a:gd name="connsiteY134" fmla="*/ 4448908 h 4730262"/>
              <a:gd name="connsiteX135" fmla="*/ 1591408 w 7821629"/>
              <a:gd name="connsiteY135" fmla="*/ 4413739 h 4730262"/>
              <a:gd name="connsiteX136" fmla="*/ 1485900 w 7821629"/>
              <a:gd name="connsiteY136" fmla="*/ 4387362 h 4730262"/>
              <a:gd name="connsiteX137" fmla="*/ 1345223 w 7821629"/>
              <a:gd name="connsiteY137" fmla="*/ 4352192 h 4730262"/>
              <a:gd name="connsiteX138" fmla="*/ 1178170 w 7821629"/>
              <a:gd name="connsiteY138" fmla="*/ 4334608 h 4730262"/>
              <a:gd name="connsiteX139" fmla="*/ 1019908 w 7821629"/>
              <a:gd name="connsiteY139" fmla="*/ 4273062 h 4730262"/>
              <a:gd name="connsiteX140" fmla="*/ 940777 w 7821629"/>
              <a:gd name="connsiteY140" fmla="*/ 4246685 h 4730262"/>
              <a:gd name="connsiteX141" fmla="*/ 870439 w 7821629"/>
              <a:gd name="connsiteY141" fmla="*/ 4220308 h 4730262"/>
              <a:gd name="connsiteX142" fmla="*/ 817685 w 7821629"/>
              <a:gd name="connsiteY142" fmla="*/ 4202723 h 4730262"/>
              <a:gd name="connsiteX143" fmla="*/ 764931 w 7821629"/>
              <a:gd name="connsiteY143" fmla="*/ 4176346 h 4730262"/>
              <a:gd name="connsiteX144" fmla="*/ 720970 w 7821629"/>
              <a:gd name="connsiteY144" fmla="*/ 4158762 h 4730262"/>
              <a:gd name="connsiteX145" fmla="*/ 553916 w 7821629"/>
              <a:gd name="connsiteY145" fmla="*/ 4026877 h 4730262"/>
              <a:gd name="connsiteX146" fmla="*/ 518746 w 7821629"/>
              <a:gd name="connsiteY146" fmla="*/ 4000500 h 4730262"/>
              <a:gd name="connsiteX147" fmla="*/ 457200 w 7821629"/>
              <a:gd name="connsiteY147" fmla="*/ 3938954 h 4730262"/>
              <a:gd name="connsiteX148" fmla="*/ 422031 w 7821629"/>
              <a:gd name="connsiteY148" fmla="*/ 3903785 h 4730262"/>
              <a:gd name="connsiteX149" fmla="*/ 404446 w 7821629"/>
              <a:gd name="connsiteY149" fmla="*/ 3877408 h 4730262"/>
              <a:gd name="connsiteX150" fmla="*/ 369277 w 7821629"/>
              <a:gd name="connsiteY150" fmla="*/ 3842239 h 4730262"/>
              <a:gd name="connsiteX151" fmla="*/ 351693 w 7821629"/>
              <a:gd name="connsiteY151" fmla="*/ 3815862 h 4730262"/>
              <a:gd name="connsiteX152" fmla="*/ 298939 w 7821629"/>
              <a:gd name="connsiteY152" fmla="*/ 3745523 h 4730262"/>
              <a:gd name="connsiteX153" fmla="*/ 246185 w 7821629"/>
              <a:gd name="connsiteY153" fmla="*/ 3648808 h 4730262"/>
              <a:gd name="connsiteX154" fmla="*/ 228600 w 7821629"/>
              <a:gd name="connsiteY154" fmla="*/ 3604846 h 4730262"/>
              <a:gd name="connsiteX155" fmla="*/ 149470 w 7821629"/>
              <a:gd name="connsiteY155" fmla="*/ 3455377 h 4730262"/>
              <a:gd name="connsiteX156" fmla="*/ 114300 w 7821629"/>
              <a:gd name="connsiteY156" fmla="*/ 3349869 h 4730262"/>
              <a:gd name="connsiteX157" fmla="*/ 96716 w 7821629"/>
              <a:gd name="connsiteY157" fmla="*/ 3297116 h 4730262"/>
              <a:gd name="connsiteX158" fmla="*/ 87923 w 7821629"/>
              <a:gd name="connsiteY158" fmla="*/ 3253154 h 4730262"/>
              <a:gd name="connsiteX159" fmla="*/ 61546 w 7821629"/>
              <a:gd name="connsiteY159" fmla="*/ 3112477 h 4730262"/>
              <a:gd name="connsiteX160" fmla="*/ 52754 w 7821629"/>
              <a:gd name="connsiteY160" fmla="*/ 3024554 h 4730262"/>
              <a:gd name="connsiteX161" fmla="*/ 35170 w 7821629"/>
              <a:gd name="connsiteY161" fmla="*/ 2936631 h 4730262"/>
              <a:gd name="connsiteX162" fmla="*/ 26377 w 7821629"/>
              <a:gd name="connsiteY162" fmla="*/ 2866292 h 4730262"/>
              <a:gd name="connsiteX163" fmla="*/ 17585 w 7821629"/>
              <a:gd name="connsiteY163" fmla="*/ 2751992 h 4730262"/>
              <a:gd name="connsiteX164" fmla="*/ 8793 w 7821629"/>
              <a:gd name="connsiteY164" fmla="*/ 2725616 h 4730262"/>
              <a:gd name="connsiteX165" fmla="*/ 0 w 7821629"/>
              <a:gd name="connsiteY165" fmla="*/ 2690446 h 4730262"/>
              <a:gd name="connsiteX166" fmla="*/ 8793 w 7821629"/>
              <a:gd name="connsiteY166" fmla="*/ 2294792 h 4730262"/>
              <a:gd name="connsiteX167" fmla="*/ 35170 w 7821629"/>
              <a:gd name="connsiteY167" fmla="*/ 2215662 h 4730262"/>
              <a:gd name="connsiteX168" fmla="*/ 52754 w 7821629"/>
              <a:gd name="connsiteY168" fmla="*/ 2162908 h 4730262"/>
              <a:gd name="connsiteX169" fmla="*/ 70339 w 7821629"/>
              <a:gd name="connsiteY169" fmla="*/ 2118946 h 4730262"/>
              <a:gd name="connsiteX170" fmla="*/ 87923 w 7821629"/>
              <a:gd name="connsiteY170" fmla="*/ 2066192 h 4730262"/>
              <a:gd name="connsiteX171" fmla="*/ 96716 w 7821629"/>
              <a:gd name="connsiteY171" fmla="*/ 2039816 h 4730262"/>
              <a:gd name="connsiteX172" fmla="*/ 105508 w 7821629"/>
              <a:gd name="connsiteY172" fmla="*/ 2004646 h 4730262"/>
              <a:gd name="connsiteX173" fmla="*/ 123093 w 7821629"/>
              <a:gd name="connsiteY173" fmla="*/ 1978269 h 4730262"/>
              <a:gd name="connsiteX174" fmla="*/ 149470 w 7821629"/>
              <a:gd name="connsiteY174" fmla="*/ 1890346 h 4730262"/>
              <a:gd name="connsiteX175" fmla="*/ 167054 w 7821629"/>
              <a:gd name="connsiteY175" fmla="*/ 1863969 h 4730262"/>
              <a:gd name="connsiteX176" fmla="*/ 175846 w 7821629"/>
              <a:gd name="connsiteY176" fmla="*/ 1820008 h 4730262"/>
              <a:gd name="connsiteX177" fmla="*/ 184639 w 7821629"/>
              <a:gd name="connsiteY17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4633546 w 7821629"/>
              <a:gd name="connsiteY64" fmla="*/ 2998177 h 4730262"/>
              <a:gd name="connsiteX65" fmla="*/ 4791808 w 7821629"/>
              <a:gd name="connsiteY65" fmla="*/ 3059723 h 4730262"/>
              <a:gd name="connsiteX66" fmla="*/ 4967654 w 7821629"/>
              <a:gd name="connsiteY66" fmla="*/ 3050931 h 4730262"/>
              <a:gd name="connsiteX67" fmla="*/ 5020408 w 7821629"/>
              <a:gd name="connsiteY67" fmla="*/ 3042139 h 4730262"/>
              <a:gd name="connsiteX68" fmla="*/ 5117123 w 7821629"/>
              <a:gd name="connsiteY68" fmla="*/ 3033346 h 4730262"/>
              <a:gd name="connsiteX69" fmla="*/ 5231423 w 7821629"/>
              <a:gd name="connsiteY69" fmla="*/ 2998177 h 4730262"/>
              <a:gd name="connsiteX70" fmla="*/ 5266593 w 7821629"/>
              <a:gd name="connsiteY70" fmla="*/ 2945423 h 4730262"/>
              <a:gd name="connsiteX71" fmla="*/ 5345723 w 7821629"/>
              <a:gd name="connsiteY71" fmla="*/ 2857500 h 4730262"/>
              <a:gd name="connsiteX72" fmla="*/ 5380893 w 7821629"/>
              <a:gd name="connsiteY72" fmla="*/ 2822331 h 4730262"/>
              <a:gd name="connsiteX73" fmla="*/ 5407270 w 7821629"/>
              <a:gd name="connsiteY73" fmla="*/ 2778369 h 4730262"/>
              <a:gd name="connsiteX74" fmla="*/ 5433646 w 7821629"/>
              <a:gd name="connsiteY74" fmla="*/ 2743200 h 4730262"/>
              <a:gd name="connsiteX75" fmla="*/ 5486400 w 7821629"/>
              <a:gd name="connsiteY75" fmla="*/ 2576146 h 4730262"/>
              <a:gd name="connsiteX76" fmla="*/ 5503985 w 7821629"/>
              <a:gd name="connsiteY76" fmla="*/ 2532185 h 4730262"/>
              <a:gd name="connsiteX77" fmla="*/ 5539154 w 7821629"/>
              <a:gd name="connsiteY77" fmla="*/ 2400300 h 4730262"/>
              <a:gd name="connsiteX78" fmla="*/ 5530362 w 7821629"/>
              <a:gd name="connsiteY78" fmla="*/ 1802423 h 4730262"/>
              <a:gd name="connsiteX79" fmla="*/ 5512777 w 7821629"/>
              <a:gd name="connsiteY79" fmla="*/ 1714500 h 4730262"/>
              <a:gd name="connsiteX80" fmla="*/ 5495193 w 7821629"/>
              <a:gd name="connsiteY80" fmla="*/ 1617785 h 4730262"/>
              <a:gd name="connsiteX81" fmla="*/ 5477608 w 7821629"/>
              <a:gd name="connsiteY81" fmla="*/ 1459523 h 4730262"/>
              <a:gd name="connsiteX82" fmla="*/ 5521570 w 7821629"/>
              <a:gd name="connsiteY82" fmla="*/ 896816 h 4730262"/>
              <a:gd name="connsiteX83" fmla="*/ 5750170 w 7821629"/>
              <a:gd name="connsiteY83" fmla="*/ 439616 h 4730262"/>
              <a:gd name="connsiteX84" fmla="*/ 5961185 w 7821629"/>
              <a:gd name="connsiteY84" fmla="*/ 281354 h 4730262"/>
              <a:gd name="connsiteX85" fmla="*/ 6110654 w 7821629"/>
              <a:gd name="connsiteY85" fmla="*/ 211016 h 4730262"/>
              <a:gd name="connsiteX86" fmla="*/ 6295293 w 7821629"/>
              <a:gd name="connsiteY86" fmla="*/ 105508 h 4730262"/>
              <a:gd name="connsiteX87" fmla="*/ 6682154 w 7821629"/>
              <a:gd name="connsiteY87" fmla="*/ 0 h 4730262"/>
              <a:gd name="connsiteX88" fmla="*/ 7033846 w 7821629"/>
              <a:gd name="connsiteY88" fmla="*/ 26377 h 4730262"/>
              <a:gd name="connsiteX89" fmla="*/ 7121770 w 7821629"/>
              <a:gd name="connsiteY89" fmla="*/ 79131 h 4730262"/>
              <a:gd name="connsiteX90" fmla="*/ 7376746 w 7821629"/>
              <a:gd name="connsiteY90" fmla="*/ 465992 h 4730262"/>
              <a:gd name="connsiteX91" fmla="*/ 7570177 w 7821629"/>
              <a:gd name="connsiteY91" fmla="*/ 1011116 h 4730262"/>
              <a:gd name="connsiteX92" fmla="*/ 7666893 w 7821629"/>
              <a:gd name="connsiteY92" fmla="*/ 1459523 h 4730262"/>
              <a:gd name="connsiteX93" fmla="*/ 7728439 w 7821629"/>
              <a:gd name="connsiteY93" fmla="*/ 1670539 h 4730262"/>
              <a:gd name="connsiteX94" fmla="*/ 7781193 w 7821629"/>
              <a:gd name="connsiteY94" fmla="*/ 2039816 h 4730262"/>
              <a:gd name="connsiteX95" fmla="*/ 7807570 w 7821629"/>
              <a:gd name="connsiteY95" fmla="*/ 2198077 h 4730262"/>
              <a:gd name="connsiteX96" fmla="*/ 7798777 w 7821629"/>
              <a:gd name="connsiteY96" fmla="*/ 2822331 h 4730262"/>
              <a:gd name="connsiteX97" fmla="*/ 7658100 w 7821629"/>
              <a:gd name="connsiteY97" fmla="*/ 3147646 h 4730262"/>
              <a:gd name="connsiteX98" fmla="*/ 7587762 w 7821629"/>
              <a:gd name="connsiteY98" fmla="*/ 3253154 h 4730262"/>
              <a:gd name="connsiteX99" fmla="*/ 7499839 w 7821629"/>
              <a:gd name="connsiteY99" fmla="*/ 3358662 h 4730262"/>
              <a:gd name="connsiteX100" fmla="*/ 7385539 w 7821629"/>
              <a:gd name="connsiteY100" fmla="*/ 3552092 h 4730262"/>
              <a:gd name="connsiteX101" fmla="*/ 7165731 w 7821629"/>
              <a:gd name="connsiteY101" fmla="*/ 3842239 h 4730262"/>
              <a:gd name="connsiteX102" fmla="*/ 7077808 w 7821629"/>
              <a:gd name="connsiteY102" fmla="*/ 3965331 h 4730262"/>
              <a:gd name="connsiteX103" fmla="*/ 6875585 w 7821629"/>
              <a:gd name="connsiteY103" fmla="*/ 4229100 h 4730262"/>
              <a:gd name="connsiteX104" fmla="*/ 6717323 w 7821629"/>
              <a:gd name="connsiteY104" fmla="*/ 4273062 h 4730262"/>
              <a:gd name="connsiteX105" fmla="*/ 6515100 w 7821629"/>
              <a:gd name="connsiteY105" fmla="*/ 4299439 h 4730262"/>
              <a:gd name="connsiteX106" fmla="*/ 6409593 w 7821629"/>
              <a:gd name="connsiteY106" fmla="*/ 4325816 h 4730262"/>
              <a:gd name="connsiteX107" fmla="*/ 6251331 w 7821629"/>
              <a:gd name="connsiteY107" fmla="*/ 4360985 h 4730262"/>
              <a:gd name="connsiteX108" fmla="*/ 6066693 w 7821629"/>
              <a:gd name="connsiteY108" fmla="*/ 4413739 h 4730262"/>
              <a:gd name="connsiteX109" fmla="*/ 5794131 w 7821629"/>
              <a:gd name="connsiteY109" fmla="*/ 4475285 h 4730262"/>
              <a:gd name="connsiteX110" fmla="*/ 5688623 w 7821629"/>
              <a:gd name="connsiteY110" fmla="*/ 4510454 h 4730262"/>
              <a:gd name="connsiteX111" fmla="*/ 5451231 w 7821629"/>
              <a:gd name="connsiteY111" fmla="*/ 4563208 h 4730262"/>
              <a:gd name="connsiteX112" fmla="*/ 5328139 w 7821629"/>
              <a:gd name="connsiteY112" fmla="*/ 4598377 h 4730262"/>
              <a:gd name="connsiteX113" fmla="*/ 5222631 w 7821629"/>
              <a:gd name="connsiteY113" fmla="*/ 4624754 h 4730262"/>
              <a:gd name="connsiteX114" fmla="*/ 4985239 w 7821629"/>
              <a:gd name="connsiteY114" fmla="*/ 4695092 h 4730262"/>
              <a:gd name="connsiteX115" fmla="*/ 4721470 w 7821629"/>
              <a:gd name="connsiteY115" fmla="*/ 4730262 h 4730262"/>
              <a:gd name="connsiteX116" fmla="*/ 4255477 w 7821629"/>
              <a:gd name="connsiteY116" fmla="*/ 4703885 h 4730262"/>
              <a:gd name="connsiteX117" fmla="*/ 3815862 w 7821629"/>
              <a:gd name="connsiteY117" fmla="*/ 4695092 h 4730262"/>
              <a:gd name="connsiteX118" fmla="*/ 3508131 w 7821629"/>
              <a:gd name="connsiteY118" fmla="*/ 4659923 h 4730262"/>
              <a:gd name="connsiteX119" fmla="*/ 3420208 w 7821629"/>
              <a:gd name="connsiteY119" fmla="*/ 4651131 h 4730262"/>
              <a:gd name="connsiteX120" fmla="*/ 3341077 w 7821629"/>
              <a:gd name="connsiteY120" fmla="*/ 4642339 h 4730262"/>
              <a:gd name="connsiteX121" fmla="*/ 3182816 w 7821629"/>
              <a:gd name="connsiteY121" fmla="*/ 4633546 h 4730262"/>
              <a:gd name="connsiteX122" fmla="*/ 2963008 w 7821629"/>
              <a:gd name="connsiteY122" fmla="*/ 4615962 h 4730262"/>
              <a:gd name="connsiteX123" fmla="*/ 2822331 w 7821629"/>
              <a:gd name="connsiteY123" fmla="*/ 4598377 h 4730262"/>
              <a:gd name="connsiteX124" fmla="*/ 2628900 w 7821629"/>
              <a:gd name="connsiteY124" fmla="*/ 4572000 h 4730262"/>
              <a:gd name="connsiteX125" fmla="*/ 2497016 w 7821629"/>
              <a:gd name="connsiteY125" fmla="*/ 4554416 h 4730262"/>
              <a:gd name="connsiteX126" fmla="*/ 2338754 w 7821629"/>
              <a:gd name="connsiteY126" fmla="*/ 4536831 h 4730262"/>
              <a:gd name="connsiteX127" fmla="*/ 2198077 w 7821629"/>
              <a:gd name="connsiteY127" fmla="*/ 4519246 h 4730262"/>
              <a:gd name="connsiteX128" fmla="*/ 2118946 w 7821629"/>
              <a:gd name="connsiteY128" fmla="*/ 4510454 h 4730262"/>
              <a:gd name="connsiteX129" fmla="*/ 2066193 w 7821629"/>
              <a:gd name="connsiteY129" fmla="*/ 4501662 h 4730262"/>
              <a:gd name="connsiteX130" fmla="*/ 1943100 w 7821629"/>
              <a:gd name="connsiteY130" fmla="*/ 4484077 h 4730262"/>
              <a:gd name="connsiteX131" fmla="*/ 1890346 w 7821629"/>
              <a:gd name="connsiteY131" fmla="*/ 4475285 h 4730262"/>
              <a:gd name="connsiteX132" fmla="*/ 1846385 w 7821629"/>
              <a:gd name="connsiteY132" fmla="*/ 4466492 h 4730262"/>
              <a:gd name="connsiteX133" fmla="*/ 1740877 w 7821629"/>
              <a:gd name="connsiteY133" fmla="*/ 4448908 h 4730262"/>
              <a:gd name="connsiteX134" fmla="*/ 1591408 w 7821629"/>
              <a:gd name="connsiteY134" fmla="*/ 4413739 h 4730262"/>
              <a:gd name="connsiteX135" fmla="*/ 1485900 w 7821629"/>
              <a:gd name="connsiteY135" fmla="*/ 4387362 h 4730262"/>
              <a:gd name="connsiteX136" fmla="*/ 1345223 w 7821629"/>
              <a:gd name="connsiteY136" fmla="*/ 4352192 h 4730262"/>
              <a:gd name="connsiteX137" fmla="*/ 1178170 w 7821629"/>
              <a:gd name="connsiteY137" fmla="*/ 4334608 h 4730262"/>
              <a:gd name="connsiteX138" fmla="*/ 1019908 w 7821629"/>
              <a:gd name="connsiteY138" fmla="*/ 4273062 h 4730262"/>
              <a:gd name="connsiteX139" fmla="*/ 940777 w 7821629"/>
              <a:gd name="connsiteY139" fmla="*/ 4246685 h 4730262"/>
              <a:gd name="connsiteX140" fmla="*/ 870439 w 7821629"/>
              <a:gd name="connsiteY140" fmla="*/ 4220308 h 4730262"/>
              <a:gd name="connsiteX141" fmla="*/ 817685 w 7821629"/>
              <a:gd name="connsiteY141" fmla="*/ 4202723 h 4730262"/>
              <a:gd name="connsiteX142" fmla="*/ 764931 w 7821629"/>
              <a:gd name="connsiteY142" fmla="*/ 4176346 h 4730262"/>
              <a:gd name="connsiteX143" fmla="*/ 720970 w 7821629"/>
              <a:gd name="connsiteY143" fmla="*/ 4158762 h 4730262"/>
              <a:gd name="connsiteX144" fmla="*/ 553916 w 7821629"/>
              <a:gd name="connsiteY144" fmla="*/ 4026877 h 4730262"/>
              <a:gd name="connsiteX145" fmla="*/ 518746 w 7821629"/>
              <a:gd name="connsiteY145" fmla="*/ 4000500 h 4730262"/>
              <a:gd name="connsiteX146" fmla="*/ 457200 w 7821629"/>
              <a:gd name="connsiteY146" fmla="*/ 3938954 h 4730262"/>
              <a:gd name="connsiteX147" fmla="*/ 422031 w 7821629"/>
              <a:gd name="connsiteY147" fmla="*/ 3903785 h 4730262"/>
              <a:gd name="connsiteX148" fmla="*/ 404446 w 7821629"/>
              <a:gd name="connsiteY148" fmla="*/ 3877408 h 4730262"/>
              <a:gd name="connsiteX149" fmla="*/ 369277 w 7821629"/>
              <a:gd name="connsiteY149" fmla="*/ 3842239 h 4730262"/>
              <a:gd name="connsiteX150" fmla="*/ 351693 w 7821629"/>
              <a:gd name="connsiteY150" fmla="*/ 3815862 h 4730262"/>
              <a:gd name="connsiteX151" fmla="*/ 298939 w 7821629"/>
              <a:gd name="connsiteY151" fmla="*/ 3745523 h 4730262"/>
              <a:gd name="connsiteX152" fmla="*/ 246185 w 7821629"/>
              <a:gd name="connsiteY152" fmla="*/ 3648808 h 4730262"/>
              <a:gd name="connsiteX153" fmla="*/ 228600 w 7821629"/>
              <a:gd name="connsiteY153" fmla="*/ 3604846 h 4730262"/>
              <a:gd name="connsiteX154" fmla="*/ 149470 w 7821629"/>
              <a:gd name="connsiteY154" fmla="*/ 3455377 h 4730262"/>
              <a:gd name="connsiteX155" fmla="*/ 114300 w 7821629"/>
              <a:gd name="connsiteY155" fmla="*/ 3349869 h 4730262"/>
              <a:gd name="connsiteX156" fmla="*/ 96716 w 7821629"/>
              <a:gd name="connsiteY156" fmla="*/ 3297116 h 4730262"/>
              <a:gd name="connsiteX157" fmla="*/ 87923 w 7821629"/>
              <a:gd name="connsiteY157" fmla="*/ 3253154 h 4730262"/>
              <a:gd name="connsiteX158" fmla="*/ 61546 w 7821629"/>
              <a:gd name="connsiteY158" fmla="*/ 3112477 h 4730262"/>
              <a:gd name="connsiteX159" fmla="*/ 52754 w 7821629"/>
              <a:gd name="connsiteY159" fmla="*/ 3024554 h 4730262"/>
              <a:gd name="connsiteX160" fmla="*/ 35170 w 7821629"/>
              <a:gd name="connsiteY160" fmla="*/ 2936631 h 4730262"/>
              <a:gd name="connsiteX161" fmla="*/ 26377 w 7821629"/>
              <a:gd name="connsiteY161" fmla="*/ 2866292 h 4730262"/>
              <a:gd name="connsiteX162" fmla="*/ 17585 w 7821629"/>
              <a:gd name="connsiteY162" fmla="*/ 2751992 h 4730262"/>
              <a:gd name="connsiteX163" fmla="*/ 8793 w 7821629"/>
              <a:gd name="connsiteY163" fmla="*/ 2725616 h 4730262"/>
              <a:gd name="connsiteX164" fmla="*/ 0 w 7821629"/>
              <a:gd name="connsiteY164" fmla="*/ 2690446 h 4730262"/>
              <a:gd name="connsiteX165" fmla="*/ 8793 w 7821629"/>
              <a:gd name="connsiteY165" fmla="*/ 2294792 h 4730262"/>
              <a:gd name="connsiteX166" fmla="*/ 35170 w 7821629"/>
              <a:gd name="connsiteY166" fmla="*/ 2215662 h 4730262"/>
              <a:gd name="connsiteX167" fmla="*/ 52754 w 7821629"/>
              <a:gd name="connsiteY167" fmla="*/ 2162908 h 4730262"/>
              <a:gd name="connsiteX168" fmla="*/ 70339 w 7821629"/>
              <a:gd name="connsiteY168" fmla="*/ 2118946 h 4730262"/>
              <a:gd name="connsiteX169" fmla="*/ 87923 w 7821629"/>
              <a:gd name="connsiteY169" fmla="*/ 2066192 h 4730262"/>
              <a:gd name="connsiteX170" fmla="*/ 96716 w 7821629"/>
              <a:gd name="connsiteY170" fmla="*/ 2039816 h 4730262"/>
              <a:gd name="connsiteX171" fmla="*/ 105508 w 7821629"/>
              <a:gd name="connsiteY171" fmla="*/ 2004646 h 4730262"/>
              <a:gd name="connsiteX172" fmla="*/ 123093 w 7821629"/>
              <a:gd name="connsiteY172" fmla="*/ 1978269 h 4730262"/>
              <a:gd name="connsiteX173" fmla="*/ 149470 w 7821629"/>
              <a:gd name="connsiteY173" fmla="*/ 1890346 h 4730262"/>
              <a:gd name="connsiteX174" fmla="*/ 167054 w 7821629"/>
              <a:gd name="connsiteY174" fmla="*/ 1863969 h 4730262"/>
              <a:gd name="connsiteX175" fmla="*/ 175846 w 7821629"/>
              <a:gd name="connsiteY175" fmla="*/ 1820008 h 4730262"/>
              <a:gd name="connsiteX176" fmla="*/ 184639 w 7821629"/>
              <a:gd name="connsiteY17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4633546 w 7821629"/>
              <a:gd name="connsiteY63" fmla="*/ 2998177 h 4730262"/>
              <a:gd name="connsiteX64" fmla="*/ 4791808 w 7821629"/>
              <a:gd name="connsiteY64" fmla="*/ 3059723 h 4730262"/>
              <a:gd name="connsiteX65" fmla="*/ 4967654 w 7821629"/>
              <a:gd name="connsiteY65" fmla="*/ 3050931 h 4730262"/>
              <a:gd name="connsiteX66" fmla="*/ 5020408 w 7821629"/>
              <a:gd name="connsiteY66" fmla="*/ 3042139 h 4730262"/>
              <a:gd name="connsiteX67" fmla="*/ 5117123 w 7821629"/>
              <a:gd name="connsiteY67" fmla="*/ 3033346 h 4730262"/>
              <a:gd name="connsiteX68" fmla="*/ 5231423 w 7821629"/>
              <a:gd name="connsiteY68" fmla="*/ 2998177 h 4730262"/>
              <a:gd name="connsiteX69" fmla="*/ 5266593 w 7821629"/>
              <a:gd name="connsiteY69" fmla="*/ 2945423 h 4730262"/>
              <a:gd name="connsiteX70" fmla="*/ 5345723 w 7821629"/>
              <a:gd name="connsiteY70" fmla="*/ 2857500 h 4730262"/>
              <a:gd name="connsiteX71" fmla="*/ 5380893 w 7821629"/>
              <a:gd name="connsiteY71" fmla="*/ 2822331 h 4730262"/>
              <a:gd name="connsiteX72" fmla="*/ 5407270 w 7821629"/>
              <a:gd name="connsiteY72" fmla="*/ 2778369 h 4730262"/>
              <a:gd name="connsiteX73" fmla="*/ 5433646 w 7821629"/>
              <a:gd name="connsiteY73" fmla="*/ 2743200 h 4730262"/>
              <a:gd name="connsiteX74" fmla="*/ 5486400 w 7821629"/>
              <a:gd name="connsiteY74" fmla="*/ 2576146 h 4730262"/>
              <a:gd name="connsiteX75" fmla="*/ 5503985 w 7821629"/>
              <a:gd name="connsiteY75" fmla="*/ 2532185 h 4730262"/>
              <a:gd name="connsiteX76" fmla="*/ 5539154 w 7821629"/>
              <a:gd name="connsiteY76" fmla="*/ 2400300 h 4730262"/>
              <a:gd name="connsiteX77" fmla="*/ 5530362 w 7821629"/>
              <a:gd name="connsiteY77" fmla="*/ 1802423 h 4730262"/>
              <a:gd name="connsiteX78" fmla="*/ 5512777 w 7821629"/>
              <a:gd name="connsiteY78" fmla="*/ 1714500 h 4730262"/>
              <a:gd name="connsiteX79" fmla="*/ 5495193 w 7821629"/>
              <a:gd name="connsiteY79" fmla="*/ 1617785 h 4730262"/>
              <a:gd name="connsiteX80" fmla="*/ 5477608 w 7821629"/>
              <a:gd name="connsiteY80" fmla="*/ 1459523 h 4730262"/>
              <a:gd name="connsiteX81" fmla="*/ 5521570 w 7821629"/>
              <a:gd name="connsiteY81" fmla="*/ 896816 h 4730262"/>
              <a:gd name="connsiteX82" fmla="*/ 5750170 w 7821629"/>
              <a:gd name="connsiteY82" fmla="*/ 439616 h 4730262"/>
              <a:gd name="connsiteX83" fmla="*/ 5961185 w 7821629"/>
              <a:gd name="connsiteY83" fmla="*/ 281354 h 4730262"/>
              <a:gd name="connsiteX84" fmla="*/ 6110654 w 7821629"/>
              <a:gd name="connsiteY84" fmla="*/ 211016 h 4730262"/>
              <a:gd name="connsiteX85" fmla="*/ 6295293 w 7821629"/>
              <a:gd name="connsiteY85" fmla="*/ 105508 h 4730262"/>
              <a:gd name="connsiteX86" fmla="*/ 6682154 w 7821629"/>
              <a:gd name="connsiteY86" fmla="*/ 0 h 4730262"/>
              <a:gd name="connsiteX87" fmla="*/ 7033846 w 7821629"/>
              <a:gd name="connsiteY87" fmla="*/ 26377 h 4730262"/>
              <a:gd name="connsiteX88" fmla="*/ 7121770 w 7821629"/>
              <a:gd name="connsiteY88" fmla="*/ 79131 h 4730262"/>
              <a:gd name="connsiteX89" fmla="*/ 7376746 w 7821629"/>
              <a:gd name="connsiteY89" fmla="*/ 465992 h 4730262"/>
              <a:gd name="connsiteX90" fmla="*/ 7570177 w 7821629"/>
              <a:gd name="connsiteY90" fmla="*/ 1011116 h 4730262"/>
              <a:gd name="connsiteX91" fmla="*/ 7666893 w 7821629"/>
              <a:gd name="connsiteY91" fmla="*/ 1459523 h 4730262"/>
              <a:gd name="connsiteX92" fmla="*/ 7728439 w 7821629"/>
              <a:gd name="connsiteY92" fmla="*/ 1670539 h 4730262"/>
              <a:gd name="connsiteX93" fmla="*/ 7781193 w 7821629"/>
              <a:gd name="connsiteY93" fmla="*/ 2039816 h 4730262"/>
              <a:gd name="connsiteX94" fmla="*/ 7807570 w 7821629"/>
              <a:gd name="connsiteY94" fmla="*/ 2198077 h 4730262"/>
              <a:gd name="connsiteX95" fmla="*/ 7798777 w 7821629"/>
              <a:gd name="connsiteY95" fmla="*/ 2822331 h 4730262"/>
              <a:gd name="connsiteX96" fmla="*/ 7658100 w 7821629"/>
              <a:gd name="connsiteY96" fmla="*/ 3147646 h 4730262"/>
              <a:gd name="connsiteX97" fmla="*/ 7587762 w 7821629"/>
              <a:gd name="connsiteY97" fmla="*/ 3253154 h 4730262"/>
              <a:gd name="connsiteX98" fmla="*/ 7499839 w 7821629"/>
              <a:gd name="connsiteY98" fmla="*/ 3358662 h 4730262"/>
              <a:gd name="connsiteX99" fmla="*/ 7385539 w 7821629"/>
              <a:gd name="connsiteY99" fmla="*/ 3552092 h 4730262"/>
              <a:gd name="connsiteX100" fmla="*/ 7165731 w 7821629"/>
              <a:gd name="connsiteY100" fmla="*/ 3842239 h 4730262"/>
              <a:gd name="connsiteX101" fmla="*/ 7077808 w 7821629"/>
              <a:gd name="connsiteY101" fmla="*/ 3965331 h 4730262"/>
              <a:gd name="connsiteX102" fmla="*/ 6875585 w 7821629"/>
              <a:gd name="connsiteY102" fmla="*/ 4229100 h 4730262"/>
              <a:gd name="connsiteX103" fmla="*/ 6717323 w 7821629"/>
              <a:gd name="connsiteY103" fmla="*/ 4273062 h 4730262"/>
              <a:gd name="connsiteX104" fmla="*/ 6515100 w 7821629"/>
              <a:gd name="connsiteY104" fmla="*/ 4299439 h 4730262"/>
              <a:gd name="connsiteX105" fmla="*/ 6409593 w 7821629"/>
              <a:gd name="connsiteY105" fmla="*/ 4325816 h 4730262"/>
              <a:gd name="connsiteX106" fmla="*/ 6251331 w 7821629"/>
              <a:gd name="connsiteY106" fmla="*/ 4360985 h 4730262"/>
              <a:gd name="connsiteX107" fmla="*/ 6066693 w 7821629"/>
              <a:gd name="connsiteY107" fmla="*/ 4413739 h 4730262"/>
              <a:gd name="connsiteX108" fmla="*/ 5794131 w 7821629"/>
              <a:gd name="connsiteY108" fmla="*/ 4475285 h 4730262"/>
              <a:gd name="connsiteX109" fmla="*/ 5688623 w 7821629"/>
              <a:gd name="connsiteY109" fmla="*/ 4510454 h 4730262"/>
              <a:gd name="connsiteX110" fmla="*/ 5451231 w 7821629"/>
              <a:gd name="connsiteY110" fmla="*/ 4563208 h 4730262"/>
              <a:gd name="connsiteX111" fmla="*/ 5328139 w 7821629"/>
              <a:gd name="connsiteY111" fmla="*/ 4598377 h 4730262"/>
              <a:gd name="connsiteX112" fmla="*/ 5222631 w 7821629"/>
              <a:gd name="connsiteY112" fmla="*/ 4624754 h 4730262"/>
              <a:gd name="connsiteX113" fmla="*/ 4985239 w 7821629"/>
              <a:gd name="connsiteY113" fmla="*/ 4695092 h 4730262"/>
              <a:gd name="connsiteX114" fmla="*/ 4721470 w 7821629"/>
              <a:gd name="connsiteY114" fmla="*/ 4730262 h 4730262"/>
              <a:gd name="connsiteX115" fmla="*/ 4255477 w 7821629"/>
              <a:gd name="connsiteY115" fmla="*/ 4703885 h 4730262"/>
              <a:gd name="connsiteX116" fmla="*/ 3815862 w 7821629"/>
              <a:gd name="connsiteY116" fmla="*/ 4695092 h 4730262"/>
              <a:gd name="connsiteX117" fmla="*/ 3508131 w 7821629"/>
              <a:gd name="connsiteY117" fmla="*/ 4659923 h 4730262"/>
              <a:gd name="connsiteX118" fmla="*/ 3420208 w 7821629"/>
              <a:gd name="connsiteY118" fmla="*/ 4651131 h 4730262"/>
              <a:gd name="connsiteX119" fmla="*/ 3341077 w 7821629"/>
              <a:gd name="connsiteY119" fmla="*/ 4642339 h 4730262"/>
              <a:gd name="connsiteX120" fmla="*/ 3182816 w 7821629"/>
              <a:gd name="connsiteY120" fmla="*/ 4633546 h 4730262"/>
              <a:gd name="connsiteX121" fmla="*/ 2963008 w 7821629"/>
              <a:gd name="connsiteY121" fmla="*/ 4615962 h 4730262"/>
              <a:gd name="connsiteX122" fmla="*/ 2822331 w 7821629"/>
              <a:gd name="connsiteY122" fmla="*/ 4598377 h 4730262"/>
              <a:gd name="connsiteX123" fmla="*/ 2628900 w 7821629"/>
              <a:gd name="connsiteY123" fmla="*/ 4572000 h 4730262"/>
              <a:gd name="connsiteX124" fmla="*/ 2497016 w 7821629"/>
              <a:gd name="connsiteY124" fmla="*/ 4554416 h 4730262"/>
              <a:gd name="connsiteX125" fmla="*/ 2338754 w 7821629"/>
              <a:gd name="connsiteY125" fmla="*/ 4536831 h 4730262"/>
              <a:gd name="connsiteX126" fmla="*/ 2198077 w 7821629"/>
              <a:gd name="connsiteY126" fmla="*/ 4519246 h 4730262"/>
              <a:gd name="connsiteX127" fmla="*/ 2118946 w 7821629"/>
              <a:gd name="connsiteY127" fmla="*/ 4510454 h 4730262"/>
              <a:gd name="connsiteX128" fmla="*/ 2066193 w 7821629"/>
              <a:gd name="connsiteY128" fmla="*/ 4501662 h 4730262"/>
              <a:gd name="connsiteX129" fmla="*/ 1943100 w 7821629"/>
              <a:gd name="connsiteY129" fmla="*/ 4484077 h 4730262"/>
              <a:gd name="connsiteX130" fmla="*/ 1890346 w 7821629"/>
              <a:gd name="connsiteY130" fmla="*/ 4475285 h 4730262"/>
              <a:gd name="connsiteX131" fmla="*/ 1846385 w 7821629"/>
              <a:gd name="connsiteY131" fmla="*/ 4466492 h 4730262"/>
              <a:gd name="connsiteX132" fmla="*/ 1740877 w 7821629"/>
              <a:gd name="connsiteY132" fmla="*/ 4448908 h 4730262"/>
              <a:gd name="connsiteX133" fmla="*/ 1591408 w 7821629"/>
              <a:gd name="connsiteY133" fmla="*/ 4413739 h 4730262"/>
              <a:gd name="connsiteX134" fmla="*/ 1485900 w 7821629"/>
              <a:gd name="connsiteY134" fmla="*/ 4387362 h 4730262"/>
              <a:gd name="connsiteX135" fmla="*/ 1345223 w 7821629"/>
              <a:gd name="connsiteY135" fmla="*/ 4352192 h 4730262"/>
              <a:gd name="connsiteX136" fmla="*/ 1178170 w 7821629"/>
              <a:gd name="connsiteY136" fmla="*/ 4334608 h 4730262"/>
              <a:gd name="connsiteX137" fmla="*/ 1019908 w 7821629"/>
              <a:gd name="connsiteY137" fmla="*/ 4273062 h 4730262"/>
              <a:gd name="connsiteX138" fmla="*/ 940777 w 7821629"/>
              <a:gd name="connsiteY138" fmla="*/ 4246685 h 4730262"/>
              <a:gd name="connsiteX139" fmla="*/ 870439 w 7821629"/>
              <a:gd name="connsiteY139" fmla="*/ 4220308 h 4730262"/>
              <a:gd name="connsiteX140" fmla="*/ 817685 w 7821629"/>
              <a:gd name="connsiteY140" fmla="*/ 4202723 h 4730262"/>
              <a:gd name="connsiteX141" fmla="*/ 764931 w 7821629"/>
              <a:gd name="connsiteY141" fmla="*/ 4176346 h 4730262"/>
              <a:gd name="connsiteX142" fmla="*/ 720970 w 7821629"/>
              <a:gd name="connsiteY142" fmla="*/ 4158762 h 4730262"/>
              <a:gd name="connsiteX143" fmla="*/ 553916 w 7821629"/>
              <a:gd name="connsiteY143" fmla="*/ 4026877 h 4730262"/>
              <a:gd name="connsiteX144" fmla="*/ 518746 w 7821629"/>
              <a:gd name="connsiteY144" fmla="*/ 4000500 h 4730262"/>
              <a:gd name="connsiteX145" fmla="*/ 457200 w 7821629"/>
              <a:gd name="connsiteY145" fmla="*/ 3938954 h 4730262"/>
              <a:gd name="connsiteX146" fmla="*/ 422031 w 7821629"/>
              <a:gd name="connsiteY146" fmla="*/ 3903785 h 4730262"/>
              <a:gd name="connsiteX147" fmla="*/ 404446 w 7821629"/>
              <a:gd name="connsiteY147" fmla="*/ 3877408 h 4730262"/>
              <a:gd name="connsiteX148" fmla="*/ 369277 w 7821629"/>
              <a:gd name="connsiteY148" fmla="*/ 3842239 h 4730262"/>
              <a:gd name="connsiteX149" fmla="*/ 351693 w 7821629"/>
              <a:gd name="connsiteY149" fmla="*/ 3815862 h 4730262"/>
              <a:gd name="connsiteX150" fmla="*/ 298939 w 7821629"/>
              <a:gd name="connsiteY150" fmla="*/ 3745523 h 4730262"/>
              <a:gd name="connsiteX151" fmla="*/ 246185 w 7821629"/>
              <a:gd name="connsiteY151" fmla="*/ 3648808 h 4730262"/>
              <a:gd name="connsiteX152" fmla="*/ 228600 w 7821629"/>
              <a:gd name="connsiteY152" fmla="*/ 3604846 h 4730262"/>
              <a:gd name="connsiteX153" fmla="*/ 149470 w 7821629"/>
              <a:gd name="connsiteY153" fmla="*/ 3455377 h 4730262"/>
              <a:gd name="connsiteX154" fmla="*/ 114300 w 7821629"/>
              <a:gd name="connsiteY154" fmla="*/ 3349869 h 4730262"/>
              <a:gd name="connsiteX155" fmla="*/ 96716 w 7821629"/>
              <a:gd name="connsiteY155" fmla="*/ 3297116 h 4730262"/>
              <a:gd name="connsiteX156" fmla="*/ 87923 w 7821629"/>
              <a:gd name="connsiteY156" fmla="*/ 3253154 h 4730262"/>
              <a:gd name="connsiteX157" fmla="*/ 61546 w 7821629"/>
              <a:gd name="connsiteY157" fmla="*/ 3112477 h 4730262"/>
              <a:gd name="connsiteX158" fmla="*/ 52754 w 7821629"/>
              <a:gd name="connsiteY158" fmla="*/ 3024554 h 4730262"/>
              <a:gd name="connsiteX159" fmla="*/ 35170 w 7821629"/>
              <a:gd name="connsiteY159" fmla="*/ 2936631 h 4730262"/>
              <a:gd name="connsiteX160" fmla="*/ 26377 w 7821629"/>
              <a:gd name="connsiteY160" fmla="*/ 2866292 h 4730262"/>
              <a:gd name="connsiteX161" fmla="*/ 17585 w 7821629"/>
              <a:gd name="connsiteY161" fmla="*/ 2751992 h 4730262"/>
              <a:gd name="connsiteX162" fmla="*/ 8793 w 7821629"/>
              <a:gd name="connsiteY162" fmla="*/ 2725616 h 4730262"/>
              <a:gd name="connsiteX163" fmla="*/ 0 w 7821629"/>
              <a:gd name="connsiteY163" fmla="*/ 2690446 h 4730262"/>
              <a:gd name="connsiteX164" fmla="*/ 8793 w 7821629"/>
              <a:gd name="connsiteY164" fmla="*/ 2294792 h 4730262"/>
              <a:gd name="connsiteX165" fmla="*/ 35170 w 7821629"/>
              <a:gd name="connsiteY165" fmla="*/ 2215662 h 4730262"/>
              <a:gd name="connsiteX166" fmla="*/ 52754 w 7821629"/>
              <a:gd name="connsiteY166" fmla="*/ 2162908 h 4730262"/>
              <a:gd name="connsiteX167" fmla="*/ 70339 w 7821629"/>
              <a:gd name="connsiteY167" fmla="*/ 2118946 h 4730262"/>
              <a:gd name="connsiteX168" fmla="*/ 87923 w 7821629"/>
              <a:gd name="connsiteY168" fmla="*/ 2066192 h 4730262"/>
              <a:gd name="connsiteX169" fmla="*/ 96716 w 7821629"/>
              <a:gd name="connsiteY169" fmla="*/ 2039816 h 4730262"/>
              <a:gd name="connsiteX170" fmla="*/ 105508 w 7821629"/>
              <a:gd name="connsiteY170" fmla="*/ 2004646 h 4730262"/>
              <a:gd name="connsiteX171" fmla="*/ 123093 w 7821629"/>
              <a:gd name="connsiteY171" fmla="*/ 1978269 h 4730262"/>
              <a:gd name="connsiteX172" fmla="*/ 149470 w 7821629"/>
              <a:gd name="connsiteY172" fmla="*/ 1890346 h 4730262"/>
              <a:gd name="connsiteX173" fmla="*/ 167054 w 7821629"/>
              <a:gd name="connsiteY173" fmla="*/ 1863969 h 4730262"/>
              <a:gd name="connsiteX174" fmla="*/ 175846 w 7821629"/>
              <a:gd name="connsiteY174" fmla="*/ 1820008 h 4730262"/>
              <a:gd name="connsiteX175" fmla="*/ 184639 w 7821629"/>
              <a:gd name="connsiteY17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633546 w 7821629"/>
              <a:gd name="connsiteY62" fmla="*/ 2998177 h 4730262"/>
              <a:gd name="connsiteX63" fmla="*/ 4791808 w 7821629"/>
              <a:gd name="connsiteY63" fmla="*/ 3059723 h 4730262"/>
              <a:gd name="connsiteX64" fmla="*/ 4967654 w 7821629"/>
              <a:gd name="connsiteY64" fmla="*/ 3050931 h 4730262"/>
              <a:gd name="connsiteX65" fmla="*/ 5020408 w 7821629"/>
              <a:gd name="connsiteY65" fmla="*/ 3042139 h 4730262"/>
              <a:gd name="connsiteX66" fmla="*/ 5117123 w 7821629"/>
              <a:gd name="connsiteY66" fmla="*/ 3033346 h 4730262"/>
              <a:gd name="connsiteX67" fmla="*/ 5231423 w 7821629"/>
              <a:gd name="connsiteY67" fmla="*/ 2998177 h 4730262"/>
              <a:gd name="connsiteX68" fmla="*/ 5266593 w 7821629"/>
              <a:gd name="connsiteY68" fmla="*/ 2945423 h 4730262"/>
              <a:gd name="connsiteX69" fmla="*/ 5345723 w 7821629"/>
              <a:gd name="connsiteY69" fmla="*/ 2857500 h 4730262"/>
              <a:gd name="connsiteX70" fmla="*/ 5380893 w 7821629"/>
              <a:gd name="connsiteY70" fmla="*/ 2822331 h 4730262"/>
              <a:gd name="connsiteX71" fmla="*/ 5407270 w 7821629"/>
              <a:gd name="connsiteY71" fmla="*/ 2778369 h 4730262"/>
              <a:gd name="connsiteX72" fmla="*/ 5433646 w 7821629"/>
              <a:gd name="connsiteY72" fmla="*/ 2743200 h 4730262"/>
              <a:gd name="connsiteX73" fmla="*/ 5486400 w 7821629"/>
              <a:gd name="connsiteY73" fmla="*/ 2576146 h 4730262"/>
              <a:gd name="connsiteX74" fmla="*/ 5503985 w 7821629"/>
              <a:gd name="connsiteY74" fmla="*/ 2532185 h 4730262"/>
              <a:gd name="connsiteX75" fmla="*/ 5539154 w 7821629"/>
              <a:gd name="connsiteY75" fmla="*/ 2400300 h 4730262"/>
              <a:gd name="connsiteX76" fmla="*/ 5530362 w 7821629"/>
              <a:gd name="connsiteY76" fmla="*/ 1802423 h 4730262"/>
              <a:gd name="connsiteX77" fmla="*/ 5512777 w 7821629"/>
              <a:gd name="connsiteY77" fmla="*/ 1714500 h 4730262"/>
              <a:gd name="connsiteX78" fmla="*/ 5495193 w 7821629"/>
              <a:gd name="connsiteY78" fmla="*/ 1617785 h 4730262"/>
              <a:gd name="connsiteX79" fmla="*/ 5477608 w 7821629"/>
              <a:gd name="connsiteY79" fmla="*/ 1459523 h 4730262"/>
              <a:gd name="connsiteX80" fmla="*/ 5521570 w 7821629"/>
              <a:gd name="connsiteY80" fmla="*/ 896816 h 4730262"/>
              <a:gd name="connsiteX81" fmla="*/ 5750170 w 7821629"/>
              <a:gd name="connsiteY81" fmla="*/ 439616 h 4730262"/>
              <a:gd name="connsiteX82" fmla="*/ 5961185 w 7821629"/>
              <a:gd name="connsiteY82" fmla="*/ 281354 h 4730262"/>
              <a:gd name="connsiteX83" fmla="*/ 6110654 w 7821629"/>
              <a:gd name="connsiteY83" fmla="*/ 211016 h 4730262"/>
              <a:gd name="connsiteX84" fmla="*/ 6295293 w 7821629"/>
              <a:gd name="connsiteY84" fmla="*/ 105508 h 4730262"/>
              <a:gd name="connsiteX85" fmla="*/ 6682154 w 7821629"/>
              <a:gd name="connsiteY85" fmla="*/ 0 h 4730262"/>
              <a:gd name="connsiteX86" fmla="*/ 7033846 w 7821629"/>
              <a:gd name="connsiteY86" fmla="*/ 26377 h 4730262"/>
              <a:gd name="connsiteX87" fmla="*/ 7121770 w 7821629"/>
              <a:gd name="connsiteY87" fmla="*/ 79131 h 4730262"/>
              <a:gd name="connsiteX88" fmla="*/ 7376746 w 7821629"/>
              <a:gd name="connsiteY88" fmla="*/ 465992 h 4730262"/>
              <a:gd name="connsiteX89" fmla="*/ 7570177 w 7821629"/>
              <a:gd name="connsiteY89" fmla="*/ 1011116 h 4730262"/>
              <a:gd name="connsiteX90" fmla="*/ 7666893 w 7821629"/>
              <a:gd name="connsiteY90" fmla="*/ 1459523 h 4730262"/>
              <a:gd name="connsiteX91" fmla="*/ 7728439 w 7821629"/>
              <a:gd name="connsiteY91" fmla="*/ 1670539 h 4730262"/>
              <a:gd name="connsiteX92" fmla="*/ 7781193 w 7821629"/>
              <a:gd name="connsiteY92" fmla="*/ 2039816 h 4730262"/>
              <a:gd name="connsiteX93" fmla="*/ 7807570 w 7821629"/>
              <a:gd name="connsiteY93" fmla="*/ 2198077 h 4730262"/>
              <a:gd name="connsiteX94" fmla="*/ 7798777 w 7821629"/>
              <a:gd name="connsiteY94" fmla="*/ 2822331 h 4730262"/>
              <a:gd name="connsiteX95" fmla="*/ 7658100 w 7821629"/>
              <a:gd name="connsiteY95" fmla="*/ 3147646 h 4730262"/>
              <a:gd name="connsiteX96" fmla="*/ 7587762 w 7821629"/>
              <a:gd name="connsiteY96" fmla="*/ 3253154 h 4730262"/>
              <a:gd name="connsiteX97" fmla="*/ 7499839 w 7821629"/>
              <a:gd name="connsiteY97" fmla="*/ 3358662 h 4730262"/>
              <a:gd name="connsiteX98" fmla="*/ 7385539 w 7821629"/>
              <a:gd name="connsiteY98" fmla="*/ 3552092 h 4730262"/>
              <a:gd name="connsiteX99" fmla="*/ 7165731 w 7821629"/>
              <a:gd name="connsiteY99" fmla="*/ 3842239 h 4730262"/>
              <a:gd name="connsiteX100" fmla="*/ 7077808 w 7821629"/>
              <a:gd name="connsiteY100" fmla="*/ 3965331 h 4730262"/>
              <a:gd name="connsiteX101" fmla="*/ 6875585 w 7821629"/>
              <a:gd name="connsiteY101" fmla="*/ 4229100 h 4730262"/>
              <a:gd name="connsiteX102" fmla="*/ 6717323 w 7821629"/>
              <a:gd name="connsiteY102" fmla="*/ 4273062 h 4730262"/>
              <a:gd name="connsiteX103" fmla="*/ 6515100 w 7821629"/>
              <a:gd name="connsiteY103" fmla="*/ 4299439 h 4730262"/>
              <a:gd name="connsiteX104" fmla="*/ 6409593 w 7821629"/>
              <a:gd name="connsiteY104" fmla="*/ 4325816 h 4730262"/>
              <a:gd name="connsiteX105" fmla="*/ 6251331 w 7821629"/>
              <a:gd name="connsiteY105" fmla="*/ 4360985 h 4730262"/>
              <a:gd name="connsiteX106" fmla="*/ 6066693 w 7821629"/>
              <a:gd name="connsiteY106" fmla="*/ 4413739 h 4730262"/>
              <a:gd name="connsiteX107" fmla="*/ 5794131 w 7821629"/>
              <a:gd name="connsiteY107" fmla="*/ 4475285 h 4730262"/>
              <a:gd name="connsiteX108" fmla="*/ 5688623 w 7821629"/>
              <a:gd name="connsiteY108" fmla="*/ 4510454 h 4730262"/>
              <a:gd name="connsiteX109" fmla="*/ 5451231 w 7821629"/>
              <a:gd name="connsiteY109" fmla="*/ 4563208 h 4730262"/>
              <a:gd name="connsiteX110" fmla="*/ 5328139 w 7821629"/>
              <a:gd name="connsiteY110" fmla="*/ 4598377 h 4730262"/>
              <a:gd name="connsiteX111" fmla="*/ 5222631 w 7821629"/>
              <a:gd name="connsiteY111" fmla="*/ 4624754 h 4730262"/>
              <a:gd name="connsiteX112" fmla="*/ 4985239 w 7821629"/>
              <a:gd name="connsiteY112" fmla="*/ 4695092 h 4730262"/>
              <a:gd name="connsiteX113" fmla="*/ 4721470 w 7821629"/>
              <a:gd name="connsiteY113" fmla="*/ 4730262 h 4730262"/>
              <a:gd name="connsiteX114" fmla="*/ 4255477 w 7821629"/>
              <a:gd name="connsiteY114" fmla="*/ 4703885 h 4730262"/>
              <a:gd name="connsiteX115" fmla="*/ 3815862 w 7821629"/>
              <a:gd name="connsiteY115" fmla="*/ 4695092 h 4730262"/>
              <a:gd name="connsiteX116" fmla="*/ 3508131 w 7821629"/>
              <a:gd name="connsiteY116" fmla="*/ 4659923 h 4730262"/>
              <a:gd name="connsiteX117" fmla="*/ 3420208 w 7821629"/>
              <a:gd name="connsiteY117" fmla="*/ 4651131 h 4730262"/>
              <a:gd name="connsiteX118" fmla="*/ 3341077 w 7821629"/>
              <a:gd name="connsiteY118" fmla="*/ 4642339 h 4730262"/>
              <a:gd name="connsiteX119" fmla="*/ 3182816 w 7821629"/>
              <a:gd name="connsiteY119" fmla="*/ 4633546 h 4730262"/>
              <a:gd name="connsiteX120" fmla="*/ 2963008 w 7821629"/>
              <a:gd name="connsiteY120" fmla="*/ 4615962 h 4730262"/>
              <a:gd name="connsiteX121" fmla="*/ 2822331 w 7821629"/>
              <a:gd name="connsiteY121" fmla="*/ 4598377 h 4730262"/>
              <a:gd name="connsiteX122" fmla="*/ 2628900 w 7821629"/>
              <a:gd name="connsiteY122" fmla="*/ 4572000 h 4730262"/>
              <a:gd name="connsiteX123" fmla="*/ 2497016 w 7821629"/>
              <a:gd name="connsiteY123" fmla="*/ 4554416 h 4730262"/>
              <a:gd name="connsiteX124" fmla="*/ 2338754 w 7821629"/>
              <a:gd name="connsiteY124" fmla="*/ 4536831 h 4730262"/>
              <a:gd name="connsiteX125" fmla="*/ 2198077 w 7821629"/>
              <a:gd name="connsiteY125" fmla="*/ 4519246 h 4730262"/>
              <a:gd name="connsiteX126" fmla="*/ 2118946 w 7821629"/>
              <a:gd name="connsiteY126" fmla="*/ 4510454 h 4730262"/>
              <a:gd name="connsiteX127" fmla="*/ 2066193 w 7821629"/>
              <a:gd name="connsiteY127" fmla="*/ 4501662 h 4730262"/>
              <a:gd name="connsiteX128" fmla="*/ 1943100 w 7821629"/>
              <a:gd name="connsiteY128" fmla="*/ 4484077 h 4730262"/>
              <a:gd name="connsiteX129" fmla="*/ 1890346 w 7821629"/>
              <a:gd name="connsiteY129" fmla="*/ 4475285 h 4730262"/>
              <a:gd name="connsiteX130" fmla="*/ 1846385 w 7821629"/>
              <a:gd name="connsiteY130" fmla="*/ 4466492 h 4730262"/>
              <a:gd name="connsiteX131" fmla="*/ 1740877 w 7821629"/>
              <a:gd name="connsiteY131" fmla="*/ 4448908 h 4730262"/>
              <a:gd name="connsiteX132" fmla="*/ 1591408 w 7821629"/>
              <a:gd name="connsiteY132" fmla="*/ 4413739 h 4730262"/>
              <a:gd name="connsiteX133" fmla="*/ 1485900 w 7821629"/>
              <a:gd name="connsiteY133" fmla="*/ 4387362 h 4730262"/>
              <a:gd name="connsiteX134" fmla="*/ 1345223 w 7821629"/>
              <a:gd name="connsiteY134" fmla="*/ 4352192 h 4730262"/>
              <a:gd name="connsiteX135" fmla="*/ 1178170 w 7821629"/>
              <a:gd name="connsiteY135" fmla="*/ 4334608 h 4730262"/>
              <a:gd name="connsiteX136" fmla="*/ 1019908 w 7821629"/>
              <a:gd name="connsiteY136" fmla="*/ 4273062 h 4730262"/>
              <a:gd name="connsiteX137" fmla="*/ 940777 w 7821629"/>
              <a:gd name="connsiteY137" fmla="*/ 4246685 h 4730262"/>
              <a:gd name="connsiteX138" fmla="*/ 870439 w 7821629"/>
              <a:gd name="connsiteY138" fmla="*/ 4220308 h 4730262"/>
              <a:gd name="connsiteX139" fmla="*/ 817685 w 7821629"/>
              <a:gd name="connsiteY139" fmla="*/ 4202723 h 4730262"/>
              <a:gd name="connsiteX140" fmla="*/ 764931 w 7821629"/>
              <a:gd name="connsiteY140" fmla="*/ 4176346 h 4730262"/>
              <a:gd name="connsiteX141" fmla="*/ 720970 w 7821629"/>
              <a:gd name="connsiteY141" fmla="*/ 4158762 h 4730262"/>
              <a:gd name="connsiteX142" fmla="*/ 553916 w 7821629"/>
              <a:gd name="connsiteY142" fmla="*/ 4026877 h 4730262"/>
              <a:gd name="connsiteX143" fmla="*/ 518746 w 7821629"/>
              <a:gd name="connsiteY143" fmla="*/ 4000500 h 4730262"/>
              <a:gd name="connsiteX144" fmla="*/ 457200 w 7821629"/>
              <a:gd name="connsiteY144" fmla="*/ 3938954 h 4730262"/>
              <a:gd name="connsiteX145" fmla="*/ 422031 w 7821629"/>
              <a:gd name="connsiteY145" fmla="*/ 3903785 h 4730262"/>
              <a:gd name="connsiteX146" fmla="*/ 404446 w 7821629"/>
              <a:gd name="connsiteY146" fmla="*/ 3877408 h 4730262"/>
              <a:gd name="connsiteX147" fmla="*/ 369277 w 7821629"/>
              <a:gd name="connsiteY147" fmla="*/ 3842239 h 4730262"/>
              <a:gd name="connsiteX148" fmla="*/ 351693 w 7821629"/>
              <a:gd name="connsiteY148" fmla="*/ 3815862 h 4730262"/>
              <a:gd name="connsiteX149" fmla="*/ 298939 w 7821629"/>
              <a:gd name="connsiteY149" fmla="*/ 3745523 h 4730262"/>
              <a:gd name="connsiteX150" fmla="*/ 246185 w 7821629"/>
              <a:gd name="connsiteY150" fmla="*/ 3648808 h 4730262"/>
              <a:gd name="connsiteX151" fmla="*/ 228600 w 7821629"/>
              <a:gd name="connsiteY151" fmla="*/ 3604846 h 4730262"/>
              <a:gd name="connsiteX152" fmla="*/ 149470 w 7821629"/>
              <a:gd name="connsiteY152" fmla="*/ 3455377 h 4730262"/>
              <a:gd name="connsiteX153" fmla="*/ 114300 w 7821629"/>
              <a:gd name="connsiteY153" fmla="*/ 3349869 h 4730262"/>
              <a:gd name="connsiteX154" fmla="*/ 96716 w 7821629"/>
              <a:gd name="connsiteY154" fmla="*/ 3297116 h 4730262"/>
              <a:gd name="connsiteX155" fmla="*/ 87923 w 7821629"/>
              <a:gd name="connsiteY155" fmla="*/ 3253154 h 4730262"/>
              <a:gd name="connsiteX156" fmla="*/ 61546 w 7821629"/>
              <a:gd name="connsiteY156" fmla="*/ 3112477 h 4730262"/>
              <a:gd name="connsiteX157" fmla="*/ 52754 w 7821629"/>
              <a:gd name="connsiteY157" fmla="*/ 3024554 h 4730262"/>
              <a:gd name="connsiteX158" fmla="*/ 35170 w 7821629"/>
              <a:gd name="connsiteY158" fmla="*/ 2936631 h 4730262"/>
              <a:gd name="connsiteX159" fmla="*/ 26377 w 7821629"/>
              <a:gd name="connsiteY159" fmla="*/ 2866292 h 4730262"/>
              <a:gd name="connsiteX160" fmla="*/ 17585 w 7821629"/>
              <a:gd name="connsiteY160" fmla="*/ 2751992 h 4730262"/>
              <a:gd name="connsiteX161" fmla="*/ 8793 w 7821629"/>
              <a:gd name="connsiteY161" fmla="*/ 2725616 h 4730262"/>
              <a:gd name="connsiteX162" fmla="*/ 0 w 7821629"/>
              <a:gd name="connsiteY162" fmla="*/ 2690446 h 4730262"/>
              <a:gd name="connsiteX163" fmla="*/ 8793 w 7821629"/>
              <a:gd name="connsiteY163" fmla="*/ 2294792 h 4730262"/>
              <a:gd name="connsiteX164" fmla="*/ 35170 w 7821629"/>
              <a:gd name="connsiteY164" fmla="*/ 2215662 h 4730262"/>
              <a:gd name="connsiteX165" fmla="*/ 52754 w 7821629"/>
              <a:gd name="connsiteY165" fmla="*/ 2162908 h 4730262"/>
              <a:gd name="connsiteX166" fmla="*/ 70339 w 7821629"/>
              <a:gd name="connsiteY166" fmla="*/ 2118946 h 4730262"/>
              <a:gd name="connsiteX167" fmla="*/ 87923 w 7821629"/>
              <a:gd name="connsiteY167" fmla="*/ 2066192 h 4730262"/>
              <a:gd name="connsiteX168" fmla="*/ 96716 w 7821629"/>
              <a:gd name="connsiteY168" fmla="*/ 2039816 h 4730262"/>
              <a:gd name="connsiteX169" fmla="*/ 105508 w 7821629"/>
              <a:gd name="connsiteY169" fmla="*/ 2004646 h 4730262"/>
              <a:gd name="connsiteX170" fmla="*/ 123093 w 7821629"/>
              <a:gd name="connsiteY170" fmla="*/ 1978269 h 4730262"/>
              <a:gd name="connsiteX171" fmla="*/ 149470 w 7821629"/>
              <a:gd name="connsiteY171" fmla="*/ 1890346 h 4730262"/>
              <a:gd name="connsiteX172" fmla="*/ 167054 w 7821629"/>
              <a:gd name="connsiteY172" fmla="*/ 1863969 h 4730262"/>
              <a:gd name="connsiteX173" fmla="*/ 175846 w 7821629"/>
              <a:gd name="connsiteY173" fmla="*/ 1820008 h 4730262"/>
              <a:gd name="connsiteX174" fmla="*/ 184639 w 7821629"/>
              <a:gd name="connsiteY17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8793 w 7821629"/>
              <a:gd name="connsiteY162" fmla="*/ 2294792 h 4730262"/>
              <a:gd name="connsiteX163" fmla="*/ 35170 w 7821629"/>
              <a:gd name="connsiteY163" fmla="*/ 2215662 h 4730262"/>
              <a:gd name="connsiteX164" fmla="*/ 52754 w 7821629"/>
              <a:gd name="connsiteY164" fmla="*/ 2162908 h 4730262"/>
              <a:gd name="connsiteX165" fmla="*/ 70339 w 7821629"/>
              <a:gd name="connsiteY165" fmla="*/ 2118946 h 4730262"/>
              <a:gd name="connsiteX166" fmla="*/ 87923 w 7821629"/>
              <a:gd name="connsiteY166" fmla="*/ 2066192 h 4730262"/>
              <a:gd name="connsiteX167" fmla="*/ 96716 w 7821629"/>
              <a:gd name="connsiteY167" fmla="*/ 2039816 h 4730262"/>
              <a:gd name="connsiteX168" fmla="*/ 105508 w 7821629"/>
              <a:gd name="connsiteY168" fmla="*/ 2004646 h 4730262"/>
              <a:gd name="connsiteX169" fmla="*/ 123093 w 7821629"/>
              <a:gd name="connsiteY169" fmla="*/ 1978269 h 4730262"/>
              <a:gd name="connsiteX170" fmla="*/ 149470 w 7821629"/>
              <a:gd name="connsiteY170" fmla="*/ 1890346 h 4730262"/>
              <a:gd name="connsiteX171" fmla="*/ 167054 w 7821629"/>
              <a:gd name="connsiteY171" fmla="*/ 1863969 h 4730262"/>
              <a:gd name="connsiteX172" fmla="*/ 175846 w 7821629"/>
              <a:gd name="connsiteY172" fmla="*/ 1820008 h 4730262"/>
              <a:gd name="connsiteX173" fmla="*/ 184639 w 7821629"/>
              <a:gd name="connsiteY17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173" fmla="*/ 316523 w 7821629"/>
              <a:gd name="connsiteY173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316523 w 7821629"/>
              <a:gd name="connsiteY172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316523 w 7821629"/>
              <a:gd name="connsiteY171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316523 w 7821629"/>
              <a:gd name="connsiteY170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316523 w 7821629"/>
              <a:gd name="connsiteY169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316523 w 7821629"/>
              <a:gd name="connsiteY168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316523 w 7821629"/>
              <a:gd name="connsiteY167" fmla="*/ 2013439 h 4730262"/>
              <a:gd name="connsiteX0" fmla="*/ 96716 w 7821629"/>
              <a:gd name="connsiteY0" fmla="*/ 2039816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0" fmla="*/ 87923 w 7821629"/>
              <a:gd name="connsiteY0" fmla="*/ 2066192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0" fmla="*/ 87923 w 7821629"/>
              <a:gd name="connsiteY0" fmla="*/ 206619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164" fmla="*/ 87923 w 7821629"/>
              <a:gd name="connsiteY164" fmla="*/ 2066192 h 4730262"/>
              <a:gd name="connsiteX0" fmla="*/ 70339 w 7821629"/>
              <a:gd name="connsiteY0" fmla="*/ 21189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0" fmla="*/ 52754 w 7821629"/>
              <a:gd name="connsiteY0" fmla="*/ 2162908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0" fmla="*/ 35170 w 7821629"/>
              <a:gd name="connsiteY0" fmla="*/ 221566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0" fmla="*/ 0 w 7821629"/>
              <a:gd name="connsiteY0" fmla="*/ 26904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0" fmla="*/ 186482 w 7823472"/>
              <a:gd name="connsiteY0" fmla="*/ 2699238 h 4730262"/>
              <a:gd name="connsiteX1" fmla="*/ 265613 w 7823472"/>
              <a:gd name="connsiteY1" fmla="*/ 1740877 h 4730262"/>
              <a:gd name="connsiteX2" fmla="*/ 256820 w 7823472"/>
              <a:gd name="connsiteY2" fmla="*/ 1644162 h 4730262"/>
              <a:gd name="connsiteX3" fmla="*/ 265613 w 7823472"/>
              <a:gd name="connsiteY3" fmla="*/ 1318846 h 4730262"/>
              <a:gd name="connsiteX4" fmla="*/ 274405 w 7823472"/>
              <a:gd name="connsiteY4" fmla="*/ 1222131 h 4730262"/>
              <a:gd name="connsiteX5" fmla="*/ 291989 w 7823472"/>
              <a:gd name="connsiteY5" fmla="*/ 1169377 h 4730262"/>
              <a:gd name="connsiteX6" fmla="*/ 335951 w 7823472"/>
              <a:gd name="connsiteY6" fmla="*/ 1072662 h 4730262"/>
              <a:gd name="connsiteX7" fmla="*/ 371120 w 7823472"/>
              <a:gd name="connsiteY7" fmla="*/ 984739 h 4730262"/>
              <a:gd name="connsiteX8" fmla="*/ 397497 w 7823472"/>
              <a:gd name="connsiteY8" fmla="*/ 931985 h 4730262"/>
              <a:gd name="connsiteX9" fmla="*/ 415082 w 7823472"/>
              <a:gd name="connsiteY9" fmla="*/ 879231 h 4730262"/>
              <a:gd name="connsiteX10" fmla="*/ 520589 w 7823472"/>
              <a:gd name="connsiteY10" fmla="*/ 694592 h 4730262"/>
              <a:gd name="connsiteX11" fmla="*/ 590928 w 7823472"/>
              <a:gd name="connsiteY11" fmla="*/ 615462 h 4730262"/>
              <a:gd name="connsiteX12" fmla="*/ 643682 w 7823472"/>
              <a:gd name="connsiteY12" fmla="*/ 571500 h 4730262"/>
              <a:gd name="connsiteX13" fmla="*/ 722813 w 7823472"/>
              <a:gd name="connsiteY13" fmla="*/ 509954 h 4730262"/>
              <a:gd name="connsiteX14" fmla="*/ 757982 w 7823472"/>
              <a:gd name="connsiteY14" fmla="*/ 501162 h 4730262"/>
              <a:gd name="connsiteX15" fmla="*/ 819528 w 7823472"/>
              <a:gd name="connsiteY15" fmla="*/ 474785 h 4730262"/>
              <a:gd name="connsiteX16" fmla="*/ 863489 w 7823472"/>
              <a:gd name="connsiteY16" fmla="*/ 457200 h 4730262"/>
              <a:gd name="connsiteX17" fmla="*/ 916243 w 7823472"/>
              <a:gd name="connsiteY17" fmla="*/ 448408 h 4730262"/>
              <a:gd name="connsiteX18" fmla="*/ 968997 w 7823472"/>
              <a:gd name="connsiteY18" fmla="*/ 430823 h 4730262"/>
              <a:gd name="connsiteX19" fmla="*/ 1048128 w 7823472"/>
              <a:gd name="connsiteY19" fmla="*/ 413239 h 4730262"/>
              <a:gd name="connsiteX20" fmla="*/ 1136051 w 7823472"/>
              <a:gd name="connsiteY20" fmla="*/ 395654 h 4730262"/>
              <a:gd name="connsiteX21" fmla="*/ 1206389 w 7823472"/>
              <a:gd name="connsiteY21" fmla="*/ 378069 h 4730262"/>
              <a:gd name="connsiteX22" fmla="*/ 1303105 w 7823472"/>
              <a:gd name="connsiteY22" fmla="*/ 404446 h 4730262"/>
              <a:gd name="connsiteX23" fmla="*/ 1329482 w 7823472"/>
              <a:gd name="connsiteY23" fmla="*/ 422031 h 4730262"/>
              <a:gd name="connsiteX24" fmla="*/ 1417405 w 7823472"/>
              <a:gd name="connsiteY24" fmla="*/ 439616 h 4730262"/>
              <a:gd name="connsiteX25" fmla="*/ 1514120 w 7823472"/>
              <a:gd name="connsiteY25" fmla="*/ 474785 h 4730262"/>
              <a:gd name="connsiteX26" fmla="*/ 1566874 w 7823472"/>
              <a:gd name="connsiteY26" fmla="*/ 492369 h 4730262"/>
              <a:gd name="connsiteX27" fmla="*/ 1637213 w 7823472"/>
              <a:gd name="connsiteY27" fmla="*/ 518746 h 4730262"/>
              <a:gd name="connsiteX28" fmla="*/ 1698759 w 7823472"/>
              <a:gd name="connsiteY28" fmla="*/ 571500 h 4730262"/>
              <a:gd name="connsiteX29" fmla="*/ 1725136 w 7823472"/>
              <a:gd name="connsiteY29" fmla="*/ 606669 h 4730262"/>
              <a:gd name="connsiteX30" fmla="*/ 1751513 w 7823472"/>
              <a:gd name="connsiteY30" fmla="*/ 694592 h 4730262"/>
              <a:gd name="connsiteX31" fmla="*/ 1760305 w 7823472"/>
              <a:gd name="connsiteY31" fmla="*/ 747346 h 4730262"/>
              <a:gd name="connsiteX32" fmla="*/ 1786682 w 7823472"/>
              <a:gd name="connsiteY32" fmla="*/ 852854 h 4730262"/>
              <a:gd name="connsiteX33" fmla="*/ 1786682 w 7823472"/>
              <a:gd name="connsiteY33" fmla="*/ 1266092 h 4730262"/>
              <a:gd name="connsiteX34" fmla="*/ 1777889 w 7823472"/>
              <a:gd name="connsiteY34" fmla="*/ 2048608 h 4730262"/>
              <a:gd name="connsiteX35" fmla="*/ 1786682 w 7823472"/>
              <a:gd name="connsiteY35" fmla="*/ 2189285 h 4730262"/>
              <a:gd name="connsiteX36" fmla="*/ 1795474 w 7823472"/>
              <a:gd name="connsiteY36" fmla="*/ 2215662 h 4730262"/>
              <a:gd name="connsiteX37" fmla="*/ 1813059 w 7823472"/>
              <a:gd name="connsiteY37" fmla="*/ 2373923 h 4730262"/>
              <a:gd name="connsiteX38" fmla="*/ 1839436 w 7823472"/>
              <a:gd name="connsiteY38" fmla="*/ 2435469 h 4730262"/>
              <a:gd name="connsiteX39" fmla="*/ 1848228 w 7823472"/>
              <a:gd name="connsiteY39" fmla="*/ 2470639 h 4730262"/>
              <a:gd name="connsiteX40" fmla="*/ 1865813 w 7823472"/>
              <a:gd name="connsiteY40" fmla="*/ 2523392 h 4730262"/>
              <a:gd name="connsiteX41" fmla="*/ 1874605 w 7823472"/>
              <a:gd name="connsiteY41" fmla="*/ 2549769 h 4730262"/>
              <a:gd name="connsiteX42" fmla="*/ 1892189 w 7823472"/>
              <a:gd name="connsiteY42" fmla="*/ 2584939 h 4730262"/>
              <a:gd name="connsiteX43" fmla="*/ 1900982 w 7823472"/>
              <a:gd name="connsiteY43" fmla="*/ 2637692 h 4730262"/>
              <a:gd name="connsiteX44" fmla="*/ 1918566 w 7823472"/>
              <a:gd name="connsiteY44" fmla="*/ 2681654 h 4730262"/>
              <a:gd name="connsiteX45" fmla="*/ 1927359 w 7823472"/>
              <a:gd name="connsiteY45" fmla="*/ 2708031 h 4730262"/>
              <a:gd name="connsiteX46" fmla="*/ 1962528 w 7823472"/>
              <a:gd name="connsiteY46" fmla="*/ 2804746 h 4730262"/>
              <a:gd name="connsiteX47" fmla="*/ 2015282 w 7823472"/>
              <a:gd name="connsiteY47" fmla="*/ 2857500 h 4730262"/>
              <a:gd name="connsiteX48" fmla="*/ 2032866 w 7823472"/>
              <a:gd name="connsiteY48" fmla="*/ 2883877 h 4730262"/>
              <a:gd name="connsiteX49" fmla="*/ 2085620 w 7823472"/>
              <a:gd name="connsiteY49" fmla="*/ 2919046 h 4730262"/>
              <a:gd name="connsiteX50" fmla="*/ 2138374 w 7823472"/>
              <a:gd name="connsiteY50" fmla="*/ 2963008 h 4730262"/>
              <a:gd name="connsiteX51" fmla="*/ 2191128 w 7823472"/>
              <a:gd name="connsiteY51" fmla="*/ 2998177 h 4730262"/>
              <a:gd name="connsiteX52" fmla="*/ 2270259 w 7823472"/>
              <a:gd name="connsiteY52" fmla="*/ 3024554 h 4730262"/>
              <a:gd name="connsiteX53" fmla="*/ 2375766 w 7823472"/>
              <a:gd name="connsiteY53" fmla="*/ 3077308 h 4730262"/>
              <a:gd name="connsiteX54" fmla="*/ 2402143 w 7823472"/>
              <a:gd name="connsiteY54" fmla="*/ 3086100 h 4730262"/>
              <a:gd name="connsiteX55" fmla="*/ 2490066 w 7823472"/>
              <a:gd name="connsiteY55" fmla="*/ 3112477 h 4730262"/>
              <a:gd name="connsiteX56" fmla="*/ 2824174 w 7823472"/>
              <a:gd name="connsiteY56" fmla="*/ 3094892 h 4730262"/>
              <a:gd name="connsiteX57" fmla="*/ 2876928 w 7823472"/>
              <a:gd name="connsiteY57" fmla="*/ 3077308 h 4730262"/>
              <a:gd name="connsiteX58" fmla="*/ 3035189 w 7823472"/>
              <a:gd name="connsiteY58" fmla="*/ 3068516 h 4730262"/>
              <a:gd name="connsiteX59" fmla="*/ 3492389 w 7823472"/>
              <a:gd name="connsiteY59" fmla="*/ 3042139 h 4730262"/>
              <a:gd name="connsiteX60" fmla="*/ 3571520 w 7823472"/>
              <a:gd name="connsiteY60" fmla="*/ 3033346 h 4730262"/>
              <a:gd name="connsiteX61" fmla="*/ 4793651 w 7823472"/>
              <a:gd name="connsiteY61" fmla="*/ 3059723 h 4730262"/>
              <a:gd name="connsiteX62" fmla="*/ 4969497 w 7823472"/>
              <a:gd name="connsiteY62" fmla="*/ 3050931 h 4730262"/>
              <a:gd name="connsiteX63" fmla="*/ 5022251 w 7823472"/>
              <a:gd name="connsiteY63" fmla="*/ 3042139 h 4730262"/>
              <a:gd name="connsiteX64" fmla="*/ 5118966 w 7823472"/>
              <a:gd name="connsiteY64" fmla="*/ 3033346 h 4730262"/>
              <a:gd name="connsiteX65" fmla="*/ 5233266 w 7823472"/>
              <a:gd name="connsiteY65" fmla="*/ 2998177 h 4730262"/>
              <a:gd name="connsiteX66" fmla="*/ 5268436 w 7823472"/>
              <a:gd name="connsiteY66" fmla="*/ 2945423 h 4730262"/>
              <a:gd name="connsiteX67" fmla="*/ 5347566 w 7823472"/>
              <a:gd name="connsiteY67" fmla="*/ 2857500 h 4730262"/>
              <a:gd name="connsiteX68" fmla="*/ 5382736 w 7823472"/>
              <a:gd name="connsiteY68" fmla="*/ 2822331 h 4730262"/>
              <a:gd name="connsiteX69" fmla="*/ 5409113 w 7823472"/>
              <a:gd name="connsiteY69" fmla="*/ 2778369 h 4730262"/>
              <a:gd name="connsiteX70" fmla="*/ 5435489 w 7823472"/>
              <a:gd name="connsiteY70" fmla="*/ 2743200 h 4730262"/>
              <a:gd name="connsiteX71" fmla="*/ 5488243 w 7823472"/>
              <a:gd name="connsiteY71" fmla="*/ 2576146 h 4730262"/>
              <a:gd name="connsiteX72" fmla="*/ 5505828 w 7823472"/>
              <a:gd name="connsiteY72" fmla="*/ 2532185 h 4730262"/>
              <a:gd name="connsiteX73" fmla="*/ 5540997 w 7823472"/>
              <a:gd name="connsiteY73" fmla="*/ 2400300 h 4730262"/>
              <a:gd name="connsiteX74" fmla="*/ 5532205 w 7823472"/>
              <a:gd name="connsiteY74" fmla="*/ 1802423 h 4730262"/>
              <a:gd name="connsiteX75" fmla="*/ 5514620 w 7823472"/>
              <a:gd name="connsiteY75" fmla="*/ 1714500 h 4730262"/>
              <a:gd name="connsiteX76" fmla="*/ 5497036 w 7823472"/>
              <a:gd name="connsiteY76" fmla="*/ 1617785 h 4730262"/>
              <a:gd name="connsiteX77" fmla="*/ 5479451 w 7823472"/>
              <a:gd name="connsiteY77" fmla="*/ 1459523 h 4730262"/>
              <a:gd name="connsiteX78" fmla="*/ 5523413 w 7823472"/>
              <a:gd name="connsiteY78" fmla="*/ 896816 h 4730262"/>
              <a:gd name="connsiteX79" fmla="*/ 5752013 w 7823472"/>
              <a:gd name="connsiteY79" fmla="*/ 439616 h 4730262"/>
              <a:gd name="connsiteX80" fmla="*/ 5963028 w 7823472"/>
              <a:gd name="connsiteY80" fmla="*/ 281354 h 4730262"/>
              <a:gd name="connsiteX81" fmla="*/ 6112497 w 7823472"/>
              <a:gd name="connsiteY81" fmla="*/ 211016 h 4730262"/>
              <a:gd name="connsiteX82" fmla="*/ 6297136 w 7823472"/>
              <a:gd name="connsiteY82" fmla="*/ 105508 h 4730262"/>
              <a:gd name="connsiteX83" fmla="*/ 6683997 w 7823472"/>
              <a:gd name="connsiteY83" fmla="*/ 0 h 4730262"/>
              <a:gd name="connsiteX84" fmla="*/ 7035689 w 7823472"/>
              <a:gd name="connsiteY84" fmla="*/ 26377 h 4730262"/>
              <a:gd name="connsiteX85" fmla="*/ 7123613 w 7823472"/>
              <a:gd name="connsiteY85" fmla="*/ 79131 h 4730262"/>
              <a:gd name="connsiteX86" fmla="*/ 7378589 w 7823472"/>
              <a:gd name="connsiteY86" fmla="*/ 465992 h 4730262"/>
              <a:gd name="connsiteX87" fmla="*/ 7572020 w 7823472"/>
              <a:gd name="connsiteY87" fmla="*/ 1011116 h 4730262"/>
              <a:gd name="connsiteX88" fmla="*/ 7668736 w 7823472"/>
              <a:gd name="connsiteY88" fmla="*/ 1459523 h 4730262"/>
              <a:gd name="connsiteX89" fmla="*/ 7730282 w 7823472"/>
              <a:gd name="connsiteY89" fmla="*/ 1670539 h 4730262"/>
              <a:gd name="connsiteX90" fmla="*/ 7783036 w 7823472"/>
              <a:gd name="connsiteY90" fmla="*/ 2039816 h 4730262"/>
              <a:gd name="connsiteX91" fmla="*/ 7809413 w 7823472"/>
              <a:gd name="connsiteY91" fmla="*/ 2198077 h 4730262"/>
              <a:gd name="connsiteX92" fmla="*/ 7800620 w 7823472"/>
              <a:gd name="connsiteY92" fmla="*/ 2822331 h 4730262"/>
              <a:gd name="connsiteX93" fmla="*/ 7659943 w 7823472"/>
              <a:gd name="connsiteY93" fmla="*/ 3147646 h 4730262"/>
              <a:gd name="connsiteX94" fmla="*/ 7589605 w 7823472"/>
              <a:gd name="connsiteY94" fmla="*/ 3253154 h 4730262"/>
              <a:gd name="connsiteX95" fmla="*/ 7501682 w 7823472"/>
              <a:gd name="connsiteY95" fmla="*/ 3358662 h 4730262"/>
              <a:gd name="connsiteX96" fmla="*/ 7387382 w 7823472"/>
              <a:gd name="connsiteY96" fmla="*/ 3552092 h 4730262"/>
              <a:gd name="connsiteX97" fmla="*/ 7167574 w 7823472"/>
              <a:gd name="connsiteY97" fmla="*/ 3842239 h 4730262"/>
              <a:gd name="connsiteX98" fmla="*/ 7079651 w 7823472"/>
              <a:gd name="connsiteY98" fmla="*/ 3965331 h 4730262"/>
              <a:gd name="connsiteX99" fmla="*/ 6877428 w 7823472"/>
              <a:gd name="connsiteY99" fmla="*/ 4229100 h 4730262"/>
              <a:gd name="connsiteX100" fmla="*/ 6719166 w 7823472"/>
              <a:gd name="connsiteY100" fmla="*/ 4273062 h 4730262"/>
              <a:gd name="connsiteX101" fmla="*/ 6516943 w 7823472"/>
              <a:gd name="connsiteY101" fmla="*/ 4299439 h 4730262"/>
              <a:gd name="connsiteX102" fmla="*/ 6411436 w 7823472"/>
              <a:gd name="connsiteY102" fmla="*/ 4325816 h 4730262"/>
              <a:gd name="connsiteX103" fmla="*/ 6253174 w 7823472"/>
              <a:gd name="connsiteY103" fmla="*/ 4360985 h 4730262"/>
              <a:gd name="connsiteX104" fmla="*/ 6068536 w 7823472"/>
              <a:gd name="connsiteY104" fmla="*/ 4413739 h 4730262"/>
              <a:gd name="connsiteX105" fmla="*/ 5795974 w 7823472"/>
              <a:gd name="connsiteY105" fmla="*/ 4475285 h 4730262"/>
              <a:gd name="connsiteX106" fmla="*/ 5690466 w 7823472"/>
              <a:gd name="connsiteY106" fmla="*/ 4510454 h 4730262"/>
              <a:gd name="connsiteX107" fmla="*/ 5453074 w 7823472"/>
              <a:gd name="connsiteY107" fmla="*/ 4563208 h 4730262"/>
              <a:gd name="connsiteX108" fmla="*/ 5329982 w 7823472"/>
              <a:gd name="connsiteY108" fmla="*/ 4598377 h 4730262"/>
              <a:gd name="connsiteX109" fmla="*/ 5224474 w 7823472"/>
              <a:gd name="connsiteY109" fmla="*/ 4624754 h 4730262"/>
              <a:gd name="connsiteX110" fmla="*/ 4987082 w 7823472"/>
              <a:gd name="connsiteY110" fmla="*/ 4695092 h 4730262"/>
              <a:gd name="connsiteX111" fmla="*/ 4723313 w 7823472"/>
              <a:gd name="connsiteY111" fmla="*/ 4730262 h 4730262"/>
              <a:gd name="connsiteX112" fmla="*/ 4257320 w 7823472"/>
              <a:gd name="connsiteY112" fmla="*/ 4703885 h 4730262"/>
              <a:gd name="connsiteX113" fmla="*/ 3817705 w 7823472"/>
              <a:gd name="connsiteY113" fmla="*/ 4695092 h 4730262"/>
              <a:gd name="connsiteX114" fmla="*/ 3509974 w 7823472"/>
              <a:gd name="connsiteY114" fmla="*/ 4659923 h 4730262"/>
              <a:gd name="connsiteX115" fmla="*/ 3422051 w 7823472"/>
              <a:gd name="connsiteY115" fmla="*/ 4651131 h 4730262"/>
              <a:gd name="connsiteX116" fmla="*/ 3342920 w 7823472"/>
              <a:gd name="connsiteY116" fmla="*/ 4642339 h 4730262"/>
              <a:gd name="connsiteX117" fmla="*/ 3184659 w 7823472"/>
              <a:gd name="connsiteY117" fmla="*/ 4633546 h 4730262"/>
              <a:gd name="connsiteX118" fmla="*/ 2964851 w 7823472"/>
              <a:gd name="connsiteY118" fmla="*/ 4615962 h 4730262"/>
              <a:gd name="connsiteX119" fmla="*/ 2824174 w 7823472"/>
              <a:gd name="connsiteY119" fmla="*/ 4598377 h 4730262"/>
              <a:gd name="connsiteX120" fmla="*/ 2630743 w 7823472"/>
              <a:gd name="connsiteY120" fmla="*/ 4572000 h 4730262"/>
              <a:gd name="connsiteX121" fmla="*/ 2498859 w 7823472"/>
              <a:gd name="connsiteY121" fmla="*/ 4554416 h 4730262"/>
              <a:gd name="connsiteX122" fmla="*/ 2340597 w 7823472"/>
              <a:gd name="connsiteY122" fmla="*/ 4536831 h 4730262"/>
              <a:gd name="connsiteX123" fmla="*/ 2199920 w 7823472"/>
              <a:gd name="connsiteY123" fmla="*/ 4519246 h 4730262"/>
              <a:gd name="connsiteX124" fmla="*/ 2120789 w 7823472"/>
              <a:gd name="connsiteY124" fmla="*/ 4510454 h 4730262"/>
              <a:gd name="connsiteX125" fmla="*/ 2068036 w 7823472"/>
              <a:gd name="connsiteY125" fmla="*/ 4501662 h 4730262"/>
              <a:gd name="connsiteX126" fmla="*/ 1944943 w 7823472"/>
              <a:gd name="connsiteY126" fmla="*/ 4484077 h 4730262"/>
              <a:gd name="connsiteX127" fmla="*/ 1892189 w 7823472"/>
              <a:gd name="connsiteY127" fmla="*/ 4475285 h 4730262"/>
              <a:gd name="connsiteX128" fmla="*/ 1848228 w 7823472"/>
              <a:gd name="connsiteY128" fmla="*/ 4466492 h 4730262"/>
              <a:gd name="connsiteX129" fmla="*/ 1742720 w 7823472"/>
              <a:gd name="connsiteY129" fmla="*/ 4448908 h 4730262"/>
              <a:gd name="connsiteX130" fmla="*/ 1593251 w 7823472"/>
              <a:gd name="connsiteY130" fmla="*/ 4413739 h 4730262"/>
              <a:gd name="connsiteX131" fmla="*/ 1487743 w 7823472"/>
              <a:gd name="connsiteY131" fmla="*/ 4387362 h 4730262"/>
              <a:gd name="connsiteX132" fmla="*/ 1347066 w 7823472"/>
              <a:gd name="connsiteY132" fmla="*/ 4352192 h 4730262"/>
              <a:gd name="connsiteX133" fmla="*/ 1180013 w 7823472"/>
              <a:gd name="connsiteY133" fmla="*/ 4334608 h 4730262"/>
              <a:gd name="connsiteX134" fmla="*/ 1021751 w 7823472"/>
              <a:gd name="connsiteY134" fmla="*/ 4273062 h 4730262"/>
              <a:gd name="connsiteX135" fmla="*/ 942620 w 7823472"/>
              <a:gd name="connsiteY135" fmla="*/ 4246685 h 4730262"/>
              <a:gd name="connsiteX136" fmla="*/ 872282 w 7823472"/>
              <a:gd name="connsiteY136" fmla="*/ 4220308 h 4730262"/>
              <a:gd name="connsiteX137" fmla="*/ 819528 w 7823472"/>
              <a:gd name="connsiteY137" fmla="*/ 4202723 h 4730262"/>
              <a:gd name="connsiteX138" fmla="*/ 766774 w 7823472"/>
              <a:gd name="connsiteY138" fmla="*/ 4176346 h 4730262"/>
              <a:gd name="connsiteX139" fmla="*/ 722813 w 7823472"/>
              <a:gd name="connsiteY139" fmla="*/ 4158762 h 4730262"/>
              <a:gd name="connsiteX140" fmla="*/ 555759 w 7823472"/>
              <a:gd name="connsiteY140" fmla="*/ 4026877 h 4730262"/>
              <a:gd name="connsiteX141" fmla="*/ 520589 w 7823472"/>
              <a:gd name="connsiteY141" fmla="*/ 4000500 h 4730262"/>
              <a:gd name="connsiteX142" fmla="*/ 459043 w 7823472"/>
              <a:gd name="connsiteY142" fmla="*/ 3938954 h 4730262"/>
              <a:gd name="connsiteX143" fmla="*/ 423874 w 7823472"/>
              <a:gd name="connsiteY143" fmla="*/ 3903785 h 4730262"/>
              <a:gd name="connsiteX144" fmla="*/ 406289 w 7823472"/>
              <a:gd name="connsiteY144" fmla="*/ 3877408 h 4730262"/>
              <a:gd name="connsiteX145" fmla="*/ 371120 w 7823472"/>
              <a:gd name="connsiteY145" fmla="*/ 3842239 h 4730262"/>
              <a:gd name="connsiteX146" fmla="*/ 353536 w 7823472"/>
              <a:gd name="connsiteY146" fmla="*/ 3815862 h 4730262"/>
              <a:gd name="connsiteX147" fmla="*/ 300782 w 7823472"/>
              <a:gd name="connsiteY147" fmla="*/ 3745523 h 4730262"/>
              <a:gd name="connsiteX148" fmla="*/ 248028 w 7823472"/>
              <a:gd name="connsiteY148" fmla="*/ 3648808 h 4730262"/>
              <a:gd name="connsiteX149" fmla="*/ 230443 w 7823472"/>
              <a:gd name="connsiteY149" fmla="*/ 3604846 h 4730262"/>
              <a:gd name="connsiteX150" fmla="*/ 151313 w 7823472"/>
              <a:gd name="connsiteY150" fmla="*/ 3455377 h 4730262"/>
              <a:gd name="connsiteX151" fmla="*/ 116143 w 7823472"/>
              <a:gd name="connsiteY151" fmla="*/ 3349869 h 4730262"/>
              <a:gd name="connsiteX152" fmla="*/ 98559 w 7823472"/>
              <a:gd name="connsiteY152" fmla="*/ 3297116 h 4730262"/>
              <a:gd name="connsiteX153" fmla="*/ 89766 w 7823472"/>
              <a:gd name="connsiteY153" fmla="*/ 3253154 h 4730262"/>
              <a:gd name="connsiteX154" fmla="*/ 63389 w 7823472"/>
              <a:gd name="connsiteY154" fmla="*/ 3112477 h 4730262"/>
              <a:gd name="connsiteX155" fmla="*/ 54597 w 7823472"/>
              <a:gd name="connsiteY155" fmla="*/ 3024554 h 4730262"/>
              <a:gd name="connsiteX156" fmla="*/ 37013 w 7823472"/>
              <a:gd name="connsiteY156" fmla="*/ 2936631 h 4730262"/>
              <a:gd name="connsiteX157" fmla="*/ 28220 w 7823472"/>
              <a:gd name="connsiteY157" fmla="*/ 2866292 h 4730262"/>
              <a:gd name="connsiteX158" fmla="*/ 19428 w 7823472"/>
              <a:gd name="connsiteY158" fmla="*/ 2751992 h 4730262"/>
              <a:gd name="connsiteX159" fmla="*/ 10636 w 7823472"/>
              <a:gd name="connsiteY159" fmla="*/ 2725616 h 4730262"/>
              <a:gd name="connsiteX160" fmla="*/ 186482 w 7823472"/>
              <a:gd name="connsiteY160" fmla="*/ 2699238 h 4730262"/>
              <a:gd name="connsiteX0" fmla="*/ 177482 w 7814472"/>
              <a:gd name="connsiteY0" fmla="*/ 2699238 h 4730262"/>
              <a:gd name="connsiteX1" fmla="*/ 256613 w 7814472"/>
              <a:gd name="connsiteY1" fmla="*/ 1740877 h 4730262"/>
              <a:gd name="connsiteX2" fmla="*/ 247820 w 7814472"/>
              <a:gd name="connsiteY2" fmla="*/ 1644162 h 4730262"/>
              <a:gd name="connsiteX3" fmla="*/ 256613 w 7814472"/>
              <a:gd name="connsiteY3" fmla="*/ 1318846 h 4730262"/>
              <a:gd name="connsiteX4" fmla="*/ 265405 w 7814472"/>
              <a:gd name="connsiteY4" fmla="*/ 1222131 h 4730262"/>
              <a:gd name="connsiteX5" fmla="*/ 282989 w 7814472"/>
              <a:gd name="connsiteY5" fmla="*/ 1169377 h 4730262"/>
              <a:gd name="connsiteX6" fmla="*/ 326951 w 7814472"/>
              <a:gd name="connsiteY6" fmla="*/ 1072662 h 4730262"/>
              <a:gd name="connsiteX7" fmla="*/ 362120 w 7814472"/>
              <a:gd name="connsiteY7" fmla="*/ 984739 h 4730262"/>
              <a:gd name="connsiteX8" fmla="*/ 388497 w 7814472"/>
              <a:gd name="connsiteY8" fmla="*/ 931985 h 4730262"/>
              <a:gd name="connsiteX9" fmla="*/ 406082 w 7814472"/>
              <a:gd name="connsiteY9" fmla="*/ 879231 h 4730262"/>
              <a:gd name="connsiteX10" fmla="*/ 511589 w 7814472"/>
              <a:gd name="connsiteY10" fmla="*/ 694592 h 4730262"/>
              <a:gd name="connsiteX11" fmla="*/ 581928 w 7814472"/>
              <a:gd name="connsiteY11" fmla="*/ 615462 h 4730262"/>
              <a:gd name="connsiteX12" fmla="*/ 634682 w 7814472"/>
              <a:gd name="connsiteY12" fmla="*/ 571500 h 4730262"/>
              <a:gd name="connsiteX13" fmla="*/ 713813 w 7814472"/>
              <a:gd name="connsiteY13" fmla="*/ 509954 h 4730262"/>
              <a:gd name="connsiteX14" fmla="*/ 748982 w 7814472"/>
              <a:gd name="connsiteY14" fmla="*/ 501162 h 4730262"/>
              <a:gd name="connsiteX15" fmla="*/ 810528 w 7814472"/>
              <a:gd name="connsiteY15" fmla="*/ 474785 h 4730262"/>
              <a:gd name="connsiteX16" fmla="*/ 854489 w 7814472"/>
              <a:gd name="connsiteY16" fmla="*/ 457200 h 4730262"/>
              <a:gd name="connsiteX17" fmla="*/ 907243 w 7814472"/>
              <a:gd name="connsiteY17" fmla="*/ 448408 h 4730262"/>
              <a:gd name="connsiteX18" fmla="*/ 959997 w 7814472"/>
              <a:gd name="connsiteY18" fmla="*/ 430823 h 4730262"/>
              <a:gd name="connsiteX19" fmla="*/ 1039128 w 7814472"/>
              <a:gd name="connsiteY19" fmla="*/ 413239 h 4730262"/>
              <a:gd name="connsiteX20" fmla="*/ 1127051 w 7814472"/>
              <a:gd name="connsiteY20" fmla="*/ 395654 h 4730262"/>
              <a:gd name="connsiteX21" fmla="*/ 1197389 w 7814472"/>
              <a:gd name="connsiteY21" fmla="*/ 378069 h 4730262"/>
              <a:gd name="connsiteX22" fmla="*/ 1294105 w 7814472"/>
              <a:gd name="connsiteY22" fmla="*/ 404446 h 4730262"/>
              <a:gd name="connsiteX23" fmla="*/ 1320482 w 7814472"/>
              <a:gd name="connsiteY23" fmla="*/ 422031 h 4730262"/>
              <a:gd name="connsiteX24" fmla="*/ 1408405 w 7814472"/>
              <a:gd name="connsiteY24" fmla="*/ 439616 h 4730262"/>
              <a:gd name="connsiteX25" fmla="*/ 1505120 w 7814472"/>
              <a:gd name="connsiteY25" fmla="*/ 474785 h 4730262"/>
              <a:gd name="connsiteX26" fmla="*/ 1557874 w 7814472"/>
              <a:gd name="connsiteY26" fmla="*/ 492369 h 4730262"/>
              <a:gd name="connsiteX27" fmla="*/ 1628213 w 7814472"/>
              <a:gd name="connsiteY27" fmla="*/ 518746 h 4730262"/>
              <a:gd name="connsiteX28" fmla="*/ 1689759 w 7814472"/>
              <a:gd name="connsiteY28" fmla="*/ 571500 h 4730262"/>
              <a:gd name="connsiteX29" fmla="*/ 1716136 w 7814472"/>
              <a:gd name="connsiteY29" fmla="*/ 606669 h 4730262"/>
              <a:gd name="connsiteX30" fmla="*/ 1742513 w 7814472"/>
              <a:gd name="connsiteY30" fmla="*/ 694592 h 4730262"/>
              <a:gd name="connsiteX31" fmla="*/ 1751305 w 7814472"/>
              <a:gd name="connsiteY31" fmla="*/ 747346 h 4730262"/>
              <a:gd name="connsiteX32" fmla="*/ 1777682 w 7814472"/>
              <a:gd name="connsiteY32" fmla="*/ 852854 h 4730262"/>
              <a:gd name="connsiteX33" fmla="*/ 1777682 w 7814472"/>
              <a:gd name="connsiteY33" fmla="*/ 1266092 h 4730262"/>
              <a:gd name="connsiteX34" fmla="*/ 1768889 w 7814472"/>
              <a:gd name="connsiteY34" fmla="*/ 2048608 h 4730262"/>
              <a:gd name="connsiteX35" fmla="*/ 1777682 w 7814472"/>
              <a:gd name="connsiteY35" fmla="*/ 2189285 h 4730262"/>
              <a:gd name="connsiteX36" fmla="*/ 1786474 w 7814472"/>
              <a:gd name="connsiteY36" fmla="*/ 2215662 h 4730262"/>
              <a:gd name="connsiteX37" fmla="*/ 1804059 w 7814472"/>
              <a:gd name="connsiteY37" fmla="*/ 2373923 h 4730262"/>
              <a:gd name="connsiteX38" fmla="*/ 1830436 w 7814472"/>
              <a:gd name="connsiteY38" fmla="*/ 2435469 h 4730262"/>
              <a:gd name="connsiteX39" fmla="*/ 1839228 w 7814472"/>
              <a:gd name="connsiteY39" fmla="*/ 2470639 h 4730262"/>
              <a:gd name="connsiteX40" fmla="*/ 1856813 w 7814472"/>
              <a:gd name="connsiteY40" fmla="*/ 2523392 h 4730262"/>
              <a:gd name="connsiteX41" fmla="*/ 1865605 w 7814472"/>
              <a:gd name="connsiteY41" fmla="*/ 2549769 h 4730262"/>
              <a:gd name="connsiteX42" fmla="*/ 1883189 w 7814472"/>
              <a:gd name="connsiteY42" fmla="*/ 2584939 h 4730262"/>
              <a:gd name="connsiteX43" fmla="*/ 1891982 w 7814472"/>
              <a:gd name="connsiteY43" fmla="*/ 2637692 h 4730262"/>
              <a:gd name="connsiteX44" fmla="*/ 1909566 w 7814472"/>
              <a:gd name="connsiteY44" fmla="*/ 2681654 h 4730262"/>
              <a:gd name="connsiteX45" fmla="*/ 1918359 w 7814472"/>
              <a:gd name="connsiteY45" fmla="*/ 2708031 h 4730262"/>
              <a:gd name="connsiteX46" fmla="*/ 1953528 w 7814472"/>
              <a:gd name="connsiteY46" fmla="*/ 2804746 h 4730262"/>
              <a:gd name="connsiteX47" fmla="*/ 2006282 w 7814472"/>
              <a:gd name="connsiteY47" fmla="*/ 2857500 h 4730262"/>
              <a:gd name="connsiteX48" fmla="*/ 2023866 w 7814472"/>
              <a:gd name="connsiteY48" fmla="*/ 2883877 h 4730262"/>
              <a:gd name="connsiteX49" fmla="*/ 2076620 w 7814472"/>
              <a:gd name="connsiteY49" fmla="*/ 2919046 h 4730262"/>
              <a:gd name="connsiteX50" fmla="*/ 2129374 w 7814472"/>
              <a:gd name="connsiteY50" fmla="*/ 2963008 h 4730262"/>
              <a:gd name="connsiteX51" fmla="*/ 2182128 w 7814472"/>
              <a:gd name="connsiteY51" fmla="*/ 2998177 h 4730262"/>
              <a:gd name="connsiteX52" fmla="*/ 2261259 w 7814472"/>
              <a:gd name="connsiteY52" fmla="*/ 3024554 h 4730262"/>
              <a:gd name="connsiteX53" fmla="*/ 2366766 w 7814472"/>
              <a:gd name="connsiteY53" fmla="*/ 3077308 h 4730262"/>
              <a:gd name="connsiteX54" fmla="*/ 2393143 w 7814472"/>
              <a:gd name="connsiteY54" fmla="*/ 3086100 h 4730262"/>
              <a:gd name="connsiteX55" fmla="*/ 2481066 w 7814472"/>
              <a:gd name="connsiteY55" fmla="*/ 3112477 h 4730262"/>
              <a:gd name="connsiteX56" fmla="*/ 2815174 w 7814472"/>
              <a:gd name="connsiteY56" fmla="*/ 3094892 h 4730262"/>
              <a:gd name="connsiteX57" fmla="*/ 2867928 w 7814472"/>
              <a:gd name="connsiteY57" fmla="*/ 3077308 h 4730262"/>
              <a:gd name="connsiteX58" fmla="*/ 3026189 w 7814472"/>
              <a:gd name="connsiteY58" fmla="*/ 3068516 h 4730262"/>
              <a:gd name="connsiteX59" fmla="*/ 3483389 w 7814472"/>
              <a:gd name="connsiteY59" fmla="*/ 3042139 h 4730262"/>
              <a:gd name="connsiteX60" fmla="*/ 3562520 w 7814472"/>
              <a:gd name="connsiteY60" fmla="*/ 3033346 h 4730262"/>
              <a:gd name="connsiteX61" fmla="*/ 4784651 w 7814472"/>
              <a:gd name="connsiteY61" fmla="*/ 3059723 h 4730262"/>
              <a:gd name="connsiteX62" fmla="*/ 4960497 w 7814472"/>
              <a:gd name="connsiteY62" fmla="*/ 3050931 h 4730262"/>
              <a:gd name="connsiteX63" fmla="*/ 5013251 w 7814472"/>
              <a:gd name="connsiteY63" fmla="*/ 3042139 h 4730262"/>
              <a:gd name="connsiteX64" fmla="*/ 5109966 w 7814472"/>
              <a:gd name="connsiteY64" fmla="*/ 3033346 h 4730262"/>
              <a:gd name="connsiteX65" fmla="*/ 5224266 w 7814472"/>
              <a:gd name="connsiteY65" fmla="*/ 2998177 h 4730262"/>
              <a:gd name="connsiteX66" fmla="*/ 5259436 w 7814472"/>
              <a:gd name="connsiteY66" fmla="*/ 2945423 h 4730262"/>
              <a:gd name="connsiteX67" fmla="*/ 5338566 w 7814472"/>
              <a:gd name="connsiteY67" fmla="*/ 2857500 h 4730262"/>
              <a:gd name="connsiteX68" fmla="*/ 5373736 w 7814472"/>
              <a:gd name="connsiteY68" fmla="*/ 2822331 h 4730262"/>
              <a:gd name="connsiteX69" fmla="*/ 5400113 w 7814472"/>
              <a:gd name="connsiteY69" fmla="*/ 2778369 h 4730262"/>
              <a:gd name="connsiteX70" fmla="*/ 5426489 w 7814472"/>
              <a:gd name="connsiteY70" fmla="*/ 2743200 h 4730262"/>
              <a:gd name="connsiteX71" fmla="*/ 5479243 w 7814472"/>
              <a:gd name="connsiteY71" fmla="*/ 2576146 h 4730262"/>
              <a:gd name="connsiteX72" fmla="*/ 5496828 w 7814472"/>
              <a:gd name="connsiteY72" fmla="*/ 2532185 h 4730262"/>
              <a:gd name="connsiteX73" fmla="*/ 5531997 w 7814472"/>
              <a:gd name="connsiteY73" fmla="*/ 2400300 h 4730262"/>
              <a:gd name="connsiteX74" fmla="*/ 5523205 w 7814472"/>
              <a:gd name="connsiteY74" fmla="*/ 1802423 h 4730262"/>
              <a:gd name="connsiteX75" fmla="*/ 5505620 w 7814472"/>
              <a:gd name="connsiteY75" fmla="*/ 1714500 h 4730262"/>
              <a:gd name="connsiteX76" fmla="*/ 5488036 w 7814472"/>
              <a:gd name="connsiteY76" fmla="*/ 1617785 h 4730262"/>
              <a:gd name="connsiteX77" fmla="*/ 5470451 w 7814472"/>
              <a:gd name="connsiteY77" fmla="*/ 1459523 h 4730262"/>
              <a:gd name="connsiteX78" fmla="*/ 5514413 w 7814472"/>
              <a:gd name="connsiteY78" fmla="*/ 896816 h 4730262"/>
              <a:gd name="connsiteX79" fmla="*/ 5743013 w 7814472"/>
              <a:gd name="connsiteY79" fmla="*/ 439616 h 4730262"/>
              <a:gd name="connsiteX80" fmla="*/ 5954028 w 7814472"/>
              <a:gd name="connsiteY80" fmla="*/ 281354 h 4730262"/>
              <a:gd name="connsiteX81" fmla="*/ 6103497 w 7814472"/>
              <a:gd name="connsiteY81" fmla="*/ 211016 h 4730262"/>
              <a:gd name="connsiteX82" fmla="*/ 6288136 w 7814472"/>
              <a:gd name="connsiteY82" fmla="*/ 105508 h 4730262"/>
              <a:gd name="connsiteX83" fmla="*/ 6674997 w 7814472"/>
              <a:gd name="connsiteY83" fmla="*/ 0 h 4730262"/>
              <a:gd name="connsiteX84" fmla="*/ 7026689 w 7814472"/>
              <a:gd name="connsiteY84" fmla="*/ 26377 h 4730262"/>
              <a:gd name="connsiteX85" fmla="*/ 7114613 w 7814472"/>
              <a:gd name="connsiteY85" fmla="*/ 79131 h 4730262"/>
              <a:gd name="connsiteX86" fmla="*/ 7369589 w 7814472"/>
              <a:gd name="connsiteY86" fmla="*/ 465992 h 4730262"/>
              <a:gd name="connsiteX87" fmla="*/ 7563020 w 7814472"/>
              <a:gd name="connsiteY87" fmla="*/ 1011116 h 4730262"/>
              <a:gd name="connsiteX88" fmla="*/ 7659736 w 7814472"/>
              <a:gd name="connsiteY88" fmla="*/ 1459523 h 4730262"/>
              <a:gd name="connsiteX89" fmla="*/ 7721282 w 7814472"/>
              <a:gd name="connsiteY89" fmla="*/ 1670539 h 4730262"/>
              <a:gd name="connsiteX90" fmla="*/ 7774036 w 7814472"/>
              <a:gd name="connsiteY90" fmla="*/ 2039816 h 4730262"/>
              <a:gd name="connsiteX91" fmla="*/ 7800413 w 7814472"/>
              <a:gd name="connsiteY91" fmla="*/ 2198077 h 4730262"/>
              <a:gd name="connsiteX92" fmla="*/ 7791620 w 7814472"/>
              <a:gd name="connsiteY92" fmla="*/ 2822331 h 4730262"/>
              <a:gd name="connsiteX93" fmla="*/ 7650943 w 7814472"/>
              <a:gd name="connsiteY93" fmla="*/ 3147646 h 4730262"/>
              <a:gd name="connsiteX94" fmla="*/ 7580605 w 7814472"/>
              <a:gd name="connsiteY94" fmla="*/ 3253154 h 4730262"/>
              <a:gd name="connsiteX95" fmla="*/ 7492682 w 7814472"/>
              <a:gd name="connsiteY95" fmla="*/ 3358662 h 4730262"/>
              <a:gd name="connsiteX96" fmla="*/ 7378382 w 7814472"/>
              <a:gd name="connsiteY96" fmla="*/ 3552092 h 4730262"/>
              <a:gd name="connsiteX97" fmla="*/ 7158574 w 7814472"/>
              <a:gd name="connsiteY97" fmla="*/ 3842239 h 4730262"/>
              <a:gd name="connsiteX98" fmla="*/ 7070651 w 7814472"/>
              <a:gd name="connsiteY98" fmla="*/ 3965331 h 4730262"/>
              <a:gd name="connsiteX99" fmla="*/ 6868428 w 7814472"/>
              <a:gd name="connsiteY99" fmla="*/ 4229100 h 4730262"/>
              <a:gd name="connsiteX100" fmla="*/ 6710166 w 7814472"/>
              <a:gd name="connsiteY100" fmla="*/ 4273062 h 4730262"/>
              <a:gd name="connsiteX101" fmla="*/ 6507943 w 7814472"/>
              <a:gd name="connsiteY101" fmla="*/ 4299439 h 4730262"/>
              <a:gd name="connsiteX102" fmla="*/ 6402436 w 7814472"/>
              <a:gd name="connsiteY102" fmla="*/ 4325816 h 4730262"/>
              <a:gd name="connsiteX103" fmla="*/ 6244174 w 7814472"/>
              <a:gd name="connsiteY103" fmla="*/ 4360985 h 4730262"/>
              <a:gd name="connsiteX104" fmla="*/ 6059536 w 7814472"/>
              <a:gd name="connsiteY104" fmla="*/ 4413739 h 4730262"/>
              <a:gd name="connsiteX105" fmla="*/ 5786974 w 7814472"/>
              <a:gd name="connsiteY105" fmla="*/ 4475285 h 4730262"/>
              <a:gd name="connsiteX106" fmla="*/ 5681466 w 7814472"/>
              <a:gd name="connsiteY106" fmla="*/ 4510454 h 4730262"/>
              <a:gd name="connsiteX107" fmla="*/ 5444074 w 7814472"/>
              <a:gd name="connsiteY107" fmla="*/ 4563208 h 4730262"/>
              <a:gd name="connsiteX108" fmla="*/ 5320982 w 7814472"/>
              <a:gd name="connsiteY108" fmla="*/ 4598377 h 4730262"/>
              <a:gd name="connsiteX109" fmla="*/ 5215474 w 7814472"/>
              <a:gd name="connsiteY109" fmla="*/ 4624754 h 4730262"/>
              <a:gd name="connsiteX110" fmla="*/ 4978082 w 7814472"/>
              <a:gd name="connsiteY110" fmla="*/ 4695092 h 4730262"/>
              <a:gd name="connsiteX111" fmla="*/ 4714313 w 7814472"/>
              <a:gd name="connsiteY111" fmla="*/ 4730262 h 4730262"/>
              <a:gd name="connsiteX112" fmla="*/ 4248320 w 7814472"/>
              <a:gd name="connsiteY112" fmla="*/ 4703885 h 4730262"/>
              <a:gd name="connsiteX113" fmla="*/ 3808705 w 7814472"/>
              <a:gd name="connsiteY113" fmla="*/ 4695092 h 4730262"/>
              <a:gd name="connsiteX114" fmla="*/ 3500974 w 7814472"/>
              <a:gd name="connsiteY114" fmla="*/ 4659923 h 4730262"/>
              <a:gd name="connsiteX115" fmla="*/ 3413051 w 7814472"/>
              <a:gd name="connsiteY115" fmla="*/ 4651131 h 4730262"/>
              <a:gd name="connsiteX116" fmla="*/ 3333920 w 7814472"/>
              <a:gd name="connsiteY116" fmla="*/ 4642339 h 4730262"/>
              <a:gd name="connsiteX117" fmla="*/ 3175659 w 7814472"/>
              <a:gd name="connsiteY117" fmla="*/ 4633546 h 4730262"/>
              <a:gd name="connsiteX118" fmla="*/ 2955851 w 7814472"/>
              <a:gd name="connsiteY118" fmla="*/ 4615962 h 4730262"/>
              <a:gd name="connsiteX119" fmla="*/ 2815174 w 7814472"/>
              <a:gd name="connsiteY119" fmla="*/ 4598377 h 4730262"/>
              <a:gd name="connsiteX120" fmla="*/ 2621743 w 7814472"/>
              <a:gd name="connsiteY120" fmla="*/ 4572000 h 4730262"/>
              <a:gd name="connsiteX121" fmla="*/ 2489859 w 7814472"/>
              <a:gd name="connsiteY121" fmla="*/ 4554416 h 4730262"/>
              <a:gd name="connsiteX122" fmla="*/ 2331597 w 7814472"/>
              <a:gd name="connsiteY122" fmla="*/ 4536831 h 4730262"/>
              <a:gd name="connsiteX123" fmla="*/ 2190920 w 7814472"/>
              <a:gd name="connsiteY123" fmla="*/ 4519246 h 4730262"/>
              <a:gd name="connsiteX124" fmla="*/ 2111789 w 7814472"/>
              <a:gd name="connsiteY124" fmla="*/ 4510454 h 4730262"/>
              <a:gd name="connsiteX125" fmla="*/ 2059036 w 7814472"/>
              <a:gd name="connsiteY125" fmla="*/ 4501662 h 4730262"/>
              <a:gd name="connsiteX126" fmla="*/ 1935943 w 7814472"/>
              <a:gd name="connsiteY126" fmla="*/ 4484077 h 4730262"/>
              <a:gd name="connsiteX127" fmla="*/ 1883189 w 7814472"/>
              <a:gd name="connsiteY127" fmla="*/ 4475285 h 4730262"/>
              <a:gd name="connsiteX128" fmla="*/ 1839228 w 7814472"/>
              <a:gd name="connsiteY128" fmla="*/ 4466492 h 4730262"/>
              <a:gd name="connsiteX129" fmla="*/ 1733720 w 7814472"/>
              <a:gd name="connsiteY129" fmla="*/ 4448908 h 4730262"/>
              <a:gd name="connsiteX130" fmla="*/ 1584251 w 7814472"/>
              <a:gd name="connsiteY130" fmla="*/ 4413739 h 4730262"/>
              <a:gd name="connsiteX131" fmla="*/ 1478743 w 7814472"/>
              <a:gd name="connsiteY131" fmla="*/ 4387362 h 4730262"/>
              <a:gd name="connsiteX132" fmla="*/ 1338066 w 7814472"/>
              <a:gd name="connsiteY132" fmla="*/ 4352192 h 4730262"/>
              <a:gd name="connsiteX133" fmla="*/ 1171013 w 7814472"/>
              <a:gd name="connsiteY133" fmla="*/ 4334608 h 4730262"/>
              <a:gd name="connsiteX134" fmla="*/ 1012751 w 7814472"/>
              <a:gd name="connsiteY134" fmla="*/ 4273062 h 4730262"/>
              <a:gd name="connsiteX135" fmla="*/ 933620 w 7814472"/>
              <a:gd name="connsiteY135" fmla="*/ 4246685 h 4730262"/>
              <a:gd name="connsiteX136" fmla="*/ 863282 w 7814472"/>
              <a:gd name="connsiteY136" fmla="*/ 4220308 h 4730262"/>
              <a:gd name="connsiteX137" fmla="*/ 810528 w 7814472"/>
              <a:gd name="connsiteY137" fmla="*/ 4202723 h 4730262"/>
              <a:gd name="connsiteX138" fmla="*/ 757774 w 7814472"/>
              <a:gd name="connsiteY138" fmla="*/ 4176346 h 4730262"/>
              <a:gd name="connsiteX139" fmla="*/ 713813 w 7814472"/>
              <a:gd name="connsiteY139" fmla="*/ 4158762 h 4730262"/>
              <a:gd name="connsiteX140" fmla="*/ 546759 w 7814472"/>
              <a:gd name="connsiteY140" fmla="*/ 4026877 h 4730262"/>
              <a:gd name="connsiteX141" fmla="*/ 511589 w 7814472"/>
              <a:gd name="connsiteY141" fmla="*/ 4000500 h 4730262"/>
              <a:gd name="connsiteX142" fmla="*/ 450043 w 7814472"/>
              <a:gd name="connsiteY142" fmla="*/ 3938954 h 4730262"/>
              <a:gd name="connsiteX143" fmla="*/ 414874 w 7814472"/>
              <a:gd name="connsiteY143" fmla="*/ 3903785 h 4730262"/>
              <a:gd name="connsiteX144" fmla="*/ 397289 w 7814472"/>
              <a:gd name="connsiteY144" fmla="*/ 3877408 h 4730262"/>
              <a:gd name="connsiteX145" fmla="*/ 362120 w 7814472"/>
              <a:gd name="connsiteY145" fmla="*/ 3842239 h 4730262"/>
              <a:gd name="connsiteX146" fmla="*/ 344536 w 7814472"/>
              <a:gd name="connsiteY146" fmla="*/ 3815862 h 4730262"/>
              <a:gd name="connsiteX147" fmla="*/ 291782 w 7814472"/>
              <a:gd name="connsiteY147" fmla="*/ 3745523 h 4730262"/>
              <a:gd name="connsiteX148" fmla="*/ 239028 w 7814472"/>
              <a:gd name="connsiteY148" fmla="*/ 3648808 h 4730262"/>
              <a:gd name="connsiteX149" fmla="*/ 221443 w 7814472"/>
              <a:gd name="connsiteY149" fmla="*/ 3604846 h 4730262"/>
              <a:gd name="connsiteX150" fmla="*/ 142313 w 7814472"/>
              <a:gd name="connsiteY150" fmla="*/ 3455377 h 4730262"/>
              <a:gd name="connsiteX151" fmla="*/ 107143 w 7814472"/>
              <a:gd name="connsiteY151" fmla="*/ 3349869 h 4730262"/>
              <a:gd name="connsiteX152" fmla="*/ 89559 w 7814472"/>
              <a:gd name="connsiteY152" fmla="*/ 3297116 h 4730262"/>
              <a:gd name="connsiteX153" fmla="*/ 80766 w 7814472"/>
              <a:gd name="connsiteY153" fmla="*/ 3253154 h 4730262"/>
              <a:gd name="connsiteX154" fmla="*/ 54389 w 7814472"/>
              <a:gd name="connsiteY154" fmla="*/ 3112477 h 4730262"/>
              <a:gd name="connsiteX155" fmla="*/ 45597 w 7814472"/>
              <a:gd name="connsiteY155" fmla="*/ 3024554 h 4730262"/>
              <a:gd name="connsiteX156" fmla="*/ 28013 w 7814472"/>
              <a:gd name="connsiteY156" fmla="*/ 2936631 h 4730262"/>
              <a:gd name="connsiteX157" fmla="*/ 19220 w 7814472"/>
              <a:gd name="connsiteY157" fmla="*/ 2866292 h 4730262"/>
              <a:gd name="connsiteX158" fmla="*/ 10428 w 7814472"/>
              <a:gd name="connsiteY158" fmla="*/ 2751992 h 4730262"/>
              <a:gd name="connsiteX159" fmla="*/ 177482 w 7814472"/>
              <a:gd name="connsiteY159" fmla="*/ 2699238 h 4730262"/>
              <a:gd name="connsiteX0" fmla="*/ 167927 w 7804917"/>
              <a:gd name="connsiteY0" fmla="*/ 2699238 h 4730262"/>
              <a:gd name="connsiteX1" fmla="*/ 247058 w 7804917"/>
              <a:gd name="connsiteY1" fmla="*/ 1740877 h 4730262"/>
              <a:gd name="connsiteX2" fmla="*/ 238265 w 7804917"/>
              <a:gd name="connsiteY2" fmla="*/ 1644162 h 4730262"/>
              <a:gd name="connsiteX3" fmla="*/ 247058 w 7804917"/>
              <a:gd name="connsiteY3" fmla="*/ 1318846 h 4730262"/>
              <a:gd name="connsiteX4" fmla="*/ 255850 w 7804917"/>
              <a:gd name="connsiteY4" fmla="*/ 1222131 h 4730262"/>
              <a:gd name="connsiteX5" fmla="*/ 273434 w 7804917"/>
              <a:gd name="connsiteY5" fmla="*/ 1169377 h 4730262"/>
              <a:gd name="connsiteX6" fmla="*/ 317396 w 7804917"/>
              <a:gd name="connsiteY6" fmla="*/ 1072662 h 4730262"/>
              <a:gd name="connsiteX7" fmla="*/ 352565 w 7804917"/>
              <a:gd name="connsiteY7" fmla="*/ 984739 h 4730262"/>
              <a:gd name="connsiteX8" fmla="*/ 378942 w 7804917"/>
              <a:gd name="connsiteY8" fmla="*/ 931985 h 4730262"/>
              <a:gd name="connsiteX9" fmla="*/ 396527 w 7804917"/>
              <a:gd name="connsiteY9" fmla="*/ 879231 h 4730262"/>
              <a:gd name="connsiteX10" fmla="*/ 502034 w 7804917"/>
              <a:gd name="connsiteY10" fmla="*/ 694592 h 4730262"/>
              <a:gd name="connsiteX11" fmla="*/ 572373 w 7804917"/>
              <a:gd name="connsiteY11" fmla="*/ 615462 h 4730262"/>
              <a:gd name="connsiteX12" fmla="*/ 625127 w 7804917"/>
              <a:gd name="connsiteY12" fmla="*/ 571500 h 4730262"/>
              <a:gd name="connsiteX13" fmla="*/ 704258 w 7804917"/>
              <a:gd name="connsiteY13" fmla="*/ 509954 h 4730262"/>
              <a:gd name="connsiteX14" fmla="*/ 739427 w 7804917"/>
              <a:gd name="connsiteY14" fmla="*/ 501162 h 4730262"/>
              <a:gd name="connsiteX15" fmla="*/ 800973 w 7804917"/>
              <a:gd name="connsiteY15" fmla="*/ 474785 h 4730262"/>
              <a:gd name="connsiteX16" fmla="*/ 844934 w 7804917"/>
              <a:gd name="connsiteY16" fmla="*/ 457200 h 4730262"/>
              <a:gd name="connsiteX17" fmla="*/ 897688 w 7804917"/>
              <a:gd name="connsiteY17" fmla="*/ 448408 h 4730262"/>
              <a:gd name="connsiteX18" fmla="*/ 950442 w 7804917"/>
              <a:gd name="connsiteY18" fmla="*/ 430823 h 4730262"/>
              <a:gd name="connsiteX19" fmla="*/ 1029573 w 7804917"/>
              <a:gd name="connsiteY19" fmla="*/ 413239 h 4730262"/>
              <a:gd name="connsiteX20" fmla="*/ 1117496 w 7804917"/>
              <a:gd name="connsiteY20" fmla="*/ 395654 h 4730262"/>
              <a:gd name="connsiteX21" fmla="*/ 1187834 w 7804917"/>
              <a:gd name="connsiteY21" fmla="*/ 378069 h 4730262"/>
              <a:gd name="connsiteX22" fmla="*/ 1284550 w 7804917"/>
              <a:gd name="connsiteY22" fmla="*/ 404446 h 4730262"/>
              <a:gd name="connsiteX23" fmla="*/ 1310927 w 7804917"/>
              <a:gd name="connsiteY23" fmla="*/ 422031 h 4730262"/>
              <a:gd name="connsiteX24" fmla="*/ 1398850 w 7804917"/>
              <a:gd name="connsiteY24" fmla="*/ 439616 h 4730262"/>
              <a:gd name="connsiteX25" fmla="*/ 1495565 w 7804917"/>
              <a:gd name="connsiteY25" fmla="*/ 474785 h 4730262"/>
              <a:gd name="connsiteX26" fmla="*/ 1548319 w 7804917"/>
              <a:gd name="connsiteY26" fmla="*/ 492369 h 4730262"/>
              <a:gd name="connsiteX27" fmla="*/ 1618658 w 7804917"/>
              <a:gd name="connsiteY27" fmla="*/ 518746 h 4730262"/>
              <a:gd name="connsiteX28" fmla="*/ 1680204 w 7804917"/>
              <a:gd name="connsiteY28" fmla="*/ 571500 h 4730262"/>
              <a:gd name="connsiteX29" fmla="*/ 1706581 w 7804917"/>
              <a:gd name="connsiteY29" fmla="*/ 606669 h 4730262"/>
              <a:gd name="connsiteX30" fmla="*/ 1732958 w 7804917"/>
              <a:gd name="connsiteY30" fmla="*/ 694592 h 4730262"/>
              <a:gd name="connsiteX31" fmla="*/ 1741750 w 7804917"/>
              <a:gd name="connsiteY31" fmla="*/ 747346 h 4730262"/>
              <a:gd name="connsiteX32" fmla="*/ 1768127 w 7804917"/>
              <a:gd name="connsiteY32" fmla="*/ 852854 h 4730262"/>
              <a:gd name="connsiteX33" fmla="*/ 1768127 w 7804917"/>
              <a:gd name="connsiteY33" fmla="*/ 1266092 h 4730262"/>
              <a:gd name="connsiteX34" fmla="*/ 1759334 w 7804917"/>
              <a:gd name="connsiteY34" fmla="*/ 2048608 h 4730262"/>
              <a:gd name="connsiteX35" fmla="*/ 1768127 w 7804917"/>
              <a:gd name="connsiteY35" fmla="*/ 2189285 h 4730262"/>
              <a:gd name="connsiteX36" fmla="*/ 1776919 w 7804917"/>
              <a:gd name="connsiteY36" fmla="*/ 2215662 h 4730262"/>
              <a:gd name="connsiteX37" fmla="*/ 1794504 w 7804917"/>
              <a:gd name="connsiteY37" fmla="*/ 2373923 h 4730262"/>
              <a:gd name="connsiteX38" fmla="*/ 1820881 w 7804917"/>
              <a:gd name="connsiteY38" fmla="*/ 2435469 h 4730262"/>
              <a:gd name="connsiteX39" fmla="*/ 1829673 w 7804917"/>
              <a:gd name="connsiteY39" fmla="*/ 2470639 h 4730262"/>
              <a:gd name="connsiteX40" fmla="*/ 1847258 w 7804917"/>
              <a:gd name="connsiteY40" fmla="*/ 2523392 h 4730262"/>
              <a:gd name="connsiteX41" fmla="*/ 1856050 w 7804917"/>
              <a:gd name="connsiteY41" fmla="*/ 2549769 h 4730262"/>
              <a:gd name="connsiteX42" fmla="*/ 1873634 w 7804917"/>
              <a:gd name="connsiteY42" fmla="*/ 2584939 h 4730262"/>
              <a:gd name="connsiteX43" fmla="*/ 1882427 w 7804917"/>
              <a:gd name="connsiteY43" fmla="*/ 2637692 h 4730262"/>
              <a:gd name="connsiteX44" fmla="*/ 1900011 w 7804917"/>
              <a:gd name="connsiteY44" fmla="*/ 2681654 h 4730262"/>
              <a:gd name="connsiteX45" fmla="*/ 1908804 w 7804917"/>
              <a:gd name="connsiteY45" fmla="*/ 2708031 h 4730262"/>
              <a:gd name="connsiteX46" fmla="*/ 1943973 w 7804917"/>
              <a:gd name="connsiteY46" fmla="*/ 2804746 h 4730262"/>
              <a:gd name="connsiteX47" fmla="*/ 1996727 w 7804917"/>
              <a:gd name="connsiteY47" fmla="*/ 2857500 h 4730262"/>
              <a:gd name="connsiteX48" fmla="*/ 2014311 w 7804917"/>
              <a:gd name="connsiteY48" fmla="*/ 2883877 h 4730262"/>
              <a:gd name="connsiteX49" fmla="*/ 2067065 w 7804917"/>
              <a:gd name="connsiteY49" fmla="*/ 2919046 h 4730262"/>
              <a:gd name="connsiteX50" fmla="*/ 2119819 w 7804917"/>
              <a:gd name="connsiteY50" fmla="*/ 2963008 h 4730262"/>
              <a:gd name="connsiteX51" fmla="*/ 2172573 w 7804917"/>
              <a:gd name="connsiteY51" fmla="*/ 2998177 h 4730262"/>
              <a:gd name="connsiteX52" fmla="*/ 2251704 w 7804917"/>
              <a:gd name="connsiteY52" fmla="*/ 3024554 h 4730262"/>
              <a:gd name="connsiteX53" fmla="*/ 2357211 w 7804917"/>
              <a:gd name="connsiteY53" fmla="*/ 3077308 h 4730262"/>
              <a:gd name="connsiteX54" fmla="*/ 2383588 w 7804917"/>
              <a:gd name="connsiteY54" fmla="*/ 3086100 h 4730262"/>
              <a:gd name="connsiteX55" fmla="*/ 2471511 w 7804917"/>
              <a:gd name="connsiteY55" fmla="*/ 3112477 h 4730262"/>
              <a:gd name="connsiteX56" fmla="*/ 2805619 w 7804917"/>
              <a:gd name="connsiteY56" fmla="*/ 3094892 h 4730262"/>
              <a:gd name="connsiteX57" fmla="*/ 2858373 w 7804917"/>
              <a:gd name="connsiteY57" fmla="*/ 3077308 h 4730262"/>
              <a:gd name="connsiteX58" fmla="*/ 3016634 w 7804917"/>
              <a:gd name="connsiteY58" fmla="*/ 3068516 h 4730262"/>
              <a:gd name="connsiteX59" fmla="*/ 3473834 w 7804917"/>
              <a:gd name="connsiteY59" fmla="*/ 3042139 h 4730262"/>
              <a:gd name="connsiteX60" fmla="*/ 3552965 w 7804917"/>
              <a:gd name="connsiteY60" fmla="*/ 3033346 h 4730262"/>
              <a:gd name="connsiteX61" fmla="*/ 4775096 w 7804917"/>
              <a:gd name="connsiteY61" fmla="*/ 3059723 h 4730262"/>
              <a:gd name="connsiteX62" fmla="*/ 4950942 w 7804917"/>
              <a:gd name="connsiteY62" fmla="*/ 3050931 h 4730262"/>
              <a:gd name="connsiteX63" fmla="*/ 5003696 w 7804917"/>
              <a:gd name="connsiteY63" fmla="*/ 3042139 h 4730262"/>
              <a:gd name="connsiteX64" fmla="*/ 5100411 w 7804917"/>
              <a:gd name="connsiteY64" fmla="*/ 3033346 h 4730262"/>
              <a:gd name="connsiteX65" fmla="*/ 5214711 w 7804917"/>
              <a:gd name="connsiteY65" fmla="*/ 2998177 h 4730262"/>
              <a:gd name="connsiteX66" fmla="*/ 5249881 w 7804917"/>
              <a:gd name="connsiteY66" fmla="*/ 2945423 h 4730262"/>
              <a:gd name="connsiteX67" fmla="*/ 5329011 w 7804917"/>
              <a:gd name="connsiteY67" fmla="*/ 2857500 h 4730262"/>
              <a:gd name="connsiteX68" fmla="*/ 5364181 w 7804917"/>
              <a:gd name="connsiteY68" fmla="*/ 2822331 h 4730262"/>
              <a:gd name="connsiteX69" fmla="*/ 5390558 w 7804917"/>
              <a:gd name="connsiteY69" fmla="*/ 2778369 h 4730262"/>
              <a:gd name="connsiteX70" fmla="*/ 5416934 w 7804917"/>
              <a:gd name="connsiteY70" fmla="*/ 2743200 h 4730262"/>
              <a:gd name="connsiteX71" fmla="*/ 5469688 w 7804917"/>
              <a:gd name="connsiteY71" fmla="*/ 2576146 h 4730262"/>
              <a:gd name="connsiteX72" fmla="*/ 5487273 w 7804917"/>
              <a:gd name="connsiteY72" fmla="*/ 2532185 h 4730262"/>
              <a:gd name="connsiteX73" fmla="*/ 5522442 w 7804917"/>
              <a:gd name="connsiteY73" fmla="*/ 2400300 h 4730262"/>
              <a:gd name="connsiteX74" fmla="*/ 5513650 w 7804917"/>
              <a:gd name="connsiteY74" fmla="*/ 1802423 h 4730262"/>
              <a:gd name="connsiteX75" fmla="*/ 5496065 w 7804917"/>
              <a:gd name="connsiteY75" fmla="*/ 1714500 h 4730262"/>
              <a:gd name="connsiteX76" fmla="*/ 5478481 w 7804917"/>
              <a:gd name="connsiteY76" fmla="*/ 1617785 h 4730262"/>
              <a:gd name="connsiteX77" fmla="*/ 5460896 w 7804917"/>
              <a:gd name="connsiteY77" fmla="*/ 1459523 h 4730262"/>
              <a:gd name="connsiteX78" fmla="*/ 5504858 w 7804917"/>
              <a:gd name="connsiteY78" fmla="*/ 896816 h 4730262"/>
              <a:gd name="connsiteX79" fmla="*/ 5733458 w 7804917"/>
              <a:gd name="connsiteY79" fmla="*/ 439616 h 4730262"/>
              <a:gd name="connsiteX80" fmla="*/ 5944473 w 7804917"/>
              <a:gd name="connsiteY80" fmla="*/ 281354 h 4730262"/>
              <a:gd name="connsiteX81" fmla="*/ 6093942 w 7804917"/>
              <a:gd name="connsiteY81" fmla="*/ 211016 h 4730262"/>
              <a:gd name="connsiteX82" fmla="*/ 6278581 w 7804917"/>
              <a:gd name="connsiteY82" fmla="*/ 105508 h 4730262"/>
              <a:gd name="connsiteX83" fmla="*/ 6665442 w 7804917"/>
              <a:gd name="connsiteY83" fmla="*/ 0 h 4730262"/>
              <a:gd name="connsiteX84" fmla="*/ 7017134 w 7804917"/>
              <a:gd name="connsiteY84" fmla="*/ 26377 h 4730262"/>
              <a:gd name="connsiteX85" fmla="*/ 7105058 w 7804917"/>
              <a:gd name="connsiteY85" fmla="*/ 79131 h 4730262"/>
              <a:gd name="connsiteX86" fmla="*/ 7360034 w 7804917"/>
              <a:gd name="connsiteY86" fmla="*/ 465992 h 4730262"/>
              <a:gd name="connsiteX87" fmla="*/ 7553465 w 7804917"/>
              <a:gd name="connsiteY87" fmla="*/ 1011116 h 4730262"/>
              <a:gd name="connsiteX88" fmla="*/ 7650181 w 7804917"/>
              <a:gd name="connsiteY88" fmla="*/ 1459523 h 4730262"/>
              <a:gd name="connsiteX89" fmla="*/ 7711727 w 7804917"/>
              <a:gd name="connsiteY89" fmla="*/ 1670539 h 4730262"/>
              <a:gd name="connsiteX90" fmla="*/ 7764481 w 7804917"/>
              <a:gd name="connsiteY90" fmla="*/ 2039816 h 4730262"/>
              <a:gd name="connsiteX91" fmla="*/ 7790858 w 7804917"/>
              <a:gd name="connsiteY91" fmla="*/ 2198077 h 4730262"/>
              <a:gd name="connsiteX92" fmla="*/ 7782065 w 7804917"/>
              <a:gd name="connsiteY92" fmla="*/ 2822331 h 4730262"/>
              <a:gd name="connsiteX93" fmla="*/ 7641388 w 7804917"/>
              <a:gd name="connsiteY93" fmla="*/ 3147646 h 4730262"/>
              <a:gd name="connsiteX94" fmla="*/ 7571050 w 7804917"/>
              <a:gd name="connsiteY94" fmla="*/ 3253154 h 4730262"/>
              <a:gd name="connsiteX95" fmla="*/ 7483127 w 7804917"/>
              <a:gd name="connsiteY95" fmla="*/ 3358662 h 4730262"/>
              <a:gd name="connsiteX96" fmla="*/ 7368827 w 7804917"/>
              <a:gd name="connsiteY96" fmla="*/ 3552092 h 4730262"/>
              <a:gd name="connsiteX97" fmla="*/ 7149019 w 7804917"/>
              <a:gd name="connsiteY97" fmla="*/ 3842239 h 4730262"/>
              <a:gd name="connsiteX98" fmla="*/ 7061096 w 7804917"/>
              <a:gd name="connsiteY98" fmla="*/ 3965331 h 4730262"/>
              <a:gd name="connsiteX99" fmla="*/ 6858873 w 7804917"/>
              <a:gd name="connsiteY99" fmla="*/ 4229100 h 4730262"/>
              <a:gd name="connsiteX100" fmla="*/ 6700611 w 7804917"/>
              <a:gd name="connsiteY100" fmla="*/ 4273062 h 4730262"/>
              <a:gd name="connsiteX101" fmla="*/ 6498388 w 7804917"/>
              <a:gd name="connsiteY101" fmla="*/ 4299439 h 4730262"/>
              <a:gd name="connsiteX102" fmla="*/ 6392881 w 7804917"/>
              <a:gd name="connsiteY102" fmla="*/ 4325816 h 4730262"/>
              <a:gd name="connsiteX103" fmla="*/ 6234619 w 7804917"/>
              <a:gd name="connsiteY103" fmla="*/ 4360985 h 4730262"/>
              <a:gd name="connsiteX104" fmla="*/ 6049981 w 7804917"/>
              <a:gd name="connsiteY104" fmla="*/ 4413739 h 4730262"/>
              <a:gd name="connsiteX105" fmla="*/ 5777419 w 7804917"/>
              <a:gd name="connsiteY105" fmla="*/ 4475285 h 4730262"/>
              <a:gd name="connsiteX106" fmla="*/ 5671911 w 7804917"/>
              <a:gd name="connsiteY106" fmla="*/ 4510454 h 4730262"/>
              <a:gd name="connsiteX107" fmla="*/ 5434519 w 7804917"/>
              <a:gd name="connsiteY107" fmla="*/ 4563208 h 4730262"/>
              <a:gd name="connsiteX108" fmla="*/ 5311427 w 7804917"/>
              <a:gd name="connsiteY108" fmla="*/ 4598377 h 4730262"/>
              <a:gd name="connsiteX109" fmla="*/ 5205919 w 7804917"/>
              <a:gd name="connsiteY109" fmla="*/ 4624754 h 4730262"/>
              <a:gd name="connsiteX110" fmla="*/ 4968527 w 7804917"/>
              <a:gd name="connsiteY110" fmla="*/ 4695092 h 4730262"/>
              <a:gd name="connsiteX111" fmla="*/ 4704758 w 7804917"/>
              <a:gd name="connsiteY111" fmla="*/ 4730262 h 4730262"/>
              <a:gd name="connsiteX112" fmla="*/ 4238765 w 7804917"/>
              <a:gd name="connsiteY112" fmla="*/ 4703885 h 4730262"/>
              <a:gd name="connsiteX113" fmla="*/ 3799150 w 7804917"/>
              <a:gd name="connsiteY113" fmla="*/ 4695092 h 4730262"/>
              <a:gd name="connsiteX114" fmla="*/ 3491419 w 7804917"/>
              <a:gd name="connsiteY114" fmla="*/ 4659923 h 4730262"/>
              <a:gd name="connsiteX115" fmla="*/ 3403496 w 7804917"/>
              <a:gd name="connsiteY115" fmla="*/ 4651131 h 4730262"/>
              <a:gd name="connsiteX116" fmla="*/ 3324365 w 7804917"/>
              <a:gd name="connsiteY116" fmla="*/ 4642339 h 4730262"/>
              <a:gd name="connsiteX117" fmla="*/ 3166104 w 7804917"/>
              <a:gd name="connsiteY117" fmla="*/ 4633546 h 4730262"/>
              <a:gd name="connsiteX118" fmla="*/ 2946296 w 7804917"/>
              <a:gd name="connsiteY118" fmla="*/ 4615962 h 4730262"/>
              <a:gd name="connsiteX119" fmla="*/ 2805619 w 7804917"/>
              <a:gd name="connsiteY119" fmla="*/ 4598377 h 4730262"/>
              <a:gd name="connsiteX120" fmla="*/ 2612188 w 7804917"/>
              <a:gd name="connsiteY120" fmla="*/ 4572000 h 4730262"/>
              <a:gd name="connsiteX121" fmla="*/ 2480304 w 7804917"/>
              <a:gd name="connsiteY121" fmla="*/ 4554416 h 4730262"/>
              <a:gd name="connsiteX122" fmla="*/ 2322042 w 7804917"/>
              <a:gd name="connsiteY122" fmla="*/ 4536831 h 4730262"/>
              <a:gd name="connsiteX123" fmla="*/ 2181365 w 7804917"/>
              <a:gd name="connsiteY123" fmla="*/ 4519246 h 4730262"/>
              <a:gd name="connsiteX124" fmla="*/ 2102234 w 7804917"/>
              <a:gd name="connsiteY124" fmla="*/ 4510454 h 4730262"/>
              <a:gd name="connsiteX125" fmla="*/ 2049481 w 7804917"/>
              <a:gd name="connsiteY125" fmla="*/ 4501662 h 4730262"/>
              <a:gd name="connsiteX126" fmla="*/ 1926388 w 7804917"/>
              <a:gd name="connsiteY126" fmla="*/ 4484077 h 4730262"/>
              <a:gd name="connsiteX127" fmla="*/ 1873634 w 7804917"/>
              <a:gd name="connsiteY127" fmla="*/ 4475285 h 4730262"/>
              <a:gd name="connsiteX128" fmla="*/ 1829673 w 7804917"/>
              <a:gd name="connsiteY128" fmla="*/ 4466492 h 4730262"/>
              <a:gd name="connsiteX129" fmla="*/ 1724165 w 7804917"/>
              <a:gd name="connsiteY129" fmla="*/ 4448908 h 4730262"/>
              <a:gd name="connsiteX130" fmla="*/ 1574696 w 7804917"/>
              <a:gd name="connsiteY130" fmla="*/ 4413739 h 4730262"/>
              <a:gd name="connsiteX131" fmla="*/ 1469188 w 7804917"/>
              <a:gd name="connsiteY131" fmla="*/ 4387362 h 4730262"/>
              <a:gd name="connsiteX132" fmla="*/ 1328511 w 7804917"/>
              <a:gd name="connsiteY132" fmla="*/ 4352192 h 4730262"/>
              <a:gd name="connsiteX133" fmla="*/ 1161458 w 7804917"/>
              <a:gd name="connsiteY133" fmla="*/ 4334608 h 4730262"/>
              <a:gd name="connsiteX134" fmla="*/ 1003196 w 7804917"/>
              <a:gd name="connsiteY134" fmla="*/ 4273062 h 4730262"/>
              <a:gd name="connsiteX135" fmla="*/ 924065 w 7804917"/>
              <a:gd name="connsiteY135" fmla="*/ 4246685 h 4730262"/>
              <a:gd name="connsiteX136" fmla="*/ 853727 w 7804917"/>
              <a:gd name="connsiteY136" fmla="*/ 4220308 h 4730262"/>
              <a:gd name="connsiteX137" fmla="*/ 800973 w 7804917"/>
              <a:gd name="connsiteY137" fmla="*/ 4202723 h 4730262"/>
              <a:gd name="connsiteX138" fmla="*/ 748219 w 7804917"/>
              <a:gd name="connsiteY138" fmla="*/ 4176346 h 4730262"/>
              <a:gd name="connsiteX139" fmla="*/ 704258 w 7804917"/>
              <a:gd name="connsiteY139" fmla="*/ 4158762 h 4730262"/>
              <a:gd name="connsiteX140" fmla="*/ 537204 w 7804917"/>
              <a:gd name="connsiteY140" fmla="*/ 4026877 h 4730262"/>
              <a:gd name="connsiteX141" fmla="*/ 502034 w 7804917"/>
              <a:gd name="connsiteY141" fmla="*/ 4000500 h 4730262"/>
              <a:gd name="connsiteX142" fmla="*/ 440488 w 7804917"/>
              <a:gd name="connsiteY142" fmla="*/ 3938954 h 4730262"/>
              <a:gd name="connsiteX143" fmla="*/ 405319 w 7804917"/>
              <a:gd name="connsiteY143" fmla="*/ 3903785 h 4730262"/>
              <a:gd name="connsiteX144" fmla="*/ 387734 w 7804917"/>
              <a:gd name="connsiteY144" fmla="*/ 3877408 h 4730262"/>
              <a:gd name="connsiteX145" fmla="*/ 352565 w 7804917"/>
              <a:gd name="connsiteY145" fmla="*/ 3842239 h 4730262"/>
              <a:gd name="connsiteX146" fmla="*/ 334981 w 7804917"/>
              <a:gd name="connsiteY146" fmla="*/ 3815862 h 4730262"/>
              <a:gd name="connsiteX147" fmla="*/ 282227 w 7804917"/>
              <a:gd name="connsiteY147" fmla="*/ 3745523 h 4730262"/>
              <a:gd name="connsiteX148" fmla="*/ 229473 w 7804917"/>
              <a:gd name="connsiteY148" fmla="*/ 3648808 h 4730262"/>
              <a:gd name="connsiteX149" fmla="*/ 211888 w 7804917"/>
              <a:gd name="connsiteY149" fmla="*/ 3604846 h 4730262"/>
              <a:gd name="connsiteX150" fmla="*/ 132758 w 7804917"/>
              <a:gd name="connsiteY150" fmla="*/ 3455377 h 4730262"/>
              <a:gd name="connsiteX151" fmla="*/ 97588 w 7804917"/>
              <a:gd name="connsiteY151" fmla="*/ 3349869 h 4730262"/>
              <a:gd name="connsiteX152" fmla="*/ 80004 w 7804917"/>
              <a:gd name="connsiteY152" fmla="*/ 3297116 h 4730262"/>
              <a:gd name="connsiteX153" fmla="*/ 71211 w 7804917"/>
              <a:gd name="connsiteY153" fmla="*/ 3253154 h 4730262"/>
              <a:gd name="connsiteX154" fmla="*/ 44834 w 7804917"/>
              <a:gd name="connsiteY154" fmla="*/ 3112477 h 4730262"/>
              <a:gd name="connsiteX155" fmla="*/ 36042 w 7804917"/>
              <a:gd name="connsiteY155" fmla="*/ 3024554 h 4730262"/>
              <a:gd name="connsiteX156" fmla="*/ 18458 w 7804917"/>
              <a:gd name="connsiteY156" fmla="*/ 2936631 h 4730262"/>
              <a:gd name="connsiteX157" fmla="*/ 9665 w 7804917"/>
              <a:gd name="connsiteY157" fmla="*/ 2866292 h 4730262"/>
              <a:gd name="connsiteX158" fmla="*/ 167927 w 7804917"/>
              <a:gd name="connsiteY158" fmla="*/ 2699238 h 4730262"/>
              <a:gd name="connsiteX0" fmla="*/ 157250 w 7794240"/>
              <a:gd name="connsiteY0" fmla="*/ 2699238 h 4730262"/>
              <a:gd name="connsiteX1" fmla="*/ 236381 w 7794240"/>
              <a:gd name="connsiteY1" fmla="*/ 1740877 h 4730262"/>
              <a:gd name="connsiteX2" fmla="*/ 227588 w 7794240"/>
              <a:gd name="connsiteY2" fmla="*/ 1644162 h 4730262"/>
              <a:gd name="connsiteX3" fmla="*/ 236381 w 7794240"/>
              <a:gd name="connsiteY3" fmla="*/ 1318846 h 4730262"/>
              <a:gd name="connsiteX4" fmla="*/ 245173 w 7794240"/>
              <a:gd name="connsiteY4" fmla="*/ 1222131 h 4730262"/>
              <a:gd name="connsiteX5" fmla="*/ 262757 w 7794240"/>
              <a:gd name="connsiteY5" fmla="*/ 1169377 h 4730262"/>
              <a:gd name="connsiteX6" fmla="*/ 306719 w 7794240"/>
              <a:gd name="connsiteY6" fmla="*/ 1072662 h 4730262"/>
              <a:gd name="connsiteX7" fmla="*/ 341888 w 7794240"/>
              <a:gd name="connsiteY7" fmla="*/ 984739 h 4730262"/>
              <a:gd name="connsiteX8" fmla="*/ 368265 w 7794240"/>
              <a:gd name="connsiteY8" fmla="*/ 931985 h 4730262"/>
              <a:gd name="connsiteX9" fmla="*/ 385850 w 7794240"/>
              <a:gd name="connsiteY9" fmla="*/ 879231 h 4730262"/>
              <a:gd name="connsiteX10" fmla="*/ 491357 w 7794240"/>
              <a:gd name="connsiteY10" fmla="*/ 694592 h 4730262"/>
              <a:gd name="connsiteX11" fmla="*/ 561696 w 7794240"/>
              <a:gd name="connsiteY11" fmla="*/ 615462 h 4730262"/>
              <a:gd name="connsiteX12" fmla="*/ 614450 w 7794240"/>
              <a:gd name="connsiteY12" fmla="*/ 571500 h 4730262"/>
              <a:gd name="connsiteX13" fmla="*/ 693581 w 7794240"/>
              <a:gd name="connsiteY13" fmla="*/ 509954 h 4730262"/>
              <a:gd name="connsiteX14" fmla="*/ 728750 w 7794240"/>
              <a:gd name="connsiteY14" fmla="*/ 501162 h 4730262"/>
              <a:gd name="connsiteX15" fmla="*/ 790296 w 7794240"/>
              <a:gd name="connsiteY15" fmla="*/ 474785 h 4730262"/>
              <a:gd name="connsiteX16" fmla="*/ 834257 w 7794240"/>
              <a:gd name="connsiteY16" fmla="*/ 457200 h 4730262"/>
              <a:gd name="connsiteX17" fmla="*/ 887011 w 7794240"/>
              <a:gd name="connsiteY17" fmla="*/ 448408 h 4730262"/>
              <a:gd name="connsiteX18" fmla="*/ 939765 w 7794240"/>
              <a:gd name="connsiteY18" fmla="*/ 430823 h 4730262"/>
              <a:gd name="connsiteX19" fmla="*/ 1018896 w 7794240"/>
              <a:gd name="connsiteY19" fmla="*/ 413239 h 4730262"/>
              <a:gd name="connsiteX20" fmla="*/ 1106819 w 7794240"/>
              <a:gd name="connsiteY20" fmla="*/ 395654 h 4730262"/>
              <a:gd name="connsiteX21" fmla="*/ 1177157 w 7794240"/>
              <a:gd name="connsiteY21" fmla="*/ 378069 h 4730262"/>
              <a:gd name="connsiteX22" fmla="*/ 1273873 w 7794240"/>
              <a:gd name="connsiteY22" fmla="*/ 404446 h 4730262"/>
              <a:gd name="connsiteX23" fmla="*/ 1300250 w 7794240"/>
              <a:gd name="connsiteY23" fmla="*/ 422031 h 4730262"/>
              <a:gd name="connsiteX24" fmla="*/ 1388173 w 7794240"/>
              <a:gd name="connsiteY24" fmla="*/ 439616 h 4730262"/>
              <a:gd name="connsiteX25" fmla="*/ 1484888 w 7794240"/>
              <a:gd name="connsiteY25" fmla="*/ 474785 h 4730262"/>
              <a:gd name="connsiteX26" fmla="*/ 1537642 w 7794240"/>
              <a:gd name="connsiteY26" fmla="*/ 492369 h 4730262"/>
              <a:gd name="connsiteX27" fmla="*/ 1607981 w 7794240"/>
              <a:gd name="connsiteY27" fmla="*/ 518746 h 4730262"/>
              <a:gd name="connsiteX28" fmla="*/ 1669527 w 7794240"/>
              <a:gd name="connsiteY28" fmla="*/ 571500 h 4730262"/>
              <a:gd name="connsiteX29" fmla="*/ 1695904 w 7794240"/>
              <a:gd name="connsiteY29" fmla="*/ 606669 h 4730262"/>
              <a:gd name="connsiteX30" fmla="*/ 1722281 w 7794240"/>
              <a:gd name="connsiteY30" fmla="*/ 694592 h 4730262"/>
              <a:gd name="connsiteX31" fmla="*/ 1731073 w 7794240"/>
              <a:gd name="connsiteY31" fmla="*/ 747346 h 4730262"/>
              <a:gd name="connsiteX32" fmla="*/ 1757450 w 7794240"/>
              <a:gd name="connsiteY32" fmla="*/ 852854 h 4730262"/>
              <a:gd name="connsiteX33" fmla="*/ 1757450 w 7794240"/>
              <a:gd name="connsiteY33" fmla="*/ 1266092 h 4730262"/>
              <a:gd name="connsiteX34" fmla="*/ 1748657 w 7794240"/>
              <a:gd name="connsiteY34" fmla="*/ 2048608 h 4730262"/>
              <a:gd name="connsiteX35" fmla="*/ 1757450 w 7794240"/>
              <a:gd name="connsiteY35" fmla="*/ 2189285 h 4730262"/>
              <a:gd name="connsiteX36" fmla="*/ 1766242 w 7794240"/>
              <a:gd name="connsiteY36" fmla="*/ 2215662 h 4730262"/>
              <a:gd name="connsiteX37" fmla="*/ 1783827 w 7794240"/>
              <a:gd name="connsiteY37" fmla="*/ 2373923 h 4730262"/>
              <a:gd name="connsiteX38" fmla="*/ 1810204 w 7794240"/>
              <a:gd name="connsiteY38" fmla="*/ 2435469 h 4730262"/>
              <a:gd name="connsiteX39" fmla="*/ 1818996 w 7794240"/>
              <a:gd name="connsiteY39" fmla="*/ 2470639 h 4730262"/>
              <a:gd name="connsiteX40" fmla="*/ 1836581 w 7794240"/>
              <a:gd name="connsiteY40" fmla="*/ 2523392 h 4730262"/>
              <a:gd name="connsiteX41" fmla="*/ 1845373 w 7794240"/>
              <a:gd name="connsiteY41" fmla="*/ 2549769 h 4730262"/>
              <a:gd name="connsiteX42" fmla="*/ 1862957 w 7794240"/>
              <a:gd name="connsiteY42" fmla="*/ 2584939 h 4730262"/>
              <a:gd name="connsiteX43" fmla="*/ 1871750 w 7794240"/>
              <a:gd name="connsiteY43" fmla="*/ 2637692 h 4730262"/>
              <a:gd name="connsiteX44" fmla="*/ 1889334 w 7794240"/>
              <a:gd name="connsiteY44" fmla="*/ 2681654 h 4730262"/>
              <a:gd name="connsiteX45" fmla="*/ 1898127 w 7794240"/>
              <a:gd name="connsiteY45" fmla="*/ 2708031 h 4730262"/>
              <a:gd name="connsiteX46" fmla="*/ 1933296 w 7794240"/>
              <a:gd name="connsiteY46" fmla="*/ 2804746 h 4730262"/>
              <a:gd name="connsiteX47" fmla="*/ 1986050 w 7794240"/>
              <a:gd name="connsiteY47" fmla="*/ 2857500 h 4730262"/>
              <a:gd name="connsiteX48" fmla="*/ 2003634 w 7794240"/>
              <a:gd name="connsiteY48" fmla="*/ 2883877 h 4730262"/>
              <a:gd name="connsiteX49" fmla="*/ 2056388 w 7794240"/>
              <a:gd name="connsiteY49" fmla="*/ 2919046 h 4730262"/>
              <a:gd name="connsiteX50" fmla="*/ 2109142 w 7794240"/>
              <a:gd name="connsiteY50" fmla="*/ 2963008 h 4730262"/>
              <a:gd name="connsiteX51" fmla="*/ 2161896 w 7794240"/>
              <a:gd name="connsiteY51" fmla="*/ 2998177 h 4730262"/>
              <a:gd name="connsiteX52" fmla="*/ 2241027 w 7794240"/>
              <a:gd name="connsiteY52" fmla="*/ 3024554 h 4730262"/>
              <a:gd name="connsiteX53" fmla="*/ 2346534 w 7794240"/>
              <a:gd name="connsiteY53" fmla="*/ 3077308 h 4730262"/>
              <a:gd name="connsiteX54" fmla="*/ 2372911 w 7794240"/>
              <a:gd name="connsiteY54" fmla="*/ 3086100 h 4730262"/>
              <a:gd name="connsiteX55" fmla="*/ 2460834 w 7794240"/>
              <a:gd name="connsiteY55" fmla="*/ 3112477 h 4730262"/>
              <a:gd name="connsiteX56" fmla="*/ 2794942 w 7794240"/>
              <a:gd name="connsiteY56" fmla="*/ 3094892 h 4730262"/>
              <a:gd name="connsiteX57" fmla="*/ 2847696 w 7794240"/>
              <a:gd name="connsiteY57" fmla="*/ 3077308 h 4730262"/>
              <a:gd name="connsiteX58" fmla="*/ 3005957 w 7794240"/>
              <a:gd name="connsiteY58" fmla="*/ 3068516 h 4730262"/>
              <a:gd name="connsiteX59" fmla="*/ 3463157 w 7794240"/>
              <a:gd name="connsiteY59" fmla="*/ 3042139 h 4730262"/>
              <a:gd name="connsiteX60" fmla="*/ 3542288 w 7794240"/>
              <a:gd name="connsiteY60" fmla="*/ 3033346 h 4730262"/>
              <a:gd name="connsiteX61" fmla="*/ 4764419 w 7794240"/>
              <a:gd name="connsiteY61" fmla="*/ 3059723 h 4730262"/>
              <a:gd name="connsiteX62" fmla="*/ 4940265 w 7794240"/>
              <a:gd name="connsiteY62" fmla="*/ 3050931 h 4730262"/>
              <a:gd name="connsiteX63" fmla="*/ 4993019 w 7794240"/>
              <a:gd name="connsiteY63" fmla="*/ 3042139 h 4730262"/>
              <a:gd name="connsiteX64" fmla="*/ 5089734 w 7794240"/>
              <a:gd name="connsiteY64" fmla="*/ 3033346 h 4730262"/>
              <a:gd name="connsiteX65" fmla="*/ 5204034 w 7794240"/>
              <a:gd name="connsiteY65" fmla="*/ 2998177 h 4730262"/>
              <a:gd name="connsiteX66" fmla="*/ 5239204 w 7794240"/>
              <a:gd name="connsiteY66" fmla="*/ 2945423 h 4730262"/>
              <a:gd name="connsiteX67" fmla="*/ 5318334 w 7794240"/>
              <a:gd name="connsiteY67" fmla="*/ 2857500 h 4730262"/>
              <a:gd name="connsiteX68" fmla="*/ 5353504 w 7794240"/>
              <a:gd name="connsiteY68" fmla="*/ 2822331 h 4730262"/>
              <a:gd name="connsiteX69" fmla="*/ 5379881 w 7794240"/>
              <a:gd name="connsiteY69" fmla="*/ 2778369 h 4730262"/>
              <a:gd name="connsiteX70" fmla="*/ 5406257 w 7794240"/>
              <a:gd name="connsiteY70" fmla="*/ 2743200 h 4730262"/>
              <a:gd name="connsiteX71" fmla="*/ 5459011 w 7794240"/>
              <a:gd name="connsiteY71" fmla="*/ 2576146 h 4730262"/>
              <a:gd name="connsiteX72" fmla="*/ 5476596 w 7794240"/>
              <a:gd name="connsiteY72" fmla="*/ 2532185 h 4730262"/>
              <a:gd name="connsiteX73" fmla="*/ 5511765 w 7794240"/>
              <a:gd name="connsiteY73" fmla="*/ 2400300 h 4730262"/>
              <a:gd name="connsiteX74" fmla="*/ 5502973 w 7794240"/>
              <a:gd name="connsiteY74" fmla="*/ 1802423 h 4730262"/>
              <a:gd name="connsiteX75" fmla="*/ 5485388 w 7794240"/>
              <a:gd name="connsiteY75" fmla="*/ 1714500 h 4730262"/>
              <a:gd name="connsiteX76" fmla="*/ 5467804 w 7794240"/>
              <a:gd name="connsiteY76" fmla="*/ 1617785 h 4730262"/>
              <a:gd name="connsiteX77" fmla="*/ 5450219 w 7794240"/>
              <a:gd name="connsiteY77" fmla="*/ 1459523 h 4730262"/>
              <a:gd name="connsiteX78" fmla="*/ 5494181 w 7794240"/>
              <a:gd name="connsiteY78" fmla="*/ 896816 h 4730262"/>
              <a:gd name="connsiteX79" fmla="*/ 5722781 w 7794240"/>
              <a:gd name="connsiteY79" fmla="*/ 439616 h 4730262"/>
              <a:gd name="connsiteX80" fmla="*/ 5933796 w 7794240"/>
              <a:gd name="connsiteY80" fmla="*/ 281354 h 4730262"/>
              <a:gd name="connsiteX81" fmla="*/ 6083265 w 7794240"/>
              <a:gd name="connsiteY81" fmla="*/ 211016 h 4730262"/>
              <a:gd name="connsiteX82" fmla="*/ 6267904 w 7794240"/>
              <a:gd name="connsiteY82" fmla="*/ 105508 h 4730262"/>
              <a:gd name="connsiteX83" fmla="*/ 6654765 w 7794240"/>
              <a:gd name="connsiteY83" fmla="*/ 0 h 4730262"/>
              <a:gd name="connsiteX84" fmla="*/ 7006457 w 7794240"/>
              <a:gd name="connsiteY84" fmla="*/ 26377 h 4730262"/>
              <a:gd name="connsiteX85" fmla="*/ 7094381 w 7794240"/>
              <a:gd name="connsiteY85" fmla="*/ 79131 h 4730262"/>
              <a:gd name="connsiteX86" fmla="*/ 7349357 w 7794240"/>
              <a:gd name="connsiteY86" fmla="*/ 465992 h 4730262"/>
              <a:gd name="connsiteX87" fmla="*/ 7542788 w 7794240"/>
              <a:gd name="connsiteY87" fmla="*/ 1011116 h 4730262"/>
              <a:gd name="connsiteX88" fmla="*/ 7639504 w 7794240"/>
              <a:gd name="connsiteY88" fmla="*/ 1459523 h 4730262"/>
              <a:gd name="connsiteX89" fmla="*/ 7701050 w 7794240"/>
              <a:gd name="connsiteY89" fmla="*/ 1670539 h 4730262"/>
              <a:gd name="connsiteX90" fmla="*/ 7753804 w 7794240"/>
              <a:gd name="connsiteY90" fmla="*/ 2039816 h 4730262"/>
              <a:gd name="connsiteX91" fmla="*/ 7780181 w 7794240"/>
              <a:gd name="connsiteY91" fmla="*/ 2198077 h 4730262"/>
              <a:gd name="connsiteX92" fmla="*/ 7771388 w 7794240"/>
              <a:gd name="connsiteY92" fmla="*/ 2822331 h 4730262"/>
              <a:gd name="connsiteX93" fmla="*/ 7630711 w 7794240"/>
              <a:gd name="connsiteY93" fmla="*/ 3147646 h 4730262"/>
              <a:gd name="connsiteX94" fmla="*/ 7560373 w 7794240"/>
              <a:gd name="connsiteY94" fmla="*/ 3253154 h 4730262"/>
              <a:gd name="connsiteX95" fmla="*/ 7472450 w 7794240"/>
              <a:gd name="connsiteY95" fmla="*/ 3358662 h 4730262"/>
              <a:gd name="connsiteX96" fmla="*/ 7358150 w 7794240"/>
              <a:gd name="connsiteY96" fmla="*/ 3552092 h 4730262"/>
              <a:gd name="connsiteX97" fmla="*/ 7138342 w 7794240"/>
              <a:gd name="connsiteY97" fmla="*/ 3842239 h 4730262"/>
              <a:gd name="connsiteX98" fmla="*/ 7050419 w 7794240"/>
              <a:gd name="connsiteY98" fmla="*/ 3965331 h 4730262"/>
              <a:gd name="connsiteX99" fmla="*/ 6848196 w 7794240"/>
              <a:gd name="connsiteY99" fmla="*/ 4229100 h 4730262"/>
              <a:gd name="connsiteX100" fmla="*/ 6689934 w 7794240"/>
              <a:gd name="connsiteY100" fmla="*/ 4273062 h 4730262"/>
              <a:gd name="connsiteX101" fmla="*/ 6487711 w 7794240"/>
              <a:gd name="connsiteY101" fmla="*/ 4299439 h 4730262"/>
              <a:gd name="connsiteX102" fmla="*/ 6382204 w 7794240"/>
              <a:gd name="connsiteY102" fmla="*/ 4325816 h 4730262"/>
              <a:gd name="connsiteX103" fmla="*/ 6223942 w 7794240"/>
              <a:gd name="connsiteY103" fmla="*/ 4360985 h 4730262"/>
              <a:gd name="connsiteX104" fmla="*/ 6039304 w 7794240"/>
              <a:gd name="connsiteY104" fmla="*/ 4413739 h 4730262"/>
              <a:gd name="connsiteX105" fmla="*/ 5766742 w 7794240"/>
              <a:gd name="connsiteY105" fmla="*/ 4475285 h 4730262"/>
              <a:gd name="connsiteX106" fmla="*/ 5661234 w 7794240"/>
              <a:gd name="connsiteY106" fmla="*/ 4510454 h 4730262"/>
              <a:gd name="connsiteX107" fmla="*/ 5423842 w 7794240"/>
              <a:gd name="connsiteY107" fmla="*/ 4563208 h 4730262"/>
              <a:gd name="connsiteX108" fmla="*/ 5300750 w 7794240"/>
              <a:gd name="connsiteY108" fmla="*/ 4598377 h 4730262"/>
              <a:gd name="connsiteX109" fmla="*/ 5195242 w 7794240"/>
              <a:gd name="connsiteY109" fmla="*/ 4624754 h 4730262"/>
              <a:gd name="connsiteX110" fmla="*/ 4957850 w 7794240"/>
              <a:gd name="connsiteY110" fmla="*/ 4695092 h 4730262"/>
              <a:gd name="connsiteX111" fmla="*/ 4694081 w 7794240"/>
              <a:gd name="connsiteY111" fmla="*/ 4730262 h 4730262"/>
              <a:gd name="connsiteX112" fmla="*/ 4228088 w 7794240"/>
              <a:gd name="connsiteY112" fmla="*/ 4703885 h 4730262"/>
              <a:gd name="connsiteX113" fmla="*/ 3788473 w 7794240"/>
              <a:gd name="connsiteY113" fmla="*/ 4695092 h 4730262"/>
              <a:gd name="connsiteX114" fmla="*/ 3480742 w 7794240"/>
              <a:gd name="connsiteY114" fmla="*/ 4659923 h 4730262"/>
              <a:gd name="connsiteX115" fmla="*/ 3392819 w 7794240"/>
              <a:gd name="connsiteY115" fmla="*/ 4651131 h 4730262"/>
              <a:gd name="connsiteX116" fmla="*/ 3313688 w 7794240"/>
              <a:gd name="connsiteY116" fmla="*/ 4642339 h 4730262"/>
              <a:gd name="connsiteX117" fmla="*/ 3155427 w 7794240"/>
              <a:gd name="connsiteY117" fmla="*/ 4633546 h 4730262"/>
              <a:gd name="connsiteX118" fmla="*/ 2935619 w 7794240"/>
              <a:gd name="connsiteY118" fmla="*/ 4615962 h 4730262"/>
              <a:gd name="connsiteX119" fmla="*/ 2794942 w 7794240"/>
              <a:gd name="connsiteY119" fmla="*/ 4598377 h 4730262"/>
              <a:gd name="connsiteX120" fmla="*/ 2601511 w 7794240"/>
              <a:gd name="connsiteY120" fmla="*/ 4572000 h 4730262"/>
              <a:gd name="connsiteX121" fmla="*/ 2469627 w 7794240"/>
              <a:gd name="connsiteY121" fmla="*/ 4554416 h 4730262"/>
              <a:gd name="connsiteX122" fmla="*/ 2311365 w 7794240"/>
              <a:gd name="connsiteY122" fmla="*/ 4536831 h 4730262"/>
              <a:gd name="connsiteX123" fmla="*/ 2170688 w 7794240"/>
              <a:gd name="connsiteY123" fmla="*/ 4519246 h 4730262"/>
              <a:gd name="connsiteX124" fmla="*/ 2091557 w 7794240"/>
              <a:gd name="connsiteY124" fmla="*/ 4510454 h 4730262"/>
              <a:gd name="connsiteX125" fmla="*/ 2038804 w 7794240"/>
              <a:gd name="connsiteY125" fmla="*/ 4501662 h 4730262"/>
              <a:gd name="connsiteX126" fmla="*/ 1915711 w 7794240"/>
              <a:gd name="connsiteY126" fmla="*/ 4484077 h 4730262"/>
              <a:gd name="connsiteX127" fmla="*/ 1862957 w 7794240"/>
              <a:gd name="connsiteY127" fmla="*/ 4475285 h 4730262"/>
              <a:gd name="connsiteX128" fmla="*/ 1818996 w 7794240"/>
              <a:gd name="connsiteY128" fmla="*/ 4466492 h 4730262"/>
              <a:gd name="connsiteX129" fmla="*/ 1713488 w 7794240"/>
              <a:gd name="connsiteY129" fmla="*/ 4448908 h 4730262"/>
              <a:gd name="connsiteX130" fmla="*/ 1564019 w 7794240"/>
              <a:gd name="connsiteY130" fmla="*/ 4413739 h 4730262"/>
              <a:gd name="connsiteX131" fmla="*/ 1458511 w 7794240"/>
              <a:gd name="connsiteY131" fmla="*/ 4387362 h 4730262"/>
              <a:gd name="connsiteX132" fmla="*/ 1317834 w 7794240"/>
              <a:gd name="connsiteY132" fmla="*/ 4352192 h 4730262"/>
              <a:gd name="connsiteX133" fmla="*/ 1150781 w 7794240"/>
              <a:gd name="connsiteY133" fmla="*/ 4334608 h 4730262"/>
              <a:gd name="connsiteX134" fmla="*/ 992519 w 7794240"/>
              <a:gd name="connsiteY134" fmla="*/ 4273062 h 4730262"/>
              <a:gd name="connsiteX135" fmla="*/ 913388 w 7794240"/>
              <a:gd name="connsiteY135" fmla="*/ 4246685 h 4730262"/>
              <a:gd name="connsiteX136" fmla="*/ 843050 w 7794240"/>
              <a:gd name="connsiteY136" fmla="*/ 4220308 h 4730262"/>
              <a:gd name="connsiteX137" fmla="*/ 790296 w 7794240"/>
              <a:gd name="connsiteY137" fmla="*/ 4202723 h 4730262"/>
              <a:gd name="connsiteX138" fmla="*/ 737542 w 7794240"/>
              <a:gd name="connsiteY138" fmla="*/ 4176346 h 4730262"/>
              <a:gd name="connsiteX139" fmla="*/ 693581 w 7794240"/>
              <a:gd name="connsiteY139" fmla="*/ 4158762 h 4730262"/>
              <a:gd name="connsiteX140" fmla="*/ 526527 w 7794240"/>
              <a:gd name="connsiteY140" fmla="*/ 4026877 h 4730262"/>
              <a:gd name="connsiteX141" fmla="*/ 491357 w 7794240"/>
              <a:gd name="connsiteY141" fmla="*/ 4000500 h 4730262"/>
              <a:gd name="connsiteX142" fmla="*/ 429811 w 7794240"/>
              <a:gd name="connsiteY142" fmla="*/ 3938954 h 4730262"/>
              <a:gd name="connsiteX143" fmla="*/ 394642 w 7794240"/>
              <a:gd name="connsiteY143" fmla="*/ 3903785 h 4730262"/>
              <a:gd name="connsiteX144" fmla="*/ 377057 w 7794240"/>
              <a:gd name="connsiteY144" fmla="*/ 3877408 h 4730262"/>
              <a:gd name="connsiteX145" fmla="*/ 341888 w 7794240"/>
              <a:gd name="connsiteY145" fmla="*/ 3842239 h 4730262"/>
              <a:gd name="connsiteX146" fmla="*/ 324304 w 7794240"/>
              <a:gd name="connsiteY146" fmla="*/ 3815862 h 4730262"/>
              <a:gd name="connsiteX147" fmla="*/ 271550 w 7794240"/>
              <a:gd name="connsiteY147" fmla="*/ 3745523 h 4730262"/>
              <a:gd name="connsiteX148" fmla="*/ 218796 w 7794240"/>
              <a:gd name="connsiteY148" fmla="*/ 3648808 h 4730262"/>
              <a:gd name="connsiteX149" fmla="*/ 201211 w 7794240"/>
              <a:gd name="connsiteY149" fmla="*/ 3604846 h 4730262"/>
              <a:gd name="connsiteX150" fmla="*/ 122081 w 7794240"/>
              <a:gd name="connsiteY150" fmla="*/ 3455377 h 4730262"/>
              <a:gd name="connsiteX151" fmla="*/ 86911 w 7794240"/>
              <a:gd name="connsiteY151" fmla="*/ 3349869 h 4730262"/>
              <a:gd name="connsiteX152" fmla="*/ 69327 w 7794240"/>
              <a:gd name="connsiteY152" fmla="*/ 3297116 h 4730262"/>
              <a:gd name="connsiteX153" fmla="*/ 60534 w 7794240"/>
              <a:gd name="connsiteY153" fmla="*/ 3253154 h 4730262"/>
              <a:gd name="connsiteX154" fmla="*/ 34157 w 7794240"/>
              <a:gd name="connsiteY154" fmla="*/ 3112477 h 4730262"/>
              <a:gd name="connsiteX155" fmla="*/ 25365 w 7794240"/>
              <a:gd name="connsiteY155" fmla="*/ 3024554 h 4730262"/>
              <a:gd name="connsiteX156" fmla="*/ 7781 w 7794240"/>
              <a:gd name="connsiteY156" fmla="*/ 2936631 h 4730262"/>
              <a:gd name="connsiteX157" fmla="*/ 166042 w 7794240"/>
              <a:gd name="connsiteY157" fmla="*/ 2901461 h 4730262"/>
              <a:gd name="connsiteX158" fmla="*/ 157250 w 7794240"/>
              <a:gd name="connsiteY158" fmla="*/ 2699238 h 4730262"/>
              <a:gd name="connsiteX0" fmla="*/ 140272 w 7777262"/>
              <a:gd name="connsiteY0" fmla="*/ 2699238 h 4730262"/>
              <a:gd name="connsiteX1" fmla="*/ 219403 w 7777262"/>
              <a:gd name="connsiteY1" fmla="*/ 1740877 h 4730262"/>
              <a:gd name="connsiteX2" fmla="*/ 210610 w 7777262"/>
              <a:gd name="connsiteY2" fmla="*/ 1644162 h 4730262"/>
              <a:gd name="connsiteX3" fmla="*/ 219403 w 7777262"/>
              <a:gd name="connsiteY3" fmla="*/ 1318846 h 4730262"/>
              <a:gd name="connsiteX4" fmla="*/ 228195 w 7777262"/>
              <a:gd name="connsiteY4" fmla="*/ 1222131 h 4730262"/>
              <a:gd name="connsiteX5" fmla="*/ 245779 w 7777262"/>
              <a:gd name="connsiteY5" fmla="*/ 1169377 h 4730262"/>
              <a:gd name="connsiteX6" fmla="*/ 289741 w 7777262"/>
              <a:gd name="connsiteY6" fmla="*/ 1072662 h 4730262"/>
              <a:gd name="connsiteX7" fmla="*/ 324910 w 7777262"/>
              <a:gd name="connsiteY7" fmla="*/ 984739 h 4730262"/>
              <a:gd name="connsiteX8" fmla="*/ 351287 w 7777262"/>
              <a:gd name="connsiteY8" fmla="*/ 931985 h 4730262"/>
              <a:gd name="connsiteX9" fmla="*/ 368872 w 7777262"/>
              <a:gd name="connsiteY9" fmla="*/ 879231 h 4730262"/>
              <a:gd name="connsiteX10" fmla="*/ 474379 w 7777262"/>
              <a:gd name="connsiteY10" fmla="*/ 694592 h 4730262"/>
              <a:gd name="connsiteX11" fmla="*/ 544718 w 7777262"/>
              <a:gd name="connsiteY11" fmla="*/ 615462 h 4730262"/>
              <a:gd name="connsiteX12" fmla="*/ 597472 w 7777262"/>
              <a:gd name="connsiteY12" fmla="*/ 571500 h 4730262"/>
              <a:gd name="connsiteX13" fmla="*/ 676603 w 7777262"/>
              <a:gd name="connsiteY13" fmla="*/ 509954 h 4730262"/>
              <a:gd name="connsiteX14" fmla="*/ 711772 w 7777262"/>
              <a:gd name="connsiteY14" fmla="*/ 501162 h 4730262"/>
              <a:gd name="connsiteX15" fmla="*/ 773318 w 7777262"/>
              <a:gd name="connsiteY15" fmla="*/ 474785 h 4730262"/>
              <a:gd name="connsiteX16" fmla="*/ 817279 w 7777262"/>
              <a:gd name="connsiteY16" fmla="*/ 457200 h 4730262"/>
              <a:gd name="connsiteX17" fmla="*/ 870033 w 7777262"/>
              <a:gd name="connsiteY17" fmla="*/ 448408 h 4730262"/>
              <a:gd name="connsiteX18" fmla="*/ 922787 w 7777262"/>
              <a:gd name="connsiteY18" fmla="*/ 430823 h 4730262"/>
              <a:gd name="connsiteX19" fmla="*/ 1001918 w 7777262"/>
              <a:gd name="connsiteY19" fmla="*/ 413239 h 4730262"/>
              <a:gd name="connsiteX20" fmla="*/ 1089841 w 7777262"/>
              <a:gd name="connsiteY20" fmla="*/ 395654 h 4730262"/>
              <a:gd name="connsiteX21" fmla="*/ 1160179 w 7777262"/>
              <a:gd name="connsiteY21" fmla="*/ 378069 h 4730262"/>
              <a:gd name="connsiteX22" fmla="*/ 1256895 w 7777262"/>
              <a:gd name="connsiteY22" fmla="*/ 404446 h 4730262"/>
              <a:gd name="connsiteX23" fmla="*/ 1283272 w 7777262"/>
              <a:gd name="connsiteY23" fmla="*/ 422031 h 4730262"/>
              <a:gd name="connsiteX24" fmla="*/ 1371195 w 7777262"/>
              <a:gd name="connsiteY24" fmla="*/ 439616 h 4730262"/>
              <a:gd name="connsiteX25" fmla="*/ 1467910 w 7777262"/>
              <a:gd name="connsiteY25" fmla="*/ 474785 h 4730262"/>
              <a:gd name="connsiteX26" fmla="*/ 1520664 w 7777262"/>
              <a:gd name="connsiteY26" fmla="*/ 492369 h 4730262"/>
              <a:gd name="connsiteX27" fmla="*/ 1591003 w 7777262"/>
              <a:gd name="connsiteY27" fmla="*/ 518746 h 4730262"/>
              <a:gd name="connsiteX28" fmla="*/ 1652549 w 7777262"/>
              <a:gd name="connsiteY28" fmla="*/ 571500 h 4730262"/>
              <a:gd name="connsiteX29" fmla="*/ 1678926 w 7777262"/>
              <a:gd name="connsiteY29" fmla="*/ 606669 h 4730262"/>
              <a:gd name="connsiteX30" fmla="*/ 1705303 w 7777262"/>
              <a:gd name="connsiteY30" fmla="*/ 694592 h 4730262"/>
              <a:gd name="connsiteX31" fmla="*/ 1714095 w 7777262"/>
              <a:gd name="connsiteY31" fmla="*/ 747346 h 4730262"/>
              <a:gd name="connsiteX32" fmla="*/ 1740472 w 7777262"/>
              <a:gd name="connsiteY32" fmla="*/ 852854 h 4730262"/>
              <a:gd name="connsiteX33" fmla="*/ 1740472 w 7777262"/>
              <a:gd name="connsiteY33" fmla="*/ 1266092 h 4730262"/>
              <a:gd name="connsiteX34" fmla="*/ 1731679 w 7777262"/>
              <a:gd name="connsiteY34" fmla="*/ 2048608 h 4730262"/>
              <a:gd name="connsiteX35" fmla="*/ 1740472 w 7777262"/>
              <a:gd name="connsiteY35" fmla="*/ 2189285 h 4730262"/>
              <a:gd name="connsiteX36" fmla="*/ 1749264 w 7777262"/>
              <a:gd name="connsiteY36" fmla="*/ 2215662 h 4730262"/>
              <a:gd name="connsiteX37" fmla="*/ 1766849 w 7777262"/>
              <a:gd name="connsiteY37" fmla="*/ 2373923 h 4730262"/>
              <a:gd name="connsiteX38" fmla="*/ 1793226 w 7777262"/>
              <a:gd name="connsiteY38" fmla="*/ 2435469 h 4730262"/>
              <a:gd name="connsiteX39" fmla="*/ 1802018 w 7777262"/>
              <a:gd name="connsiteY39" fmla="*/ 2470639 h 4730262"/>
              <a:gd name="connsiteX40" fmla="*/ 1819603 w 7777262"/>
              <a:gd name="connsiteY40" fmla="*/ 2523392 h 4730262"/>
              <a:gd name="connsiteX41" fmla="*/ 1828395 w 7777262"/>
              <a:gd name="connsiteY41" fmla="*/ 2549769 h 4730262"/>
              <a:gd name="connsiteX42" fmla="*/ 1845979 w 7777262"/>
              <a:gd name="connsiteY42" fmla="*/ 2584939 h 4730262"/>
              <a:gd name="connsiteX43" fmla="*/ 1854772 w 7777262"/>
              <a:gd name="connsiteY43" fmla="*/ 2637692 h 4730262"/>
              <a:gd name="connsiteX44" fmla="*/ 1872356 w 7777262"/>
              <a:gd name="connsiteY44" fmla="*/ 2681654 h 4730262"/>
              <a:gd name="connsiteX45" fmla="*/ 1881149 w 7777262"/>
              <a:gd name="connsiteY45" fmla="*/ 2708031 h 4730262"/>
              <a:gd name="connsiteX46" fmla="*/ 1916318 w 7777262"/>
              <a:gd name="connsiteY46" fmla="*/ 2804746 h 4730262"/>
              <a:gd name="connsiteX47" fmla="*/ 1969072 w 7777262"/>
              <a:gd name="connsiteY47" fmla="*/ 2857500 h 4730262"/>
              <a:gd name="connsiteX48" fmla="*/ 1986656 w 7777262"/>
              <a:gd name="connsiteY48" fmla="*/ 2883877 h 4730262"/>
              <a:gd name="connsiteX49" fmla="*/ 2039410 w 7777262"/>
              <a:gd name="connsiteY49" fmla="*/ 2919046 h 4730262"/>
              <a:gd name="connsiteX50" fmla="*/ 2092164 w 7777262"/>
              <a:gd name="connsiteY50" fmla="*/ 2963008 h 4730262"/>
              <a:gd name="connsiteX51" fmla="*/ 2144918 w 7777262"/>
              <a:gd name="connsiteY51" fmla="*/ 2998177 h 4730262"/>
              <a:gd name="connsiteX52" fmla="*/ 2224049 w 7777262"/>
              <a:gd name="connsiteY52" fmla="*/ 3024554 h 4730262"/>
              <a:gd name="connsiteX53" fmla="*/ 2329556 w 7777262"/>
              <a:gd name="connsiteY53" fmla="*/ 3077308 h 4730262"/>
              <a:gd name="connsiteX54" fmla="*/ 2355933 w 7777262"/>
              <a:gd name="connsiteY54" fmla="*/ 3086100 h 4730262"/>
              <a:gd name="connsiteX55" fmla="*/ 2443856 w 7777262"/>
              <a:gd name="connsiteY55" fmla="*/ 3112477 h 4730262"/>
              <a:gd name="connsiteX56" fmla="*/ 2777964 w 7777262"/>
              <a:gd name="connsiteY56" fmla="*/ 3094892 h 4730262"/>
              <a:gd name="connsiteX57" fmla="*/ 2830718 w 7777262"/>
              <a:gd name="connsiteY57" fmla="*/ 3077308 h 4730262"/>
              <a:gd name="connsiteX58" fmla="*/ 2988979 w 7777262"/>
              <a:gd name="connsiteY58" fmla="*/ 3068516 h 4730262"/>
              <a:gd name="connsiteX59" fmla="*/ 3446179 w 7777262"/>
              <a:gd name="connsiteY59" fmla="*/ 3042139 h 4730262"/>
              <a:gd name="connsiteX60" fmla="*/ 3525310 w 7777262"/>
              <a:gd name="connsiteY60" fmla="*/ 3033346 h 4730262"/>
              <a:gd name="connsiteX61" fmla="*/ 4747441 w 7777262"/>
              <a:gd name="connsiteY61" fmla="*/ 3059723 h 4730262"/>
              <a:gd name="connsiteX62" fmla="*/ 4923287 w 7777262"/>
              <a:gd name="connsiteY62" fmla="*/ 3050931 h 4730262"/>
              <a:gd name="connsiteX63" fmla="*/ 4976041 w 7777262"/>
              <a:gd name="connsiteY63" fmla="*/ 3042139 h 4730262"/>
              <a:gd name="connsiteX64" fmla="*/ 5072756 w 7777262"/>
              <a:gd name="connsiteY64" fmla="*/ 3033346 h 4730262"/>
              <a:gd name="connsiteX65" fmla="*/ 5187056 w 7777262"/>
              <a:gd name="connsiteY65" fmla="*/ 2998177 h 4730262"/>
              <a:gd name="connsiteX66" fmla="*/ 5222226 w 7777262"/>
              <a:gd name="connsiteY66" fmla="*/ 2945423 h 4730262"/>
              <a:gd name="connsiteX67" fmla="*/ 5301356 w 7777262"/>
              <a:gd name="connsiteY67" fmla="*/ 2857500 h 4730262"/>
              <a:gd name="connsiteX68" fmla="*/ 5336526 w 7777262"/>
              <a:gd name="connsiteY68" fmla="*/ 2822331 h 4730262"/>
              <a:gd name="connsiteX69" fmla="*/ 5362903 w 7777262"/>
              <a:gd name="connsiteY69" fmla="*/ 2778369 h 4730262"/>
              <a:gd name="connsiteX70" fmla="*/ 5389279 w 7777262"/>
              <a:gd name="connsiteY70" fmla="*/ 2743200 h 4730262"/>
              <a:gd name="connsiteX71" fmla="*/ 5442033 w 7777262"/>
              <a:gd name="connsiteY71" fmla="*/ 2576146 h 4730262"/>
              <a:gd name="connsiteX72" fmla="*/ 5459618 w 7777262"/>
              <a:gd name="connsiteY72" fmla="*/ 2532185 h 4730262"/>
              <a:gd name="connsiteX73" fmla="*/ 5494787 w 7777262"/>
              <a:gd name="connsiteY73" fmla="*/ 2400300 h 4730262"/>
              <a:gd name="connsiteX74" fmla="*/ 5485995 w 7777262"/>
              <a:gd name="connsiteY74" fmla="*/ 1802423 h 4730262"/>
              <a:gd name="connsiteX75" fmla="*/ 5468410 w 7777262"/>
              <a:gd name="connsiteY75" fmla="*/ 1714500 h 4730262"/>
              <a:gd name="connsiteX76" fmla="*/ 5450826 w 7777262"/>
              <a:gd name="connsiteY76" fmla="*/ 1617785 h 4730262"/>
              <a:gd name="connsiteX77" fmla="*/ 5433241 w 7777262"/>
              <a:gd name="connsiteY77" fmla="*/ 1459523 h 4730262"/>
              <a:gd name="connsiteX78" fmla="*/ 5477203 w 7777262"/>
              <a:gd name="connsiteY78" fmla="*/ 896816 h 4730262"/>
              <a:gd name="connsiteX79" fmla="*/ 5705803 w 7777262"/>
              <a:gd name="connsiteY79" fmla="*/ 439616 h 4730262"/>
              <a:gd name="connsiteX80" fmla="*/ 5916818 w 7777262"/>
              <a:gd name="connsiteY80" fmla="*/ 281354 h 4730262"/>
              <a:gd name="connsiteX81" fmla="*/ 6066287 w 7777262"/>
              <a:gd name="connsiteY81" fmla="*/ 211016 h 4730262"/>
              <a:gd name="connsiteX82" fmla="*/ 6250926 w 7777262"/>
              <a:gd name="connsiteY82" fmla="*/ 105508 h 4730262"/>
              <a:gd name="connsiteX83" fmla="*/ 6637787 w 7777262"/>
              <a:gd name="connsiteY83" fmla="*/ 0 h 4730262"/>
              <a:gd name="connsiteX84" fmla="*/ 6989479 w 7777262"/>
              <a:gd name="connsiteY84" fmla="*/ 26377 h 4730262"/>
              <a:gd name="connsiteX85" fmla="*/ 7077403 w 7777262"/>
              <a:gd name="connsiteY85" fmla="*/ 79131 h 4730262"/>
              <a:gd name="connsiteX86" fmla="*/ 7332379 w 7777262"/>
              <a:gd name="connsiteY86" fmla="*/ 465992 h 4730262"/>
              <a:gd name="connsiteX87" fmla="*/ 7525810 w 7777262"/>
              <a:gd name="connsiteY87" fmla="*/ 1011116 h 4730262"/>
              <a:gd name="connsiteX88" fmla="*/ 7622526 w 7777262"/>
              <a:gd name="connsiteY88" fmla="*/ 1459523 h 4730262"/>
              <a:gd name="connsiteX89" fmla="*/ 7684072 w 7777262"/>
              <a:gd name="connsiteY89" fmla="*/ 1670539 h 4730262"/>
              <a:gd name="connsiteX90" fmla="*/ 7736826 w 7777262"/>
              <a:gd name="connsiteY90" fmla="*/ 2039816 h 4730262"/>
              <a:gd name="connsiteX91" fmla="*/ 7763203 w 7777262"/>
              <a:gd name="connsiteY91" fmla="*/ 2198077 h 4730262"/>
              <a:gd name="connsiteX92" fmla="*/ 7754410 w 7777262"/>
              <a:gd name="connsiteY92" fmla="*/ 2822331 h 4730262"/>
              <a:gd name="connsiteX93" fmla="*/ 7613733 w 7777262"/>
              <a:gd name="connsiteY93" fmla="*/ 3147646 h 4730262"/>
              <a:gd name="connsiteX94" fmla="*/ 7543395 w 7777262"/>
              <a:gd name="connsiteY94" fmla="*/ 3253154 h 4730262"/>
              <a:gd name="connsiteX95" fmla="*/ 7455472 w 7777262"/>
              <a:gd name="connsiteY95" fmla="*/ 3358662 h 4730262"/>
              <a:gd name="connsiteX96" fmla="*/ 7341172 w 7777262"/>
              <a:gd name="connsiteY96" fmla="*/ 3552092 h 4730262"/>
              <a:gd name="connsiteX97" fmla="*/ 7121364 w 7777262"/>
              <a:gd name="connsiteY97" fmla="*/ 3842239 h 4730262"/>
              <a:gd name="connsiteX98" fmla="*/ 7033441 w 7777262"/>
              <a:gd name="connsiteY98" fmla="*/ 3965331 h 4730262"/>
              <a:gd name="connsiteX99" fmla="*/ 6831218 w 7777262"/>
              <a:gd name="connsiteY99" fmla="*/ 4229100 h 4730262"/>
              <a:gd name="connsiteX100" fmla="*/ 6672956 w 7777262"/>
              <a:gd name="connsiteY100" fmla="*/ 4273062 h 4730262"/>
              <a:gd name="connsiteX101" fmla="*/ 6470733 w 7777262"/>
              <a:gd name="connsiteY101" fmla="*/ 4299439 h 4730262"/>
              <a:gd name="connsiteX102" fmla="*/ 6365226 w 7777262"/>
              <a:gd name="connsiteY102" fmla="*/ 4325816 h 4730262"/>
              <a:gd name="connsiteX103" fmla="*/ 6206964 w 7777262"/>
              <a:gd name="connsiteY103" fmla="*/ 4360985 h 4730262"/>
              <a:gd name="connsiteX104" fmla="*/ 6022326 w 7777262"/>
              <a:gd name="connsiteY104" fmla="*/ 4413739 h 4730262"/>
              <a:gd name="connsiteX105" fmla="*/ 5749764 w 7777262"/>
              <a:gd name="connsiteY105" fmla="*/ 4475285 h 4730262"/>
              <a:gd name="connsiteX106" fmla="*/ 5644256 w 7777262"/>
              <a:gd name="connsiteY106" fmla="*/ 4510454 h 4730262"/>
              <a:gd name="connsiteX107" fmla="*/ 5406864 w 7777262"/>
              <a:gd name="connsiteY107" fmla="*/ 4563208 h 4730262"/>
              <a:gd name="connsiteX108" fmla="*/ 5283772 w 7777262"/>
              <a:gd name="connsiteY108" fmla="*/ 4598377 h 4730262"/>
              <a:gd name="connsiteX109" fmla="*/ 5178264 w 7777262"/>
              <a:gd name="connsiteY109" fmla="*/ 4624754 h 4730262"/>
              <a:gd name="connsiteX110" fmla="*/ 4940872 w 7777262"/>
              <a:gd name="connsiteY110" fmla="*/ 4695092 h 4730262"/>
              <a:gd name="connsiteX111" fmla="*/ 4677103 w 7777262"/>
              <a:gd name="connsiteY111" fmla="*/ 4730262 h 4730262"/>
              <a:gd name="connsiteX112" fmla="*/ 4211110 w 7777262"/>
              <a:gd name="connsiteY112" fmla="*/ 4703885 h 4730262"/>
              <a:gd name="connsiteX113" fmla="*/ 3771495 w 7777262"/>
              <a:gd name="connsiteY113" fmla="*/ 4695092 h 4730262"/>
              <a:gd name="connsiteX114" fmla="*/ 3463764 w 7777262"/>
              <a:gd name="connsiteY114" fmla="*/ 4659923 h 4730262"/>
              <a:gd name="connsiteX115" fmla="*/ 3375841 w 7777262"/>
              <a:gd name="connsiteY115" fmla="*/ 4651131 h 4730262"/>
              <a:gd name="connsiteX116" fmla="*/ 3296710 w 7777262"/>
              <a:gd name="connsiteY116" fmla="*/ 4642339 h 4730262"/>
              <a:gd name="connsiteX117" fmla="*/ 3138449 w 7777262"/>
              <a:gd name="connsiteY117" fmla="*/ 4633546 h 4730262"/>
              <a:gd name="connsiteX118" fmla="*/ 2918641 w 7777262"/>
              <a:gd name="connsiteY118" fmla="*/ 4615962 h 4730262"/>
              <a:gd name="connsiteX119" fmla="*/ 2777964 w 7777262"/>
              <a:gd name="connsiteY119" fmla="*/ 4598377 h 4730262"/>
              <a:gd name="connsiteX120" fmla="*/ 2584533 w 7777262"/>
              <a:gd name="connsiteY120" fmla="*/ 4572000 h 4730262"/>
              <a:gd name="connsiteX121" fmla="*/ 2452649 w 7777262"/>
              <a:gd name="connsiteY121" fmla="*/ 4554416 h 4730262"/>
              <a:gd name="connsiteX122" fmla="*/ 2294387 w 7777262"/>
              <a:gd name="connsiteY122" fmla="*/ 4536831 h 4730262"/>
              <a:gd name="connsiteX123" fmla="*/ 2153710 w 7777262"/>
              <a:gd name="connsiteY123" fmla="*/ 4519246 h 4730262"/>
              <a:gd name="connsiteX124" fmla="*/ 2074579 w 7777262"/>
              <a:gd name="connsiteY124" fmla="*/ 4510454 h 4730262"/>
              <a:gd name="connsiteX125" fmla="*/ 2021826 w 7777262"/>
              <a:gd name="connsiteY125" fmla="*/ 4501662 h 4730262"/>
              <a:gd name="connsiteX126" fmla="*/ 1898733 w 7777262"/>
              <a:gd name="connsiteY126" fmla="*/ 4484077 h 4730262"/>
              <a:gd name="connsiteX127" fmla="*/ 1845979 w 7777262"/>
              <a:gd name="connsiteY127" fmla="*/ 4475285 h 4730262"/>
              <a:gd name="connsiteX128" fmla="*/ 1802018 w 7777262"/>
              <a:gd name="connsiteY128" fmla="*/ 4466492 h 4730262"/>
              <a:gd name="connsiteX129" fmla="*/ 1696510 w 7777262"/>
              <a:gd name="connsiteY129" fmla="*/ 4448908 h 4730262"/>
              <a:gd name="connsiteX130" fmla="*/ 1547041 w 7777262"/>
              <a:gd name="connsiteY130" fmla="*/ 4413739 h 4730262"/>
              <a:gd name="connsiteX131" fmla="*/ 1441533 w 7777262"/>
              <a:gd name="connsiteY131" fmla="*/ 4387362 h 4730262"/>
              <a:gd name="connsiteX132" fmla="*/ 1300856 w 7777262"/>
              <a:gd name="connsiteY132" fmla="*/ 4352192 h 4730262"/>
              <a:gd name="connsiteX133" fmla="*/ 1133803 w 7777262"/>
              <a:gd name="connsiteY133" fmla="*/ 4334608 h 4730262"/>
              <a:gd name="connsiteX134" fmla="*/ 975541 w 7777262"/>
              <a:gd name="connsiteY134" fmla="*/ 4273062 h 4730262"/>
              <a:gd name="connsiteX135" fmla="*/ 896410 w 7777262"/>
              <a:gd name="connsiteY135" fmla="*/ 4246685 h 4730262"/>
              <a:gd name="connsiteX136" fmla="*/ 826072 w 7777262"/>
              <a:gd name="connsiteY136" fmla="*/ 4220308 h 4730262"/>
              <a:gd name="connsiteX137" fmla="*/ 773318 w 7777262"/>
              <a:gd name="connsiteY137" fmla="*/ 4202723 h 4730262"/>
              <a:gd name="connsiteX138" fmla="*/ 720564 w 7777262"/>
              <a:gd name="connsiteY138" fmla="*/ 4176346 h 4730262"/>
              <a:gd name="connsiteX139" fmla="*/ 676603 w 7777262"/>
              <a:gd name="connsiteY139" fmla="*/ 4158762 h 4730262"/>
              <a:gd name="connsiteX140" fmla="*/ 509549 w 7777262"/>
              <a:gd name="connsiteY140" fmla="*/ 4026877 h 4730262"/>
              <a:gd name="connsiteX141" fmla="*/ 474379 w 7777262"/>
              <a:gd name="connsiteY141" fmla="*/ 4000500 h 4730262"/>
              <a:gd name="connsiteX142" fmla="*/ 412833 w 7777262"/>
              <a:gd name="connsiteY142" fmla="*/ 3938954 h 4730262"/>
              <a:gd name="connsiteX143" fmla="*/ 377664 w 7777262"/>
              <a:gd name="connsiteY143" fmla="*/ 3903785 h 4730262"/>
              <a:gd name="connsiteX144" fmla="*/ 360079 w 7777262"/>
              <a:gd name="connsiteY144" fmla="*/ 3877408 h 4730262"/>
              <a:gd name="connsiteX145" fmla="*/ 324910 w 7777262"/>
              <a:gd name="connsiteY145" fmla="*/ 3842239 h 4730262"/>
              <a:gd name="connsiteX146" fmla="*/ 307326 w 7777262"/>
              <a:gd name="connsiteY146" fmla="*/ 3815862 h 4730262"/>
              <a:gd name="connsiteX147" fmla="*/ 254572 w 7777262"/>
              <a:gd name="connsiteY147" fmla="*/ 3745523 h 4730262"/>
              <a:gd name="connsiteX148" fmla="*/ 201818 w 7777262"/>
              <a:gd name="connsiteY148" fmla="*/ 3648808 h 4730262"/>
              <a:gd name="connsiteX149" fmla="*/ 184233 w 7777262"/>
              <a:gd name="connsiteY149" fmla="*/ 3604846 h 4730262"/>
              <a:gd name="connsiteX150" fmla="*/ 105103 w 7777262"/>
              <a:gd name="connsiteY150" fmla="*/ 3455377 h 4730262"/>
              <a:gd name="connsiteX151" fmla="*/ 69933 w 7777262"/>
              <a:gd name="connsiteY151" fmla="*/ 3349869 h 4730262"/>
              <a:gd name="connsiteX152" fmla="*/ 52349 w 7777262"/>
              <a:gd name="connsiteY152" fmla="*/ 3297116 h 4730262"/>
              <a:gd name="connsiteX153" fmla="*/ 43556 w 7777262"/>
              <a:gd name="connsiteY153" fmla="*/ 3253154 h 4730262"/>
              <a:gd name="connsiteX154" fmla="*/ 17179 w 7777262"/>
              <a:gd name="connsiteY154" fmla="*/ 3112477 h 4730262"/>
              <a:gd name="connsiteX155" fmla="*/ 8387 w 7777262"/>
              <a:gd name="connsiteY155" fmla="*/ 3024554 h 4730262"/>
              <a:gd name="connsiteX156" fmla="*/ 149064 w 7777262"/>
              <a:gd name="connsiteY156" fmla="*/ 2901461 h 4730262"/>
              <a:gd name="connsiteX157" fmla="*/ 140272 w 7777262"/>
              <a:gd name="connsiteY157" fmla="*/ 2699238 h 4730262"/>
              <a:gd name="connsiteX0" fmla="*/ 128496 w 7765486"/>
              <a:gd name="connsiteY0" fmla="*/ 2699238 h 4730262"/>
              <a:gd name="connsiteX1" fmla="*/ 207627 w 7765486"/>
              <a:gd name="connsiteY1" fmla="*/ 1740877 h 4730262"/>
              <a:gd name="connsiteX2" fmla="*/ 198834 w 7765486"/>
              <a:gd name="connsiteY2" fmla="*/ 1644162 h 4730262"/>
              <a:gd name="connsiteX3" fmla="*/ 207627 w 7765486"/>
              <a:gd name="connsiteY3" fmla="*/ 1318846 h 4730262"/>
              <a:gd name="connsiteX4" fmla="*/ 216419 w 7765486"/>
              <a:gd name="connsiteY4" fmla="*/ 1222131 h 4730262"/>
              <a:gd name="connsiteX5" fmla="*/ 234003 w 7765486"/>
              <a:gd name="connsiteY5" fmla="*/ 1169377 h 4730262"/>
              <a:gd name="connsiteX6" fmla="*/ 277965 w 7765486"/>
              <a:gd name="connsiteY6" fmla="*/ 1072662 h 4730262"/>
              <a:gd name="connsiteX7" fmla="*/ 313134 w 7765486"/>
              <a:gd name="connsiteY7" fmla="*/ 984739 h 4730262"/>
              <a:gd name="connsiteX8" fmla="*/ 339511 w 7765486"/>
              <a:gd name="connsiteY8" fmla="*/ 931985 h 4730262"/>
              <a:gd name="connsiteX9" fmla="*/ 357096 w 7765486"/>
              <a:gd name="connsiteY9" fmla="*/ 879231 h 4730262"/>
              <a:gd name="connsiteX10" fmla="*/ 462603 w 7765486"/>
              <a:gd name="connsiteY10" fmla="*/ 694592 h 4730262"/>
              <a:gd name="connsiteX11" fmla="*/ 532942 w 7765486"/>
              <a:gd name="connsiteY11" fmla="*/ 615462 h 4730262"/>
              <a:gd name="connsiteX12" fmla="*/ 585696 w 7765486"/>
              <a:gd name="connsiteY12" fmla="*/ 571500 h 4730262"/>
              <a:gd name="connsiteX13" fmla="*/ 664827 w 7765486"/>
              <a:gd name="connsiteY13" fmla="*/ 509954 h 4730262"/>
              <a:gd name="connsiteX14" fmla="*/ 699996 w 7765486"/>
              <a:gd name="connsiteY14" fmla="*/ 501162 h 4730262"/>
              <a:gd name="connsiteX15" fmla="*/ 761542 w 7765486"/>
              <a:gd name="connsiteY15" fmla="*/ 474785 h 4730262"/>
              <a:gd name="connsiteX16" fmla="*/ 805503 w 7765486"/>
              <a:gd name="connsiteY16" fmla="*/ 457200 h 4730262"/>
              <a:gd name="connsiteX17" fmla="*/ 858257 w 7765486"/>
              <a:gd name="connsiteY17" fmla="*/ 448408 h 4730262"/>
              <a:gd name="connsiteX18" fmla="*/ 911011 w 7765486"/>
              <a:gd name="connsiteY18" fmla="*/ 430823 h 4730262"/>
              <a:gd name="connsiteX19" fmla="*/ 990142 w 7765486"/>
              <a:gd name="connsiteY19" fmla="*/ 413239 h 4730262"/>
              <a:gd name="connsiteX20" fmla="*/ 1078065 w 7765486"/>
              <a:gd name="connsiteY20" fmla="*/ 395654 h 4730262"/>
              <a:gd name="connsiteX21" fmla="*/ 1148403 w 7765486"/>
              <a:gd name="connsiteY21" fmla="*/ 378069 h 4730262"/>
              <a:gd name="connsiteX22" fmla="*/ 1245119 w 7765486"/>
              <a:gd name="connsiteY22" fmla="*/ 404446 h 4730262"/>
              <a:gd name="connsiteX23" fmla="*/ 1271496 w 7765486"/>
              <a:gd name="connsiteY23" fmla="*/ 422031 h 4730262"/>
              <a:gd name="connsiteX24" fmla="*/ 1359419 w 7765486"/>
              <a:gd name="connsiteY24" fmla="*/ 439616 h 4730262"/>
              <a:gd name="connsiteX25" fmla="*/ 1456134 w 7765486"/>
              <a:gd name="connsiteY25" fmla="*/ 474785 h 4730262"/>
              <a:gd name="connsiteX26" fmla="*/ 1508888 w 7765486"/>
              <a:gd name="connsiteY26" fmla="*/ 492369 h 4730262"/>
              <a:gd name="connsiteX27" fmla="*/ 1579227 w 7765486"/>
              <a:gd name="connsiteY27" fmla="*/ 518746 h 4730262"/>
              <a:gd name="connsiteX28" fmla="*/ 1640773 w 7765486"/>
              <a:gd name="connsiteY28" fmla="*/ 571500 h 4730262"/>
              <a:gd name="connsiteX29" fmla="*/ 1667150 w 7765486"/>
              <a:gd name="connsiteY29" fmla="*/ 606669 h 4730262"/>
              <a:gd name="connsiteX30" fmla="*/ 1693527 w 7765486"/>
              <a:gd name="connsiteY30" fmla="*/ 694592 h 4730262"/>
              <a:gd name="connsiteX31" fmla="*/ 1702319 w 7765486"/>
              <a:gd name="connsiteY31" fmla="*/ 747346 h 4730262"/>
              <a:gd name="connsiteX32" fmla="*/ 1728696 w 7765486"/>
              <a:gd name="connsiteY32" fmla="*/ 852854 h 4730262"/>
              <a:gd name="connsiteX33" fmla="*/ 1728696 w 7765486"/>
              <a:gd name="connsiteY33" fmla="*/ 1266092 h 4730262"/>
              <a:gd name="connsiteX34" fmla="*/ 1719903 w 7765486"/>
              <a:gd name="connsiteY34" fmla="*/ 2048608 h 4730262"/>
              <a:gd name="connsiteX35" fmla="*/ 1728696 w 7765486"/>
              <a:gd name="connsiteY35" fmla="*/ 2189285 h 4730262"/>
              <a:gd name="connsiteX36" fmla="*/ 1737488 w 7765486"/>
              <a:gd name="connsiteY36" fmla="*/ 2215662 h 4730262"/>
              <a:gd name="connsiteX37" fmla="*/ 1755073 w 7765486"/>
              <a:gd name="connsiteY37" fmla="*/ 2373923 h 4730262"/>
              <a:gd name="connsiteX38" fmla="*/ 1781450 w 7765486"/>
              <a:gd name="connsiteY38" fmla="*/ 2435469 h 4730262"/>
              <a:gd name="connsiteX39" fmla="*/ 1790242 w 7765486"/>
              <a:gd name="connsiteY39" fmla="*/ 2470639 h 4730262"/>
              <a:gd name="connsiteX40" fmla="*/ 1807827 w 7765486"/>
              <a:gd name="connsiteY40" fmla="*/ 2523392 h 4730262"/>
              <a:gd name="connsiteX41" fmla="*/ 1816619 w 7765486"/>
              <a:gd name="connsiteY41" fmla="*/ 2549769 h 4730262"/>
              <a:gd name="connsiteX42" fmla="*/ 1834203 w 7765486"/>
              <a:gd name="connsiteY42" fmla="*/ 2584939 h 4730262"/>
              <a:gd name="connsiteX43" fmla="*/ 1842996 w 7765486"/>
              <a:gd name="connsiteY43" fmla="*/ 2637692 h 4730262"/>
              <a:gd name="connsiteX44" fmla="*/ 1860580 w 7765486"/>
              <a:gd name="connsiteY44" fmla="*/ 2681654 h 4730262"/>
              <a:gd name="connsiteX45" fmla="*/ 1869373 w 7765486"/>
              <a:gd name="connsiteY45" fmla="*/ 2708031 h 4730262"/>
              <a:gd name="connsiteX46" fmla="*/ 1904542 w 7765486"/>
              <a:gd name="connsiteY46" fmla="*/ 2804746 h 4730262"/>
              <a:gd name="connsiteX47" fmla="*/ 1957296 w 7765486"/>
              <a:gd name="connsiteY47" fmla="*/ 2857500 h 4730262"/>
              <a:gd name="connsiteX48" fmla="*/ 1974880 w 7765486"/>
              <a:gd name="connsiteY48" fmla="*/ 2883877 h 4730262"/>
              <a:gd name="connsiteX49" fmla="*/ 2027634 w 7765486"/>
              <a:gd name="connsiteY49" fmla="*/ 2919046 h 4730262"/>
              <a:gd name="connsiteX50" fmla="*/ 2080388 w 7765486"/>
              <a:gd name="connsiteY50" fmla="*/ 2963008 h 4730262"/>
              <a:gd name="connsiteX51" fmla="*/ 2133142 w 7765486"/>
              <a:gd name="connsiteY51" fmla="*/ 2998177 h 4730262"/>
              <a:gd name="connsiteX52" fmla="*/ 2212273 w 7765486"/>
              <a:gd name="connsiteY52" fmla="*/ 3024554 h 4730262"/>
              <a:gd name="connsiteX53" fmla="*/ 2317780 w 7765486"/>
              <a:gd name="connsiteY53" fmla="*/ 3077308 h 4730262"/>
              <a:gd name="connsiteX54" fmla="*/ 2344157 w 7765486"/>
              <a:gd name="connsiteY54" fmla="*/ 3086100 h 4730262"/>
              <a:gd name="connsiteX55" fmla="*/ 2432080 w 7765486"/>
              <a:gd name="connsiteY55" fmla="*/ 3112477 h 4730262"/>
              <a:gd name="connsiteX56" fmla="*/ 2766188 w 7765486"/>
              <a:gd name="connsiteY56" fmla="*/ 3094892 h 4730262"/>
              <a:gd name="connsiteX57" fmla="*/ 2818942 w 7765486"/>
              <a:gd name="connsiteY57" fmla="*/ 3077308 h 4730262"/>
              <a:gd name="connsiteX58" fmla="*/ 2977203 w 7765486"/>
              <a:gd name="connsiteY58" fmla="*/ 3068516 h 4730262"/>
              <a:gd name="connsiteX59" fmla="*/ 3434403 w 7765486"/>
              <a:gd name="connsiteY59" fmla="*/ 3042139 h 4730262"/>
              <a:gd name="connsiteX60" fmla="*/ 3513534 w 7765486"/>
              <a:gd name="connsiteY60" fmla="*/ 3033346 h 4730262"/>
              <a:gd name="connsiteX61" fmla="*/ 4735665 w 7765486"/>
              <a:gd name="connsiteY61" fmla="*/ 3059723 h 4730262"/>
              <a:gd name="connsiteX62" fmla="*/ 4911511 w 7765486"/>
              <a:gd name="connsiteY62" fmla="*/ 3050931 h 4730262"/>
              <a:gd name="connsiteX63" fmla="*/ 4964265 w 7765486"/>
              <a:gd name="connsiteY63" fmla="*/ 3042139 h 4730262"/>
              <a:gd name="connsiteX64" fmla="*/ 5060980 w 7765486"/>
              <a:gd name="connsiteY64" fmla="*/ 3033346 h 4730262"/>
              <a:gd name="connsiteX65" fmla="*/ 5175280 w 7765486"/>
              <a:gd name="connsiteY65" fmla="*/ 2998177 h 4730262"/>
              <a:gd name="connsiteX66" fmla="*/ 5210450 w 7765486"/>
              <a:gd name="connsiteY66" fmla="*/ 2945423 h 4730262"/>
              <a:gd name="connsiteX67" fmla="*/ 5289580 w 7765486"/>
              <a:gd name="connsiteY67" fmla="*/ 2857500 h 4730262"/>
              <a:gd name="connsiteX68" fmla="*/ 5324750 w 7765486"/>
              <a:gd name="connsiteY68" fmla="*/ 2822331 h 4730262"/>
              <a:gd name="connsiteX69" fmla="*/ 5351127 w 7765486"/>
              <a:gd name="connsiteY69" fmla="*/ 2778369 h 4730262"/>
              <a:gd name="connsiteX70" fmla="*/ 5377503 w 7765486"/>
              <a:gd name="connsiteY70" fmla="*/ 2743200 h 4730262"/>
              <a:gd name="connsiteX71" fmla="*/ 5430257 w 7765486"/>
              <a:gd name="connsiteY71" fmla="*/ 2576146 h 4730262"/>
              <a:gd name="connsiteX72" fmla="*/ 5447842 w 7765486"/>
              <a:gd name="connsiteY72" fmla="*/ 2532185 h 4730262"/>
              <a:gd name="connsiteX73" fmla="*/ 5483011 w 7765486"/>
              <a:gd name="connsiteY73" fmla="*/ 2400300 h 4730262"/>
              <a:gd name="connsiteX74" fmla="*/ 5474219 w 7765486"/>
              <a:gd name="connsiteY74" fmla="*/ 1802423 h 4730262"/>
              <a:gd name="connsiteX75" fmla="*/ 5456634 w 7765486"/>
              <a:gd name="connsiteY75" fmla="*/ 1714500 h 4730262"/>
              <a:gd name="connsiteX76" fmla="*/ 5439050 w 7765486"/>
              <a:gd name="connsiteY76" fmla="*/ 1617785 h 4730262"/>
              <a:gd name="connsiteX77" fmla="*/ 5421465 w 7765486"/>
              <a:gd name="connsiteY77" fmla="*/ 1459523 h 4730262"/>
              <a:gd name="connsiteX78" fmla="*/ 5465427 w 7765486"/>
              <a:gd name="connsiteY78" fmla="*/ 896816 h 4730262"/>
              <a:gd name="connsiteX79" fmla="*/ 5694027 w 7765486"/>
              <a:gd name="connsiteY79" fmla="*/ 439616 h 4730262"/>
              <a:gd name="connsiteX80" fmla="*/ 5905042 w 7765486"/>
              <a:gd name="connsiteY80" fmla="*/ 281354 h 4730262"/>
              <a:gd name="connsiteX81" fmla="*/ 6054511 w 7765486"/>
              <a:gd name="connsiteY81" fmla="*/ 211016 h 4730262"/>
              <a:gd name="connsiteX82" fmla="*/ 6239150 w 7765486"/>
              <a:gd name="connsiteY82" fmla="*/ 105508 h 4730262"/>
              <a:gd name="connsiteX83" fmla="*/ 6626011 w 7765486"/>
              <a:gd name="connsiteY83" fmla="*/ 0 h 4730262"/>
              <a:gd name="connsiteX84" fmla="*/ 6977703 w 7765486"/>
              <a:gd name="connsiteY84" fmla="*/ 26377 h 4730262"/>
              <a:gd name="connsiteX85" fmla="*/ 7065627 w 7765486"/>
              <a:gd name="connsiteY85" fmla="*/ 79131 h 4730262"/>
              <a:gd name="connsiteX86" fmla="*/ 7320603 w 7765486"/>
              <a:gd name="connsiteY86" fmla="*/ 465992 h 4730262"/>
              <a:gd name="connsiteX87" fmla="*/ 7514034 w 7765486"/>
              <a:gd name="connsiteY87" fmla="*/ 1011116 h 4730262"/>
              <a:gd name="connsiteX88" fmla="*/ 7610750 w 7765486"/>
              <a:gd name="connsiteY88" fmla="*/ 1459523 h 4730262"/>
              <a:gd name="connsiteX89" fmla="*/ 7672296 w 7765486"/>
              <a:gd name="connsiteY89" fmla="*/ 1670539 h 4730262"/>
              <a:gd name="connsiteX90" fmla="*/ 7725050 w 7765486"/>
              <a:gd name="connsiteY90" fmla="*/ 2039816 h 4730262"/>
              <a:gd name="connsiteX91" fmla="*/ 7751427 w 7765486"/>
              <a:gd name="connsiteY91" fmla="*/ 2198077 h 4730262"/>
              <a:gd name="connsiteX92" fmla="*/ 7742634 w 7765486"/>
              <a:gd name="connsiteY92" fmla="*/ 2822331 h 4730262"/>
              <a:gd name="connsiteX93" fmla="*/ 7601957 w 7765486"/>
              <a:gd name="connsiteY93" fmla="*/ 3147646 h 4730262"/>
              <a:gd name="connsiteX94" fmla="*/ 7531619 w 7765486"/>
              <a:gd name="connsiteY94" fmla="*/ 3253154 h 4730262"/>
              <a:gd name="connsiteX95" fmla="*/ 7443696 w 7765486"/>
              <a:gd name="connsiteY95" fmla="*/ 3358662 h 4730262"/>
              <a:gd name="connsiteX96" fmla="*/ 7329396 w 7765486"/>
              <a:gd name="connsiteY96" fmla="*/ 3552092 h 4730262"/>
              <a:gd name="connsiteX97" fmla="*/ 7109588 w 7765486"/>
              <a:gd name="connsiteY97" fmla="*/ 3842239 h 4730262"/>
              <a:gd name="connsiteX98" fmla="*/ 7021665 w 7765486"/>
              <a:gd name="connsiteY98" fmla="*/ 3965331 h 4730262"/>
              <a:gd name="connsiteX99" fmla="*/ 6819442 w 7765486"/>
              <a:gd name="connsiteY99" fmla="*/ 4229100 h 4730262"/>
              <a:gd name="connsiteX100" fmla="*/ 6661180 w 7765486"/>
              <a:gd name="connsiteY100" fmla="*/ 4273062 h 4730262"/>
              <a:gd name="connsiteX101" fmla="*/ 6458957 w 7765486"/>
              <a:gd name="connsiteY101" fmla="*/ 4299439 h 4730262"/>
              <a:gd name="connsiteX102" fmla="*/ 6353450 w 7765486"/>
              <a:gd name="connsiteY102" fmla="*/ 4325816 h 4730262"/>
              <a:gd name="connsiteX103" fmla="*/ 6195188 w 7765486"/>
              <a:gd name="connsiteY103" fmla="*/ 4360985 h 4730262"/>
              <a:gd name="connsiteX104" fmla="*/ 6010550 w 7765486"/>
              <a:gd name="connsiteY104" fmla="*/ 4413739 h 4730262"/>
              <a:gd name="connsiteX105" fmla="*/ 5737988 w 7765486"/>
              <a:gd name="connsiteY105" fmla="*/ 4475285 h 4730262"/>
              <a:gd name="connsiteX106" fmla="*/ 5632480 w 7765486"/>
              <a:gd name="connsiteY106" fmla="*/ 4510454 h 4730262"/>
              <a:gd name="connsiteX107" fmla="*/ 5395088 w 7765486"/>
              <a:gd name="connsiteY107" fmla="*/ 4563208 h 4730262"/>
              <a:gd name="connsiteX108" fmla="*/ 5271996 w 7765486"/>
              <a:gd name="connsiteY108" fmla="*/ 4598377 h 4730262"/>
              <a:gd name="connsiteX109" fmla="*/ 5166488 w 7765486"/>
              <a:gd name="connsiteY109" fmla="*/ 4624754 h 4730262"/>
              <a:gd name="connsiteX110" fmla="*/ 4929096 w 7765486"/>
              <a:gd name="connsiteY110" fmla="*/ 4695092 h 4730262"/>
              <a:gd name="connsiteX111" fmla="*/ 4665327 w 7765486"/>
              <a:gd name="connsiteY111" fmla="*/ 4730262 h 4730262"/>
              <a:gd name="connsiteX112" fmla="*/ 4199334 w 7765486"/>
              <a:gd name="connsiteY112" fmla="*/ 4703885 h 4730262"/>
              <a:gd name="connsiteX113" fmla="*/ 3759719 w 7765486"/>
              <a:gd name="connsiteY113" fmla="*/ 4695092 h 4730262"/>
              <a:gd name="connsiteX114" fmla="*/ 3451988 w 7765486"/>
              <a:gd name="connsiteY114" fmla="*/ 4659923 h 4730262"/>
              <a:gd name="connsiteX115" fmla="*/ 3364065 w 7765486"/>
              <a:gd name="connsiteY115" fmla="*/ 4651131 h 4730262"/>
              <a:gd name="connsiteX116" fmla="*/ 3284934 w 7765486"/>
              <a:gd name="connsiteY116" fmla="*/ 4642339 h 4730262"/>
              <a:gd name="connsiteX117" fmla="*/ 3126673 w 7765486"/>
              <a:gd name="connsiteY117" fmla="*/ 4633546 h 4730262"/>
              <a:gd name="connsiteX118" fmla="*/ 2906865 w 7765486"/>
              <a:gd name="connsiteY118" fmla="*/ 4615962 h 4730262"/>
              <a:gd name="connsiteX119" fmla="*/ 2766188 w 7765486"/>
              <a:gd name="connsiteY119" fmla="*/ 4598377 h 4730262"/>
              <a:gd name="connsiteX120" fmla="*/ 2572757 w 7765486"/>
              <a:gd name="connsiteY120" fmla="*/ 4572000 h 4730262"/>
              <a:gd name="connsiteX121" fmla="*/ 2440873 w 7765486"/>
              <a:gd name="connsiteY121" fmla="*/ 4554416 h 4730262"/>
              <a:gd name="connsiteX122" fmla="*/ 2282611 w 7765486"/>
              <a:gd name="connsiteY122" fmla="*/ 4536831 h 4730262"/>
              <a:gd name="connsiteX123" fmla="*/ 2141934 w 7765486"/>
              <a:gd name="connsiteY123" fmla="*/ 4519246 h 4730262"/>
              <a:gd name="connsiteX124" fmla="*/ 2062803 w 7765486"/>
              <a:gd name="connsiteY124" fmla="*/ 4510454 h 4730262"/>
              <a:gd name="connsiteX125" fmla="*/ 2010050 w 7765486"/>
              <a:gd name="connsiteY125" fmla="*/ 4501662 h 4730262"/>
              <a:gd name="connsiteX126" fmla="*/ 1886957 w 7765486"/>
              <a:gd name="connsiteY126" fmla="*/ 4484077 h 4730262"/>
              <a:gd name="connsiteX127" fmla="*/ 1834203 w 7765486"/>
              <a:gd name="connsiteY127" fmla="*/ 4475285 h 4730262"/>
              <a:gd name="connsiteX128" fmla="*/ 1790242 w 7765486"/>
              <a:gd name="connsiteY128" fmla="*/ 4466492 h 4730262"/>
              <a:gd name="connsiteX129" fmla="*/ 1684734 w 7765486"/>
              <a:gd name="connsiteY129" fmla="*/ 4448908 h 4730262"/>
              <a:gd name="connsiteX130" fmla="*/ 1535265 w 7765486"/>
              <a:gd name="connsiteY130" fmla="*/ 4413739 h 4730262"/>
              <a:gd name="connsiteX131" fmla="*/ 1429757 w 7765486"/>
              <a:gd name="connsiteY131" fmla="*/ 4387362 h 4730262"/>
              <a:gd name="connsiteX132" fmla="*/ 1289080 w 7765486"/>
              <a:gd name="connsiteY132" fmla="*/ 4352192 h 4730262"/>
              <a:gd name="connsiteX133" fmla="*/ 1122027 w 7765486"/>
              <a:gd name="connsiteY133" fmla="*/ 4334608 h 4730262"/>
              <a:gd name="connsiteX134" fmla="*/ 963765 w 7765486"/>
              <a:gd name="connsiteY134" fmla="*/ 4273062 h 4730262"/>
              <a:gd name="connsiteX135" fmla="*/ 884634 w 7765486"/>
              <a:gd name="connsiteY135" fmla="*/ 4246685 h 4730262"/>
              <a:gd name="connsiteX136" fmla="*/ 814296 w 7765486"/>
              <a:gd name="connsiteY136" fmla="*/ 4220308 h 4730262"/>
              <a:gd name="connsiteX137" fmla="*/ 761542 w 7765486"/>
              <a:gd name="connsiteY137" fmla="*/ 4202723 h 4730262"/>
              <a:gd name="connsiteX138" fmla="*/ 708788 w 7765486"/>
              <a:gd name="connsiteY138" fmla="*/ 4176346 h 4730262"/>
              <a:gd name="connsiteX139" fmla="*/ 664827 w 7765486"/>
              <a:gd name="connsiteY139" fmla="*/ 4158762 h 4730262"/>
              <a:gd name="connsiteX140" fmla="*/ 497773 w 7765486"/>
              <a:gd name="connsiteY140" fmla="*/ 4026877 h 4730262"/>
              <a:gd name="connsiteX141" fmla="*/ 462603 w 7765486"/>
              <a:gd name="connsiteY141" fmla="*/ 4000500 h 4730262"/>
              <a:gd name="connsiteX142" fmla="*/ 401057 w 7765486"/>
              <a:gd name="connsiteY142" fmla="*/ 3938954 h 4730262"/>
              <a:gd name="connsiteX143" fmla="*/ 365888 w 7765486"/>
              <a:gd name="connsiteY143" fmla="*/ 3903785 h 4730262"/>
              <a:gd name="connsiteX144" fmla="*/ 348303 w 7765486"/>
              <a:gd name="connsiteY144" fmla="*/ 3877408 h 4730262"/>
              <a:gd name="connsiteX145" fmla="*/ 313134 w 7765486"/>
              <a:gd name="connsiteY145" fmla="*/ 3842239 h 4730262"/>
              <a:gd name="connsiteX146" fmla="*/ 295550 w 7765486"/>
              <a:gd name="connsiteY146" fmla="*/ 3815862 h 4730262"/>
              <a:gd name="connsiteX147" fmla="*/ 242796 w 7765486"/>
              <a:gd name="connsiteY147" fmla="*/ 3745523 h 4730262"/>
              <a:gd name="connsiteX148" fmla="*/ 190042 w 7765486"/>
              <a:gd name="connsiteY148" fmla="*/ 3648808 h 4730262"/>
              <a:gd name="connsiteX149" fmla="*/ 172457 w 7765486"/>
              <a:gd name="connsiteY149" fmla="*/ 3604846 h 4730262"/>
              <a:gd name="connsiteX150" fmla="*/ 93327 w 7765486"/>
              <a:gd name="connsiteY150" fmla="*/ 3455377 h 4730262"/>
              <a:gd name="connsiteX151" fmla="*/ 58157 w 7765486"/>
              <a:gd name="connsiteY151" fmla="*/ 3349869 h 4730262"/>
              <a:gd name="connsiteX152" fmla="*/ 40573 w 7765486"/>
              <a:gd name="connsiteY152" fmla="*/ 3297116 h 4730262"/>
              <a:gd name="connsiteX153" fmla="*/ 31780 w 7765486"/>
              <a:gd name="connsiteY153" fmla="*/ 3253154 h 4730262"/>
              <a:gd name="connsiteX154" fmla="*/ 5403 w 7765486"/>
              <a:gd name="connsiteY154" fmla="*/ 3112477 h 4730262"/>
              <a:gd name="connsiteX155" fmla="*/ 137288 w 7765486"/>
              <a:gd name="connsiteY155" fmla="*/ 2901461 h 4730262"/>
              <a:gd name="connsiteX156" fmla="*/ 128496 w 7765486"/>
              <a:gd name="connsiteY156" fmla="*/ 2699238 h 4730262"/>
              <a:gd name="connsiteX0" fmla="*/ 102568 w 7739558"/>
              <a:gd name="connsiteY0" fmla="*/ 2699238 h 4730262"/>
              <a:gd name="connsiteX1" fmla="*/ 181699 w 7739558"/>
              <a:gd name="connsiteY1" fmla="*/ 1740877 h 4730262"/>
              <a:gd name="connsiteX2" fmla="*/ 172906 w 7739558"/>
              <a:gd name="connsiteY2" fmla="*/ 1644162 h 4730262"/>
              <a:gd name="connsiteX3" fmla="*/ 181699 w 7739558"/>
              <a:gd name="connsiteY3" fmla="*/ 1318846 h 4730262"/>
              <a:gd name="connsiteX4" fmla="*/ 190491 w 7739558"/>
              <a:gd name="connsiteY4" fmla="*/ 1222131 h 4730262"/>
              <a:gd name="connsiteX5" fmla="*/ 208075 w 7739558"/>
              <a:gd name="connsiteY5" fmla="*/ 1169377 h 4730262"/>
              <a:gd name="connsiteX6" fmla="*/ 252037 w 7739558"/>
              <a:gd name="connsiteY6" fmla="*/ 1072662 h 4730262"/>
              <a:gd name="connsiteX7" fmla="*/ 287206 w 7739558"/>
              <a:gd name="connsiteY7" fmla="*/ 984739 h 4730262"/>
              <a:gd name="connsiteX8" fmla="*/ 313583 w 7739558"/>
              <a:gd name="connsiteY8" fmla="*/ 931985 h 4730262"/>
              <a:gd name="connsiteX9" fmla="*/ 331168 w 7739558"/>
              <a:gd name="connsiteY9" fmla="*/ 879231 h 4730262"/>
              <a:gd name="connsiteX10" fmla="*/ 436675 w 7739558"/>
              <a:gd name="connsiteY10" fmla="*/ 694592 h 4730262"/>
              <a:gd name="connsiteX11" fmla="*/ 507014 w 7739558"/>
              <a:gd name="connsiteY11" fmla="*/ 615462 h 4730262"/>
              <a:gd name="connsiteX12" fmla="*/ 559768 w 7739558"/>
              <a:gd name="connsiteY12" fmla="*/ 571500 h 4730262"/>
              <a:gd name="connsiteX13" fmla="*/ 638899 w 7739558"/>
              <a:gd name="connsiteY13" fmla="*/ 509954 h 4730262"/>
              <a:gd name="connsiteX14" fmla="*/ 674068 w 7739558"/>
              <a:gd name="connsiteY14" fmla="*/ 501162 h 4730262"/>
              <a:gd name="connsiteX15" fmla="*/ 735614 w 7739558"/>
              <a:gd name="connsiteY15" fmla="*/ 474785 h 4730262"/>
              <a:gd name="connsiteX16" fmla="*/ 779575 w 7739558"/>
              <a:gd name="connsiteY16" fmla="*/ 457200 h 4730262"/>
              <a:gd name="connsiteX17" fmla="*/ 832329 w 7739558"/>
              <a:gd name="connsiteY17" fmla="*/ 448408 h 4730262"/>
              <a:gd name="connsiteX18" fmla="*/ 885083 w 7739558"/>
              <a:gd name="connsiteY18" fmla="*/ 430823 h 4730262"/>
              <a:gd name="connsiteX19" fmla="*/ 964214 w 7739558"/>
              <a:gd name="connsiteY19" fmla="*/ 413239 h 4730262"/>
              <a:gd name="connsiteX20" fmla="*/ 1052137 w 7739558"/>
              <a:gd name="connsiteY20" fmla="*/ 395654 h 4730262"/>
              <a:gd name="connsiteX21" fmla="*/ 1122475 w 7739558"/>
              <a:gd name="connsiteY21" fmla="*/ 378069 h 4730262"/>
              <a:gd name="connsiteX22" fmla="*/ 1219191 w 7739558"/>
              <a:gd name="connsiteY22" fmla="*/ 404446 h 4730262"/>
              <a:gd name="connsiteX23" fmla="*/ 1245568 w 7739558"/>
              <a:gd name="connsiteY23" fmla="*/ 422031 h 4730262"/>
              <a:gd name="connsiteX24" fmla="*/ 1333491 w 7739558"/>
              <a:gd name="connsiteY24" fmla="*/ 439616 h 4730262"/>
              <a:gd name="connsiteX25" fmla="*/ 1430206 w 7739558"/>
              <a:gd name="connsiteY25" fmla="*/ 474785 h 4730262"/>
              <a:gd name="connsiteX26" fmla="*/ 1482960 w 7739558"/>
              <a:gd name="connsiteY26" fmla="*/ 492369 h 4730262"/>
              <a:gd name="connsiteX27" fmla="*/ 1553299 w 7739558"/>
              <a:gd name="connsiteY27" fmla="*/ 518746 h 4730262"/>
              <a:gd name="connsiteX28" fmla="*/ 1614845 w 7739558"/>
              <a:gd name="connsiteY28" fmla="*/ 571500 h 4730262"/>
              <a:gd name="connsiteX29" fmla="*/ 1641222 w 7739558"/>
              <a:gd name="connsiteY29" fmla="*/ 606669 h 4730262"/>
              <a:gd name="connsiteX30" fmla="*/ 1667599 w 7739558"/>
              <a:gd name="connsiteY30" fmla="*/ 694592 h 4730262"/>
              <a:gd name="connsiteX31" fmla="*/ 1676391 w 7739558"/>
              <a:gd name="connsiteY31" fmla="*/ 747346 h 4730262"/>
              <a:gd name="connsiteX32" fmla="*/ 1702768 w 7739558"/>
              <a:gd name="connsiteY32" fmla="*/ 852854 h 4730262"/>
              <a:gd name="connsiteX33" fmla="*/ 1702768 w 7739558"/>
              <a:gd name="connsiteY33" fmla="*/ 1266092 h 4730262"/>
              <a:gd name="connsiteX34" fmla="*/ 1693975 w 7739558"/>
              <a:gd name="connsiteY34" fmla="*/ 2048608 h 4730262"/>
              <a:gd name="connsiteX35" fmla="*/ 1702768 w 7739558"/>
              <a:gd name="connsiteY35" fmla="*/ 2189285 h 4730262"/>
              <a:gd name="connsiteX36" fmla="*/ 1711560 w 7739558"/>
              <a:gd name="connsiteY36" fmla="*/ 2215662 h 4730262"/>
              <a:gd name="connsiteX37" fmla="*/ 1729145 w 7739558"/>
              <a:gd name="connsiteY37" fmla="*/ 2373923 h 4730262"/>
              <a:gd name="connsiteX38" fmla="*/ 1755522 w 7739558"/>
              <a:gd name="connsiteY38" fmla="*/ 2435469 h 4730262"/>
              <a:gd name="connsiteX39" fmla="*/ 1764314 w 7739558"/>
              <a:gd name="connsiteY39" fmla="*/ 2470639 h 4730262"/>
              <a:gd name="connsiteX40" fmla="*/ 1781899 w 7739558"/>
              <a:gd name="connsiteY40" fmla="*/ 2523392 h 4730262"/>
              <a:gd name="connsiteX41" fmla="*/ 1790691 w 7739558"/>
              <a:gd name="connsiteY41" fmla="*/ 2549769 h 4730262"/>
              <a:gd name="connsiteX42" fmla="*/ 1808275 w 7739558"/>
              <a:gd name="connsiteY42" fmla="*/ 2584939 h 4730262"/>
              <a:gd name="connsiteX43" fmla="*/ 1817068 w 7739558"/>
              <a:gd name="connsiteY43" fmla="*/ 2637692 h 4730262"/>
              <a:gd name="connsiteX44" fmla="*/ 1834652 w 7739558"/>
              <a:gd name="connsiteY44" fmla="*/ 2681654 h 4730262"/>
              <a:gd name="connsiteX45" fmla="*/ 1843445 w 7739558"/>
              <a:gd name="connsiteY45" fmla="*/ 2708031 h 4730262"/>
              <a:gd name="connsiteX46" fmla="*/ 1878614 w 7739558"/>
              <a:gd name="connsiteY46" fmla="*/ 2804746 h 4730262"/>
              <a:gd name="connsiteX47" fmla="*/ 1931368 w 7739558"/>
              <a:gd name="connsiteY47" fmla="*/ 2857500 h 4730262"/>
              <a:gd name="connsiteX48" fmla="*/ 1948952 w 7739558"/>
              <a:gd name="connsiteY48" fmla="*/ 2883877 h 4730262"/>
              <a:gd name="connsiteX49" fmla="*/ 2001706 w 7739558"/>
              <a:gd name="connsiteY49" fmla="*/ 2919046 h 4730262"/>
              <a:gd name="connsiteX50" fmla="*/ 2054460 w 7739558"/>
              <a:gd name="connsiteY50" fmla="*/ 2963008 h 4730262"/>
              <a:gd name="connsiteX51" fmla="*/ 2107214 w 7739558"/>
              <a:gd name="connsiteY51" fmla="*/ 2998177 h 4730262"/>
              <a:gd name="connsiteX52" fmla="*/ 2186345 w 7739558"/>
              <a:gd name="connsiteY52" fmla="*/ 3024554 h 4730262"/>
              <a:gd name="connsiteX53" fmla="*/ 2291852 w 7739558"/>
              <a:gd name="connsiteY53" fmla="*/ 3077308 h 4730262"/>
              <a:gd name="connsiteX54" fmla="*/ 2318229 w 7739558"/>
              <a:gd name="connsiteY54" fmla="*/ 3086100 h 4730262"/>
              <a:gd name="connsiteX55" fmla="*/ 2406152 w 7739558"/>
              <a:gd name="connsiteY55" fmla="*/ 3112477 h 4730262"/>
              <a:gd name="connsiteX56" fmla="*/ 2740260 w 7739558"/>
              <a:gd name="connsiteY56" fmla="*/ 3094892 h 4730262"/>
              <a:gd name="connsiteX57" fmla="*/ 2793014 w 7739558"/>
              <a:gd name="connsiteY57" fmla="*/ 3077308 h 4730262"/>
              <a:gd name="connsiteX58" fmla="*/ 2951275 w 7739558"/>
              <a:gd name="connsiteY58" fmla="*/ 3068516 h 4730262"/>
              <a:gd name="connsiteX59" fmla="*/ 3408475 w 7739558"/>
              <a:gd name="connsiteY59" fmla="*/ 3042139 h 4730262"/>
              <a:gd name="connsiteX60" fmla="*/ 3487606 w 7739558"/>
              <a:gd name="connsiteY60" fmla="*/ 3033346 h 4730262"/>
              <a:gd name="connsiteX61" fmla="*/ 4709737 w 7739558"/>
              <a:gd name="connsiteY61" fmla="*/ 3059723 h 4730262"/>
              <a:gd name="connsiteX62" fmla="*/ 4885583 w 7739558"/>
              <a:gd name="connsiteY62" fmla="*/ 3050931 h 4730262"/>
              <a:gd name="connsiteX63" fmla="*/ 4938337 w 7739558"/>
              <a:gd name="connsiteY63" fmla="*/ 3042139 h 4730262"/>
              <a:gd name="connsiteX64" fmla="*/ 5035052 w 7739558"/>
              <a:gd name="connsiteY64" fmla="*/ 3033346 h 4730262"/>
              <a:gd name="connsiteX65" fmla="*/ 5149352 w 7739558"/>
              <a:gd name="connsiteY65" fmla="*/ 2998177 h 4730262"/>
              <a:gd name="connsiteX66" fmla="*/ 5184522 w 7739558"/>
              <a:gd name="connsiteY66" fmla="*/ 2945423 h 4730262"/>
              <a:gd name="connsiteX67" fmla="*/ 5263652 w 7739558"/>
              <a:gd name="connsiteY67" fmla="*/ 2857500 h 4730262"/>
              <a:gd name="connsiteX68" fmla="*/ 5298822 w 7739558"/>
              <a:gd name="connsiteY68" fmla="*/ 2822331 h 4730262"/>
              <a:gd name="connsiteX69" fmla="*/ 5325199 w 7739558"/>
              <a:gd name="connsiteY69" fmla="*/ 2778369 h 4730262"/>
              <a:gd name="connsiteX70" fmla="*/ 5351575 w 7739558"/>
              <a:gd name="connsiteY70" fmla="*/ 2743200 h 4730262"/>
              <a:gd name="connsiteX71" fmla="*/ 5404329 w 7739558"/>
              <a:gd name="connsiteY71" fmla="*/ 2576146 h 4730262"/>
              <a:gd name="connsiteX72" fmla="*/ 5421914 w 7739558"/>
              <a:gd name="connsiteY72" fmla="*/ 2532185 h 4730262"/>
              <a:gd name="connsiteX73" fmla="*/ 5457083 w 7739558"/>
              <a:gd name="connsiteY73" fmla="*/ 2400300 h 4730262"/>
              <a:gd name="connsiteX74" fmla="*/ 5448291 w 7739558"/>
              <a:gd name="connsiteY74" fmla="*/ 1802423 h 4730262"/>
              <a:gd name="connsiteX75" fmla="*/ 5430706 w 7739558"/>
              <a:gd name="connsiteY75" fmla="*/ 1714500 h 4730262"/>
              <a:gd name="connsiteX76" fmla="*/ 5413122 w 7739558"/>
              <a:gd name="connsiteY76" fmla="*/ 1617785 h 4730262"/>
              <a:gd name="connsiteX77" fmla="*/ 5395537 w 7739558"/>
              <a:gd name="connsiteY77" fmla="*/ 1459523 h 4730262"/>
              <a:gd name="connsiteX78" fmla="*/ 5439499 w 7739558"/>
              <a:gd name="connsiteY78" fmla="*/ 896816 h 4730262"/>
              <a:gd name="connsiteX79" fmla="*/ 5668099 w 7739558"/>
              <a:gd name="connsiteY79" fmla="*/ 439616 h 4730262"/>
              <a:gd name="connsiteX80" fmla="*/ 5879114 w 7739558"/>
              <a:gd name="connsiteY80" fmla="*/ 281354 h 4730262"/>
              <a:gd name="connsiteX81" fmla="*/ 6028583 w 7739558"/>
              <a:gd name="connsiteY81" fmla="*/ 211016 h 4730262"/>
              <a:gd name="connsiteX82" fmla="*/ 6213222 w 7739558"/>
              <a:gd name="connsiteY82" fmla="*/ 105508 h 4730262"/>
              <a:gd name="connsiteX83" fmla="*/ 6600083 w 7739558"/>
              <a:gd name="connsiteY83" fmla="*/ 0 h 4730262"/>
              <a:gd name="connsiteX84" fmla="*/ 6951775 w 7739558"/>
              <a:gd name="connsiteY84" fmla="*/ 26377 h 4730262"/>
              <a:gd name="connsiteX85" fmla="*/ 7039699 w 7739558"/>
              <a:gd name="connsiteY85" fmla="*/ 79131 h 4730262"/>
              <a:gd name="connsiteX86" fmla="*/ 7294675 w 7739558"/>
              <a:gd name="connsiteY86" fmla="*/ 465992 h 4730262"/>
              <a:gd name="connsiteX87" fmla="*/ 7488106 w 7739558"/>
              <a:gd name="connsiteY87" fmla="*/ 1011116 h 4730262"/>
              <a:gd name="connsiteX88" fmla="*/ 7584822 w 7739558"/>
              <a:gd name="connsiteY88" fmla="*/ 1459523 h 4730262"/>
              <a:gd name="connsiteX89" fmla="*/ 7646368 w 7739558"/>
              <a:gd name="connsiteY89" fmla="*/ 1670539 h 4730262"/>
              <a:gd name="connsiteX90" fmla="*/ 7699122 w 7739558"/>
              <a:gd name="connsiteY90" fmla="*/ 2039816 h 4730262"/>
              <a:gd name="connsiteX91" fmla="*/ 7725499 w 7739558"/>
              <a:gd name="connsiteY91" fmla="*/ 2198077 h 4730262"/>
              <a:gd name="connsiteX92" fmla="*/ 7716706 w 7739558"/>
              <a:gd name="connsiteY92" fmla="*/ 2822331 h 4730262"/>
              <a:gd name="connsiteX93" fmla="*/ 7576029 w 7739558"/>
              <a:gd name="connsiteY93" fmla="*/ 3147646 h 4730262"/>
              <a:gd name="connsiteX94" fmla="*/ 7505691 w 7739558"/>
              <a:gd name="connsiteY94" fmla="*/ 3253154 h 4730262"/>
              <a:gd name="connsiteX95" fmla="*/ 7417768 w 7739558"/>
              <a:gd name="connsiteY95" fmla="*/ 3358662 h 4730262"/>
              <a:gd name="connsiteX96" fmla="*/ 7303468 w 7739558"/>
              <a:gd name="connsiteY96" fmla="*/ 3552092 h 4730262"/>
              <a:gd name="connsiteX97" fmla="*/ 7083660 w 7739558"/>
              <a:gd name="connsiteY97" fmla="*/ 3842239 h 4730262"/>
              <a:gd name="connsiteX98" fmla="*/ 6995737 w 7739558"/>
              <a:gd name="connsiteY98" fmla="*/ 3965331 h 4730262"/>
              <a:gd name="connsiteX99" fmla="*/ 6793514 w 7739558"/>
              <a:gd name="connsiteY99" fmla="*/ 4229100 h 4730262"/>
              <a:gd name="connsiteX100" fmla="*/ 6635252 w 7739558"/>
              <a:gd name="connsiteY100" fmla="*/ 4273062 h 4730262"/>
              <a:gd name="connsiteX101" fmla="*/ 6433029 w 7739558"/>
              <a:gd name="connsiteY101" fmla="*/ 4299439 h 4730262"/>
              <a:gd name="connsiteX102" fmla="*/ 6327522 w 7739558"/>
              <a:gd name="connsiteY102" fmla="*/ 4325816 h 4730262"/>
              <a:gd name="connsiteX103" fmla="*/ 6169260 w 7739558"/>
              <a:gd name="connsiteY103" fmla="*/ 4360985 h 4730262"/>
              <a:gd name="connsiteX104" fmla="*/ 5984622 w 7739558"/>
              <a:gd name="connsiteY104" fmla="*/ 4413739 h 4730262"/>
              <a:gd name="connsiteX105" fmla="*/ 5712060 w 7739558"/>
              <a:gd name="connsiteY105" fmla="*/ 4475285 h 4730262"/>
              <a:gd name="connsiteX106" fmla="*/ 5606552 w 7739558"/>
              <a:gd name="connsiteY106" fmla="*/ 4510454 h 4730262"/>
              <a:gd name="connsiteX107" fmla="*/ 5369160 w 7739558"/>
              <a:gd name="connsiteY107" fmla="*/ 4563208 h 4730262"/>
              <a:gd name="connsiteX108" fmla="*/ 5246068 w 7739558"/>
              <a:gd name="connsiteY108" fmla="*/ 4598377 h 4730262"/>
              <a:gd name="connsiteX109" fmla="*/ 5140560 w 7739558"/>
              <a:gd name="connsiteY109" fmla="*/ 4624754 h 4730262"/>
              <a:gd name="connsiteX110" fmla="*/ 4903168 w 7739558"/>
              <a:gd name="connsiteY110" fmla="*/ 4695092 h 4730262"/>
              <a:gd name="connsiteX111" fmla="*/ 4639399 w 7739558"/>
              <a:gd name="connsiteY111" fmla="*/ 4730262 h 4730262"/>
              <a:gd name="connsiteX112" fmla="*/ 4173406 w 7739558"/>
              <a:gd name="connsiteY112" fmla="*/ 4703885 h 4730262"/>
              <a:gd name="connsiteX113" fmla="*/ 3733791 w 7739558"/>
              <a:gd name="connsiteY113" fmla="*/ 4695092 h 4730262"/>
              <a:gd name="connsiteX114" fmla="*/ 3426060 w 7739558"/>
              <a:gd name="connsiteY114" fmla="*/ 4659923 h 4730262"/>
              <a:gd name="connsiteX115" fmla="*/ 3338137 w 7739558"/>
              <a:gd name="connsiteY115" fmla="*/ 4651131 h 4730262"/>
              <a:gd name="connsiteX116" fmla="*/ 3259006 w 7739558"/>
              <a:gd name="connsiteY116" fmla="*/ 4642339 h 4730262"/>
              <a:gd name="connsiteX117" fmla="*/ 3100745 w 7739558"/>
              <a:gd name="connsiteY117" fmla="*/ 4633546 h 4730262"/>
              <a:gd name="connsiteX118" fmla="*/ 2880937 w 7739558"/>
              <a:gd name="connsiteY118" fmla="*/ 4615962 h 4730262"/>
              <a:gd name="connsiteX119" fmla="*/ 2740260 w 7739558"/>
              <a:gd name="connsiteY119" fmla="*/ 4598377 h 4730262"/>
              <a:gd name="connsiteX120" fmla="*/ 2546829 w 7739558"/>
              <a:gd name="connsiteY120" fmla="*/ 4572000 h 4730262"/>
              <a:gd name="connsiteX121" fmla="*/ 2414945 w 7739558"/>
              <a:gd name="connsiteY121" fmla="*/ 4554416 h 4730262"/>
              <a:gd name="connsiteX122" fmla="*/ 2256683 w 7739558"/>
              <a:gd name="connsiteY122" fmla="*/ 4536831 h 4730262"/>
              <a:gd name="connsiteX123" fmla="*/ 2116006 w 7739558"/>
              <a:gd name="connsiteY123" fmla="*/ 4519246 h 4730262"/>
              <a:gd name="connsiteX124" fmla="*/ 2036875 w 7739558"/>
              <a:gd name="connsiteY124" fmla="*/ 4510454 h 4730262"/>
              <a:gd name="connsiteX125" fmla="*/ 1984122 w 7739558"/>
              <a:gd name="connsiteY125" fmla="*/ 4501662 h 4730262"/>
              <a:gd name="connsiteX126" fmla="*/ 1861029 w 7739558"/>
              <a:gd name="connsiteY126" fmla="*/ 4484077 h 4730262"/>
              <a:gd name="connsiteX127" fmla="*/ 1808275 w 7739558"/>
              <a:gd name="connsiteY127" fmla="*/ 4475285 h 4730262"/>
              <a:gd name="connsiteX128" fmla="*/ 1764314 w 7739558"/>
              <a:gd name="connsiteY128" fmla="*/ 4466492 h 4730262"/>
              <a:gd name="connsiteX129" fmla="*/ 1658806 w 7739558"/>
              <a:gd name="connsiteY129" fmla="*/ 4448908 h 4730262"/>
              <a:gd name="connsiteX130" fmla="*/ 1509337 w 7739558"/>
              <a:gd name="connsiteY130" fmla="*/ 4413739 h 4730262"/>
              <a:gd name="connsiteX131" fmla="*/ 1403829 w 7739558"/>
              <a:gd name="connsiteY131" fmla="*/ 4387362 h 4730262"/>
              <a:gd name="connsiteX132" fmla="*/ 1263152 w 7739558"/>
              <a:gd name="connsiteY132" fmla="*/ 4352192 h 4730262"/>
              <a:gd name="connsiteX133" fmla="*/ 1096099 w 7739558"/>
              <a:gd name="connsiteY133" fmla="*/ 4334608 h 4730262"/>
              <a:gd name="connsiteX134" fmla="*/ 937837 w 7739558"/>
              <a:gd name="connsiteY134" fmla="*/ 4273062 h 4730262"/>
              <a:gd name="connsiteX135" fmla="*/ 858706 w 7739558"/>
              <a:gd name="connsiteY135" fmla="*/ 4246685 h 4730262"/>
              <a:gd name="connsiteX136" fmla="*/ 788368 w 7739558"/>
              <a:gd name="connsiteY136" fmla="*/ 4220308 h 4730262"/>
              <a:gd name="connsiteX137" fmla="*/ 735614 w 7739558"/>
              <a:gd name="connsiteY137" fmla="*/ 4202723 h 4730262"/>
              <a:gd name="connsiteX138" fmla="*/ 682860 w 7739558"/>
              <a:gd name="connsiteY138" fmla="*/ 4176346 h 4730262"/>
              <a:gd name="connsiteX139" fmla="*/ 638899 w 7739558"/>
              <a:gd name="connsiteY139" fmla="*/ 4158762 h 4730262"/>
              <a:gd name="connsiteX140" fmla="*/ 471845 w 7739558"/>
              <a:gd name="connsiteY140" fmla="*/ 4026877 h 4730262"/>
              <a:gd name="connsiteX141" fmla="*/ 436675 w 7739558"/>
              <a:gd name="connsiteY141" fmla="*/ 4000500 h 4730262"/>
              <a:gd name="connsiteX142" fmla="*/ 375129 w 7739558"/>
              <a:gd name="connsiteY142" fmla="*/ 3938954 h 4730262"/>
              <a:gd name="connsiteX143" fmla="*/ 339960 w 7739558"/>
              <a:gd name="connsiteY143" fmla="*/ 3903785 h 4730262"/>
              <a:gd name="connsiteX144" fmla="*/ 322375 w 7739558"/>
              <a:gd name="connsiteY144" fmla="*/ 3877408 h 4730262"/>
              <a:gd name="connsiteX145" fmla="*/ 287206 w 7739558"/>
              <a:gd name="connsiteY145" fmla="*/ 3842239 h 4730262"/>
              <a:gd name="connsiteX146" fmla="*/ 269622 w 7739558"/>
              <a:gd name="connsiteY146" fmla="*/ 3815862 h 4730262"/>
              <a:gd name="connsiteX147" fmla="*/ 216868 w 7739558"/>
              <a:gd name="connsiteY147" fmla="*/ 3745523 h 4730262"/>
              <a:gd name="connsiteX148" fmla="*/ 164114 w 7739558"/>
              <a:gd name="connsiteY148" fmla="*/ 3648808 h 4730262"/>
              <a:gd name="connsiteX149" fmla="*/ 146529 w 7739558"/>
              <a:gd name="connsiteY149" fmla="*/ 3604846 h 4730262"/>
              <a:gd name="connsiteX150" fmla="*/ 67399 w 7739558"/>
              <a:gd name="connsiteY150" fmla="*/ 3455377 h 4730262"/>
              <a:gd name="connsiteX151" fmla="*/ 32229 w 7739558"/>
              <a:gd name="connsiteY151" fmla="*/ 3349869 h 4730262"/>
              <a:gd name="connsiteX152" fmla="*/ 14645 w 7739558"/>
              <a:gd name="connsiteY152" fmla="*/ 3297116 h 4730262"/>
              <a:gd name="connsiteX153" fmla="*/ 5852 w 7739558"/>
              <a:gd name="connsiteY153" fmla="*/ 3253154 h 4730262"/>
              <a:gd name="connsiteX154" fmla="*/ 111360 w 7739558"/>
              <a:gd name="connsiteY154" fmla="*/ 2901461 h 4730262"/>
              <a:gd name="connsiteX155" fmla="*/ 102568 w 7739558"/>
              <a:gd name="connsiteY155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153269 w 7728713"/>
              <a:gd name="connsiteY148" fmla="*/ 3648808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311530 w 7728713"/>
              <a:gd name="connsiteY148" fmla="*/ 3543301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4119 w 7731109"/>
              <a:gd name="connsiteY0" fmla="*/ 2699238 h 4730262"/>
              <a:gd name="connsiteX1" fmla="*/ 173250 w 7731109"/>
              <a:gd name="connsiteY1" fmla="*/ 1740877 h 4730262"/>
              <a:gd name="connsiteX2" fmla="*/ 164457 w 7731109"/>
              <a:gd name="connsiteY2" fmla="*/ 1644162 h 4730262"/>
              <a:gd name="connsiteX3" fmla="*/ 173250 w 7731109"/>
              <a:gd name="connsiteY3" fmla="*/ 1318846 h 4730262"/>
              <a:gd name="connsiteX4" fmla="*/ 182042 w 7731109"/>
              <a:gd name="connsiteY4" fmla="*/ 1222131 h 4730262"/>
              <a:gd name="connsiteX5" fmla="*/ 199626 w 7731109"/>
              <a:gd name="connsiteY5" fmla="*/ 1169377 h 4730262"/>
              <a:gd name="connsiteX6" fmla="*/ 243588 w 7731109"/>
              <a:gd name="connsiteY6" fmla="*/ 1072662 h 4730262"/>
              <a:gd name="connsiteX7" fmla="*/ 278757 w 7731109"/>
              <a:gd name="connsiteY7" fmla="*/ 984739 h 4730262"/>
              <a:gd name="connsiteX8" fmla="*/ 305134 w 7731109"/>
              <a:gd name="connsiteY8" fmla="*/ 931985 h 4730262"/>
              <a:gd name="connsiteX9" fmla="*/ 322719 w 7731109"/>
              <a:gd name="connsiteY9" fmla="*/ 879231 h 4730262"/>
              <a:gd name="connsiteX10" fmla="*/ 428226 w 7731109"/>
              <a:gd name="connsiteY10" fmla="*/ 694592 h 4730262"/>
              <a:gd name="connsiteX11" fmla="*/ 498565 w 7731109"/>
              <a:gd name="connsiteY11" fmla="*/ 615462 h 4730262"/>
              <a:gd name="connsiteX12" fmla="*/ 551319 w 7731109"/>
              <a:gd name="connsiteY12" fmla="*/ 571500 h 4730262"/>
              <a:gd name="connsiteX13" fmla="*/ 630450 w 7731109"/>
              <a:gd name="connsiteY13" fmla="*/ 509954 h 4730262"/>
              <a:gd name="connsiteX14" fmla="*/ 665619 w 7731109"/>
              <a:gd name="connsiteY14" fmla="*/ 501162 h 4730262"/>
              <a:gd name="connsiteX15" fmla="*/ 727165 w 7731109"/>
              <a:gd name="connsiteY15" fmla="*/ 474785 h 4730262"/>
              <a:gd name="connsiteX16" fmla="*/ 771126 w 7731109"/>
              <a:gd name="connsiteY16" fmla="*/ 457200 h 4730262"/>
              <a:gd name="connsiteX17" fmla="*/ 823880 w 7731109"/>
              <a:gd name="connsiteY17" fmla="*/ 448408 h 4730262"/>
              <a:gd name="connsiteX18" fmla="*/ 876634 w 7731109"/>
              <a:gd name="connsiteY18" fmla="*/ 430823 h 4730262"/>
              <a:gd name="connsiteX19" fmla="*/ 955765 w 7731109"/>
              <a:gd name="connsiteY19" fmla="*/ 413239 h 4730262"/>
              <a:gd name="connsiteX20" fmla="*/ 1043688 w 7731109"/>
              <a:gd name="connsiteY20" fmla="*/ 395654 h 4730262"/>
              <a:gd name="connsiteX21" fmla="*/ 1114026 w 7731109"/>
              <a:gd name="connsiteY21" fmla="*/ 378069 h 4730262"/>
              <a:gd name="connsiteX22" fmla="*/ 1210742 w 7731109"/>
              <a:gd name="connsiteY22" fmla="*/ 404446 h 4730262"/>
              <a:gd name="connsiteX23" fmla="*/ 1237119 w 7731109"/>
              <a:gd name="connsiteY23" fmla="*/ 422031 h 4730262"/>
              <a:gd name="connsiteX24" fmla="*/ 1325042 w 7731109"/>
              <a:gd name="connsiteY24" fmla="*/ 439616 h 4730262"/>
              <a:gd name="connsiteX25" fmla="*/ 1421757 w 7731109"/>
              <a:gd name="connsiteY25" fmla="*/ 474785 h 4730262"/>
              <a:gd name="connsiteX26" fmla="*/ 1474511 w 7731109"/>
              <a:gd name="connsiteY26" fmla="*/ 492369 h 4730262"/>
              <a:gd name="connsiteX27" fmla="*/ 1544850 w 7731109"/>
              <a:gd name="connsiteY27" fmla="*/ 518746 h 4730262"/>
              <a:gd name="connsiteX28" fmla="*/ 1606396 w 7731109"/>
              <a:gd name="connsiteY28" fmla="*/ 571500 h 4730262"/>
              <a:gd name="connsiteX29" fmla="*/ 1632773 w 7731109"/>
              <a:gd name="connsiteY29" fmla="*/ 606669 h 4730262"/>
              <a:gd name="connsiteX30" fmla="*/ 1659150 w 7731109"/>
              <a:gd name="connsiteY30" fmla="*/ 694592 h 4730262"/>
              <a:gd name="connsiteX31" fmla="*/ 1667942 w 7731109"/>
              <a:gd name="connsiteY31" fmla="*/ 747346 h 4730262"/>
              <a:gd name="connsiteX32" fmla="*/ 1694319 w 7731109"/>
              <a:gd name="connsiteY32" fmla="*/ 852854 h 4730262"/>
              <a:gd name="connsiteX33" fmla="*/ 1694319 w 7731109"/>
              <a:gd name="connsiteY33" fmla="*/ 1266092 h 4730262"/>
              <a:gd name="connsiteX34" fmla="*/ 1685526 w 7731109"/>
              <a:gd name="connsiteY34" fmla="*/ 2048608 h 4730262"/>
              <a:gd name="connsiteX35" fmla="*/ 1694319 w 7731109"/>
              <a:gd name="connsiteY35" fmla="*/ 2189285 h 4730262"/>
              <a:gd name="connsiteX36" fmla="*/ 1703111 w 7731109"/>
              <a:gd name="connsiteY36" fmla="*/ 2215662 h 4730262"/>
              <a:gd name="connsiteX37" fmla="*/ 1720696 w 7731109"/>
              <a:gd name="connsiteY37" fmla="*/ 2373923 h 4730262"/>
              <a:gd name="connsiteX38" fmla="*/ 1747073 w 7731109"/>
              <a:gd name="connsiteY38" fmla="*/ 2435469 h 4730262"/>
              <a:gd name="connsiteX39" fmla="*/ 1755865 w 7731109"/>
              <a:gd name="connsiteY39" fmla="*/ 2470639 h 4730262"/>
              <a:gd name="connsiteX40" fmla="*/ 1773450 w 7731109"/>
              <a:gd name="connsiteY40" fmla="*/ 2523392 h 4730262"/>
              <a:gd name="connsiteX41" fmla="*/ 1782242 w 7731109"/>
              <a:gd name="connsiteY41" fmla="*/ 2549769 h 4730262"/>
              <a:gd name="connsiteX42" fmla="*/ 1799826 w 7731109"/>
              <a:gd name="connsiteY42" fmla="*/ 2584939 h 4730262"/>
              <a:gd name="connsiteX43" fmla="*/ 1808619 w 7731109"/>
              <a:gd name="connsiteY43" fmla="*/ 2637692 h 4730262"/>
              <a:gd name="connsiteX44" fmla="*/ 1826203 w 7731109"/>
              <a:gd name="connsiteY44" fmla="*/ 2681654 h 4730262"/>
              <a:gd name="connsiteX45" fmla="*/ 1834996 w 7731109"/>
              <a:gd name="connsiteY45" fmla="*/ 2708031 h 4730262"/>
              <a:gd name="connsiteX46" fmla="*/ 1870165 w 7731109"/>
              <a:gd name="connsiteY46" fmla="*/ 2804746 h 4730262"/>
              <a:gd name="connsiteX47" fmla="*/ 1922919 w 7731109"/>
              <a:gd name="connsiteY47" fmla="*/ 2857500 h 4730262"/>
              <a:gd name="connsiteX48" fmla="*/ 1940503 w 7731109"/>
              <a:gd name="connsiteY48" fmla="*/ 2883877 h 4730262"/>
              <a:gd name="connsiteX49" fmla="*/ 1993257 w 7731109"/>
              <a:gd name="connsiteY49" fmla="*/ 2919046 h 4730262"/>
              <a:gd name="connsiteX50" fmla="*/ 2046011 w 7731109"/>
              <a:gd name="connsiteY50" fmla="*/ 2963008 h 4730262"/>
              <a:gd name="connsiteX51" fmla="*/ 2098765 w 7731109"/>
              <a:gd name="connsiteY51" fmla="*/ 2998177 h 4730262"/>
              <a:gd name="connsiteX52" fmla="*/ 2177896 w 7731109"/>
              <a:gd name="connsiteY52" fmla="*/ 3024554 h 4730262"/>
              <a:gd name="connsiteX53" fmla="*/ 2283403 w 7731109"/>
              <a:gd name="connsiteY53" fmla="*/ 3077308 h 4730262"/>
              <a:gd name="connsiteX54" fmla="*/ 2309780 w 7731109"/>
              <a:gd name="connsiteY54" fmla="*/ 3086100 h 4730262"/>
              <a:gd name="connsiteX55" fmla="*/ 2397703 w 7731109"/>
              <a:gd name="connsiteY55" fmla="*/ 3112477 h 4730262"/>
              <a:gd name="connsiteX56" fmla="*/ 2731811 w 7731109"/>
              <a:gd name="connsiteY56" fmla="*/ 3094892 h 4730262"/>
              <a:gd name="connsiteX57" fmla="*/ 2784565 w 7731109"/>
              <a:gd name="connsiteY57" fmla="*/ 3077308 h 4730262"/>
              <a:gd name="connsiteX58" fmla="*/ 2942826 w 7731109"/>
              <a:gd name="connsiteY58" fmla="*/ 3068516 h 4730262"/>
              <a:gd name="connsiteX59" fmla="*/ 3400026 w 7731109"/>
              <a:gd name="connsiteY59" fmla="*/ 3042139 h 4730262"/>
              <a:gd name="connsiteX60" fmla="*/ 3479157 w 7731109"/>
              <a:gd name="connsiteY60" fmla="*/ 3033346 h 4730262"/>
              <a:gd name="connsiteX61" fmla="*/ 4701288 w 7731109"/>
              <a:gd name="connsiteY61" fmla="*/ 3059723 h 4730262"/>
              <a:gd name="connsiteX62" fmla="*/ 4877134 w 7731109"/>
              <a:gd name="connsiteY62" fmla="*/ 3050931 h 4730262"/>
              <a:gd name="connsiteX63" fmla="*/ 4929888 w 7731109"/>
              <a:gd name="connsiteY63" fmla="*/ 3042139 h 4730262"/>
              <a:gd name="connsiteX64" fmla="*/ 5026603 w 7731109"/>
              <a:gd name="connsiteY64" fmla="*/ 3033346 h 4730262"/>
              <a:gd name="connsiteX65" fmla="*/ 5140903 w 7731109"/>
              <a:gd name="connsiteY65" fmla="*/ 2998177 h 4730262"/>
              <a:gd name="connsiteX66" fmla="*/ 5176073 w 7731109"/>
              <a:gd name="connsiteY66" fmla="*/ 2945423 h 4730262"/>
              <a:gd name="connsiteX67" fmla="*/ 5255203 w 7731109"/>
              <a:gd name="connsiteY67" fmla="*/ 2857500 h 4730262"/>
              <a:gd name="connsiteX68" fmla="*/ 5290373 w 7731109"/>
              <a:gd name="connsiteY68" fmla="*/ 2822331 h 4730262"/>
              <a:gd name="connsiteX69" fmla="*/ 5316750 w 7731109"/>
              <a:gd name="connsiteY69" fmla="*/ 2778369 h 4730262"/>
              <a:gd name="connsiteX70" fmla="*/ 5343126 w 7731109"/>
              <a:gd name="connsiteY70" fmla="*/ 2743200 h 4730262"/>
              <a:gd name="connsiteX71" fmla="*/ 5395880 w 7731109"/>
              <a:gd name="connsiteY71" fmla="*/ 2576146 h 4730262"/>
              <a:gd name="connsiteX72" fmla="*/ 5413465 w 7731109"/>
              <a:gd name="connsiteY72" fmla="*/ 2532185 h 4730262"/>
              <a:gd name="connsiteX73" fmla="*/ 5448634 w 7731109"/>
              <a:gd name="connsiteY73" fmla="*/ 2400300 h 4730262"/>
              <a:gd name="connsiteX74" fmla="*/ 5439842 w 7731109"/>
              <a:gd name="connsiteY74" fmla="*/ 1802423 h 4730262"/>
              <a:gd name="connsiteX75" fmla="*/ 5422257 w 7731109"/>
              <a:gd name="connsiteY75" fmla="*/ 1714500 h 4730262"/>
              <a:gd name="connsiteX76" fmla="*/ 5404673 w 7731109"/>
              <a:gd name="connsiteY76" fmla="*/ 1617785 h 4730262"/>
              <a:gd name="connsiteX77" fmla="*/ 5387088 w 7731109"/>
              <a:gd name="connsiteY77" fmla="*/ 1459523 h 4730262"/>
              <a:gd name="connsiteX78" fmla="*/ 5431050 w 7731109"/>
              <a:gd name="connsiteY78" fmla="*/ 896816 h 4730262"/>
              <a:gd name="connsiteX79" fmla="*/ 5659650 w 7731109"/>
              <a:gd name="connsiteY79" fmla="*/ 439616 h 4730262"/>
              <a:gd name="connsiteX80" fmla="*/ 5870665 w 7731109"/>
              <a:gd name="connsiteY80" fmla="*/ 281354 h 4730262"/>
              <a:gd name="connsiteX81" fmla="*/ 6020134 w 7731109"/>
              <a:gd name="connsiteY81" fmla="*/ 211016 h 4730262"/>
              <a:gd name="connsiteX82" fmla="*/ 6204773 w 7731109"/>
              <a:gd name="connsiteY82" fmla="*/ 105508 h 4730262"/>
              <a:gd name="connsiteX83" fmla="*/ 6591634 w 7731109"/>
              <a:gd name="connsiteY83" fmla="*/ 0 h 4730262"/>
              <a:gd name="connsiteX84" fmla="*/ 6943326 w 7731109"/>
              <a:gd name="connsiteY84" fmla="*/ 26377 h 4730262"/>
              <a:gd name="connsiteX85" fmla="*/ 7031250 w 7731109"/>
              <a:gd name="connsiteY85" fmla="*/ 79131 h 4730262"/>
              <a:gd name="connsiteX86" fmla="*/ 7286226 w 7731109"/>
              <a:gd name="connsiteY86" fmla="*/ 465992 h 4730262"/>
              <a:gd name="connsiteX87" fmla="*/ 7479657 w 7731109"/>
              <a:gd name="connsiteY87" fmla="*/ 1011116 h 4730262"/>
              <a:gd name="connsiteX88" fmla="*/ 7576373 w 7731109"/>
              <a:gd name="connsiteY88" fmla="*/ 1459523 h 4730262"/>
              <a:gd name="connsiteX89" fmla="*/ 7637919 w 7731109"/>
              <a:gd name="connsiteY89" fmla="*/ 1670539 h 4730262"/>
              <a:gd name="connsiteX90" fmla="*/ 7690673 w 7731109"/>
              <a:gd name="connsiteY90" fmla="*/ 2039816 h 4730262"/>
              <a:gd name="connsiteX91" fmla="*/ 7717050 w 7731109"/>
              <a:gd name="connsiteY91" fmla="*/ 2198077 h 4730262"/>
              <a:gd name="connsiteX92" fmla="*/ 7708257 w 7731109"/>
              <a:gd name="connsiteY92" fmla="*/ 2822331 h 4730262"/>
              <a:gd name="connsiteX93" fmla="*/ 7567580 w 7731109"/>
              <a:gd name="connsiteY93" fmla="*/ 3147646 h 4730262"/>
              <a:gd name="connsiteX94" fmla="*/ 7497242 w 7731109"/>
              <a:gd name="connsiteY94" fmla="*/ 3253154 h 4730262"/>
              <a:gd name="connsiteX95" fmla="*/ 7409319 w 7731109"/>
              <a:gd name="connsiteY95" fmla="*/ 3358662 h 4730262"/>
              <a:gd name="connsiteX96" fmla="*/ 7295019 w 7731109"/>
              <a:gd name="connsiteY96" fmla="*/ 3552092 h 4730262"/>
              <a:gd name="connsiteX97" fmla="*/ 7075211 w 7731109"/>
              <a:gd name="connsiteY97" fmla="*/ 3842239 h 4730262"/>
              <a:gd name="connsiteX98" fmla="*/ 6987288 w 7731109"/>
              <a:gd name="connsiteY98" fmla="*/ 3965331 h 4730262"/>
              <a:gd name="connsiteX99" fmla="*/ 6785065 w 7731109"/>
              <a:gd name="connsiteY99" fmla="*/ 4229100 h 4730262"/>
              <a:gd name="connsiteX100" fmla="*/ 6626803 w 7731109"/>
              <a:gd name="connsiteY100" fmla="*/ 4273062 h 4730262"/>
              <a:gd name="connsiteX101" fmla="*/ 6424580 w 7731109"/>
              <a:gd name="connsiteY101" fmla="*/ 4299439 h 4730262"/>
              <a:gd name="connsiteX102" fmla="*/ 6319073 w 7731109"/>
              <a:gd name="connsiteY102" fmla="*/ 4325816 h 4730262"/>
              <a:gd name="connsiteX103" fmla="*/ 6160811 w 7731109"/>
              <a:gd name="connsiteY103" fmla="*/ 4360985 h 4730262"/>
              <a:gd name="connsiteX104" fmla="*/ 5976173 w 7731109"/>
              <a:gd name="connsiteY104" fmla="*/ 4413739 h 4730262"/>
              <a:gd name="connsiteX105" fmla="*/ 5703611 w 7731109"/>
              <a:gd name="connsiteY105" fmla="*/ 4475285 h 4730262"/>
              <a:gd name="connsiteX106" fmla="*/ 5598103 w 7731109"/>
              <a:gd name="connsiteY106" fmla="*/ 4510454 h 4730262"/>
              <a:gd name="connsiteX107" fmla="*/ 5360711 w 7731109"/>
              <a:gd name="connsiteY107" fmla="*/ 4563208 h 4730262"/>
              <a:gd name="connsiteX108" fmla="*/ 5237619 w 7731109"/>
              <a:gd name="connsiteY108" fmla="*/ 4598377 h 4730262"/>
              <a:gd name="connsiteX109" fmla="*/ 5132111 w 7731109"/>
              <a:gd name="connsiteY109" fmla="*/ 4624754 h 4730262"/>
              <a:gd name="connsiteX110" fmla="*/ 4894719 w 7731109"/>
              <a:gd name="connsiteY110" fmla="*/ 4695092 h 4730262"/>
              <a:gd name="connsiteX111" fmla="*/ 4630950 w 7731109"/>
              <a:gd name="connsiteY111" fmla="*/ 4730262 h 4730262"/>
              <a:gd name="connsiteX112" fmla="*/ 4164957 w 7731109"/>
              <a:gd name="connsiteY112" fmla="*/ 4703885 h 4730262"/>
              <a:gd name="connsiteX113" fmla="*/ 3725342 w 7731109"/>
              <a:gd name="connsiteY113" fmla="*/ 4695092 h 4730262"/>
              <a:gd name="connsiteX114" fmla="*/ 3417611 w 7731109"/>
              <a:gd name="connsiteY114" fmla="*/ 4659923 h 4730262"/>
              <a:gd name="connsiteX115" fmla="*/ 3329688 w 7731109"/>
              <a:gd name="connsiteY115" fmla="*/ 4651131 h 4730262"/>
              <a:gd name="connsiteX116" fmla="*/ 3250557 w 7731109"/>
              <a:gd name="connsiteY116" fmla="*/ 4642339 h 4730262"/>
              <a:gd name="connsiteX117" fmla="*/ 3092296 w 7731109"/>
              <a:gd name="connsiteY117" fmla="*/ 4633546 h 4730262"/>
              <a:gd name="connsiteX118" fmla="*/ 2872488 w 7731109"/>
              <a:gd name="connsiteY118" fmla="*/ 4615962 h 4730262"/>
              <a:gd name="connsiteX119" fmla="*/ 2731811 w 7731109"/>
              <a:gd name="connsiteY119" fmla="*/ 4598377 h 4730262"/>
              <a:gd name="connsiteX120" fmla="*/ 2538380 w 7731109"/>
              <a:gd name="connsiteY120" fmla="*/ 4572000 h 4730262"/>
              <a:gd name="connsiteX121" fmla="*/ 2406496 w 7731109"/>
              <a:gd name="connsiteY121" fmla="*/ 4554416 h 4730262"/>
              <a:gd name="connsiteX122" fmla="*/ 2248234 w 7731109"/>
              <a:gd name="connsiteY122" fmla="*/ 4536831 h 4730262"/>
              <a:gd name="connsiteX123" fmla="*/ 2107557 w 7731109"/>
              <a:gd name="connsiteY123" fmla="*/ 4519246 h 4730262"/>
              <a:gd name="connsiteX124" fmla="*/ 2028426 w 7731109"/>
              <a:gd name="connsiteY124" fmla="*/ 4510454 h 4730262"/>
              <a:gd name="connsiteX125" fmla="*/ 1975673 w 7731109"/>
              <a:gd name="connsiteY125" fmla="*/ 4501662 h 4730262"/>
              <a:gd name="connsiteX126" fmla="*/ 1852580 w 7731109"/>
              <a:gd name="connsiteY126" fmla="*/ 4484077 h 4730262"/>
              <a:gd name="connsiteX127" fmla="*/ 1799826 w 7731109"/>
              <a:gd name="connsiteY127" fmla="*/ 4475285 h 4730262"/>
              <a:gd name="connsiteX128" fmla="*/ 1755865 w 7731109"/>
              <a:gd name="connsiteY128" fmla="*/ 4466492 h 4730262"/>
              <a:gd name="connsiteX129" fmla="*/ 1650357 w 7731109"/>
              <a:gd name="connsiteY129" fmla="*/ 4448908 h 4730262"/>
              <a:gd name="connsiteX130" fmla="*/ 1500888 w 7731109"/>
              <a:gd name="connsiteY130" fmla="*/ 4413739 h 4730262"/>
              <a:gd name="connsiteX131" fmla="*/ 1395380 w 7731109"/>
              <a:gd name="connsiteY131" fmla="*/ 4387362 h 4730262"/>
              <a:gd name="connsiteX132" fmla="*/ 1254703 w 7731109"/>
              <a:gd name="connsiteY132" fmla="*/ 4352192 h 4730262"/>
              <a:gd name="connsiteX133" fmla="*/ 1087650 w 7731109"/>
              <a:gd name="connsiteY133" fmla="*/ 4334608 h 4730262"/>
              <a:gd name="connsiteX134" fmla="*/ 929388 w 7731109"/>
              <a:gd name="connsiteY134" fmla="*/ 4273062 h 4730262"/>
              <a:gd name="connsiteX135" fmla="*/ 850257 w 7731109"/>
              <a:gd name="connsiteY135" fmla="*/ 4246685 h 4730262"/>
              <a:gd name="connsiteX136" fmla="*/ 779919 w 7731109"/>
              <a:gd name="connsiteY136" fmla="*/ 4220308 h 4730262"/>
              <a:gd name="connsiteX137" fmla="*/ 727165 w 7731109"/>
              <a:gd name="connsiteY137" fmla="*/ 4202723 h 4730262"/>
              <a:gd name="connsiteX138" fmla="*/ 674411 w 7731109"/>
              <a:gd name="connsiteY138" fmla="*/ 4176346 h 4730262"/>
              <a:gd name="connsiteX139" fmla="*/ 630450 w 7731109"/>
              <a:gd name="connsiteY139" fmla="*/ 4158762 h 4730262"/>
              <a:gd name="connsiteX140" fmla="*/ 463396 w 7731109"/>
              <a:gd name="connsiteY140" fmla="*/ 4026877 h 4730262"/>
              <a:gd name="connsiteX141" fmla="*/ 428226 w 7731109"/>
              <a:gd name="connsiteY141" fmla="*/ 4000500 h 4730262"/>
              <a:gd name="connsiteX142" fmla="*/ 366680 w 7731109"/>
              <a:gd name="connsiteY142" fmla="*/ 3938954 h 4730262"/>
              <a:gd name="connsiteX143" fmla="*/ 331511 w 7731109"/>
              <a:gd name="connsiteY143" fmla="*/ 3903785 h 4730262"/>
              <a:gd name="connsiteX144" fmla="*/ 313926 w 7731109"/>
              <a:gd name="connsiteY144" fmla="*/ 3877408 h 4730262"/>
              <a:gd name="connsiteX145" fmla="*/ 278757 w 7731109"/>
              <a:gd name="connsiteY145" fmla="*/ 3842239 h 4730262"/>
              <a:gd name="connsiteX146" fmla="*/ 261173 w 7731109"/>
              <a:gd name="connsiteY146" fmla="*/ 3815862 h 4730262"/>
              <a:gd name="connsiteX147" fmla="*/ 208419 w 7731109"/>
              <a:gd name="connsiteY147" fmla="*/ 3745523 h 4730262"/>
              <a:gd name="connsiteX148" fmla="*/ 313926 w 7731109"/>
              <a:gd name="connsiteY148" fmla="*/ 3543301 h 4730262"/>
              <a:gd name="connsiteX149" fmla="*/ 138080 w 7731109"/>
              <a:gd name="connsiteY149" fmla="*/ 3604846 h 4730262"/>
              <a:gd name="connsiteX150" fmla="*/ 23780 w 7731109"/>
              <a:gd name="connsiteY150" fmla="*/ 3349869 h 4730262"/>
              <a:gd name="connsiteX151" fmla="*/ 6196 w 7731109"/>
              <a:gd name="connsiteY151" fmla="*/ 3297116 h 4730262"/>
              <a:gd name="connsiteX152" fmla="*/ 102911 w 7731109"/>
              <a:gd name="connsiteY152" fmla="*/ 2901461 h 4730262"/>
              <a:gd name="connsiteX153" fmla="*/ 94119 w 7731109"/>
              <a:gd name="connsiteY153" fmla="*/ 2699238 h 4730262"/>
              <a:gd name="connsiteX0" fmla="*/ 88204 w 7725194"/>
              <a:gd name="connsiteY0" fmla="*/ 2699238 h 4730262"/>
              <a:gd name="connsiteX1" fmla="*/ 167335 w 7725194"/>
              <a:gd name="connsiteY1" fmla="*/ 1740877 h 4730262"/>
              <a:gd name="connsiteX2" fmla="*/ 158542 w 7725194"/>
              <a:gd name="connsiteY2" fmla="*/ 1644162 h 4730262"/>
              <a:gd name="connsiteX3" fmla="*/ 167335 w 7725194"/>
              <a:gd name="connsiteY3" fmla="*/ 1318846 h 4730262"/>
              <a:gd name="connsiteX4" fmla="*/ 176127 w 7725194"/>
              <a:gd name="connsiteY4" fmla="*/ 1222131 h 4730262"/>
              <a:gd name="connsiteX5" fmla="*/ 193711 w 7725194"/>
              <a:gd name="connsiteY5" fmla="*/ 1169377 h 4730262"/>
              <a:gd name="connsiteX6" fmla="*/ 237673 w 7725194"/>
              <a:gd name="connsiteY6" fmla="*/ 1072662 h 4730262"/>
              <a:gd name="connsiteX7" fmla="*/ 272842 w 7725194"/>
              <a:gd name="connsiteY7" fmla="*/ 984739 h 4730262"/>
              <a:gd name="connsiteX8" fmla="*/ 299219 w 7725194"/>
              <a:gd name="connsiteY8" fmla="*/ 931985 h 4730262"/>
              <a:gd name="connsiteX9" fmla="*/ 316804 w 7725194"/>
              <a:gd name="connsiteY9" fmla="*/ 879231 h 4730262"/>
              <a:gd name="connsiteX10" fmla="*/ 422311 w 7725194"/>
              <a:gd name="connsiteY10" fmla="*/ 694592 h 4730262"/>
              <a:gd name="connsiteX11" fmla="*/ 492650 w 7725194"/>
              <a:gd name="connsiteY11" fmla="*/ 615462 h 4730262"/>
              <a:gd name="connsiteX12" fmla="*/ 545404 w 7725194"/>
              <a:gd name="connsiteY12" fmla="*/ 571500 h 4730262"/>
              <a:gd name="connsiteX13" fmla="*/ 624535 w 7725194"/>
              <a:gd name="connsiteY13" fmla="*/ 509954 h 4730262"/>
              <a:gd name="connsiteX14" fmla="*/ 659704 w 7725194"/>
              <a:gd name="connsiteY14" fmla="*/ 501162 h 4730262"/>
              <a:gd name="connsiteX15" fmla="*/ 721250 w 7725194"/>
              <a:gd name="connsiteY15" fmla="*/ 474785 h 4730262"/>
              <a:gd name="connsiteX16" fmla="*/ 765211 w 7725194"/>
              <a:gd name="connsiteY16" fmla="*/ 457200 h 4730262"/>
              <a:gd name="connsiteX17" fmla="*/ 817965 w 7725194"/>
              <a:gd name="connsiteY17" fmla="*/ 448408 h 4730262"/>
              <a:gd name="connsiteX18" fmla="*/ 870719 w 7725194"/>
              <a:gd name="connsiteY18" fmla="*/ 430823 h 4730262"/>
              <a:gd name="connsiteX19" fmla="*/ 949850 w 7725194"/>
              <a:gd name="connsiteY19" fmla="*/ 413239 h 4730262"/>
              <a:gd name="connsiteX20" fmla="*/ 1037773 w 7725194"/>
              <a:gd name="connsiteY20" fmla="*/ 395654 h 4730262"/>
              <a:gd name="connsiteX21" fmla="*/ 1108111 w 7725194"/>
              <a:gd name="connsiteY21" fmla="*/ 378069 h 4730262"/>
              <a:gd name="connsiteX22" fmla="*/ 1204827 w 7725194"/>
              <a:gd name="connsiteY22" fmla="*/ 404446 h 4730262"/>
              <a:gd name="connsiteX23" fmla="*/ 1231204 w 7725194"/>
              <a:gd name="connsiteY23" fmla="*/ 422031 h 4730262"/>
              <a:gd name="connsiteX24" fmla="*/ 1319127 w 7725194"/>
              <a:gd name="connsiteY24" fmla="*/ 439616 h 4730262"/>
              <a:gd name="connsiteX25" fmla="*/ 1415842 w 7725194"/>
              <a:gd name="connsiteY25" fmla="*/ 474785 h 4730262"/>
              <a:gd name="connsiteX26" fmla="*/ 1468596 w 7725194"/>
              <a:gd name="connsiteY26" fmla="*/ 492369 h 4730262"/>
              <a:gd name="connsiteX27" fmla="*/ 1538935 w 7725194"/>
              <a:gd name="connsiteY27" fmla="*/ 518746 h 4730262"/>
              <a:gd name="connsiteX28" fmla="*/ 1600481 w 7725194"/>
              <a:gd name="connsiteY28" fmla="*/ 571500 h 4730262"/>
              <a:gd name="connsiteX29" fmla="*/ 1626858 w 7725194"/>
              <a:gd name="connsiteY29" fmla="*/ 606669 h 4730262"/>
              <a:gd name="connsiteX30" fmla="*/ 1653235 w 7725194"/>
              <a:gd name="connsiteY30" fmla="*/ 694592 h 4730262"/>
              <a:gd name="connsiteX31" fmla="*/ 1662027 w 7725194"/>
              <a:gd name="connsiteY31" fmla="*/ 747346 h 4730262"/>
              <a:gd name="connsiteX32" fmla="*/ 1688404 w 7725194"/>
              <a:gd name="connsiteY32" fmla="*/ 852854 h 4730262"/>
              <a:gd name="connsiteX33" fmla="*/ 1688404 w 7725194"/>
              <a:gd name="connsiteY33" fmla="*/ 1266092 h 4730262"/>
              <a:gd name="connsiteX34" fmla="*/ 1679611 w 7725194"/>
              <a:gd name="connsiteY34" fmla="*/ 2048608 h 4730262"/>
              <a:gd name="connsiteX35" fmla="*/ 1688404 w 7725194"/>
              <a:gd name="connsiteY35" fmla="*/ 2189285 h 4730262"/>
              <a:gd name="connsiteX36" fmla="*/ 1697196 w 7725194"/>
              <a:gd name="connsiteY36" fmla="*/ 2215662 h 4730262"/>
              <a:gd name="connsiteX37" fmla="*/ 1714781 w 7725194"/>
              <a:gd name="connsiteY37" fmla="*/ 2373923 h 4730262"/>
              <a:gd name="connsiteX38" fmla="*/ 1741158 w 7725194"/>
              <a:gd name="connsiteY38" fmla="*/ 2435469 h 4730262"/>
              <a:gd name="connsiteX39" fmla="*/ 1749950 w 7725194"/>
              <a:gd name="connsiteY39" fmla="*/ 2470639 h 4730262"/>
              <a:gd name="connsiteX40" fmla="*/ 1767535 w 7725194"/>
              <a:gd name="connsiteY40" fmla="*/ 2523392 h 4730262"/>
              <a:gd name="connsiteX41" fmla="*/ 1776327 w 7725194"/>
              <a:gd name="connsiteY41" fmla="*/ 2549769 h 4730262"/>
              <a:gd name="connsiteX42" fmla="*/ 1793911 w 7725194"/>
              <a:gd name="connsiteY42" fmla="*/ 2584939 h 4730262"/>
              <a:gd name="connsiteX43" fmla="*/ 1802704 w 7725194"/>
              <a:gd name="connsiteY43" fmla="*/ 2637692 h 4730262"/>
              <a:gd name="connsiteX44" fmla="*/ 1820288 w 7725194"/>
              <a:gd name="connsiteY44" fmla="*/ 2681654 h 4730262"/>
              <a:gd name="connsiteX45" fmla="*/ 1829081 w 7725194"/>
              <a:gd name="connsiteY45" fmla="*/ 2708031 h 4730262"/>
              <a:gd name="connsiteX46" fmla="*/ 1864250 w 7725194"/>
              <a:gd name="connsiteY46" fmla="*/ 2804746 h 4730262"/>
              <a:gd name="connsiteX47" fmla="*/ 1917004 w 7725194"/>
              <a:gd name="connsiteY47" fmla="*/ 2857500 h 4730262"/>
              <a:gd name="connsiteX48" fmla="*/ 1934588 w 7725194"/>
              <a:gd name="connsiteY48" fmla="*/ 2883877 h 4730262"/>
              <a:gd name="connsiteX49" fmla="*/ 1987342 w 7725194"/>
              <a:gd name="connsiteY49" fmla="*/ 2919046 h 4730262"/>
              <a:gd name="connsiteX50" fmla="*/ 2040096 w 7725194"/>
              <a:gd name="connsiteY50" fmla="*/ 2963008 h 4730262"/>
              <a:gd name="connsiteX51" fmla="*/ 2092850 w 7725194"/>
              <a:gd name="connsiteY51" fmla="*/ 2998177 h 4730262"/>
              <a:gd name="connsiteX52" fmla="*/ 2171981 w 7725194"/>
              <a:gd name="connsiteY52" fmla="*/ 3024554 h 4730262"/>
              <a:gd name="connsiteX53" fmla="*/ 2277488 w 7725194"/>
              <a:gd name="connsiteY53" fmla="*/ 3077308 h 4730262"/>
              <a:gd name="connsiteX54" fmla="*/ 2303865 w 7725194"/>
              <a:gd name="connsiteY54" fmla="*/ 3086100 h 4730262"/>
              <a:gd name="connsiteX55" fmla="*/ 2391788 w 7725194"/>
              <a:gd name="connsiteY55" fmla="*/ 3112477 h 4730262"/>
              <a:gd name="connsiteX56" fmla="*/ 2725896 w 7725194"/>
              <a:gd name="connsiteY56" fmla="*/ 3094892 h 4730262"/>
              <a:gd name="connsiteX57" fmla="*/ 2778650 w 7725194"/>
              <a:gd name="connsiteY57" fmla="*/ 3077308 h 4730262"/>
              <a:gd name="connsiteX58" fmla="*/ 2936911 w 7725194"/>
              <a:gd name="connsiteY58" fmla="*/ 3068516 h 4730262"/>
              <a:gd name="connsiteX59" fmla="*/ 3394111 w 7725194"/>
              <a:gd name="connsiteY59" fmla="*/ 3042139 h 4730262"/>
              <a:gd name="connsiteX60" fmla="*/ 3473242 w 7725194"/>
              <a:gd name="connsiteY60" fmla="*/ 3033346 h 4730262"/>
              <a:gd name="connsiteX61" fmla="*/ 4695373 w 7725194"/>
              <a:gd name="connsiteY61" fmla="*/ 3059723 h 4730262"/>
              <a:gd name="connsiteX62" fmla="*/ 4871219 w 7725194"/>
              <a:gd name="connsiteY62" fmla="*/ 3050931 h 4730262"/>
              <a:gd name="connsiteX63" fmla="*/ 4923973 w 7725194"/>
              <a:gd name="connsiteY63" fmla="*/ 3042139 h 4730262"/>
              <a:gd name="connsiteX64" fmla="*/ 5020688 w 7725194"/>
              <a:gd name="connsiteY64" fmla="*/ 3033346 h 4730262"/>
              <a:gd name="connsiteX65" fmla="*/ 5134988 w 7725194"/>
              <a:gd name="connsiteY65" fmla="*/ 2998177 h 4730262"/>
              <a:gd name="connsiteX66" fmla="*/ 5170158 w 7725194"/>
              <a:gd name="connsiteY66" fmla="*/ 2945423 h 4730262"/>
              <a:gd name="connsiteX67" fmla="*/ 5249288 w 7725194"/>
              <a:gd name="connsiteY67" fmla="*/ 2857500 h 4730262"/>
              <a:gd name="connsiteX68" fmla="*/ 5284458 w 7725194"/>
              <a:gd name="connsiteY68" fmla="*/ 2822331 h 4730262"/>
              <a:gd name="connsiteX69" fmla="*/ 5310835 w 7725194"/>
              <a:gd name="connsiteY69" fmla="*/ 2778369 h 4730262"/>
              <a:gd name="connsiteX70" fmla="*/ 5337211 w 7725194"/>
              <a:gd name="connsiteY70" fmla="*/ 2743200 h 4730262"/>
              <a:gd name="connsiteX71" fmla="*/ 5389965 w 7725194"/>
              <a:gd name="connsiteY71" fmla="*/ 2576146 h 4730262"/>
              <a:gd name="connsiteX72" fmla="*/ 5407550 w 7725194"/>
              <a:gd name="connsiteY72" fmla="*/ 2532185 h 4730262"/>
              <a:gd name="connsiteX73" fmla="*/ 5442719 w 7725194"/>
              <a:gd name="connsiteY73" fmla="*/ 2400300 h 4730262"/>
              <a:gd name="connsiteX74" fmla="*/ 5433927 w 7725194"/>
              <a:gd name="connsiteY74" fmla="*/ 1802423 h 4730262"/>
              <a:gd name="connsiteX75" fmla="*/ 5416342 w 7725194"/>
              <a:gd name="connsiteY75" fmla="*/ 1714500 h 4730262"/>
              <a:gd name="connsiteX76" fmla="*/ 5398758 w 7725194"/>
              <a:gd name="connsiteY76" fmla="*/ 1617785 h 4730262"/>
              <a:gd name="connsiteX77" fmla="*/ 5381173 w 7725194"/>
              <a:gd name="connsiteY77" fmla="*/ 1459523 h 4730262"/>
              <a:gd name="connsiteX78" fmla="*/ 5425135 w 7725194"/>
              <a:gd name="connsiteY78" fmla="*/ 896816 h 4730262"/>
              <a:gd name="connsiteX79" fmla="*/ 5653735 w 7725194"/>
              <a:gd name="connsiteY79" fmla="*/ 439616 h 4730262"/>
              <a:gd name="connsiteX80" fmla="*/ 5864750 w 7725194"/>
              <a:gd name="connsiteY80" fmla="*/ 281354 h 4730262"/>
              <a:gd name="connsiteX81" fmla="*/ 6014219 w 7725194"/>
              <a:gd name="connsiteY81" fmla="*/ 211016 h 4730262"/>
              <a:gd name="connsiteX82" fmla="*/ 6198858 w 7725194"/>
              <a:gd name="connsiteY82" fmla="*/ 105508 h 4730262"/>
              <a:gd name="connsiteX83" fmla="*/ 6585719 w 7725194"/>
              <a:gd name="connsiteY83" fmla="*/ 0 h 4730262"/>
              <a:gd name="connsiteX84" fmla="*/ 6937411 w 7725194"/>
              <a:gd name="connsiteY84" fmla="*/ 26377 h 4730262"/>
              <a:gd name="connsiteX85" fmla="*/ 7025335 w 7725194"/>
              <a:gd name="connsiteY85" fmla="*/ 79131 h 4730262"/>
              <a:gd name="connsiteX86" fmla="*/ 7280311 w 7725194"/>
              <a:gd name="connsiteY86" fmla="*/ 465992 h 4730262"/>
              <a:gd name="connsiteX87" fmla="*/ 7473742 w 7725194"/>
              <a:gd name="connsiteY87" fmla="*/ 1011116 h 4730262"/>
              <a:gd name="connsiteX88" fmla="*/ 7570458 w 7725194"/>
              <a:gd name="connsiteY88" fmla="*/ 1459523 h 4730262"/>
              <a:gd name="connsiteX89" fmla="*/ 7632004 w 7725194"/>
              <a:gd name="connsiteY89" fmla="*/ 1670539 h 4730262"/>
              <a:gd name="connsiteX90" fmla="*/ 7684758 w 7725194"/>
              <a:gd name="connsiteY90" fmla="*/ 2039816 h 4730262"/>
              <a:gd name="connsiteX91" fmla="*/ 7711135 w 7725194"/>
              <a:gd name="connsiteY91" fmla="*/ 2198077 h 4730262"/>
              <a:gd name="connsiteX92" fmla="*/ 7702342 w 7725194"/>
              <a:gd name="connsiteY92" fmla="*/ 2822331 h 4730262"/>
              <a:gd name="connsiteX93" fmla="*/ 7561665 w 7725194"/>
              <a:gd name="connsiteY93" fmla="*/ 3147646 h 4730262"/>
              <a:gd name="connsiteX94" fmla="*/ 7491327 w 7725194"/>
              <a:gd name="connsiteY94" fmla="*/ 3253154 h 4730262"/>
              <a:gd name="connsiteX95" fmla="*/ 7403404 w 7725194"/>
              <a:gd name="connsiteY95" fmla="*/ 3358662 h 4730262"/>
              <a:gd name="connsiteX96" fmla="*/ 7289104 w 7725194"/>
              <a:gd name="connsiteY96" fmla="*/ 3552092 h 4730262"/>
              <a:gd name="connsiteX97" fmla="*/ 7069296 w 7725194"/>
              <a:gd name="connsiteY97" fmla="*/ 3842239 h 4730262"/>
              <a:gd name="connsiteX98" fmla="*/ 6981373 w 7725194"/>
              <a:gd name="connsiteY98" fmla="*/ 3965331 h 4730262"/>
              <a:gd name="connsiteX99" fmla="*/ 6779150 w 7725194"/>
              <a:gd name="connsiteY99" fmla="*/ 4229100 h 4730262"/>
              <a:gd name="connsiteX100" fmla="*/ 6620888 w 7725194"/>
              <a:gd name="connsiteY100" fmla="*/ 4273062 h 4730262"/>
              <a:gd name="connsiteX101" fmla="*/ 6418665 w 7725194"/>
              <a:gd name="connsiteY101" fmla="*/ 4299439 h 4730262"/>
              <a:gd name="connsiteX102" fmla="*/ 6313158 w 7725194"/>
              <a:gd name="connsiteY102" fmla="*/ 4325816 h 4730262"/>
              <a:gd name="connsiteX103" fmla="*/ 6154896 w 7725194"/>
              <a:gd name="connsiteY103" fmla="*/ 4360985 h 4730262"/>
              <a:gd name="connsiteX104" fmla="*/ 5970258 w 7725194"/>
              <a:gd name="connsiteY104" fmla="*/ 4413739 h 4730262"/>
              <a:gd name="connsiteX105" fmla="*/ 5697696 w 7725194"/>
              <a:gd name="connsiteY105" fmla="*/ 4475285 h 4730262"/>
              <a:gd name="connsiteX106" fmla="*/ 5592188 w 7725194"/>
              <a:gd name="connsiteY106" fmla="*/ 4510454 h 4730262"/>
              <a:gd name="connsiteX107" fmla="*/ 5354796 w 7725194"/>
              <a:gd name="connsiteY107" fmla="*/ 4563208 h 4730262"/>
              <a:gd name="connsiteX108" fmla="*/ 5231704 w 7725194"/>
              <a:gd name="connsiteY108" fmla="*/ 4598377 h 4730262"/>
              <a:gd name="connsiteX109" fmla="*/ 5126196 w 7725194"/>
              <a:gd name="connsiteY109" fmla="*/ 4624754 h 4730262"/>
              <a:gd name="connsiteX110" fmla="*/ 4888804 w 7725194"/>
              <a:gd name="connsiteY110" fmla="*/ 4695092 h 4730262"/>
              <a:gd name="connsiteX111" fmla="*/ 4625035 w 7725194"/>
              <a:gd name="connsiteY111" fmla="*/ 4730262 h 4730262"/>
              <a:gd name="connsiteX112" fmla="*/ 4159042 w 7725194"/>
              <a:gd name="connsiteY112" fmla="*/ 4703885 h 4730262"/>
              <a:gd name="connsiteX113" fmla="*/ 3719427 w 7725194"/>
              <a:gd name="connsiteY113" fmla="*/ 4695092 h 4730262"/>
              <a:gd name="connsiteX114" fmla="*/ 3411696 w 7725194"/>
              <a:gd name="connsiteY114" fmla="*/ 4659923 h 4730262"/>
              <a:gd name="connsiteX115" fmla="*/ 3323773 w 7725194"/>
              <a:gd name="connsiteY115" fmla="*/ 4651131 h 4730262"/>
              <a:gd name="connsiteX116" fmla="*/ 3244642 w 7725194"/>
              <a:gd name="connsiteY116" fmla="*/ 4642339 h 4730262"/>
              <a:gd name="connsiteX117" fmla="*/ 3086381 w 7725194"/>
              <a:gd name="connsiteY117" fmla="*/ 4633546 h 4730262"/>
              <a:gd name="connsiteX118" fmla="*/ 2866573 w 7725194"/>
              <a:gd name="connsiteY118" fmla="*/ 4615962 h 4730262"/>
              <a:gd name="connsiteX119" fmla="*/ 2725896 w 7725194"/>
              <a:gd name="connsiteY119" fmla="*/ 4598377 h 4730262"/>
              <a:gd name="connsiteX120" fmla="*/ 2532465 w 7725194"/>
              <a:gd name="connsiteY120" fmla="*/ 4572000 h 4730262"/>
              <a:gd name="connsiteX121" fmla="*/ 2400581 w 7725194"/>
              <a:gd name="connsiteY121" fmla="*/ 4554416 h 4730262"/>
              <a:gd name="connsiteX122" fmla="*/ 2242319 w 7725194"/>
              <a:gd name="connsiteY122" fmla="*/ 4536831 h 4730262"/>
              <a:gd name="connsiteX123" fmla="*/ 2101642 w 7725194"/>
              <a:gd name="connsiteY123" fmla="*/ 4519246 h 4730262"/>
              <a:gd name="connsiteX124" fmla="*/ 2022511 w 7725194"/>
              <a:gd name="connsiteY124" fmla="*/ 4510454 h 4730262"/>
              <a:gd name="connsiteX125" fmla="*/ 1969758 w 7725194"/>
              <a:gd name="connsiteY125" fmla="*/ 4501662 h 4730262"/>
              <a:gd name="connsiteX126" fmla="*/ 1846665 w 7725194"/>
              <a:gd name="connsiteY126" fmla="*/ 4484077 h 4730262"/>
              <a:gd name="connsiteX127" fmla="*/ 1793911 w 7725194"/>
              <a:gd name="connsiteY127" fmla="*/ 4475285 h 4730262"/>
              <a:gd name="connsiteX128" fmla="*/ 1749950 w 7725194"/>
              <a:gd name="connsiteY128" fmla="*/ 4466492 h 4730262"/>
              <a:gd name="connsiteX129" fmla="*/ 1644442 w 7725194"/>
              <a:gd name="connsiteY129" fmla="*/ 4448908 h 4730262"/>
              <a:gd name="connsiteX130" fmla="*/ 1494973 w 7725194"/>
              <a:gd name="connsiteY130" fmla="*/ 4413739 h 4730262"/>
              <a:gd name="connsiteX131" fmla="*/ 1389465 w 7725194"/>
              <a:gd name="connsiteY131" fmla="*/ 4387362 h 4730262"/>
              <a:gd name="connsiteX132" fmla="*/ 1248788 w 7725194"/>
              <a:gd name="connsiteY132" fmla="*/ 4352192 h 4730262"/>
              <a:gd name="connsiteX133" fmla="*/ 1081735 w 7725194"/>
              <a:gd name="connsiteY133" fmla="*/ 4334608 h 4730262"/>
              <a:gd name="connsiteX134" fmla="*/ 923473 w 7725194"/>
              <a:gd name="connsiteY134" fmla="*/ 4273062 h 4730262"/>
              <a:gd name="connsiteX135" fmla="*/ 844342 w 7725194"/>
              <a:gd name="connsiteY135" fmla="*/ 4246685 h 4730262"/>
              <a:gd name="connsiteX136" fmla="*/ 774004 w 7725194"/>
              <a:gd name="connsiteY136" fmla="*/ 4220308 h 4730262"/>
              <a:gd name="connsiteX137" fmla="*/ 721250 w 7725194"/>
              <a:gd name="connsiteY137" fmla="*/ 4202723 h 4730262"/>
              <a:gd name="connsiteX138" fmla="*/ 668496 w 7725194"/>
              <a:gd name="connsiteY138" fmla="*/ 4176346 h 4730262"/>
              <a:gd name="connsiteX139" fmla="*/ 624535 w 7725194"/>
              <a:gd name="connsiteY139" fmla="*/ 4158762 h 4730262"/>
              <a:gd name="connsiteX140" fmla="*/ 457481 w 7725194"/>
              <a:gd name="connsiteY140" fmla="*/ 4026877 h 4730262"/>
              <a:gd name="connsiteX141" fmla="*/ 422311 w 7725194"/>
              <a:gd name="connsiteY141" fmla="*/ 4000500 h 4730262"/>
              <a:gd name="connsiteX142" fmla="*/ 360765 w 7725194"/>
              <a:gd name="connsiteY142" fmla="*/ 3938954 h 4730262"/>
              <a:gd name="connsiteX143" fmla="*/ 325596 w 7725194"/>
              <a:gd name="connsiteY143" fmla="*/ 3903785 h 4730262"/>
              <a:gd name="connsiteX144" fmla="*/ 308011 w 7725194"/>
              <a:gd name="connsiteY144" fmla="*/ 3877408 h 4730262"/>
              <a:gd name="connsiteX145" fmla="*/ 272842 w 7725194"/>
              <a:gd name="connsiteY145" fmla="*/ 3842239 h 4730262"/>
              <a:gd name="connsiteX146" fmla="*/ 255258 w 7725194"/>
              <a:gd name="connsiteY146" fmla="*/ 3815862 h 4730262"/>
              <a:gd name="connsiteX147" fmla="*/ 202504 w 7725194"/>
              <a:gd name="connsiteY147" fmla="*/ 3745523 h 4730262"/>
              <a:gd name="connsiteX148" fmla="*/ 308011 w 7725194"/>
              <a:gd name="connsiteY148" fmla="*/ 3543301 h 4730262"/>
              <a:gd name="connsiteX149" fmla="*/ 132165 w 7725194"/>
              <a:gd name="connsiteY149" fmla="*/ 3604846 h 4730262"/>
              <a:gd name="connsiteX150" fmla="*/ 281 w 7725194"/>
              <a:gd name="connsiteY150" fmla="*/ 3297116 h 4730262"/>
              <a:gd name="connsiteX151" fmla="*/ 96996 w 7725194"/>
              <a:gd name="connsiteY151" fmla="*/ 2901461 h 4730262"/>
              <a:gd name="connsiteX152" fmla="*/ 88204 w 7725194"/>
              <a:gd name="connsiteY152" fmla="*/ 2699238 h 4730262"/>
              <a:gd name="connsiteX0" fmla="*/ 16972 w 7653962"/>
              <a:gd name="connsiteY0" fmla="*/ 2699238 h 4730262"/>
              <a:gd name="connsiteX1" fmla="*/ 96103 w 7653962"/>
              <a:gd name="connsiteY1" fmla="*/ 1740877 h 4730262"/>
              <a:gd name="connsiteX2" fmla="*/ 87310 w 7653962"/>
              <a:gd name="connsiteY2" fmla="*/ 1644162 h 4730262"/>
              <a:gd name="connsiteX3" fmla="*/ 96103 w 7653962"/>
              <a:gd name="connsiteY3" fmla="*/ 1318846 h 4730262"/>
              <a:gd name="connsiteX4" fmla="*/ 104895 w 7653962"/>
              <a:gd name="connsiteY4" fmla="*/ 1222131 h 4730262"/>
              <a:gd name="connsiteX5" fmla="*/ 122479 w 7653962"/>
              <a:gd name="connsiteY5" fmla="*/ 1169377 h 4730262"/>
              <a:gd name="connsiteX6" fmla="*/ 166441 w 7653962"/>
              <a:gd name="connsiteY6" fmla="*/ 1072662 h 4730262"/>
              <a:gd name="connsiteX7" fmla="*/ 201610 w 7653962"/>
              <a:gd name="connsiteY7" fmla="*/ 984739 h 4730262"/>
              <a:gd name="connsiteX8" fmla="*/ 227987 w 7653962"/>
              <a:gd name="connsiteY8" fmla="*/ 931985 h 4730262"/>
              <a:gd name="connsiteX9" fmla="*/ 245572 w 7653962"/>
              <a:gd name="connsiteY9" fmla="*/ 879231 h 4730262"/>
              <a:gd name="connsiteX10" fmla="*/ 351079 w 7653962"/>
              <a:gd name="connsiteY10" fmla="*/ 694592 h 4730262"/>
              <a:gd name="connsiteX11" fmla="*/ 421418 w 7653962"/>
              <a:gd name="connsiteY11" fmla="*/ 615462 h 4730262"/>
              <a:gd name="connsiteX12" fmla="*/ 474172 w 7653962"/>
              <a:gd name="connsiteY12" fmla="*/ 571500 h 4730262"/>
              <a:gd name="connsiteX13" fmla="*/ 553303 w 7653962"/>
              <a:gd name="connsiteY13" fmla="*/ 509954 h 4730262"/>
              <a:gd name="connsiteX14" fmla="*/ 588472 w 7653962"/>
              <a:gd name="connsiteY14" fmla="*/ 501162 h 4730262"/>
              <a:gd name="connsiteX15" fmla="*/ 650018 w 7653962"/>
              <a:gd name="connsiteY15" fmla="*/ 474785 h 4730262"/>
              <a:gd name="connsiteX16" fmla="*/ 693979 w 7653962"/>
              <a:gd name="connsiteY16" fmla="*/ 457200 h 4730262"/>
              <a:gd name="connsiteX17" fmla="*/ 746733 w 7653962"/>
              <a:gd name="connsiteY17" fmla="*/ 448408 h 4730262"/>
              <a:gd name="connsiteX18" fmla="*/ 799487 w 7653962"/>
              <a:gd name="connsiteY18" fmla="*/ 430823 h 4730262"/>
              <a:gd name="connsiteX19" fmla="*/ 878618 w 7653962"/>
              <a:gd name="connsiteY19" fmla="*/ 413239 h 4730262"/>
              <a:gd name="connsiteX20" fmla="*/ 966541 w 7653962"/>
              <a:gd name="connsiteY20" fmla="*/ 395654 h 4730262"/>
              <a:gd name="connsiteX21" fmla="*/ 1036879 w 7653962"/>
              <a:gd name="connsiteY21" fmla="*/ 378069 h 4730262"/>
              <a:gd name="connsiteX22" fmla="*/ 1133595 w 7653962"/>
              <a:gd name="connsiteY22" fmla="*/ 404446 h 4730262"/>
              <a:gd name="connsiteX23" fmla="*/ 1159972 w 7653962"/>
              <a:gd name="connsiteY23" fmla="*/ 422031 h 4730262"/>
              <a:gd name="connsiteX24" fmla="*/ 1247895 w 7653962"/>
              <a:gd name="connsiteY24" fmla="*/ 439616 h 4730262"/>
              <a:gd name="connsiteX25" fmla="*/ 1344610 w 7653962"/>
              <a:gd name="connsiteY25" fmla="*/ 474785 h 4730262"/>
              <a:gd name="connsiteX26" fmla="*/ 1397364 w 7653962"/>
              <a:gd name="connsiteY26" fmla="*/ 492369 h 4730262"/>
              <a:gd name="connsiteX27" fmla="*/ 1467703 w 7653962"/>
              <a:gd name="connsiteY27" fmla="*/ 518746 h 4730262"/>
              <a:gd name="connsiteX28" fmla="*/ 1529249 w 7653962"/>
              <a:gd name="connsiteY28" fmla="*/ 571500 h 4730262"/>
              <a:gd name="connsiteX29" fmla="*/ 1555626 w 7653962"/>
              <a:gd name="connsiteY29" fmla="*/ 606669 h 4730262"/>
              <a:gd name="connsiteX30" fmla="*/ 1582003 w 7653962"/>
              <a:gd name="connsiteY30" fmla="*/ 694592 h 4730262"/>
              <a:gd name="connsiteX31" fmla="*/ 1590795 w 7653962"/>
              <a:gd name="connsiteY31" fmla="*/ 747346 h 4730262"/>
              <a:gd name="connsiteX32" fmla="*/ 1617172 w 7653962"/>
              <a:gd name="connsiteY32" fmla="*/ 852854 h 4730262"/>
              <a:gd name="connsiteX33" fmla="*/ 1617172 w 7653962"/>
              <a:gd name="connsiteY33" fmla="*/ 1266092 h 4730262"/>
              <a:gd name="connsiteX34" fmla="*/ 1608379 w 7653962"/>
              <a:gd name="connsiteY34" fmla="*/ 2048608 h 4730262"/>
              <a:gd name="connsiteX35" fmla="*/ 1617172 w 7653962"/>
              <a:gd name="connsiteY35" fmla="*/ 2189285 h 4730262"/>
              <a:gd name="connsiteX36" fmla="*/ 1625964 w 7653962"/>
              <a:gd name="connsiteY36" fmla="*/ 2215662 h 4730262"/>
              <a:gd name="connsiteX37" fmla="*/ 1643549 w 7653962"/>
              <a:gd name="connsiteY37" fmla="*/ 2373923 h 4730262"/>
              <a:gd name="connsiteX38" fmla="*/ 1669926 w 7653962"/>
              <a:gd name="connsiteY38" fmla="*/ 2435469 h 4730262"/>
              <a:gd name="connsiteX39" fmla="*/ 1678718 w 7653962"/>
              <a:gd name="connsiteY39" fmla="*/ 2470639 h 4730262"/>
              <a:gd name="connsiteX40" fmla="*/ 1696303 w 7653962"/>
              <a:gd name="connsiteY40" fmla="*/ 2523392 h 4730262"/>
              <a:gd name="connsiteX41" fmla="*/ 1705095 w 7653962"/>
              <a:gd name="connsiteY41" fmla="*/ 2549769 h 4730262"/>
              <a:gd name="connsiteX42" fmla="*/ 1722679 w 7653962"/>
              <a:gd name="connsiteY42" fmla="*/ 2584939 h 4730262"/>
              <a:gd name="connsiteX43" fmla="*/ 1731472 w 7653962"/>
              <a:gd name="connsiteY43" fmla="*/ 2637692 h 4730262"/>
              <a:gd name="connsiteX44" fmla="*/ 1749056 w 7653962"/>
              <a:gd name="connsiteY44" fmla="*/ 2681654 h 4730262"/>
              <a:gd name="connsiteX45" fmla="*/ 1757849 w 7653962"/>
              <a:gd name="connsiteY45" fmla="*/ 2708031 h 4730262"/>
              <a:gd name="connsiteX46" fmla="*/ 1793018 w 7653962"/>
              <a:gd name="connsiteY46" fmla="*/ 2804746 h 4730262"/>
              <a:gd name="connsiteX47" fmla="*/ 1845772 w 7653962"/>
              <a:gd name="connsiteY47" fmla="*/ 2857500 h 4730262"/>
              <a:gd name="connsiteX48" fmla="*/ 1863356 w 7653962"/>
              <a:gd name="connsiteY48" fmla="*/ 2883877 h 4730262"/>
              <a:gd name="connsiteX49" fmla="*/ 1916110 w 7653962"/>
              <a:gd name="connsiteY49" fmla="*/ 2919046 h 4730262"/>
              <a:gd name="connsiteX50" fmla="*/ 1968864 w 7653962"/>
              <a:gd name="connsiteY50" fmla="*/ 2963008 h 4730262"/>
              <a:gd name="connsiteX51" fmla="*/ 2021618 w 7653962"/>
              <a:gd name="connsiteY51" fmla="*/ 2998177 h 4730262"/>
              <a:gd name="connsiteX52" fmla="*/ 2100749 w 7653962"/>
              <a:gd name="connsiteY52" fmla="*/ 3024554 h 4730262"/>
              <a:gd name="connsiteX53" fmla="*/ 2206256 w 7653962"/>
              <a:gd name="connsiteY53" fmla="*/ 3077308 h 4730262"/>
              <a:gd name="connsiteX54" fmla="*/ 2232633 w 7653962"/>
              <a:gd name="connsiteY54" fmla="*/ 3086100 h 4730262"/>
              <a:gd name="connsiteX55" fmla="*/ 2320556 w 7653962"/>
              <a:gd name="connsiteY55" fmla="*/ 3112477 h 4730262"/>
              <a:gd name="connsiteX56" fmla="*/ 2654664 w 7653962"/>
              <a:gd name="connsiteY56" fmla="*/ 3094892 h 4730262"/>
              <a:gd name="connsiteX57" fmla="*/ 2707418 w 7653962"/>
              <a:gd name="connsiteY57" fmla="*/ 3077308 h 4730262"/>
              <a:gd name="connsiteX58" fmla="*/ 2865679 w 7653962"/>
              <a:gd name="connsiteY58" fmla="*/ 3068516 h 4730262"/>
              <a:gd name="connsiteX59" fmla="*/ 3322879 w 7653962"/>
              <a:gd name="connsiteY59" fmla="*/ 3042139 h 4730262"/>
              <a:gd name="connsiteX60" fmla="*/ 3402010 w 7653962"/>
              <a:gd name="connsiteY60" fmla="*/ 3033346 h 4730262"/>
              <a:gd name="connsiteX61" fmla="*/ 4624141 w 7653962"/>
              <a:gd name="connsiteY61" fmla="*/ 3059723 h 4730262"/>
              <a:gd name="connsiteX62" fmla="*/ 4799987 w 7653962"/>
              <a:gd name="connsiteY62" fmla="*/ 3050931 h 4730262"/>
              <a:gd name="connsiteX63" fmla="*/ 4852741 w 7653962"/>
              <a:gd name="connsiteY63" fmla="*/ 3042139 h 4730262"/>
              <a:gd name="connsiteX64" fmla="*/ 4949456 w 7653962"/>
              <a:gd name="connsiteY64" fmla="*/ 3033346 h 4730262"/>
              <a:gd name="connsiteX65" fmla="*/ 5063756 w 7653962"/>
              <a:gd name="connsiteY65" fmla="*/ 2998177 h 4730262"/>
              <a:gd name="connsiteX66" fmla="*/ 5098926 w 7653962"/>
              <a:gd name="connsiteY66" fmla="*/ 2945423 h 4730262"/>
              <a:gd name="connsiteX67" fmla="*/ 5178056 w 7653962"/>
              <a:gd name="connsiteY67" fmla="*/ 2857500 h 4730262"/>
              <a:gd name="connsiteX68" fmla="*/ 5213226 w 7653962"/>
              <a:gd name="connsiteY68" fmla="*/ 2822331 h 4730262"/>
              <a:gd name="connsiteX69" fmla="*/ 5239603 w 7653962"/>
              <a:gd name="connsiteY69" fmla="*/ 2778369 h 4730262"/>
              <a:gd name="connsiteX70" fmla="*/ 5265979 w 7653962"/>
              <a:gd name="connsiteY70" fmla="*/ 2743200 h 4730262"/>
              <a:gd name="connsiteX71" fmla="*/ 5318733 w 7653962"/>
              <a:gd name="connsiteY71" fmla="*/ 2576146 h 4730262"/>
              <a:gd name="connsiteX72" fmla="*/ 5336318 w 7653962"/>
              <a:gd name="connsiteY72" fmla="*/ 2532185 h 4730262"/>
              <a:gd name="connsiteX73" fmla="*/ 5371487 w 7653962"/>
              <a:gd name="connsiteY73" fmla="*/ 2400300 h 4730262"/>
              <a:gd name="connsiteX74" fmla="*/ 5362695 w 7653962"/>
              <a:gd name="connsiteY74" fmla="*/ 1802423 h 4730262"/>
              <a:gd name="connsiteX75" fmla="*/ 5345110 w 7653962"/>
              <a:gd name="connsiteY75" fmla="*/ 1714500 h 4730262"/>
              <a:gd name="connsiteX76" fmla="*/ 5327526 w 7653962"/>
              <a:gd name="connsiteY76" fmla="*/ 1617785 h 4730262"/>
              <a:gd name="connsiteX77" fmla="*/ 5309941 w 7653962"/>
              <a:gd name="connsiteY77" fmla="*/ 1459523 h 4730262"/>
              <a:gd name="connsiteX78" fmla="*/ 5353903 w 7653962"/>
              <a:gd name="connsiteY78" fmla="*/ 896816 h 4730262"/>
              <a:gd name="connsiteX79" fmla="*/ 5582503 w 7653962"/>
              <a:gd name="connsiteY79" fmla="*/ 439616 h 4730262"/>
              <a:gd name="connsiteX80" fmla="*/ 5793518 w 7653962"/>
              <a:gd name="connsiteY80" fmla="*/ 281354 h 4730262"/>
              <a:gd name="connsiteX81" fmla="*/ 5942987 w 7653962"/>
              <a:gd name="connsiteY81" fmla="*/ 211016 h 4730262"/>
              <a:gd name="connsiteX82" fmla="*/ 6127626 w 7653962"/>
              <a:gd name="connsiteY82" fmla="*/ 105508 h 4730262"/>
              <a:gd name="connsiteX83" fmla="*/ 6514487 w 7653962"/>
              <a:gd name="connsiteY83" fmla="*/ 0 h 4730262"/>
              <a:gd name="connsiteX84" fmla="*/ 6866179 w 7653962"/>
              <a:gd name="connsiteY84" fmla="*/ 26377 h 4730262"/>
              <a:gd name="connsiteX85" fmla="*/ 6954103 w 7653962"/>
              <a:gd name="connsiteY85" fmla="*/ 79131 h 4730262"/>
              <a:gd name="connsiteX86" fmla="*/ 7209079 w 7653962"/>
              <a:gd name="connsiteY86" fmla="*/ 465992 h 4730262"/>
              <a:gd name="connsiteX87" fmla="*/ 7402510 w 7653962"/>
              <a:gd name="connsiteY87" fmla="*/ 1011116 h 4730262"/>
              <a:gd name="connsiteX88" fmla="*/ 7499226 w 7653962"/>
              <a:gd name="connsiteY88" fmla="*/ 1459523 h 4730262"/>
              <a:gd name="connsiteX89" fmla="*/ 7560772 w 7653962"/>
              <a:gd name="connsiteY89" fmla="*/ 1670539 h 4730262"/>
              <a:gd name="connsiteX90" fmla="*/ 7613526 w 7653962"/>
              <a:gd name="connsiteY90" fmla="*/ 2039816 h 4730262"/>
              <a:gd name="connsiteX91" fmla="*/ 7639903 w 7653962"/>
              <a:gd name="connsiteY91" fmla="*/ 2198077 h 4730262"/>
              <a:gd name="connsiteX92" fmla="*/ 7631110 w 7653962"/>
              <a:gd name="connsiteY92" fmla="*/ 2822331 h 4730262"/>
              <a:gd name="connsiteX93" fmla="*/ 7490433 w 7653962"/>
              <a:gd name="connsiteY93" fmla="*/ 3147646 h 4730262"/>
              <a:gd name="connsiteX94" fmla="*/ 7420095 w 7653962"/>
              <a:gd name="connsiteY94" fmla="*/ 3253154 h 4730262"/>
              <a:gd name="connsiteX95" fmla="*/ 7332172 w 7653962"/>
              <a:gd name="connsiteY95" fmla="*/ 3358662 h 4730262"/>
              <a:gd name="connsiteX96" fmla="*/ 7217872 w 7653962"/>
              <a:gd name="connsiteY96" fmla="*/ 3552092 h 4730262"/>
              <a:gd name="connsiteX97" fmla="*/ 6998064 w 7653962"/>
              <a:gd name="connsiteY97" fmla="*/ 3842239 h 4730262"/>
              <a:gd name="connsiteX98" fmla="*/ 6910141 w 7653962"/>
              <a:gd name="connsiteY98" fmla="*/ 3965331 h 4730262"/>
              <a:gd name="connsiteX99" fmla="*/ 6707918 w 7653962"/>
              <a:gd name="connsiteY99" fmla="*/ 4229100 h 4730262"/>
              <a:gd name="connsiteX100" fmla="*/ 6549656 w 7653962"/>
              <a:gd name="connsiteY100" fmla="*/ 4273062 h 4730262"/>
              <a:gd name="connsiteX101" fmla="*/ 6347433 w 7653962"/>
              <a:gd name="connsiteY101" fmla="*/ 4299439 h 4730262"/>
              <a:gd name="connsiteX102" fmla="*/ 6241926 w 7653962"/>
              <a:gd name="connsiteY102" fmla="*/ 4325816 h 4730262"/>
              <a:gd name="connsiteX103" fmla="*/ 6083664 w 7653962"/>
              <a:gd name="connsiteY103" fmla="*/ 4360985 h 4730262"/>
              <a:gd name="connsiteX104" fmla="*/ 5899026 w 7653962"/>
              <a:gd name="connsiteY104" fmla="*/ 4413739 h 4730262"/>
              <a:gd name="connsiteX105" fmla="*/ 5626464 w 7653962"/>
              <a:gd name="connsiteY105" fmla="*/ 4475285 h 4730262"/>
              <a:gd name="connsiteX106" fmla="*/ 5520956 w 7653962"/>
              <a:gd name="connsiteY106" fmla="*/ 4510454 h 4730262"/>
              <a:gd name="connsiteX107" fmla="*/ 5283564 w 7653962"/>
              <a:gd name="connsiteY107" fmla="*/ 4563208 h 4730262"/>
              <a:gd name="connsiteX108" fmla="*/ 5160472 w 7653962"/>
              <a:gd name="connsiteY108" fmla="*/ 4598377 h 4730262"/>
              <a:gd name="connsiteX109" fmla="*/ 5054964 w 7653962"/>
              <a:gd name="connsiteY109" fmla="*/ 4624754 h 4730262"/>
              <a:gd name="connsiteX110" fmla="*/ 4817572 w 7653962"/>
              <a:gd name="connsiteY110" fmla="*/ 4695092 h 4730262"/>
              <a:gd name="connsiteX111" fmla="*/ 4553803 w 7653962"/>
              <a:gd name="connsiteY111" fmla="*/ 4730262 h 4730262"/>
              <a:gd name="connsiteX112" fmla="*/ 4087810 w 7653962"/>
              <a:gd name="connsiteY112" fmla="*/ 4703885 h 4730262"/>
              <a:gd name="connsiteX113" fmla="*/ 3648195 w 7653962"/>
              <a:gd name="connsiteY113" fmla="*/ 4695092 h 4730262"/>
              <a:gd name="connsiteX114" fmla="*/ 3340464 w 7653962"/>
              <a:gd name="connsiteY114" fmla="*/ 4659923 h 4730262"/>
              <a:gd name="connsiteX115" fmla="*/ 3252541 w 7653962"/>
              <a:gd name="connsiteY115" fmla="*/ 4651131 h 4730262"/>
              <a:gd name="connsiteX116" fmla="*/ 3173410 w 7653962"/>
              <a:gd name="connsiteY116" fmla="*/ 4642339 h 4730262"/>
              <a:gd name="connsiteX117" fmla="*/ 3015149 w 7653962"/>
              <a:gd name="connsiteY117" fmla="*/ 4633546 h 4730262"/>
              <a:gd name="connsiteX118" fmla="*/ 2795341 w 7653962"/>
              <a:gd name="connsiteY118" fmla="*/ 4615962 h 4730262"/>
              <a:gd name="connsiteX119" fmla="*/ 2654664 w 7653962"/>
              <a:gd name="connsiteY119" fmla="*/ 4598377 h 4730262"/>
              <a:gd name="connsiteX120" fmla="*/ 2461233 w 7653962"/>
              <a:gd name="connsiteY120" fmla="*/ 4572000 h 4730262"/>
              <a:gd name="connsiteX121" fmla="*/ 2329349 w 7653962"/>
              <a:gd name="connsiteY121" fmla="*/ 4554416 h 4730262"/>
              <a:gd name="connsiteX122" fmla="*/ 2171087 w 7653962"/>
              <a:gd name="connsiteY122" fmla="*/ 4536831 h 4730262"/>
              <a:gd name="connsiteX123" fmla="*/ 2030410 w 7653962"/>
              <a:gd name="connsiteY123" fmla="*/ 4519246 h 4730262"/>
              <a:gd name="connsiteX124" fmla="*/ 1951279 w 7653962"/>
              <a:gd name="connsiteY124" fmla="*/ 4510454 h 4730262"/>
              <a:gd name="connsiteX125" fmla="*/ 1898526 w 7653962"/>
              <a:gd name="connsiteY125" fmla="*/ 4501662 h 4730262"/>
              <a:gd name="connsiteX126" fmla="*/ 1775433 w 7653962"/>
              <a:gd name="connsiteY126" fmla="*/ 4484077 h 4730262"/>
              <a:gd name="connsiteX127" fmla="*/ 1722679 w 7653962"/>
              <a:gd name="connsiteY127" fmla="*/ 4475285 h 4730262"/>
              <a:gd name="connsiteX128" fmla="*/ 1678718 w 7653962"/>
              <a:gd name="connsiteY128" fmla="*/ 4466492 h 4730262"/>
              <a:gd name="connsiteX129" fmla="*/ 1573210 w 7653962"/>
              <a:gd name="connsiteY129" fmla="*/ 4448908 h 4730262"/>
              <a:gd name="connsiteX130" fmla="*/ 1423741 w 7653962"/>
              <a:gd name="connsiteY130" fmla="*/ 4413739 h 4730262"/>
              <a:gd name="connsiteX131" fmla="*/ 1318233 w 7653962"/>
              <a:gd name="connsiteY131" fmla="*/ 4387362 h 4730262"/>
              <a:gd name="connsiteX132" fmla="*/ 1177556 w 7653962"/>
              <a:gd name="connsiteY132" fmla="*/ 4352192 h 4730262"/>
              <a:gd name="connsiteX133" fmla="*/ 1010503 w 7653962"/>
              <a:gd name="connsiteY133" fmla="*/ 4334608 h 4730262"/>
              <a:gd name="connsiteX134" fmla="*/ 852241 w 7653962"/>
              <a:gd name="connsiteY134" fmla="*/ 4273062 h 4730262"/>
              <a:gd name="connsiteX135" fmla="*/ 773110 w 7653962"/>
              <a:gd name="connsiteY135" fmla="*/ 4246685 h 4730262"/>
              <a:gd name="connsiteX136" fmla="*/ 702772 w 7653962"/>
              <a:gd name="connsiteY136" fmla="*/ 4220308 h 4730262"/>
              <a:gd name="connsiteX137" fmla="*/ 650018 w 7653962"/>
              <a:gd name="connsiteY137" fmla="*/ 4202723 h 4730262"/>
              <a:gd name="connsiteX138" fmla="*/ 597264 w 7653962"/>
              <a:gd name="connsiteY138" fmla="*/ 4176346 h 4730262"/>
              <a:gd name="connsiteX139" fmla="*/ 553303 w 7653962"/>
              <a:gd name="connsiteY139" fmla="*/ 4158762 h 4730262"/>
              <a:gd name="connsiteX140" fmla="*/ 386249 w 7653962"/>
              <a:gd name="connsiteY140" fmla="*/ 4026877 h 4730262"/>
              <a:gd name="connsiteX141" fmla="*/ 351079 w 7653962"/>
              <a:gd name="connsiteY141" fmla="*/ 4000500 h 4730262"/>
              <a:gd name="connsiteX142" fmla="*/ 289533 w 7653962"/>
              <a:gd name="connsiteY142" fmla="*/ 3938954 h 4730262"/>
              <a:gd name="connsiteX143" fmla="*/ 254364 w 7653962"/>
              <a:gd name="connsiteY143" fmla="*/ 3903785 h 4730262"/>
              <a:gd name="connsiteX144" fmla="*/ 236779 w 7653962"/>
              <a:gd name="connsiteY144" fmla="*/ 3877408 h 4730262"/>
              <a:gd name="connsiteX145" fmla="*/ 201610 w 7653962"/>
              <a:gd name="connsiteY145" fmla="*/ 3842239 h 4730262"/>
              <a:gd name="connsiteX146" fmla="*/ 184026 w 7653962"/>
              <a:gd name="connsiteY146" fmla="*/ 3815862 h 4730262"/>
              <a:gd name="connsiteX147" fmla="*/ 131272 w 7653962"/>
              <a:gd name="connsiteY147" fmla="*/ 3745523 h 4730262"/>
              <a:gd name="connsiteX148" fmla="*/ 236779 w 7653962"/>
              <a:gd name="connsiteY148" fmla="*/ 3543301 h 4730262"/>
              <a:gd name="connsiteX149" fmla="*/ 60933 w 7653962"/>
              <a:gd name="connsiteY149" fmla="*/ 3604846 h 4730262"/>
              <a:gd name="connsiteX150" fmla="*/ 25764 w 7653962"/>
              <a:gd name="connsiteY150" fmla="*/ 2901461 h 4730262"/>
              <a:gd name="connsiteX151" fmla="*/ 16972 w 7653962"/>
              <a:gd name="connsiteY151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138989 w 7661679"/>
              <a:gd name="connsiteY147" fmla="*/ 3745523 h 4730262"/>
              <a:gd name="connsiteX148" fmla="*/ 244496 w 7661679"/>
              <a:gd name="connsiteY148" fmla="*/ 3543301 h 4730262"/>
              <a:gd name="connsiteX149" fmla="*/ 33481 w 7661679"/>
              <a:gd name="connsiteY149" fmla="*/ 2901461 h 4730262"/>
              <a:gd name="connsiteX150" fmla="*/ 24689 w 7661679"/>
              <a:gd name="connsiteY150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244496 w 7661679"/>
              <a:gd name="connsiteY147" fmla="*/ 3543301 h 4730262"/>
              <a:gd name="connsiteX148" fmla="*/ 33481 w 7661679"/>
              <a:gd name="connsiteY148" fmla="*/ 2901461 h 4730262"/>
              <a:gd name="connsiteX149" fmla="*/ 24689 w 7661679"/>
              <a:gd name="connsiteY149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244496 w 7661679"/>
              <a:gd name="connsiteY146" fmla="*/ 3543301 h 4730262"/>
              <a:gd name="connsiteX147" fmla="*/ 33481 w 7661679"/>
              <a:gd name="connsiteY147" fmla="*/ 2901461 h 4730262"/>
              <a:gd name="connsiteX148" fmla="*/ 24689 w 7661679"/>
              <a:gd name="connsiteY148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44496 w 7661679"/>
              <a:gd name="connsiteY145" fmla="*/ 3543301 h 4730262"/>
              <a:gd name="connsiteX146" fmla="*/ 33481 w 7661679"/>
              <a:gd name="connsiteY146" fmla="*/ 2901461 h 4730262"/>
              <a:gd name="connsiteX147" fmla="*/ 24689 w 7661679"/>
              <a:gd name="connsiteY147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543301 h 4730262"/>
              <a:gd name="connsiteX145" fmla="*/ 33481 w 7661679"/>
              <a:gd name="connsiteY145" fmla="*/ 2901461 h 4730262"/>
              <a:gd name="connsiteX146" fmla="*/ 24689 w 7661679"/>
              <a:gd name="connsiteY146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44496 w 7661679"/>
              <a:gd name="connsiteY143" fmla="*/ 3543301 h 4730262"/>
              <a:gd name="connsiteX144" fmla="*/ 33481 w 7661679"/>
              <a:gd name="connsiteY144" fmla="*/ 2901461 h 4730262"/>
              <a:gd name="connsiteX145" fmla="*/ 24689 w 7661679"/>
              <a:gd name="connsiteY145" fmla="*/ 2699238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67901 w 7632330"/>
              <a:gd name="connsiteY142" fmla="*/ 3938954 h 4730262"/>
              <a:gd name="connsiteX143" fmla="*/ 215147 w 7632330"/>
              <a:gd name="connsiteY143" fmla="*/ 3543301 h 4730262"/>
              <a:gd name="connsiteX144" fmla="*/ 4132 w 7632330"/>
              <a:gd name="connsiteY144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15147 w 7632330"/>
              <a:gd name="connsiteY142" fmla="*/ 3543301 h 4730262"/>
              <a:gd name="connsiteX143" fmla="*/ 4132 w 7632330"/>
              <a:gd name="connsiteY143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215147 w 7632330"/>
              <a:gd name="connsiteY141" fmla="*/ 3543301 h 4730262"/>
              <a:gd name="connsiteX142" fmla="*/ 4132 w 7632330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684051 w 7630095"/>
              <a:gd name="connsiteY99" fmla="*/ 4229100 h 4730262"/>
              <a:gd name="connsiteX100" fmla="*/ 6525789 w 7630095"/>
              <a:gd name="connsiteY100" fmla="*/ 4273062 h 4730262"/>
              <a:gd name="connsiteX101" fmla="*/ 6323566 w 7630095"/>
              <a:gd name="connsiteY101" fmla="*/ 4299439 h 4730262"/>
              <a:gd name="connsiteX102" fmla="*/ 6218059 w 7630095"/>
              <a:gd name="connsiteY102" fmla="*/ 4325816 h 4730262"/>
              <a:gd name="connsiteX103" fmla="*/ 6059797 w 7630095"/>
              <a:gd name="connsiteY103" fmla="*/ 4360985 h 4730262"/>
              <a:gd name="connsiteX104" fmla="*/ 5875159 w 7630095"/>
              <a:gd name="connsiteY104" fmla="*/ 4413739 h 4730262"/>
              <a:gd name="connsiteX105" fmla="*/ 5602597 w 7630095"/>
              <a:gd name="connsiteY105" fmla="*/ 4475285 h 4730262"/>
              <a:gd name="connsiteX106" fmla="*/ 5497089 w 7630095"/>
              <a:gd name="connsiteY106" fmla="*/ 4510454 h 4730262"/>
              <a:gd name="connsiteX107" fmla="*/ 5259697 w 7630095"/>
              <a:gd name="connsiteY107" fmla="*/ 4563208 h 4730262"/>
              <a:gd name="connsiteX108" fmla="*/ 5136605 w 7630095"/>
              <a:gd name="connsiteY108" fmla="*/ 4598377 h 4730262"/>
              <a:gd name="connsiteX109" fmla="*/ 5031097 w 7630095"/>
              <a:gd name="connsiteY109" fmla="*/ 4624754 h 4730262"/>
              <a:gd name="connsiteX110" fmla="*/ 4793705 w 7630095"/>
              <a:gd name="connsiteY110" fmla="*/ 4695092 h 4730262"/>
              <a:gd name="connsiteX111" fmla="*/ 4529936 w 7630095"/>
              <a:gd name="connsiteY111" fmla="*/ 4730262 h 4730262"/>
              <a:gd name="connsiteX112" fmla="*/ 4063943 w 7630095"/>
              <a:gd name="connsiteY112" fmla="*/ 4703885 h 4730262"/>
              <a:gd name="connsiteX113" fmla="*/ 3624328 w 7630095"/>
              <a:gd name="connsiteY113" fmla="*/ 4695092 h 4730262"/>
              <a:gd name="connsiteX114" fmla="*/ 3316597 w 7630095"/>
              <a:gd name="connsiteY114" fmla="*/ 4659923 h 4730262"/>
              <a:gd name="connsiteX115" fmla="*/ 3228674 w 7630095"/>
              <a:gd name="connsiteY115" fmla="*/ 4651131 h 4730262"/>
              <a:gd name="connsiteX116" fmla="*/ 3149543 w 7630095"/>
              <a:gd name="connsiteY116" fmla="*/ 4642339 h 4730262"/>
              <a:gd name="connsiteX117" fmla="*/ 2991282 w 7630095"/>
              <a:gd name="connsiteY117" fmla="*/ 4633546 h 4730262"/>
              <a:gd name="connsiteX118" fmla="*/ 2771474 w 7630095"/>
              <a:gd name="connsiteY118" fmla="*/ 4615962 h 4730262"/>
              <a:gd name="connsiteX119" fmla="*/ 2630797 w 7630095"/>
              <a:gd name="connsiteY119" fmla="*/ 4598377 h 4730262"/>
              <a:gd name="connsiteX120" fmla="*/ 2437366 w 7630095"/>
              <a:gd name="connsiteY120" fmla="*/ 4572000 h 4730262"/>
              <a:gd name="connsiteX121" fmla="*/ 2305482 w 7630095"/>
              <a:gd name="connsiteY121" fmla="*/ 4554416 h 4730262"/>
              <a:gd name="connsiteX122" fmla="*/ 2147220 w 7630095"/>
              <a:gd name="connsiteY122" fmla="*/ 4536831 h 4730262"/>
              <a:gd name="connsiteX123" fmla="*/ 2006543 w 7630095"/>
              <a:gd name="connsiteY123" fmla="*/ 4519246 h 4730262"/>
              <a:gd name="connsiteX124" fmla="*/ 1927412 w 7630095"/>
              <a:gd name="connsiteY124" fmla="*/ 4510454 h 4730262"/>
              <a:gd name="connsiteX125" fmla="*/ 1874659 w 7630095"/>
              <a:gd name="connsiteY125" fmla="*/ 4501662 h 4730262"/>
              <a:gd name="connsiteX126" fmla="*/ 1751566 w 7630095"/>
              <a:gd name="connsiteY126" fmla="*/ 4484077 h 4730262"/>
              <a:gd name="connsiteX127" fmla="*/ 1698812 w 7630095"/>
              <a:gd name="connsiteY127" fmla="*/ 4475285 h 4730262"/>
              <a:gd name="connsiteX128" fmla="*/ 1654851 w 7630095"/>
              <a:gd name="connsiteY128" fmla="*/ 4466492 h 4730262"/>
              <a:gd name="connsiteX129" fmla="*/ 1549343 w 7630095"/>
              <a:gd name="connsiteY129" fmla="*/ 4448908 h 4730262"/>
              <a:gd name="connsiteX130" fmla="*/ 1399874 w 7630095"/>
              <a:gd name="connsiteY130" fmla="*/ 4413739 h 4730262"/>
              <a:gd name="connsiteX131" fmla="*/ 1294366 w 7630095"/>
              <a:gd name="connsiteY131" fmla="*/ 4387362 h 4730262"/>
              <a:gd name="connsiteX132" fmla="*/ 1153689 w 7630095"/>
              <a:gd name="connsiteY132" fmla="*/ 4352192 h 4730262"/>
              <a:gd name="connsiteX133" fmla="*/ 986636 w 7630095"/>
              <a:gd name="connsiteY133" fmla="*/ 4334608 h 4730262"/>
              <a:gd name="connsiteX134" fmla="*/ 828374 w 7630095"/>
              <a:gd name="connsiteY134" fmla="*/ 4273062 h 4730262"/>
              <a:gd name="connsiteX135" fmla="*/ 749243 w 7630095"/>
              <a:gd name="connsiteY135" fmla="*/ 4246685 h 4730262"/>
              <a:gd name="connsiteX136" fmla="*/ 678905 w 7630095"/>
              <a:gd name="connsiteY136" fmla="*/ 4220308 h 4730262"/>
              <a:gd name="connsiteX137" fmla="*/ 626151 w 7630095"/>
              <a:gd name="connsiteY137" fmla="*/ 4202723 h 4730262"/>
              <a:gd name="connsiteX138" fmla="*/ 573397 w 7630095"/>
              <a:gd name="connsiteY138" fmla="*/ 4176346 h 4730262"/>
              <a:gd name="connsiteX139" fmla="*/ 529436 w 7630095"/>
              <a:gd name="connsiteY139" fmla="*/ 4158762 h 4730262"/>
              <a:gd name="connsiteX140" fmla="*/ 362382 w 7630095"/>
              <a:gd name="connsiteY140" fmla="*/ 4026877 h 4730262"/>
              <a:gd name="connsiteX141" fmla="*/ 160158 w 7630095"/>
              <a:gd name="connsiteY141" fmla="*/ 3569677 h 4730262"/>
              <a:gd name="connsiteX142" fmla="*/ 1897 w 7630095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525789 w 7630095"/>
              <a:gd name="connsiteY99" fmla="*/ 4273062 h 4730262"/>
              <a:gd name="connsiteX100" fmla="*/ 6323566 w 7630095"/>
              <a:gd name="connsiteY100" fmla="*/ 4299439 h 4730262"/>
              <a:gd name="connsiteX101" fmla="*/ 6218059 w 7630095"/>
              <a:gd name="connsiteY101" fmla="*/ 4325816 h 4730262"/>
              <a:gd name="connsiteX102" fmla="*/ 6059797 w 7630095"/>
              <a:gd name="connsiteY102" fmla="*/ 4360985 h 4730262"/>
              <a:gd name="connsiteX103" fmla="*/ 5875159 w 7630095"/>
              <a:gd name="connsiteY103" fmla="*/ 4413739 h 4730262"/>
              <a:gd name="connsiteX104" fmla="*/ 5602597 w 7630095"/>
              <a:gd name="connsiteY104" fmla="*/ 4475285 h 4730262"/>
              <a:gd name="connsiteX105" fmla="*/ 5497089 w 7630095"/>
              <a:gd name="connsiteY105" fmla="*/ 4510454 h 4730262"/>
              <a:gd name="connsiteX106" fmla="*/ 5259697 w 7630095"/>
              <a:gd name="connsiteY106" fmla="*/ 4563208 h 4730262"/>
              <a:gd name="connsiteX107" fmla="*/ 5136605 w 7630095"/>
              <a:gd name="connsiteY107" fmla="*/ 4598377 h 4730262"/>
              <a:gd name="connsiteX108" fmla="*/ 5031097 w 7630095"/>
              <a:gd name="connsiteY108" fmla="*/ 4624754 h 4730262"/>
              <a:gd name="connsiteX109" fmla="*/ 4793705 w 7630095"/>
              <a:gd name="connsiteY109" fmla="*/ 4695092 h 4730262"/>
              <a:gd name="connsiteX110" fmla="*/ 4529936 w 7630095"/>
              <a:gd name="connsiteY110" fmla="*/ 4730262 h 4730262"/>
              <a:gd name="connsiteX111" fmla="*/ 4063943 w 7630095"/>
              <a:gd name="connsiteY111" fmla="*/ 4703885 h 4730262"/>
              <a:gd name="connsiteX112" fmla="*/ 3624328 w 7630095"/>
              <a:gd name="connsiteY112" fmla="*/ 4695092 h 4730262"/>
              <a:gd name="connsiteX113" fmla="*/ 3316597 w 7630095"/>
              <a:gd name="connsiteY113" fmla="*/ 4659923 h 4730262"/>
              <a:gd name="connsiteX114" fmla="*/ 3228674 w 7630095"/>
              <a:gd name="connsiteY114" fmla="*/ 4651131 h 4730262"/>
              <a:gd name="connsiteX115" fmla="*/ 3149543 w 7630095"/>
              <a:gd name="connsiteY115" fmla="*/ 4642339 h 4730262"/>
              <a:gd name="connsiteX116" fmla="*/ 2991282 w 7630095"/>
              <a:gd name="connsiteY116" fmla="*/ 4633546 h 4730262"/>
              <a:gd name="connsiteX117" fmla="*/ 2771474 w 7630095"/>
              <a:gd name="connsiteY117" fmla="*/ 4615962 h 4730262"/>
              <a:gd name="connsiteX118" fmla="*/ 2630797 w 7630095"/>
              <a:gd name="connsiteY118" fmla="*/ 4598377 h 4730262"/>
              <a:gd name="connsiteX119" fmla="*/ 2437366 w 7630095"/>
              <a:gd name="connsiteY119" fmla="*/ 4572000 h 4730262"/>
              <a:gd name="connsiteX120" fmla="*/ 2305482 w 7630095"/>
              <a:gd name="connsiteY120" fmla="*/ 4554416 h 4730262"/>
              <a:gd name="connsiteX121" fmla="*/ 2147220 w 7630095"/>
              <a:gd name="connsiteY121" fmla="*/ 4536831 h 4730262"/>
              <a:gd name="connsiteX122" fmla="*/ 2006543 w 7630095"/>
              <a:gd name="connsiteY122" fmla="*/ 4519246 h 4730262"/>
              <a:gd name="connsiteX123" fmla="*/ 1927412 w 7630095"/>
              <a:gd name="connsiteY123" fmla="*/ 4510454 h 4730262"/>
              <a:gd name="connsiteX124" fmla="*/ 1874659 w 7630095"/>
              <a:gd name="connsiteY124" fmla="*/ 4501662 h 4730262"/>
              <a:gd name="connsiteX125" fmla="*/ 1751566 w 7630095"/>
              <a:gd name="connsiteY125" fmla="*/ 4484077 h 4730262"/>
              <a:gd name="connsiteX126" fmla="*/ 1698812 w 7630095"/>
              <a:gd name="connsiteY126" fmla="*/ 4475285 h 4730262"/>
              <a:gd name="connsiteX127" fmla="*/ 1654851 w 7630095"/>
              <a:gd name="connsiteY127" fmla="*/ 4466492 h 4730262"/>
              <a:gd name="connsiteX128" fmla="*/ 1549343 w 7630095"/>
              <a:gd name="connsiteY128" fmla="*/ 4448908 h 4730262"/>
              <a:gd name="connsiteX129" fmla="*/ 1399874 w 7630095"/>
              <a:gd name="connsiteY129" fmla="*/ 4413739 h 4730262"/>
              <a:gd name="connsiteX130" fmla="*/ 1294366 w 7630095"/>
              <a:gd name="connsiteY130" fmla="*/ 4387362 h 4730262"/>
              <a:gd name="connsiteX131" fmla="*/ 1153689 w 7630095"/>
              <a:gd name="connsiteY131" fmla="*/ 4352192 h 4730262"/>
              <a:gd name="connsiteX132" fmla="*/ 986636 w 7630095"/>
              <a:gd name="connsiteY132" fmla="*/ 4334608 h 4730262"/>
              <a:gd name="connsiteX133" fmla="*/ 828374 w 7630095"/>
              <a:gd name="connsiteY133" fmla="*/ 4273062 h 4730262"/>
              <a:gd name="connsiteX134" fmla="*/ 749243 w 7630095"/>
              <a:gd name="connsiteY134" fmla="*/ 4246685 h 4730262"/>
              <a:gd name="connsiteX135" fmla="*/ 678905 w 7630095"/>
              <a:gd name="connsiteY135" fmla="*/ 4220308 h 4730262"/>
              <a:gd name="connsiteX136" fmla="*/ 626151 w 7630095"/>
              <a:gd name="connsiteY136" fmla="*/ 4202723 h 4730262"/>
              <a:gd name="connsiteX137" fmla="*/ 573397 w 7630095"/>
              <a:gd name="connsiteY137" fmla="*/ 4176346 h 4730262"/>
              <a:gd name="connsiteX138" fmla="*/ 529436 w 7630095"/>
              <a:gd name="connsiteY138" fmla="*/ 4158762 h 4730262"/>
              <a:gd name="connsiteX139" fmla="*/ 362382 w 7630095"/>
              <a:gd name="connsiteY139" fmla="*/ 4026877 h 4730262"/>
              <a:gd name="connsiteX140" fmla="*/ 160158 w 7630095"/>
              <a:gd name="connsiteY140" fmla="*/ 3569677 h 4730262"/>
              <a:gd name="connsiteX141" fmla="*/ 1897 w 7630095"/>
              <a:gd name="connsiteY141" fmla="*/ 2901461 h 4730262"/>
              <a:gd name="connsiteX0" fmla="*/ 1897 w 7616036"/>
              <a:gd name="connsiteY0" fmla="*/ 2901461 h 4730262"/>
              <a:gd name="connsiteX1" fmla="*/ 72236 w 7616036"/>
              <a:gd name="connsiteY1" fmla="*/ 1740877 h 4730262"/>
              <a:gd name="connsiteX2" fmla="*/ 63443 w 7616036"/>
              <a:gd name="connsiteY2" fmla="*/ 1644162 h 4730262"/>
              <a:gd name="connsiteX3" fmla="*/ 72236 w 7616036"/>
              <a:gd name="connsiteY3" fmla="*/ 1318846 h 4730262"/>
              <a:gd name="connsiteX4" fmla="*/ 81028 w 7616036"/>
              <a:gd name="connsiteY4" fmla="*/ 1222131 h 4730262"/>
              <a:gd name="connsiteX5" fmla="*/ 98612 w 7616036"/>
              <a:gd name="connsiteY5" fmla="*/ 1169377 h 4730262"/>
              <a:gd name="connsiteX6" fmla="*/ 142574 w 7616036"/>
              <a:gd name="connsiteY6" fmla="*/ 1072662 h 4730262"/>
              <a:gd name="connsiteX7" fmla="*/ 177743 w 7616036"/>
              <a:gd name="connsiteY7" fmla="*/ 984739 h 4730262"/>
              <a:gd name="connsiteX8" fmla="*/ 204120 w 7616036"/>
              <a:gd name="connsiteY8" fmla="*/ 931985 h 4730262"/>
              <a:gd name="connsiteX9" fmla="*/ 221705 w 7616036"/>
              <a:gd name="connsiteY9" fmla="*/ 879231 h 4730262"/>
              <a:gd name="connsiteX10" fmla="*/ 327212 w 7616036"/>
              <a:gd name="connsiteY10" fmla="*/ 694592 h 4730262"/>
              <a:gd name="connsiteX11" fmla="*/ 397551 w 7616036"/>
              <a:gd name="connsiteY11" fmla="*/ 615462 h 4730262"/>
              <a:gd name="connsiteX12" fmla="*/ 450305 w 7616036"/>
              <a:gd name="connsiteY12" fmla="*/ 571500 h 4730262"/>
              <a:gd name="connsiteX13" fmla="*/ 529436 w 7616036"/>
              <a:gd name="connsiteY13" fmla="*/ 509954 h 4730262"/>
              <a:gd name="connsiteX14" fmla="*/ 564605 w 7616036"/>
              <a:gd name="connsiteY14" fmla="*/ 501162 h 4730262"/>
              <a:gd name="connsiteX15" fmla="*/ 626151 w 7616036"/>
              <a:gd name="connsiteY15" fmla="*/ 474785 h 4730262"/>
              <a:gd name="connsiteX16" fmla="*/ 670112 w 7616036"/>
              <a:gd name="connsiteY16" fmla="*/ 457200 h 4730262"/>
              <a:gd name="connsiteX17" fmla="*/ 722866 w 7616036"/>
              <a:gd name="connsiteY17" fmla="*/ 448408 h 4730262"/>
              <a:gd name="connsiteX18" fmla="*/ 775620 w 7616036"/>
              <a:gd name="connsiteY18" fmla="*/ 430823 h 4730262"/>
              <a:gd name="connsiteX19" fmla="*/ 854751 w 7616036"/>
              <a:gd name="connsiteY19" fmla="*/ 413239 h 4730262"/>
              <a:gd name="connsiteX20" fmla="*/ 942674 w 7616036"/>
              <a:gd name="connsiteY20" fmla="*/ 395654 h 4730262"/>
              <a:gd name="connsiteX21" fmla="*/ 1013012 w 7616036"/>
              <a:gd name="connsiteY21" fmla="*/ 378069 h 4730262"/>
              <a:gd name="connsiteX22" fmla="*/ 1109728 w 7616036"/>
              <a:gd name="connsiteY22" fmla="*/ 404446 h 4730262"/>
              <a:gd name="connsiteX23" fmla="*/ 1136105 w 7616036"/>
              <a:gd name="connsiteY23" fmla="*/ 422031 h 4730262"/>
              <a:gd name="connsiteX24" fmla="*/ 1224028 w 7616036"/>
              <a:gd name="connsiteY24" fmla="*/ 439616 h 4730262"/>
              <a:gd name="connsiteX25" fmla="*/ 1320743 w 7616036"/>
              <a:gd name="connsiteY25" fmla="*/ 474785 h 4730262"/>
              <a:gd name="connsiteX26" fmla="*/ 1373497 w 7616036"/>
              <a:gd name="connsiteY26" fmla="*/ 492369 h 4730262"/>
              <a:gd name="connsiteX27" fmla="*/ 1443836 w 7616036"/>
              <a:gd name="connsiteY27" fmla="*/ 518746 h 4730262"/>
              <a:gd name="connsiteX28" fmla="*/ 1505382 w 7616036"/>
              <a:gd name="connsiteY28" fmla="*/ 571500 h 4730262"/>
              <a:gd name="connsiteX29" fmla="*/ 1531759 w 7616036"/>
              <a:gd name="connsiteY29" fmla="*/ 606669 h 4730262"/>
              <a:gd name="connsiteX30" fmla="*/ 1558136 w 7616036"/>
              <a:gd name="connsiteY30" fmla="*/ 694592 h 4730262"/>
              <a:gd name="connsiteX31" fmla="*/ 1566928 w 7616036"/>
              <a:gd name="connsiteY31" fmla="*/ 747346 h 4730262"/>
              <a:gd name="connsiteX32" fmla="*/ 1593305 w 7616036"/>
              <a:gd name="connsiteY32" fmla="*/ 852854 h 4730262"/>
              <a:gd name="connsiteX33" fmla="*/ 1593305 w 7616036"/>
              <a:gd name="connsiteY33" fmla="*/ 1266092 h 4730262"/>
              <a:gd name="connsiteX34" fmla="*/ 1584512 w 7616036"/>
              <a:gd name="connsiteY34" fmla="*/ 2048608 h 4730262"/>
              <a:gd name="connsiteX35" fmla="*/ 1593305 w 7616036"/>
              <a:gd name="connsiteY35" fmla="*/ 2189285 h 4730262"/>
              <a:gd name="connsiteX36" fmla="*/ 1602097 w 7616036"/>
              <a:gd name="connsiteY36" fmla="*/ 2215662 h 4730262"/>
              <a:gd name="connsiteX37" fmla="*/ 1619682 w 7616036"/>
              <a:gd name="connsiteY37" fmla="*/ 2373923 h 4730262"/>
              <a:gd name="connsiteX38" fmla="*/ 1646059 w 7616036"/>
              <a:gd name="connsiteY38" fmla="*/ 2435469 h 4730262"/>
              <a:gd name="connsiteX39" fmla="*/ 1654851 w 7616036"/>
              <a:gd name="connsiteY39" fmla="*/ 2470639 h 4730262"/>
              <a:gd name="connsiteX40" fmla="*/ 1672436 w 7616036"/>
              <a:gd name="connsiteY40" fmla="*/ 2523392 h 4730262"/>
              <a:gd name="connsiteX41" fmla="*/ 1681228 w 7616036"/>
              <a:gd name="connsiteY41" fmla="*/ 2549769 h 4730262"/>
              <a:gd name="connsiteX42" fmla="*/ 1698812 w 7616036"/>
              <a:gd name="connsiteY42" fmla="*/ 2584939 h 4730262"/>
              <a:gd name="connsiteX43" fmla="*/ 1707605 w 7616036"/>
              <a:gd name="connsiteY43" fmla="*/ 2637692 h 4730262"/>
              <a:gd name="connsiteX44" fmla="*/ 1725189 w 7616036"/>
              <a:gd name="connsiteY44" fmla="*/ 2681654 h 4730262"/>
              <a:gd name="connsiteX45" fmla="*/ 1733982 w 7616036"/>
              <a:gd name="connsiteY45" fmla="*/ 2708031 h 4730262"/>
              <a:gd name="connsiteX46" fmla="*/ 1769151 w 7616036"/>
              <a:gd name="connsiteY46" fmla="*/ 2804746 h 4730262"/>
              <a:gd name="connsiteX47" fmla="*/ 1821905 w 7616036"/>
              <a:gd name="connsiteY47" fmla="*/ 2857500 h 4730262"/>
              <a:gd name="connsiteX48" fmla="*/ 1839489 w 7616036"/>
              <a:gd name="connsiteY48" fmla="*/ 2883877 h 4730262"/>
              <a:gd name="connsiteX49" fmla="*/ 1892243 w 7616036"/>
              <a:gd name="connsiteY49" fmla="*/ 2919046 h 4730262"/>
              <a:gd name="connsiteX50" fmla="*/ 1944997 w 7616036"/>
              <a:gd name="connsiteY50" fmla="*/ 2963008 h 4730262"/>
              <a:gd name="connsiteX51" fmla="*/ 1997751 w 7616036"/>
              <a:gd name="connsiteY51" fmla="*/ 2998177 h 4730262"/>
              <a:gd name="connsiteX52" fmla="*/ 2076882 w 7616036"/>
              <a:gd name="connsiteY52" fmla="*/ 3024554 h 4730262"/>
              <a:gd name="connsiteX53" fmla="*/ 2182389 w 7616036"/>
              <a:gd name="connsiteY53" fmla="*/ 3077308 h 4730262"/>
              <a:gd name="connsiteX54" fmla="*/ 2208766 w 7616036"/>
              <a:gd name="connsiteY54" fmla="*/ 3086100 h 4730262"/>
              <a:gd name="connsiteX55" fmla="*/ 2296689 w 7616036"/>
              <a:gd name="connsiteY55" fmla="*/ 3112477 h 4730262"/>
              <a:gd name="connsiteX56" fmla="*/ 2630797 w 7616036"/>
              <a:gd name="connsiteY56" fmla="*/ 3094892 h 4730262"/>
              <a:gd name="connsiteX57" fmla="*/ 2683551 w 7616036"/>
              <a:gd name="connsiteY57" fmla="*/ 3077308 h 4730262"/>
              <a:gd name="connsiteX58" fmla="*/ 2841812 w 7616036"/>
              <a:gd name="connsiteY58" fmla="*/ 3068516 h 4730262"/>
              <a:gd name="connsiteX59" fmla="*/ 3299012 w 7616036"/>
              <a:gd name="connsiteY59" fmla="*/ 3042139 h 4730262"/>
              <a:gd name="connsiteX60" fmla="*/ 3378143 w 7616036"/>
              <a:gd name="connsiteY60" fmla="*/ 3033346 h 4730262"/>
              <a:gd name="connsiteX61" fmla="*/ 4600274 w 7616036"/>
              <a:gd name="connsiteY61" fmla="*/ 3059723 h 4730262"/>
              <a:gd name="connsiteX62" fmla="*/ 4776120 w 7616036"/>
              <a:gd name="connsiteY62" fmla="*/ 3050931 h 4730262"/>
              <a:gd name="connsiteX63" fmla="*/ 4828874 w 7616036"/>
              <a:gd name="connsiteY63" fmla="*/ 3042139 h 4730262"/>
              <a:gd name="connsiteX64" fmla="*/ 4925589 w 7616036"/>
              <a:gd name="connsiteY64" fmla="*/ 3033346 h 4730262"/>
              <a:gd name="connsiteX65" fmla="*/ 5039889 w 7616036"/>
              <a:gd name="connsiteY65" fmla="*/ 2998177 h 4730262"/>
              <a:gd name="connsiteX66" fmla="*/ 5075059 w 7616036"/>
              <a:gd name="connsiteY66" fmla="*/ 2945423 h 4730262"/>
              <a:gd name="connsiteX67" fmla="*/ 5154189 w 7616036"/>
              <a:gd name="connsiteY67" fmla="*/ 2857500 h 4730262"/>
              <a:gd name="connsiteX68" fmla="*/ 5189359 w 7616036"/>
              <a:gd name="connsiteY68" fmla="*/ 2822331 h 4730262"/>
              <a:gd name="connsiteX69" fmla="*/ 5215736 w 7616036"/>
              <a:gd name="connsiteY69" fmla="*/ 2778369 h 4730262"/>
              <a:gd name="connsiteX70" fmla="*/ 5242112 w 7616036"/>
              <a:gd name="connsiteY70" fmla="*/ 2743200 h 4730262"/>
              <a:gd name="connsiteX71" fmla="*/ 5294866 w 7616036"/>
              <a:gd name="connsiteY71" fmla="*/ 2576146 h 4730262"/>
              <a:gd name="connsiteX72" fmla="*/ 5312451 w 7616036"/>
              <a:gd name="connsiteY72" fmla="*/ 2532185 h 4730262"/>
              <a:gd name="connsiteX73" fmla="*/ 5347620 w 7616036"/>
              <a:gd name="connsiteY73" fmla="*/ 2400300 h 4730262"/>
              <a:gd name="connsiteX74" fmla="*/ 5338828 w 7616036"/>
              <a:gd name="connsiteY74" fmla="*/ 1802423 h 4730262"/>
              <a:gd name="connsiteX75" fmla="*/ 5321243 w 7616036"/>
              <a:gd name="connsiteY75" fmla="*/ 1714500 h 4730262"/>
              <a:gd name="connsiteX76" fmla="*/ 5303659 w 7616036"/>
              <a:gd name="connsiteY76" fmla="*/ 1617785 h 4730262"/>
              <a:gd name="connsiteX77" fmla="*/ 5286074 w 7616036"/>
              <a:gd name="connsiteY77" fmla="*/ 1459523 h 4730262"/>
              <a:gd name="connsiteX78" fmla="*/ 5330036 w 7616036"/>
              <a:gd name="connsiteY78" fmla="*/ 896816 h 4730262"/>
              <a:gd name="connsiteX79" fmla="*/ 5558636 w 7616036"/>
              <a:gd name="connsiteY79" fmla="*/ 439616 h 4730262"/>
              <a:gd name="connsiteX80" fmla="*/ 5769651 w 7616036"/>
              <a:gd name="connsiteY80" fmla="*/ 281354 h 4730262"/>
              <a:gd name="connsiteX81" fmla="*/ 5919120 w 7616036"/>
              <a:gd name="connsiteY81" fmla="*/ 211016 h 4730262"/>
              <a:gd name="connsiteX82" fmla="*/ 6103759 w 7616036"/>
              <a:gd name="connsiteY82" fmla="*/ 105508 h 4730262"/>
              <a:gd name="connsiteX83" fmla="*/ 6490620 w 7616036"/>
              <a:gd name="connsiteY83" fmla="*/ 0 h 4730262"/>
              <a:gd name="connsiteX84" fmla="*/ 6842312 w 7616036"/>
              <a:gd name="connsiteY84" fmla="*/ 26377 h 4730262"/>
              <a:gd name="connsiteX85" fmla="*/ 6930236 w 7616036"/>
              <a:gd name="connsiteY85" fmla="*/ 79131 h 4730262"/>
              <a:gd name="connsiteX86" fmla="*/ 7185212 w 7616036"/>
              <a:gd name="connsiteY86" fmla="*/ 465992 h 4730262"/>
              <a:gd name="connsiteX87" fmla="*/ 7378643 w 7616036"/>
              <a:gd name="connsiteY87" fmla="*/ 1011116 h 4730262"/>
              <a:gd name="connsiteX88" fmla="*/ 7475359 w 7616036"/>
              <a:gd name="connsiteY88" fmla="*/ 1459523 h 4730262"/>
              <a:gd name="connsiteX89" fmla="*/ 7536905 w 7616036"/>
              <a:gd name="connsiteY89" fmla="*/ 1670539 h 4730262"/>
              <a:gd name="connsiteX90" fmla="*/ 7589659 w 7616036"/>
              <a:gd name="connsiteY90" fmla="*/ 2039816 h 4730262"/>
              <a:gd name="connsiteX91" fmla="*/ 7616036 w 7616036"/>
              <a:gd name="connsiteY91" fmla="*/ 2198077 h 4730262"/>
              <a:gd name="connsiteX92" fmla="*/ 7466566 w 7616036"/>
              <a:gd name="connsiteY92" fmla="*/ 3147646 h 4730262"/>
              <a:gd name="connsiteX93" fmla="*/ 7396228 w 7616036"/>
              <a:gd name="connsiteY93" fmla="*/ 3253154 h 4730262"/>
              <a:gd name="connsiteX94" fmla="*/ 7308305 w 7616036"/>
              <a:gd name="connsiteY94" fmla="*/ 3358662 h 4730262"/>
              <a:gd name="connsiteX95" fmla="*/ 7194005 w 7616036"/>
              <a:gd name="connsiteY95" fmla="*/ 3552092 h 4730262"/>
              <a:gd name="connsiteX96" fmla="*/ 6974197 w 7616036"/>
              <a:gd name="connsiteY96" fmla="*/ 3842239 h 4730262"/>
              <a:gd name="connsiteX97" fmla="*/ 6886274 w 7616036"/>
              <a:gd name="connsiteY97" fmla="*/ 3965331 h 4730262"/>
              <a:gd name="connsiteX98" fmla="*/ 6525789 w 7616036"/>
              <a:gd name="connsiteY98" fmla="*/ 4273062 h 4730262"/>
              <a:gd name="connsiteX99" fmla="*/ 6323566 w 7616036"/>
              <a:gd name="connsiteY99" fmla="*/ 4299439 h 4730262"/>
              <a:gd name="connsiteX100" fmla="*/ 6218059 w 7616036"/>
              <a:gd name="connsiteY100" fmla="*/ 4325816 h 4730262"/>
              <a:gd name="connsiteX101" fmla="*/ 6059797 w 7616036"/>
              <a:gd name="connsiteY101" fmla="*/ 4360985 h 4730262"/>
              <a:gd name="connsiteX102" fmla="*/ 5875159 w 7616036"/>
              <a:gd name="connsiteY102" fmla="*/ 4413739 h 4730262"/>
              <a:gd name="connsiteX103" fmla="*/ 5602597 w 7616036"/>
              <a:gd name="connsiteY103" fmla="*/ 4475285 h 4730262"/>
              <a:gd name="connsiteX104" fmla="*/ 5497089 w 7616036"/>
              <a:gd name="connsiteY104" fmla="*/ 4510454 h 4730262"/>
              <a:gd name="connsiteX105" fmla="*/ 5259697 w 7616036"/>
              <a:gd name="connsiteY105" fmla="*/ 4563208 h 4730262"/>
              <a:gd name="connsiteX106" fmla="*/ 5136605 w 7616036"/>
              <a:gd name="connsiteY106" fmla="*/ 4598377 h 4730262"/>
              <a:gd name="connsiteX107" fmla="*/ 5031097 w 7616036"/>
              <a:gd name="connsiteY107" fmla="*/ 4624754 h 4730262"/>
              <a:gd name="connsiteX108" fmla="*/ 4793705 w 7616036"/>
              <a:gd name="connsiteY108" fmla="*/ 4695092 h 4730262"/>
              <a:gd name="connsiteX109" fmla="*/ 4529936 w 7616036"/>
              <a:gd name="connsiteY109" fmla="*/ 4730262 h 4730262"/>
              <a:gd name="connsiteX110" fmla="*/ 4063943 w 7616036"/>
              <a:gd name="connsiteY110" fmla="*/ 4703885 h 4730262"/>
              <a:gd name="connsiteX111" fmla="*/ 3624328 w 7616036"/>
              <a:gd name="connsiteY111" fmla="*/ 4695092 h 4730262"/>
              <a:gd name="connsiteX112" fmla="*/ 3316597 w 7616036"/>
              <a:gd name="connsiteY112" fmla="*/ 4659923 h 4730262"/>
              <a:gd name="connsiteX113" fmla="*/ 3228674 w 7616036"/>
              <a:gd name="connsiteY113" fmla="*/ 4651131 h 4730262"/>
              <a:gd name="connsiteX114" fmla="*/ 3149543 w 7616036"/>
              <a:gd name="connsiteY114" fmla="*/ 4642339 h 4730262"/>
              <a:gd name="connsiteX115" fmla="*/ 2991282 w 7616036"/>
              <a:gd name="connsiteY115" fmla="*/ 4633546 h 4730262"/>
              <a:gd name="connsiteX116" fmla="*/ 2771474 w 7616036"/>
              <a:gd name="connsiteY116" fmla="*/ 4615962 h 4730262"/>
              <a:gd name="connsiteX117" fmla="*/ 2630797 w 7616036"/>
              <a:gd name="connsiteY117" fmla="*/ 4598377 h 4730262"/>
              <a:gd name="connsiteX118" fmla="*/ 2437366 w 7616036"/>
              <a:gd name="connsiteY118" fmla="*/ 4572000 h 4730262"/>
              <a:gd name="connsiteX119" fmla="*/ 2305482 w 7616036"/>
              <a:gd name="connsiteY119" fmla="*/ 4554416 h 4730262"/>
              <a:gd name="connsiteX120" fmla="*/ 2147220 w 7616036"/>
              <a:gd name="connsiteY120" fmla="*/ 4536831 h 4730262"/>
              <a:gd name="connsiteX121" fmla="*/ 2006543 w 7616036"/>
              <a:gd name="connsiteY121" fmla="*/ 4519246 h 4730262"/>
              <a:gd name="connsiteX122" fmla="*/ 1927412 w 7616036"/>
              <a:gd name="connsiteY122" fmla="*/ 4510454 h 4730262"/>
              <a:gd name="connsiteX123" fmla="*/ 1874659 w 7616036"/>
              <a:gd name="connsiteY123" fmla="*/ 4501662 h 4730262"/>
              <a:gd name="connsiteX124" fmla="*/ 1751566 w 7616036"/>
              <a:gd name="connsiteY124" fmla="*/ 4484077 h 4730262"/>
              <a:gd name="connsiteX125" fmla="*/ 1698812 w 7616036"/>
              <a:gd name="connsiteY125" fmla="*/ 4475285 h 4730262"/>
              <a:gd name="connsiteX126" fmla="*/ 1654851 w 7616036"/>
              <a:gd name="connsiteY126" fmla="*/ 4466492 h 4730262"/>
              <a:gd name="connsiteX127" fmla="*/ 1549343 w 7616036"/>
              <a:gd name="connsiteY127" fmla="*/ 4448908 h 4730262"/>
              <a:gd name="connsiteX128" fmla="*/ 1399874 w 7616036"/>
              <a:gd name="connsiteY128" fmla="*/ 4413739 h 4730262"/>
              <a:gd name="connsiteX129" fmla="*/ 1294366 w 7616036"/>
              <a:gd name="connsiteY129" fmla="*/ 4387362 h 4730262"/>
              <a:gd name="connsiteX130" fmla="*/ 1153689 w 7616036"/>
              <a:gd name="connsiteY130" fmla="*/ 4352192 h 4730262"/>
              <a:gd name="connsiteX131" fmla="*/ 986636 w 7616036"/>
              <a:gd name="connsiteY131" fmla="*/ 4334608 h 4730262"/>
              <a:gd name="connsiteX132" fmla="*/ 828374 w 7616036"/>
              <a:gd name="connsiteY132" fmla="*/ 4273062 h 4730262"/>
              <a:gd name="connsiteX133" fmla="*/ 749243 w 7616036"/>
              <a:gd name="connsiteY133" fmla="*/ 4246685 h 4730262"/>
              <a:gd name="connsiteX134" fmla="*/ 678905 w 7616036"/>
              <a:gd name="connsiteY134" fmla="*/ 4220308 h 4730262"/>
              <a:gd name="connsiteX135" fmla="*/ 626151 w 7616036"/>
              <a:gd name="connsiteY135" fmla="*/ 4202723 h 4730262"/>
              <a:gd name="connsiteX136" fmla="*/ 573397 w 7616036"/>
              <a:gd name="connsiteY136" fmla="*/ 4176346 h 4730262"/>
              <a:gd name="connsiteX137" fmla="*/ 529436 w 7616036"/>
              <a:gd name="connsiteY137" fmla="*/ 4158762 h 4730262"/>
              <a:gd name="connsiteX138" fmla="*/ 362382 w 7616036"/>
              <a:gd name="connsiteY138" fmla="*/ 4026877 h 4730262"/>
              <a:gd name="connsiteX139" fmla="*/ 160158 w 7616036"/>
              <a:gd name="connsiteY139" fmla="*/ 3569677 h 4730262"/>
              <a:gd name="connsiteX140" fmla="*/ 1897 w 7616036"/>
              <a:gd name="connsiteY140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96228 w 7592907"/>
              <a:gd name="connsiteY92" fmla="*/ 3253154 h 4730262"/>
              <a:gd name="connsiteX93" fmla="*/ 7308305 w 7592907"/>
              <a:gd name="connsiteY93" fmla="*/ 3358662 h 4730262"/>
              <a:gd name="connsiteX94" fmla="*/ 7194005 w 7592907"/>
              <a:gd name="connsiteY94" fmla="*/ 3552092 h 4730262"/>
              <a:gd name="connsiteX95" fmla="*/ 6974197 w 7592907"/>
              <a:gd name="connsiteY95" fmla="*/ 3842239 h 4730262"/>
              <a:gd name="connsiteX96" fmla="*/ 6886274 w 7592907"/>
              <a:gd name="connsiteY96" fmla="*/ 3965331 h 4730262"/>
              <a:gd name="connsiteX97" fmla="*/ 6525789 w 7592907"/>
              <a:gd name="connsiteY97" fmla="*/ 4273062 h 4730262"/>
              <a:gd name="connsiteX98" fmla="*/ 6323566 w 7592907"/>
              <a:gd name="connsiteY98" fmla="*/ 4299439 h 4730262"/>
              <a:gd name="connsiteX99" fmla="*/ 6218059 w 7592907"/>
              <a:gd name="connsiteY99" fmla="*/ 4325816 h 4730262"/>
              <a:gd name="connsiteX100" fmla="*/ 6059797 w 7592907"/>
              <a:gd name="connsiteY100" fmla="*/ 4360985 h 4730262"/>
              <a:gd name="connsiteX101" fmla="*/ 5875159 w 7592907"/>
              <a:gd name="connsiteY101" fmla="*/ 4413739 h 4730262"/>
              <a:gd name="connsiteX102" fmla="*/ 5602597 w 7592907"/>
              <a:gd name="connsiteY102" fmla="*/ 4475285 h 4730262"/>
              <a:gd name="connsiteX103" fmla="*/ 5497089 w 7592907"/>
              <a:gd name="connsiteY103" fmla="*/ 4510454 h 4730262"/>
              <a:gd name="connsiteX104" fmla="*/ 5259697 w 7592907"/>
              <a:gd name="connsiteY104" fmla="*/ 4563208 h 4730262"/>
              <a:gd name="connsiteX105" fmla="*/ 5136605 w 7592907"/>
              <a:gd name="connsiteY105" fmla="*/ 4598377 h 4730262"/>
              <a:gd name="connsiteX106" fmla="*/ 5031097 w 7592907"/>
              <a:gd name="connsiteY106" fmla="*/ 4624754 h 4730262"/>
              <a:gd name="connsiteX107" fmla="*/ 4793705 w 7592907"/>
              <a:gd name="connsiteY107" fmla="*/ 4695092 h 4730262"/>
              <a:gd name="connsiteX108" fmla="*/ 4529936 w 7592907"/>
              <a:gd name="connsiteY108" fmla="*/ 4730262 h 4730262"/>
              <a:gd name="connsiteX109" fmla="*/ 4063943 w 7592907"/>
              <a:gd name="connsiteY109" fmla="*/ 4703885 h 4730262"/>
              <a:gd name="connsiteX110" fmla="*/ 3624328 w 7592907"/>
              <a:gd name="connsiteY110" fmla="*/ 4695092 h 4730262"/>
              <a:gd name="connsiteX111" fmla="*/ 3316597 w 7592907"/>
              <a:gd name="connsiteY111" fmla="*/ 4659923 h 4730262"/>
              <a:gd name="connsiteX112" fmla="*/ 3228674 w 7592907"/>
              <a:gd name="connsiteY112" fmla="*/ 4651131 h 4730262"/>
              <a:gd name="connsiteX113" fmla="*/ 3149543 w 7592907"/>
              <a:gd name="connsiteY113" fmla="*/ 4642339 h 4730262"/>
              <a:gd name="connsiteX114" fmla="*/ 2991282 w 7592907"/>
              <a:gd name="connsiteY114" fmla="*/ 4633546 h 4730262"/>
              <a:gd name="connsiteX115" fmla="*/ 2771474 w 7592907"/>
              <a:gd name="connsiteY115" fmla="*/ 4615962 h 4730262"/>
              <a:gd name="connsiteX116" fmla="*/ 2630797 w 7592907"/>
              <a:gd name="connsiteY116" fmla="*/ 4598377 h 4730262"/>
              <a:gd name="connsiteX117" fmla="*/ 2437366 w 7592907"/>
              <a:gd name="connsiteY117" fmla="*/ 4572000 h 4730262"/>
              <a:gd name="connsiteX118" fmla="*/ 2305482 w 7592907"/>
              <a:gd name="connsiteY118" fmla="*/ 4554416 h 4730262"/>
              <a:gd name="connsiteX119" fmla="*/ 2147220 w 7592907"/>
              <a:gd name="connsiteY119" fmla="*/ 4536831 h 4730262"/>
              <a:gd name="connsiteX120" fmla="*/ 2006543 w 7592907"/>
              <a:gd name="connsiteY120" fmla="*/ 4519246 h 4730262"/>
              <a:gd name="connsiteX121" fmla="*/ 1927412 w 7592907"/>
              <a:gd name="connsiteY121" fmla="*/ 4510454 h 4730262"/>
              <a:gd name="connsiteX122" fmla="*/ 1874659 w 7592907"/>
              <a:gd name="connsiteY122" fmla="*/ 4501662 h 4730262"/>
              <a:gd name="connsiteX123" fmla="*/ 1751566 w 7592907"/>
              <a:gd name="connsiteY123" fmla="*/ 4484077 h 4730262"/>
              <a:gd name="connsiteX124" fmla="*/ 1698812 w 7592907"/>
              <a:gd name="connsiteY124" fmla="*/ 4475285 h 4730262"/>
              <a:gd name="connsiteX125" fmla="*/ 1654851 w 7592907"/>
              <a:gd name="connsiteY125" fmla="*/ 4466492 h 4730262"/>
              <a:gd name="connsiteX126" fmla="*/ 1549343 w 7592907"/>
              <a:gd name="connsiteY126" fmla="*/ 4448908 h 4730262"/>
              <a:gd name="connsiteX127" fmla="*/ 1399874 w 7592907"/>
              <a:gd name="connsiteY127" fmla="*/ 4413739 h 4730262"/>
              <a:gd name="connsiteX128" fmla="*/ 1294366 w 7592907"/>
              <a:gd name="connsiteY128" fmla="*/ 4387362 h 4730262"/>
              <a:gd name="connsiteX129" fmla="*/ 1153689 w 7592907"/>
              <a:gd name="connsiteY129" fmla="*/ 4352192 h 4730262"/>
              <a:gd name="connsiteX130" fmla="*/ 986636 w 7592907"/>
              <a:gd name="connsiteY130" fmla="*/ 4334608 h 4730262"/>
              <a:gd name="connsiteX131" fmla="*/ 828374 w 7592907"/>
              <a:gd name="connsiteY131" fmla="*/ 4273062 h 4730262"/>
              <a:gd name="connsiteX132" fmla="*/ 749243 w 7592907"/>
              <a:gd name="connsiteY132" fmla="*/ 4246685 h 4730262"/>
              <a:gd name="connsiteX133" fmla="*/ 678905 w 7592907"/>
              <a:gd name="connsiteY133" fmla="*/ 4220308 h 4730262"/>
              <a:gd name="connsiteX134" fmla="*/ 626151 w 7592907"/>
              <a:gd name="connsiteY134" fmla="*/ 4202723 h 4730262"/>
              <a:gd name="connsiteX135" fmla="*/ 573397 w 7592907"/>
              <a:gd name="connsiteY135" fmla="*/ 4176346 h 4730262"/>
              <a:gd name="connsiteX136" fmla="*/ 529436 w 7592907"/>
              <a:gd name="connsiteY136" fmla="*/ 4158762 h 4730262"/>
              <a:gd name="connsiteX137" fmla="*/ 362382 w 7592907"/>
              <a:gd name="connsiteY137" fmla="*/ 4026877 h 4730262"/>
              <a:gd name="connsiteX138" fmla="*/ 160158 w 7592907"/>
              <a:gd name="connsiteY138" fmla="*/ 3569677 h 4730262"/>
              <a:gd name="connsiteX139" fmla="*/ 1897 w 7592907"/>
              <a:gd name="connsiteY139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08305 w 7592907"/>
              <a:gd name="connsiteY92" fmla="*/ 3358662 h 4730262"/>
              <a:gd name="connsiteX93" fmla="*/ 7194005 w 7592907"/>
              <a:gd name="connsiteY93" fmla="*/ 3552092 h 4730262"/>
              <a:gd name="connsiteX94" fmla="*/ 6974197 w 7592907"/>
              <a:gd name="connsiteY94" fmla="*/ 3842239 h 4730262"/>
              <a:gd name="connsiteX95" fmla="*/ 6886274 w 7592907"/>
              <a:gd name="connsiteY95" fmla="*/ 3965331 h 4730262"/>
              <a:gd name="connsiteX96" fmla="*/ 6525789 w 7592907"/>
              <a:gd name="connsiteY96" fmla="*/ 4273062 h 4730262"/>
              <a:gd name="connsiteX97" fmla="*/ 6323566 w 7592907"/>
              <a:gd name="connsiteY97" fmla="*/ 4299439 h 4730262"/>
              <a:gd name="connsiteX98" fmla="*/ 6218059 w 7592907"/>
              <a:gd name="connsiteY98" fmla="*/ 4325816 h 4730262"/>
              <a:gd name="connsiteX99" fmla="*/ 6059797 w 7592907"/>
              <a:gd name="connsiteY99" fmla="*/ 4360985 h 4730262"/>
              <a:gd name="connsiteX100" fmla="*/ 5875159 w 7592907"/>
              <a:gd name="connsiteY100" fmla="*/ 4413739 h 4730262"/>
              <a:gd name="connsiteX101" fmla="*/ 5602597 w 7592907"/>
              <a:gd name="connsiteY101" fmla="*/ 4475285 h 4730262"/>
              <a:gd name="connsiteX102" fmla="*/ 5497089 w 7592907"/>
              <a:gd name="connsiteY102" fmla="*/ 4510454 h 4730262"/>
              <a:gd name="connsiteX103" fmla="*/ 5259697 w 7592907"/>
              <a:gd name="connsiteY103" fmla="*/ 4563208 h 4730262"/>
              <a:gd name="connsiteX104" fmla="*/ 5136605 w 7592907"/>
              <a:gd name="connsiteY104" fmla="*/ 4598377 h 4730262"/>
              <a:gd name="connsiteX105" fmla="*/ 5031097 w 7592907"/>
              <a:gd name="connsiteY105" fmla="*/ 4624754 h 4730262"/>
              <a:gd name="connsiteX106" fmla="*/ 4793705 w 7592907"/>
              <a:gd name="connsiteY106" fmla="*/ 4695092 h 4730262"/>
              <a:gd name="connsiteX107" fmla="*/ 4529936 w 7592907"/>
              <a:gd name="connsiteY107" fmla="*/ 4730262 h 4730262"/>
              <a:gd name="connsiteX108" fmla="*/ 4063943 w 7592907"/>
              <a:gd name="connsiteY108" fmla="*/ 4703885 h 4730262"/>
              <a:gd name="connsiteX109" fmla="*/ 3624328 w 7592907"/>
              <a:gd name="connsiteY109" fmla="*/ 4695092 h 4730262"/>
              <a:gd name="connsiteX110" fmla="*/ 3316597 w 7592907"/>
              <a:gd name="connsiteY110" fmla="*/ 4659923 h 4730262"/>
              <a:gd name="connsiteX111" fmla="*/ 3228674 w 7592907"/>
              <a:gd name="connsiteY111" fmla="*/ 4651131 h 4730262"/>
              <a:gd name="connsiteX112" fmla="*/ 3149543 w 7592907"/>
              <a:gd name="connsiteY112" fmla="*/ 4642339 h 4730262"/>
              <a:gd name="connsiteX113" fmla="*/ 2991282 w 7592907"/>
              <a:gd name="connsiteY113" fmla="*/ 4633546 h 4730262"/>
              <a:gd name="connsiteX114" fmla="*/ 2771474 w 7592907"/>
              <a:gd name="connsiteY114" fmla="*/ 4615962 h 4730262"/>
              <a:gd name="connsiteX115" fmla="*/ 2630797 w 7592907"/>
              <a:gd name="connsiteY115" fmla="*/ 4598377 h 4730262"/>
              <a:gd name="connsiteX116" fmla="*/ 2437366 w 7592907"/>
              <a:gd name="connsiteY116" fmla="*/ 4572000 h 4730262"/>
              <a:gd name="connsiteX117" fmla="*/ 2305482 w 7592907"/>
              <a:gd name="connsiteY117" fmla="*/ 4554416 h 4730262"/>
              <a:gd name="connsiteX118" fmla="*/ 2147220 w 7592907"/>
              <a:gd name="connsiteY118" fmla="*/ 4536831 h 4730262"/>
              <a:gd name="connsiteX119" fmla="*/ 2006543 w 7592907"/>
              <a:gd name="connsiteY119" fmla="*/ 4519246 h 4730262"/>
              <a:gd name="connsiteX120" fmla="*/ 1927412 w 7592907"/>
              <a:gd name="connsiteY120" fmla="*/ 4510454 h 4730262"/>
              <a:gd name="connsiteX121" fmla="*/ 1874659 w 7592907"/>
              <a:gd name="connsiteY121" fmla="*/ 4501662 h 4730262"/>
              <a:gd name="connsiteX122" fmla="*/ 1751566 w 7592907"/>
              <a:gd name="connsiteY122" fmla="*/ 4484077 h 4730262"/>
              <a:gd name="connsiteX123" fmla="*/ 1698812 w 7592907"/>
              <a:gd name="connsiteY123" fmla="*/ 4475285 h 4730262"/>
              <a:gd name="connsiteX124" fmla="*/ 1654851 w 7592907"/>
              <a:gd name="connsiteY124" fmla="*/ 4466492 h 4730262"/>
              <a:gd name="connsiteX125" fmla="*/ 1549343 w 7592907"/>
              <a:gd name="connsiteY125" fmla="*/ 4448908 h 4730262"/>
              <a:gd name="connsiteX126" fmla="*/ 1399874 w 7592907"/>
              <a:gd name="connsiteY126" fmla="*/ 4413739 h 4730262"/>
              <a:gd name="connsiteX127" fmla="*/ 1294366 w 7592907"/>
              <a:gd name="connsiteY127" fmla="*/ 4387362 h 4730262"/>
              <a:gd name="connsiteX128" fmla="*/ 1153689 w 7592907"/>
              <a:gd name="connsiteY128" fmla="*/ 4352192 h 4730262"/>
              <a:gd name="connsiteX129" fmla="*/ 986636 w 7592907"/>
              <a:gd name="connsiteY129" fmla="*/ 4334608 h 4730262"/>
              <a:gd name="connsiteX130" fmla="*/ 828374 w 7592907"/>
              <a:gd name="connsiteY130" fmla="*/ 4273062 h 4730262"/>
              <a:gd name="connsiteX131" fmla="*/ 749243 w 7592907"/>
              <a:gd name="connsiteY131" fmla="*/ 4246685 h 4730262"/>
              <a:gd name="connsiteX132" fmla="*/ 678905 w 7592907"/>
              <a:gd name="connsiteY132" fmla="*/ 4220308 h 4730262"/>
              <a:gd name="connsiteX133" fmla="*/ 626151 w 7592907"/>
              <a:gd name="connsiteY133" fmla="*/ 4202723 h 4730262"/>
              <a:gd name="connsiteX134" fmla="*/ 573397 w 7592907"/>
              <a:gd name="connsiteY134" fmla="*/ 4176346 h 4730262"/>
              <a:gd name="connsiteX135" fmla="*/ 529436 w 7592907"/>
              <a:gd name="connsiteY135" fmla="*/ 4158762 h 4730262"/>
              <a:gd name="connsiteX136" fmla="*/ 362382 w 7592907"/>
              <a:gd name="connsiteY136" fmla="*/ 4026877 h 4730262"/>
              <a:gd name="connsiteX137" fmla="*/ 160158 w 7592907"/>
              <a:gd name="connsiteY137" fmla="*/ 3569677 h 4730262"/>
              <a:gd name="connsiteX138" fmla="*/ 1897 w 7592907"/>
              <a:gd name="connsiteY138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194005 w 7592907"/>
              <a:gd name="connsiteY92" fmla="*/ 3552092 h 4730262"/>
              <a:gd name="connsiteX93" fmla="*/ 6974197 w 7592907"/>
              <a:gd name="connsiteY93" fmla="*/ 3842239 h 4730262"/>
              <a:gd name="connsiteX94" fmla="*/ 6886274 w 7592907"/>
              <a:gd name="connsiteY94" fmla="*/ 3965331 h 4730262"/>
              <a:gd name="connsiteX95" fmla="*/ 6525789 w 7592907"/>
              <a:gd name="connsiteY95" fmla="*/ 4273062 h 4730262"/>
              <a:gd name="connsiteX96" fmla="*/ 6323566 w 7592907"/>
              <a:gd name="connsiteY96" fmla="*/ 4299439 h 4730262"/>
              <a:gd name="connsiteX97" fmla="*/ 6218059 w 7592907"/>
              <a:gd name="connsiteY97" fmla="*/ 4325816 h 4730262"/>
              <a:gd name="connsiteX98" fmla="*/ 6059797 w 7592907"/>
              <a:gd name="connsiteY98" fmla="*/ 4360985 h 4730262"/>
              <a:gd name="connsiteX99" fmla="*/ 5875159 w 7592907"/>
              <a:gd name="connsiteY99" fmla="*/ 4413739 h 4730262"/>
              <a:gd name="connsiteX100" fmla="*/ 5602597 w 7592907"/>
              <a:gd name="connsiteY100" fmla="*/ 4475285 h 4730262"/>
              <a:gd name="connsiteX101" fmla="*/ 5497089 w 7592907"/>
              <a:gd name="connsiteY101" fmla="*/ 4510454 h 4730262"/>
              <a:gd name="connsiteX102" fmla="*/ 5259697 w 7592907"/>
              <a:gd name="connsiteY102" fmla="*/ 4563208 h 4730262"/>
              <a:gd name="connsiteX103" fmla="*/ 5136605 w 7592907"/>
              <a:gd name="connsiteY103" fmla="*/ 4598377 h 4730262"/>
              <a:gd name="connsiteX104" fmla="*/ 5031097 w 7592907"/>
              <a:gd name="connsiteY104" fmla="*/ 4624754 h 4730262"/>
              <a:gd name="connsiteX105" fmla="*/ 4793705 w 7592907"/>
              <a:gd name="connsiteY105" fmla="*/ 4695092 h 4730262"/>
              <a:gd name="connsiteX106" fmla="*/ 4529936 w 7592907"/>
              <a:gd name="connsiteY106" fmla="*/ 4730262 h 4730262"/>
              <a:gd name="connsiteX107" fmla="*/ 4063943 w 7592907"/>
              <a:gd name="connsiteY107" fmla="*/ 4703885 h 4730262"/>
              <a:gd name="connsiteX108" fmla="*/ 3624328 w 7592907"/>
              <a:gd name="connsiteY108" fmla="*/ 4695092 h 4730262"/>
              <a:gd name="connsiteX109" fmla="*/ 3316597 w 7592907"/>
              <a:gd name="connsiteY109" fmla="*/ 4659923 h 4730262"/>
              <a:gd name="connsiteX110" fmla="*/ 3228674 w 7592907"/>
              <a:gd name="connsiteY110" fmla="*/ 4651131 h 4730262"/>
              <a:gd name="connsiteX111" fmla="*/ 3149543 w 7592907"/>
              <a:gd name="connsiteY111" fmla="*/ 4642339 h 4730262"/>
              <a:gd name="connsiteX112" fmla="*/ 2991282 w 7592907"/>
              <a:gd name="connsiteY112" fmla="*/ 4633546 h 4730262"/>
              <a:gd name="connsiteX113" fmla="*/ 2771474 w 7592907"/>
              <a:gd name="connsiteY113" fmla="*/ 4615962 h 4730262"/>
              <a:gd name="connsiteX114" fmla="*/ 2630797 w 7592907"/>
              <a:gd name="connsiteY114" fmla="*/ 4598377 h 4730262"/>
              <a:gd name="connsiteX115" fmla="*/ 2437366 w 7592907"/>
              <a:gd name="connsiteY115" fmla="*/ 4572000 h 4730262"/>
              <a:gd name="connsiteX116" fmla="*/ 2305482 w 7592907"/>
              <a:gd name="connsiteY116" fmla="*/ 4554416 h 4730262"/>
              <a:gd name="connsiteX117" fmla="*/ 2147220 w 7592907"/>
              <a:gd name="connsiteY117" fmla="*/ 4536831 h 4730262"/>
              <a:gd name="connsiteX118" fmla="*/ 2006543 w 7592907"/>
              <a:gd name="connsiteY118" fmla="*/ 4519246 h 4730262"/>
              <a:gd name="connsiteX119" fmla="*/ 1927412 w 7592907"/>
              <a:gd name="connsiteY119" fmla="*/ 4510454 h 4730262"/>
              <a:gd name="connsiteX120" fmla="*/ 1874659 w 7592907"/>
              <a:gd name="connsiteY120" fmla="*/ 4501662 h 4730262"/>
              <a:gd name="connsiteX121" fmla="*/ 1751566 w 7592907"/>
              <a:gd name="connsiteY121" fmla="*/ 4484077 h 4730262"/>
              <a:gd name="connsiteX122" fmla="*/ 1698812 w 7592907"/>
              <a:gd name="connsiteY122" fmla="*/ 4475285 h 4730262"/>
              <a:gd name="connsiteX123" fmla="*/ 1654851 w 7592907"/>
              <a:gd name="connsiteY123" fmla="*/ 4466492 h 4730262"/>
              <a:gd name="connsiteX124" fmla="*/ 1549343 w 7592907"/>
              <a:gd name="connsiteY124" fmla="*/ 4448908 h 4730262"/>
              <a:gd name="connsiteX125" fmla="*/ 1399874 w 7592907"/>
              <a:gd name="connsiteY125" fmla="*/ 4413739 h 4730262"/>
              <a:gd name="connsiteX126" fmla="*/ 1294366 w 7592907"/>
              <a:gd name="connsiteY126" fmla="*/ 4387362 h 4730262"/>
              <a:gd name="connsiteX127" fmla="*/ 1153689 w 7592907"/>
              <a:gd name="connsiteY127" fmla="*/ 4352192 h 4730262"/>
              <a:gd name="connsiteX128" fmla="*/ 986636 w 7592907"/>
              <a:gd name="connsiteY128" fmla="*/ 4334608 h 4730262"/>
              <a:gd name="connsiteX129" fmla="*/ 828374 w 7592907"/>
              <a:gd name="connsiteY129" fmla="*/ 4273062 h 4730262"/>
              <a:gd name="connsiteX130" fmla="*/ 749243 w 7592907"/>
              <a:gd name="connsiteY130" fmla="*/ 4246685 h 4730262"/>
              <a:gd name="connsiteX131" fmla="*/ 678905 w 7592907"/>
              <a:gd name="connsiteY131" fmla="*/ 4220308 h 4730262"/>
              <a:gd name="connsiteX132" fmla="*/ 626151 w 7592907"/>
              <a:gd name="connsiteY132" fmla="*/ 4202723 h 4730262"/>
              <a:gd name="connsiteX133" fmla="*/ 573397 w 7592907"/>
              <a:gd name="connsiteY133" fmla="*/ 4176346 h 4730262"/>
              <a:gd name="connsiteX134" fmla="*/ 529436 w 7592907"/>
              <a:gd name="connsiteY134" fmla="*/ 4158762 h 4730262"/>
              <a:gd name="connsiteX135" fmla="*/ 362382 w 7592907"/>
              <a:gd name="connsiteY135" fmla="*/ 4026877 h 4730262"/>
              <a:gd name="connsiteX136" fmla="*/ 160158 w 7592907"/>
              <a:gd name="connsiteY136" fmla="*/ 3569677 h 4730262"/>
              <a:gd name="connsiteX137" fmla="*/ 1897 w 7592907"/>
              <a:gd name="connsiteY137" fmla="*/ 2901461 h 4730262"/>
              <a:gd name="connsiteX0" fmla="*/ 1897 w 7589678"/>
              <a:gd name="connsiteY0" fmla="*/ 2901461 h 4730262"/>
              <a:gd name="connsiteX1" fmla="*/ 72236 w 7589678"/>
              <a:gd name="connsiteY1" fmla="*/ 1740877 h 4730262"/>
              <a:gd name="connsiteX2" fmla="*/ 63443 w 7589678"/>
              <a:gd name="connsiteY2" fmla="*/ 1644162 h 4730262"/>
              <a:gd name="connsiteX3" fmla="*/ 72236 w 7589678"/>
              <a:gd name="connsiteY3" fmla="*/ 1318846 h 4730262"/>
              <a:gd name="connsiteX4" fmla="*/ 81028 w 7589678"/>
              <a:gd name="connsiteY4" fmla="*/ 1222131 h 4730262"/>
              <a:gd name="connsiteX5" fmla="*/ 98612 w 7589678"/>
              <a:gd name="connsiteY5" fmla="*/ 1169377 h 4730262"/>
              <a:gd name="connsiteX6" fmla="*/ 142574 w 7589678"/>
              <a:gd name="connsiteY6" fmla="*/ 1072662 h 4730262"/>
              <a:gd name="connsiteX7" fmla="*/ 177743 w 7589678"/>
              <a:gd name="connsiteY7" fmla="*/ 984739 h 4730262"/>
              <a:gd name="connsiteX8" fmla="*/ 204120 w 7589678"/>
              <a:gd name="connsiteY8" fmla="*/ 931985 h 4730262"/>
              <a:gd name="connsiteX9" fmla="*/ 221705 w 7589678"/>
              <a:gd name="connsiteY9" fmla="*/ 879231 h 4730262"/>
              <a:gd name="connsiteX10" fmla="*/ 327212 w 7589678"/>
              <a:gd name="connsiteY10" fmla="*/ 694592 h 4730262"/>
              <a:gd name="connsiteX11" fmla="*/ 397551 w 7589678"/>
              <a:gd name="connsiteY11" fmla="*/ 615462 h 4730262"/>
              <a:gd name="connsiteX12" fmla="*/ 450305 w 7589678"/>
              <a:gd name="connsiteY12" fmla="*/ 571500 h 4730262"/>
              <a:gd name="connsiteX13" fmla="*/ 529436 w 7589678"/>
              <a:gd name="connsiteY13" fmla="*/ 509954 h 4730262"/>
              <a:gd name="connsiteX14" fmla="*/ 564605 w 7589678"/>
              <a:gd name="connsiteY14" fmla="*/ 501162 h 4730262"/>
              <a:gd name="connsiteX15" fmla="*/ 626151 w 7589678"/>
              <a:gd name="connsiteY15" fmla="*/ 474785 h 4730262"/>
              <a:gd name="connsiteX16" fmla="*/ 670112 w 7589678"/>
              <a:gd name="connsiteY16" fmla="*/ 457200 h 4730262"/>
              <a:gd name="connsiteX17" fmla="*/ 722866 w 7589678"/>
              <a:gd name="connsiteY17" fmla="*/ 448408 h 4730262"/>
              <a:gd name="connsiteX18" fmla="*/ 775620 w 7589678"/>
              <a:gd name="connsiteY18" fmla="*/ 430823 h 4730262"/>
              <a:gd name="connsiteX19" fmla="*/ 854751 w 7589678"/>
              <a:gd name="connsiteY19" fmla="*/ 413239 h 4730262"/>
              <a:gd name="connsiteX20" fmla="*/ 942674 w 7589678"/>
              <a:gd name="connsiteY20" fmla="*/ 395654 h 4730262"/>
              <a:gd name="connsiteX21" fmla="*/ 1013012 w 7589678"/>
              <a:gd name="connsiteY21" fmla="*/ 378069 h 4730262"/>
              <a:gd name="connsiteX22" fmla="*/ 1109728 w 7589678"/>
              <a:gd name="connsiteY22" fmla="*/ 404446 h 4730262"/>
              <a:gd name="connsiteX23" fmla="*/ 1136105 w 7589678"/>
              <a:gd name="connsiteY23" fmla="*/ 422031 h 4730262"/>
              <a:gd name="connsiteX24" fmla="*/ 1224028 w 7589678"/>
              <a:gd name="connsiteY24" fmla="*/ 439616 h 4730262"/>
              <a:gd name="connsiteX25" fmla="*/ 1320743 w 7589678"/>
              <a:gd name="connsiteY25" fmla="*/ 474785 h 4730262"/>
              <a:gd name="connsiteX26" fmla="*/ 1373497 w 7589678"/>
              <a:gd name="connsiteY26" fmla="*/ 492369 h 4730262"/>
              <a:gd name="connsiteX27" fmla="*/ 1443836 w 7589678"/>
              <a:gd name="connsiteY27" fmla="*/ 518746 h 4730262"/>
              <a:gd name="connsiteX28" fmla="*/ 1505382 w 7589678"/>
              <a:gd name="connsiteY28" fmla="*/ 571500 h 4730262"/>
              <a:gd name="connsiteX29" fmla="*/ 1531759 w 7589678"/>
              <a:gd name="connsiteY29" fmla="*/ 606669 h 4730262"/>
              <a:gd name="connsiteX30" fmla="*/ 1558136 w 7589678"/>
              <a:gd name="connsiteY30" fmla="*/ 694592 h 4730262"/>
              <a:gd name="connsiteX31" fmla="*/ 1566928 w 7589678"/>
              <a:gd name="connsiteY31" fmla="*/ 747346 h 4730262"/>
              <a:gd name="connsiteX32" fmla="*/ 1593305 w 7589678"/>
              <a:gd name="connsiteY32" fmla="*/ 852854 h 4730262"/>
              <a:gd name="connsiteX33" fmla="*/ 1593305 w 7589678"/>
              <a:gd name="connsiteY33" fmla="*/ 1266092 h 4730262"/>
              <a:gd name="connsiteX34" fmla="*/ 1584512 w 7589678"/>
              <a:gd name="connsiteY34" fmla="*/ 2048608 h 4730262"/>
              <a:gd name="connsiteX35" fmla="*/ 1593305 w 7589678"/>
              <a:gd name="connsiteY35" fmla="*/ 2189285 h 4730262"/>
              <a:gd name="connsiteX36" fmla="*/ 1602097 w 7589678"/>
              <a:gd name="connsiteY36" fmla="*/ 2215662 h 4730262"/>
              <a:gd name="connsiteX37" fmla="*/ 1619682 w 7589678"/>
              <a:gd name="connsiteY37" fmla="*/ 2373923 h 4730262"/>
              <a:gd name="connsiteX38" fmla="*/ 1646059 w 7589678"/>
              <a:gd name="connsiteY38" fmla="*/ 2435469 h 4730262"/>
              <a:gd name="connsiteX39" fmla="*/ 1654851 w 7589678"/>
              <a:gd name="connsiteY39" fmla="*/ 2470639 h 4730262"/>
              <a:gd name="connsiteX40" fmla="*/ 1672436 w 7589678"/>
              <a:gd name="connsiteY40" fmla="*/ 2523392 h 4730262"/>
              <a:gd name="connsiteX41" fmla="*/ 1681228 w 7589678"/>
              <a:gd name="connsiteY41" fmla="*/ 2549769 h 4730262"/>
              <a:gd name="connsiteX42" fmla="*/ 1698812 w 7589678"/>
              <a:gd name="connsiteY42" fmla="*/ 2584939 h 4730262"/>
              <a:gd name="connsiteX43" fmla="*/ 1707605 w 7589678"/>
              <a:gd name="connsiteY43" fmla="*/ 2637692 h 4730262"/>
              <a:gd name="connsiteX44" fmla="*/ 1725189 w 7589678"/>
              <a:gd name="connsiteY44" fmla="*/ 2681654 h 4730262"/>
              <a:gd name="connsiteX45" fmla="*/ 1733982 w 7589678"/>
              <a:gd name="connsiteY45" fmla="*/ 2708031 h 4730262"/>
              <a:gd name="connsiteX46" fmla="*/ 1769151 w 7589678"/>
              <a:gd name="connsiteY46" fmla="*/ 2804746 h 4730262"/>
              <a:gd name="connsiteX47" fmla="*/ 1821905 w 7589678"/>
              <a:gd name="connsiteY47" fmla="*/ 2857500 h 4730262"/>
              <a:gd name="connsiteX48" fmla="*/ 1839489 w 7589678"/>
              <a:gd name="connsiteY48" fmla="*/ 2883877 h 4730262"/>
              <a:gd name="connsiteX49" fmla="*/ 1892243 w 7589678"/>
              <a:gd name="connsiteY49" fmla="*/ 2919046 h 4730262"/>
              <a:gd name="connsiteX50" fmla="*/ 1944997 w 7589678"/>
              <a:gd name="connsiteY50" fmla="*/ 2963008 h 4730262"/>
              <a:gd name="connsiteX51" fmla="*/ 1997751 w 7589678"/>
              <a:gd name="connsiteY51" fmla="*/ 2998177 h 4730262"/>
              <a:gd name="connsiteX52" fmla="*/ 2076882 w 7589678"/>
              <a:gd name="connsiteY52" fmla="*/ 3024554 h 4730262"/>
              <a:gd name="connsiteX53" fmla="*/ 2182389 w 7589678"/>
              <a:gd name="connsiteY53" fmla="*/ 3077308 h 4730262"/>
              <a:gd name="connsiteX54" fmla="*/ 2208766 w 7589678"/>
              <a:gd name="connsiteY54" fmla="*/ 3086100 h 4730262"/>
              <a:gd name="connsiteX55" fmla="*/ 2296689 w 7589678"/>
              <a:gd name="connsiteY55" fmla="*/ 3112477 h 4730262"/>
              <a:gd name="connsiteX56" fmla="*/ 2630797 w 7589678"/>
              <a:gd name="connsiteY56" fmla="*/ 3094892 h 4730262"/>
              <a:gd name="connsiteX57" fmla="*/ 2683551 w 7589678"/>
              <a:gd name="connsiteY57" fmla="*/ 3077308 h 4730262"/>
              <a:gd name="connsiteX58" fmla="*/ 2841812 w 7589678"/>
              <a:gd name="connsiteY58" fmla="*/ 3068516 h 4730262"/>
              <a:gd name="connsiteX59" fmla="*/ 3299012 w 7589678"/>
              <a:gd name="connsiteY59" fmla="*/ 3042139 h 4730262"/>
              <a:gd name="connsiteX60" fmla="*/ 3378143 w 7589678"/>
              <a:gd name="connsiteY60" fmla="*/ 3033346 h 4730262"/>
              <a:gd name="connsiteX61" fmla="*/ 4600274 w 7589678"/>
              <a:gd name="connsiteY61" fmla="*/ 3059723 h 4730262"/>
              <a:gd name="connsiteX62" fmla="*/ 4776120 w 7589678"/>
              <a:gd name="connsiteY62" fmla="*/ 3050931 h 4730262"/>
              <a:gd name="connsiteX63" fmla="*/ 4828874 w 7589678"/>
              <a:gd name="connsiteY63" fmla="*/ 3042139 h 4730262"/>
              <a:gd name="connsiteX64" fmla="*/ 4925589 w 7589678"/>
              <a:gd name="connsiteY64" fmla="*/ 3033346 h 4730262"/>
              <a:gd name="connsiteX65" fmla="*/ 5039889 w 7589678"/>
              <a:gd name="connsiteY65" fmla="*/ 2998177 h 4730262"/>
              <a:gd name="connsiteX66" fmla="*/ 5075059 w 7589678"/>
              <a:gd name="connsiteY66" fmla="*/ 2945423 h 4730262"/>
              <a:gd name="connsiteX67" fmla="*/ 5154189 w 7589678"/>
              <a:gd name="connsiteY67" fmla="*/ 2857500 h 4730262"/>
              <a:gd name="connsiteX68" fmla="*/ 5189359 w 7589678"/>
              <a:gd name="connsiteY68" fmla="*/ 2822331 h 4730262"/>
              <a:gd name="connsiteX69" fmla="*/ 5215736 w 7589678"/>
              <a:gd name="connsiteY69" fmla="*/ 2778369 h 4730262"/>
              <a:gd name="connsiteX70" fmla="*/ 5242112 w 7589678"/>
              <a:gd name="connsiteY70" fmla="*/ 2743200 h 4730262"/>
              <a:gd name="connsiteX71" fmla="*/ 5294866 w 7589678"/>
              <a:gd name="connsiteY71" fmla="*/ 2576146 h 4730262"/>
              <a:gd name="connsiteX72" fmla="*/ 5312451 w 7589678"/>
              <a:gd name="connsiteY72" fmla="*/ 2532185 h 4730262"/>
              <a:gd name="connsiteX73" fmla="*/ 5347620 w 7589678"/>
              <a:gd name="connsiteY73" fmla="*/ 2400300 h 4730262"/>
              <a:gd name="connsiteX74" fmla="*/ 5338828 w 7589678"/>
              <a:gd name="connsiteY74" fmla="*/ 1802423 h 4730262"/>
              <a:gd name="connsiteX75" fmla="*/ 5321243 w 7589678"/>
              <a:gd name="connsiteY75" fmla="*/ 1714500 h 4730262"/>
              <a:gd name="connsiteX76" fmla="*/ 5303659 w 7589678"/>
              <a:gd name="connsiteY76" fmla="*/ 1617785 h 4730262"/>
              <a:gd name="connsiteX77" fmla="*/ 5286074 w 7589678"/>
              <a:gd name="connsiteY77" fmla="*/ 1459523 h 4730262"/>
              <a:gd name="connsiteX78" fmla="*/ 5330036 w 7589678"/>
              <a:gd name="connsiteY78" fmla="*/ 896816 h 4730262"/>
              <a:gd name="connsiteX79" fmla="*/ 5558636 w 7589678"/>
              <a:gd name="connsiteY79" fmla="*/ 439616 h 4730262"/>
              <a:gd name="connsiteX80" fmla="*/ 5769651 w 7589678"/>
              <a:gd name="connsiteY80" fmla="*/ 281354 h 4730262"/>
              <a:gd name="connsiteX81" fmla="*/ 5919120 w 7589678"/>
              <a:gd name="connsiteY81" fmla="*/ 211016 h 4730262"/>
              <a:gd name="connsiteX82" fmla="*/ 6103759 w 7589678"/>
              <a:gd name="connsiteY82" fmla="*/ 105508 h 4730262"/>
              <a:gd name="connsiteX83" fmla="*/ 6490620 w 7589678"/>
              <a:gd name="connsiteY83" fmla="*/ 0 h 4730262"/>
              <a:gd name="connsiteX84" fmla="*/ 6842312 w 7589678"/>
              <a:gd name="connsiteY84" fmla="*/ 26377 h 4730262"/>
              <a:gd name="connsiteX85" fmla="*/ 6930236 w 7589678"/>
              <a:gd name="connsiteY85" fmla="*/ 79131 h 4730262"/>
              <a:gd name="connsiteX86" fmla="*/ 7185212 w 7589678"/>
              <a:gd name="connsiteY86" fmla="*/ 465992 h 4730262"/>
              <a:gd name="connsiteX87" fmla="*/ 7378643 w 7589678"/>
              <a:gd name="connsiteY87" fmla="*/ 1011116 h 4730262"/>
              <a:gd name="connsiteX88" fmla="*/ 7475359 w 7589678"/>
              <a:gd name="connsiteY88" fmla="*/ 1459523 h 4730262"/>
              <a:gd name="connsiteX89" fmla="*/ 7589659 w 7589678"/>
              <a:gd name="connsiteY89" fmla="*/ 2039816 h 4730262"/>
              <a:gd name="connsiteX90" fmla="*/ 7466566 w 7589678"/>
              <a:gd name="connsiteY90" fmla="*/ 3147646 h 4730262"/>
              <a:gd name="connsiteX91" fmla="*/ 7194005 w 7589678"/>
              <a:gd name="connsiteY91" fmla="*/ 3552092 h 4730262"/>
              <a:gd name="connsiteX92" fmla="*/ 6974197 w 7589678"/>
              <a:gd name="connsiteY92" fmla="*/ 3842239 h 4730262"/>
              <a:gd name="connsiteX93" fmla="*/ 6886274 w 7589678"/>
              <a:gd name="connsiteY93" fmla="*/ 3965331 h 4730262"/>
              <a:gd name="connsiteX94" fmla="*/ 6525789 w 7589678"/>
              <a:gd name="connsiteY94" fmla="*/ 4273062 h 4730262"/>
              <a:gd name="connsiteX95" fmla="*/ 6323566 w 7589678"/>
              <a:gd name="connsiteY95" fmla="*/ 4299439 h 4730262"/>
              <a:gd name="connsiteX96" fmla="*/ 6218059 w 7589678"/>
              <a:gd name="connsiteY96" fmla="*/ 4325816 h 4730262"/>
              <a:gd name="connsiteX97" fmla="*/ 6059797 w 7589678"/>
              <a:gd name="connsiteY97" fmla="*/ 4360985 h 4730262"/>
              <a:gd name="connsiteX98" fmla="*/ 5875159 w 7589678"/>
              <a:gd name="connsiteY98" fmla="*/ 4413739 h 4730262"/>
              <a:gd name="connsiteX99" fmla="*/ 5602597 w 7589678"/>
              <a:gd name="connsiteY99" fmla="*/ 4475285 h 4730262"/>
              <a:gd name="connsiteX100" fmla="*/ 5497089 w 7589678"/>
              <a:gd name="connsiteY100" fmla="*/ 4510454 h 4730262"/>
              <a:gd name="connsiteX101" fmla="*/ 5259697 w 7589678"/>
              <a:gd name="connsiteY101" fmla="*/ 4563208 h 4730262"/>
              <a:gd name="connsiteX102" fmla="*/ 5136605 w 7589678"/>
              <a:gd name="connsiteY102" fmla="*/ 4598377 h 4730262"/>
              <a:gd name="connsiteX103" fmla="*/ 5031097 w 7589678"/>
              <a:gd name="connsiteY103" fmla="*/ 4624754 h 4730262"/>
              <a:gd name="connsiteX104" fmla="*/ 4793705 w 7589678"/>
              <a:gd name="connsiteY104" fmla="*/ 4695092 h 4730262"/>
              <a:gd name="connsiteX105" fmla="*/ 4529936 w 7589678"/>
              <a:gd name="connsiteY105" fmla="*/ 4730262 h 4730262"/>
              <a:gd name="connsiteX106" fmla="*/ 4063943 w 7589678"/>
              <a:gd name="connsiteY106" fmla="*/ 4703885 h 4730262"/>
              <a:gd name="connsiteX107" fmla="*/ 3624328 w 7589678"/>
              <a:gd name="connsiteY107" fmla="*/ 4695092 h 4730262"/>
              <a:gd name="connsiteX108" fmla="*/ 3316597 w 7589678"/>
              <a:gd name="connsiteY108" fmla="*/ 4659923 h 4730262"/>
              <a:gd name="connsiteX109" fmla="*/ 3228674 w 7589678"/>
              <a:gd name="connsiteY109" fmla="*/ 4651131 h 4730262"/>
              <a:gd name="connsiteX110" fmla="*/ 3149543 w 7589678"/>
              <a:gd name="connsiteY110" fmla="*/ 4642339 h 4730262"/>
              <a:gd name="connsiteX111" fmla="*/ 2991282 w 7589678"/>
              <a:gd name="connsiteY111" fmla="*/ 4633546 h 4730262"/>
              <a:gd name="connsiteX112" fmla="*/ 2771474 w 7589678"/>
              <a:gd name="connsiteY112" fmla="*/ 4615962 h 4730262"/>
              <a:gd name="connsiteX113" fmla="*/ 2630797 w 7589678"/>
              <a:gd name="connsiteY113" fmla="*/ 4598377 h 4730262"/>
              <a:gd name="connsiteX114" fmla="*/ 2437366 w 7589678"/>
              <a:gd name="connsiteY114" fmla="*/ 4572000 h 4730262"/>
              <a:gd name="connsiteX115" fmla="*/ 2305482 w 7589678"/>
              <a:gd name="connsiteY115" fmla="*/ 4554416 h 4730262"/>
              <a:gd name="connsiteX116" fmla="*/ 2147220 w 7589678"/>
              <a:gd name="connsiteY116" fmla="*/ 4536831 h 4730262"/>
              <a:gd name="connsiteX117" fmla="*/ 2006543 w 7589678"/>
              <a:gd name="connsiteY117" fmla="*/ 4519246 h 4730262"/>
              <a:gd name="connsiteX118" fmla="*/ 1927412 w 7589678"/>
              <a:gd name="connsiteY118" fmla="*/ 4510454 h 4730262"/>
              <a:gd name="connsiteX119" fmla="*/ 1874659 w 7589678"/>
              <a:gd name="connsiteY119" fmla="*/ 4501662 h 4730262"/>
              <a:gd name="connsiteX120" fmla="*/ 1751566 w 7589678"/>
              <a:gd name="connsiteY120" fmla="*/ 4484077 h 4730262"/>
              <a:gd name="connsiteX121" fmla="*/ 1698812 w 7589678"/>
              <a:gd name="connsiteY121" fmla="*/ 4475285 h 4730262"/>
              <a:gd name="connsiteX122" fmla="*/ 1654851 w 7589678"/>
              <a:gd name="connsiteY122" fmla="*/ 4466492 h 4730262"/>
              <a:gd name="connsiteX123" fmla="*/ 1549343 w 7589678"/>
              <a:gd name="connsiteY123" fmla="*/ 4448908 h 4730262"/>
              <a:gd name="connsiteX124" fmla="*/ 1399874 w 7589678"/>
              <a:gd name="connsiteY124" fmla="*/ 4413739 h 4730262"/>
              <a:gd name="connsiteX125" fmla="*/ 1294366 w 7589678"/>
              <a:gd name="connsiteY125" fmla="*/ 4387362 h 4730262"/>
              <a:gd name="connsiteX126" fmla="*/ 1153689 w 7589678"/>
              <a:gd name="connsiteY126" fmla="*/ 4352192 h 4730262"/>
              <a:gd name="connsiteX127" fmla="*/ 986636 w 7589678"/>
              <a:gd name="connsiteY127" fmla="*/ 4334608 h 4730262"/>
              <a:gd name="connsiteX128" fmla="*/ 828374 w 7589678"/>
              <a:gd name="connsiteY128" fmla="*/ 4273062 h 4730262"/>
              <a:gd name="connsiteX129" fmla="*/ 749243 w 7589678"/>
              <a:gd name="connsiteY129" fmla="*/ 4246685 h 4730262"/>
              <a:gd name="connsiteX130" fmla="*/ 678905 w 7589678"/>
              <a:gd name="connsiteY130" fmla="*/ 4220308 h 4730262"/>
              <a:gd name="connsiteX131" fmla="*/ 626151 w 7589678"/>
              <a:gd name="connsiteY131" fmla="*/ 4202723 h 4730262"/>
              <a:gd name="connsiteX132" fmla="*/ 573397 w 7589678"/>
              <a:gd name="connsiteY132" fmla="*/ 4176346 h 4730262"/>
              <a:gd name="connsiteX133" fmla="*/ 529436 w 7589678"/>
              <a:gd name="connsiteY133" fmla="*/ 4158762 h 4730262"/>
              <a:gd name="connsiteX134" fmla="*/ 362382 w 7589678"/>
              <a:gd name="connsiteY134" fmla="*/ 4026877 h 4730262"/>
              <a:gd name="connsiteX135" fmla="*/ 160158 w 7589678"/>
              <a:gd name="connsiteY135" fmla="*/ 3569677 h 4730262"/>
              <a:gd name="connsiteX136" fmla="*/ 1897 w 7589678"/>
              <a:gd name="connsiteY136" fmla="*/ 2901461 h 4730262"/>
              <a:gd name="connsiteX0" fmla="*/ 1897 w 7486434"/>
              <a:gd name="connsiteY0" fmla="*/ 2901461 h 4730262"/>
              <a:gd name="connsiteX1" fmla="*/ 72236 w 7486434"/>
              <a:gd name="connsiteY1" fmla="*/ 1740877 h 4730262"/>
              <a:gd name="connsiteX2" fmla="*/ 63443 w 7486434"/>
              <a:gd name="connsiteY2" fmla="*/ 1644162 h 4730262"/>
              <a:gd name="connsiteX3" fmla="*/ 72236 w 7486434"/>
              <a:gd name="connsiteY3" fmla="*/ 1318846 h 4730262"/>
              <a:gd name="connsiteX4" fmla="*/ 81028 w 7486434"/>
              <a:gd name="connsiteY4" fmla="*/ 1222131 h 4730262"/>
              <a:gd name="connsiteX5" fmla="*/ 98612 w 7486434"/>
              <a:gd name="connsiteY5" fmla="*/ 1169377 h 4730262"/>
              <a:gd name="connsiteX6" fmla="*/ 142574 w 7486434"/>
              <a:gd name="connsiteY6" fmla="*/ 1072662 h 4730262"/>
              <a:gd name="connsiteX7" fmla="*/ 177743 w 7486434"/>
              <a:gd name="connsiteY7" fmla="*/ 984739 h 4730262"/>
              <a:gd name="connsiteX8" fmla="*/ 204120 w 7486434"/>
              <a:gd name="connsiteY8" fmla="*/ 931985 h 4730262"/>
              <a:gd name="connsiteX9" fmla="*/ 221705 w 7486434"/>
              <a:gd name="connsiteY9" fmla="*/ 879231 h 4730262"/>
              <a:gd name="connsiteX10" fmla="*/ 327212 w 7486434"/>
              <a:gd name="connsiteY10" fmla="*/ 694592 h 4730262"/>
              <a:gd name="connsiteX11" fmla="*/ 397551 w 7486434"/>
              <a:gd name="connsiteY11" fmla="*/ 615462 h 4730262"/>
              <a:gd name="connsiteX12" fmla="*/ 450305 w 7486434"/>
              <a:gd name="connsiteY12" fmla="*/ 571500 h 4730262"/>
              <a:gd name="connsiteX13" fmla="*/ 529436 w 7486434"/>
              <a:gd name="connsiteY13" fmla="*/ 509954 h 4730262"/>
              <a:gd name="connsiteX14" fmla="*/ 564605 w 7486434"/>
              <a:gd name="connsiteY14" fmla="*/ 501162 h 4730262"/>
              <a:gd name="connsiteX15" fmla="*/ 626151 w 7486434"/>
              <a:gd name="connsiteY15" fmla="*/ 474785 h 4730262"/>
              <a:gd name="connsiteX16" fmla="*/ 670112 w 7486434"/>
              <a:gd name="connsiteY16" fmla="*/ 457200 h 4730262"/>
              <a:gd name="connsiteX17" fmla="*/ 722866 w 7486434"/>
              <a:gd name="connsiteY17" fmla="*/ 448408 h 4730262"/>
              <a:gd name="connsiteX18" fmla="*/ 775620 w 7486434"/>
              <a:gd name="connsiteY18" fmla="*/ 430823 h 4730262"/>
              <a:gd name="connsiteX19" fmla="*/ 854751 w 7486434"/>
              <a:gd name="connsiteY19" fmla="*/ 413239 h 4730262"/>
              <a:gd name="connsiteX20" fmla="*/ 942674 w 7486434"/>
              <a:gd name="connsiteY20" fmla="*/ 395654 h 4730262"/>
              <a:gd name="connsiteX21" fmla="*/ 1013012 w 7486434"/>
              <a:gd name="connsiteY21" fmla="*/ 378069 h 4730262"/>
              <a:gd name="connsiteX22" fmla="*/ 1109728 w 7486434"/>
              <a:gd name="connsiteY22" fmla="*/ 404446 h 4730262"/>
              <a:gd name="connsiteX23" fmla="*/ 1136105 w 7486434"/>
              <a:gd name="connsiteY23" fmla="*/ 422031 h 4730262"/>
              <a:gd name="connsiteX24" fmla="*/ 1224028 w 7486434"/>
              <a:gd name="connsiteY24" fmla="*/ 439616 h 4730262"/>
              <a:gd name="connsiteX25" fmla="*/ 1320743 w 7486434"/>
              <a:gd name="connsiteY25" fmla="*/ 474785 h 4730262"/>
              <a:gd name="connsiteX26" fmla="*/ 1373497 w 7486434"/>
              <a:gd name="connsiteY26" fmla="*/ 492369 h 4730262"/>
              <a:gd name="connsiteX27" fmla="*/ 1443836 w 7486434"/>
              <a:gd name="connsiteY27" fmla="*/ 518746 h 4730262"/>
              <a:gd name="connsiteX28" fmla="*/ 1505382 w 7486434"/>
              <a:gd name="connsiteY28" fmla="*/ 571500 h 4730262"/>
              <a:gd name="connsiteX29" fmla="*/ 1531759 w 7486434"/>
              <a:gd name="connsiteY29" fmla="*/ 606669 h 4730262"/>
              <a:gd name="connsiteX30" fmla="*/ 1558136 w 7486434"/>
              <a:gd name="connsiteY30" fmla="*/ 694592 h 4730262"/>
              <a:gd name="connsiteX31" fmla="*/ 1566928 w 7486434"/>
              <a:gd name="connsiteY31" fmla="*/ 747346 h 4730262"/>
              <a:gd name="connsiteX32" fmla="*/ 1593305 w 7486434"/>
              <a:gd name="connsiteY32" fmla="*/ 852854 h 4730262"/>
              <a:gd name="connsiteX33" fmla="*/ 1593305 w 7486434"/>
              <a:gd name="connsiteY33" fmla="*/ 1266092 h 4730262"/>
              <a:gd name="connsiteX34" fmla="*/ 1584512 w 7486434"/>
              <a:gd name="connsiteY34" fmla="*/ 2048608 h 4730262"/>
              <a:gd name="connsiteX35" fmla="*/ 1593305 w 7486434"/>
              <a:gd name="connsiteY35" fmla="*/ 2189285 h 4730262"/>
              <a:gd name="connsiteX36" fmla="*/ 1602097 w 7486434"/>
              <a:gd name="connsiteY36" fmla="*/ 2215662 h 4730262"/>
              <a:gd name="connsiteX37" fmla="*/ 1619682 w 7486434"/>
              <a:gd name="connsiteY37" fmla="*/ 2373923 h 4730262"/>
              <a:gd name="connsiteX38" fmla="*/ 1646059 w 7486434"/>
              <a:gd name="connsiteY38" fmla="*/ 2435469 h 4730262"/>
              <a:gd name="connsiteX39" fmla="*/ 1654851 w 7486434"/>
              <a:gd name="connsiteY39" fmla="*/ 2470639 h 4730262"/>
              <a:gd name="connsiteX40" fmla="*/ 1672436 w 7486434"/>
              <a:gd name="connsiteY40" fmla="*/ 2523392 h 4730262"/>
              <a:gd name="connsiteX41" fmla="*/ 1681228 w 7486434"/>
              <a:gd name="connsiteY41" fmla="*/ 2549769 h 4730262"/>
              <a:gd name="connsiteX42" fmla="*/ 1698812 w 7486434"/>
              <a:gd name="connsiteY42" fmla="*/ 2584939 h 4730262"/>
              <a:gd name="connsiteX43" fmla="*/ 1707605 w 7486434"/>
              <a:gd name="connsiteY43" fmla="*/ 2637692 h 4730262"/>
              <a:gd name="connsiteX44" fmla="*/ 1725189 w 7486434"/>
              <a:gd name="connsiteY44" fmla="*/ 2681654 h 4730262"/>
              <a:gd name="connsiteX45" fmla="*/ 1733982 w 7486434"/>
              <a:gd name="connsiteY45" fmla="*/ 2708031 h 4730262"/>
              <a:gd name="connsiteX46" fmla="*/ 1769151 w 7486434"/>
              <a:gd name="connsiteY46" fmla="*/ 2804746 h 4730262"/>
              <a:gd name="connsiteX47" fmla="*/ 1821905 w 7486434"/>
              <a:gd name="connsiteY47" fmla="*/ 2857500 h 4730262"/>
              <a:gd name="connsiteX48" fmla="*/ 1839489 w 7486434"/>
              <a:gd name="connsiteY48" fmla="*/ 2883877 h 4730262"/>
              <a:gd name="connsiteX49" fmla="*/ 1892243 w 7486434"/>
              <a:gd name="connsiteY49" fmla="*/ 2919046 h 4730262"/>
              <a:gd name="connsiteX50" fmla="*/ 1944997 w 7486434"/>
              <a:gd name="connsiteY50" fmla="*/ 2963008 h 4730262"/>
              <a:gd name="connsiteX51" fmla="*/ 1997751 w 7486434"/>
              <a:gd name="connsiteY51" fmla="*/ 2998177 h 4730262"/>
              <a:gd name="connsiteX52" fmla="*/ 2076882 w 7486434"/>
              <a:gd name="connsiteY52" fmla="*/ 3024554 h 4730262"/>
              <a:gd name="connsiteX53" fmla="*/ 2182389 w 7486434"/>
              <a:gd name="connsiteY53" fmla="*/ 3077308 h 4730262"/>
              <a:gd name="connsiteX54" fmla="*/ 2208766 w 7486434"/>
              <a:gd name="connsiteY54" fmla="*/ 3086100 h 4730262"/>
              <a:gd name="connsiteX55" fmla="*/ 2296689 w 7486434"/>
              <a:gd name="connsiteY55" fmla="*/ 3112477 h 4730262"/>
              <a:gd name="connsiteX56" fmla="*/ 2630797 w 7486434"/>
              <a:gd name="connsiteY56" fmla="*/ 3094892 h 4730262"/>
              <a:gd name="connsiteX57" fmla="*/ 2683551 w 7486434"/>
              <a:gd name="connsiteY57" fmla="*/ 3077308 h 4730262"/>
              <a:gd name="connsiteX58" fmla="*/ 2841812 w 7486434"/>
              <a:gd name="connsiteY58" fmla="*/ 3068516 h 4730262"/>
              <a:gd name="connsiteX59" fmla="*/ 3299012 w 7486434"/>
              <a:gd name="connsiteY59" fmla="*/ 3042139 h 4730262"/>
              <a:gd name="connsiteX60" fmla="*/ 3378143 w 7486434"/>
              <a:gd name="connsiteY60" fmla="*/ 3033346 h 4730262"/>
              <a:gd name="connsiteX61" fmla="*/ 4600274 w 7486434"/>
              <a:gd name="connsiteY61" fmla="*/ 3059723 h 4730262"/>
              <a:gd name="connsiteX62" fmla="*/ 4776120 w 7486434"/>
              <a:gd name="connsiteY62" fmla="*/ 3050931 h 4730262"/>
              <a:gd name="connsiteX63" fmla="*/ 4828874 w 7486434"/>
              <a:gd name="connsiteY63" fmla="*/ 3042139 h 4730262"/>
              <a:gd name="connsiteX64" fmla="*/ 4925589 w 7486434"/>
              <a:gd name="connsiteY64" fmla="*/ 3033346 h 4730262"/>
              <a:gd name="connsiteX65" fmla="*/ 5039889 w 7486434"/>
              <a:gd name="connsiteY65" fmla="*/ 2998177 h 4730262"/>
              <a:gd name="connsiteX66" fmla="*/ 5075059 w 7486434"/>
              <a:gd name="connsiteY66" fmla="*/ 2945423 h 4730262"/>
              <a:gd name="connsiteX67" fmla="*/ 5154189 w 7486434"/>
              <a:gd name="connsiteY67" fmla="*/ 2857500 h 4730262"/>
              <a:gd name="connsiteX68" fmla="*/ 5189359 w 7486434"/>
              <a:gd name="connsiteY68" fmla="*/ 2822331 h 4730262"/>
              <a:gd name="connsiteX69" fmla="*/ 5215736 w 7486434"/>
              <a:gd name="connsiteY69" fmla="*/ 2778369 h 4730262"/>
              <a:gd name="connsiteX70" fmla="*/ 5242112 w 7486434"/>
              <a:gd name="connsiteY70" fmla="*/ 2743200 h 4730262"/>
              <a:gd name="connsiteX71" fmla="*/ 5294866 w 7486434"/>
              <a:gd name="connsiteY71" fmla="*/ 2576146 h 4730262"/>
              <a:gd name="connsiteX72" fmla="*/ 5312451 w 7486434"/>
              <a:gd name="connsiteY72" fmla="*/ 2532185 h 4730262"/>
              <a:gd name="connsiteX73" fmla="*/ 5347620 w 7486434"/>
              <a:gd name="connsiteY73" fmla="*/ 2400300 h 4730262"/>
              <a:gd name="connsiteX74" fmla="*/ 5338828 w 7486434"/>
              <a:gd name="connsiteY74" fmla="*/ 1802423 h 4730262"/>
              <a:gd name="connsiteX75" fmla="*/ 5321243 w 7486434"/>
              <a:gd name="connsiteY75" fmla="*/ 1714500 h 4730262"/>
              <a:gd name="connsiteX76" fmla="*/ 5303659 w 7486434"/>
              <a:gd name="connsiteY76" fmla="*/ 1617785 h 4730262"/>
              <a:gd name="connsiteX77" fmla="*/ 5286074 w 7486434"/>
              <a:gd name="connsiteY77" fmla="*/ 1459523 h 4730262"/>
              <a:gd name="connsiteX78" fmla="*/ 5330036 w 7486434"/>
              <a:gd name="connsiteY78" fmla="*/ 896816 h 4730262"/>
              <a:gd name="connsiteX79" fmla="*/ 5558636 w 7486434"/>
              <a:gd name="connsiteY79" fmla="*/ 439616 h 4730262"/>
              <a:gd name="connsiteX80" fmla="*/ 5769651 w 7486434"/>
              <a:gd name="connsiteY80" fmla="*/ 281354 h 4730262"/>
              <a:gd name="connsiteX81" fmla="*/ 5919120 w 7486434"/>
              <a:gd name="connsiteY81" fmla="*/ 211016 h 4730262"/>
              <a:gd name="connsiteX82" fmla="*/ 6103759 w 7486434"/>
              <a:gd name="connsiteY82" fmla="*/ 105508 h 4730262"/>
              <a:gd name="connsiteX83" fmla="*/ 6490620 w 7486434"/>
              <a:gd name="connsiteY83" fmla="*/ 0 h 4730262"/>
              <a:gd name="connsiteX84" fmla="*/ 6842312 w 7486434"/>
              <a:gd name="connsiteY84" fmla="*/ 26377 h 4730262"/>
              <a:gd name="connsiteX85" fmla="*/ 6930236 w 7486434"/>
              <a:gd name="connsiteY85" fmla="*/ 79131 h 4730262"/>
              <a:gd name="connsiteX86" fmla="*/ 7185212 w 7486434"/>
              <a:gd name="connsiteY86" fmla="*/ 465992 h 4730262"/>
              <a:gd name="connsiteX87" fmla="*/ 7378643 w 7486434"/>
              <a:gd name="connsiteY87" fmla="*/ 1011116 h 4730262"/>
              <a:gd name="connsiteX88" fmla="*/ 7475359 w 7486434"/>
              <a:gd name="connsiteY88" fmla="*/ 1459523 h 4730262"/>
              <a:gd name="connsiteX89" fmla="*/ 7466567 w 7486434"/>
              <a:gd name="connsiteY89" fmla="*/ 2039816 h 4730262"/>
              <a:gd name="connsiteX90" fmla="*/ 7466566 w 7486434"/>
              <a:gd name="connsiteY90" fmla="*/ 3147646 h 4730262"/>
              <a:gd name="connsiteX91" fmla="*/ 7194005 w 7486434"/>
              <a:gd name="connsiteY91" fmla="*/ 3552092 h 4730262"/>
              <a:gd name="connsiteX92" fmla="*/ 6974197 w 7486434"/>
              <a:gd name="connsiteY92" fmla="*/ 3842239 h 4730262"/>
              <a:gd name="connsiteX93" fmla="*/ 6886274 w 7486434"/>
              <a:gd name="connsiteY93" fmla="*/ 3965331 h 4730262"/>
              <a:gd name="connsiteX94" fmla="*/ 6525789 w 7486434"/>
              <a:gd name="connsiteY94" fmla="*/ 4273062 h 4730262"/>
              <a:gd name="connsiteX95" fmla="*/ 6323566 w 7486434"/>
              <a:gd name="connsiteY95" fmla="*/ 4299439 h 4730262"/>
              <a:gd name="connsiteX96" fmla="*/ 6218059 w 7486434"/>
              <a:gd name="connsiteY96" fmla="*/ 4325816 h 4730262"/>
              <a:gd name="connsiteX97" fmla="*/ 6059797 w 7486434"/>
              <a:gd name="connsiteY97" fmla="*/ 4360985 h 4730262"/>
              <a:gd name="connsiteX98" fmla="*/ 5875159 w 7486434"/>
              <a:gd name="connsiteY98" fmla="*/ 4413739 h 4730262"/>
              <a:gd name="connsiteX99" fmla="*/ 5602597 w 7486434"/>
              <a:gd name="connsiteY99" fmla="*/ 4475285 h 4730262"/>
              <a:gd name="connsiteX100" fmla="*/ 5497089 w 7486434"/>
              <a:gd name="connsiteY100" fmla="*/ 4510454 h 4730262"/>
              <a:gd name="connsiteX101" fmla="*/ 5259697 w 7486434"/>
              <a:gd name="connsiteY101" fmla="*/ 4563208 h 4730262"/>
              <a:gd name="connsiteX102" fmla="*/ 5136605 w 7486434"/>
              <a:gd name="connsiteY102" fmla="*/ 4598377 h 4730262"/>
              <a:gd name="connsiteX103" fmla="*/ 5031097 w 7486434"/>
              <a:gd name="connsiteY103" fmla="*/ 4624754 h 4730262"/>
              <a:gd name="connsiteX104" fmla="*/ 4793705 w 7486434"/>
              <a:gd name="connsiteY104" fmla="*/ 4695092 h 4730262"/>
              <a:gd name="connsiteX105" fmla="*/ 4529936 w 7486434"/>
              <a:gd name="connsiteY105" fmla="*/ 4730262 h 4730262"/>
              <a:gd name="connsiteX106" fmla="*/ 4063943 w 7486434"/>
              <a:gd name="connsiteY106" fmla="*/ 4703885 h 4730262"/>
              <a:gd name="connsiteX107" fmla="*/ 3624328 w 7486434"/>
              <a:gd name="connsiteY107" fmla="*/ 4695092 h 4730262"/>
              <a:gd name="connsiteX108" fmla="*/ 3316597 w 7486434"/>
              <a:gd name="connsiteY108" fmla="*/ 4659923 h 4730262"/>
              <a:gd name="connsiteX109" fmla="*/ 3228674 w 7486434"/>
              <a:gd name="connsiteY109" fmla="*/ 4651131 h 4730262"/>
              <a:gd name="connsiteX110" fmla="*/ 3149543 w 7486434"/>
              <a:gd name="connsiteY110" fmla="*/ 4642339 h 4730262"/>
              <a:gd name="connsiteX111" fmla="*/ 2991282 w 7486434"/>
              <a:gd name="connsiteY111" fmla="*/ 4633546 h 4730262"/>
              <a:gd name="connsiteX112" fmla="*/ 2771474 w 7486434"/>
              <a:gd name="connsiteY112" fmla="*/ 4615962 h 4730262"/>
              <a:gd name="connsiteX113" fmla="*/ 2630797 w 7486434"/>
              <a:gd name="connsiteY113" fmla="*/ 4598377 h 4730262"/>
              <a:gd name="connsiteX114" fmla="*/ 2437366 w 7486434"/>
              <a:gd name="connsiteY114" fmla="*/ 4572000 h 4730262"/>
              <a:gd name="connsiteX115" fmla="*/ 2305482 w 7486434"/>
              <a:gd name="connsiteY115" fmla="*/ 4554416 h 4730262"/>
              <a:gd name="connsiteX116" fmla="*/ 2147220 w 7486434"/>
              <a:gd name="connsiteY116" fmla="*/ 4536831 h 4730262"/>
              <a:gd name="connsiteX117" fmla="*/ 2006543 w 7486434"/>
              <a:gd name="connsiteY117" fmla="*/ 4519246 h 4730262"/>
              <a:gd name="connsiteX118" fmla="*/ 1927412 w 7486434"/>
              <a:gd name="connsiteY118" fmla="*/ 4510454 h 4730262"/>
              <a:gd name="connsiteX119" fmla="*/ 1874659 w 7486434"/>
              <a:gd name="connsiteY119" fmla="*/ 4501662 h 4730262"/>
              <a:gd name="connsiteX120" fmla="*/ 1751566 w 7486434"/>
              <a:gd name="connsiteY120" fmla="*/ 4484077 h 4730262"/>
              <a:gd name="connsiteX121" fmla="*/ 1698812 w 7486434"/>
              <a:gd name="connsiteY121" fmla="*/ 4475285 h 4730262"/>
              <a:gd name="connsiteX122" fmla="*/ 1654851 w 7486434"/>
              <a:gd name="connsiteY122" fmla="*/ 4466492 h 4730262"/>
              <a:gd name="connsiteX123" fmla="*/ 1549343 w 7486434"/>
              <a:gd name="connsiteY123" fmla="*/ 4448908 h 4730262"/>
              <a:gd name="connsiteX124" fmla="*/ 1399874 w 7486434"/>
              <a:gd name="connsiteY124" fmla="*/ 4413739 h 4730262"/>
              <a:gd name="connsiteX125" fmla="*/ 1294366 w 7486434"/>
              <a:gd name="connsiteY125" fmla="*/ 4387362 h 4730262"/>
              <a:gd name="connsiteX126" fmla="*/ 1153689 w 7486434"/>
              <a:gd name="connsiteY126" fmla="*/ 4352192 h 4730262"/>
              <a:gd name="connsiteX127" fmla="*/ 986636 w 7486434"/>
              <a:gd name="connsiteY127" fmla="*/ 4334608 h 4730262"/>
              <a:gd name="connsiteX128" fmla="*/ 828374 w 7486434"/>
              <a:gd name="connsiteY128" fmla="*/ 4273062 h 4730262"/>
              <a:gd name="connsiteX129" fmla="*/ 749243 w 7486434"/>
              <a:gd name="connsiteY129" fmla="*/ 4246685 h 4730262"/>
              <a:gd name="connsiteX130" fmla="*/ 678905 w 7486434"/>
              <a:gd name="connsiteY130" fmla="*/ 4220308 h 4730262"/>
              <a:gd name="connsiteX131" fmla="*/ 626151 w 7486434"/>
              <a:gd name="connsiteY131" fmla="*/ 4202723 h 4730262"/>
              <a:gd name="connsiteX132" fmla="*/ 573397 w 7486434"/>
              <a:gd name="connsiteY132" fmla="*/ 4176346 h 4730262"/>
              <a:gd name="connsiteX133" fmla="*/ 529436 w 7486434"/>
              <a:gd name="connsiteY133" fmla="*/ 4158762 h 4730262"/>
              <a:gd name="connsiteX134" fmla="*/ 362382 w 7486434"/>
              <a:gd name="connsiteY134" fmla="*/ 4026877 h 4730262"/>
              <a:gd name="connsiteX135" fmla="*/ 160158 w 7486434"/>
              <a:gd name="connsiteY135" fmla="*/ 3569677 h 4730262"/>
              <a:gd name="connsiteX136" fmla="*/ 1897 w 74864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378643 w 7490834"/>
              <a:gd name="connsiteY87" fmla="*/ 1011116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578544 w 7490834"/>
              <a:gd name="connsiteY85" fmla="*/ 228600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578544 w 7490834"/>
              <a:gd name="connsiteY84" fmla="*/ 228600 h 4730262"/>
              <a:gd name="connsiteX85" fmla="*/ 6974197 w 7490834"/>
              <a:gd name="connsiteY85" fmla="*/ 527538 h 4730262"/>
              <a:gd name="connsiteX86" fmla="*/ 7290719 w 7490834"/>
              <a:gd name="connsiteY86" fmla="*/ 1019908 h 4730262"/>
              <a:gd name="connsiteX87" fmla="*/ 7369851 w 7490834"/>
              <a:gd name="connsiteY87" fmla="*/ 1459523 h 4730262"/>
              <a:gd name="connsiteX88" fmla="*/ 7466567 w 7490834"/>
              <a:gd name="connsiteY88" fmla="*/ 2039816 h 4730262"/>
              <a:gd name="connsiteX89" fmla="*/ 7466566 w 7490834"/>
              <a:gd name="connsiteY89" fmla="*/ 3147646 h 4730262"/>
              <a:gd name="connsiteX90" fmla="*/ 7194005 w 7490834"/>
              <a:gd name="connsiteY90" fmla="*/ 3552092 h 4730262"/>
              <a:gd name="connsiteX91" fmla="*/ 6974197 w 7490834"/>
              <a:gd name="connsiteY91" fmla="*/ 3842239 h 4730262"/>
              <a:gd name="connsiteX92" fmla="*/ 6886274 w 7490834"/>
              <a:gd name="connsiteY92" fmla="*/ 3965331 h 4730262"/>
              <a:gd name="connsiteX93" fmla="*/ 6525789 w 7490834"/>
              <a:gd name="connsiteY93" fmla="*/ 4273062 h 4730262"/>
              <a:gd name="connsiteX94" fmla="*/ 6323566 w 7490834"/>
              <a:gd name="connsiteY94" fmla="*/ 4299439 h 4730262"/>
              <a:gd name="connsiteX95" fmla="*/ 6218059 w 7490834"/>
              <a:gd name="connsiteY95" fmla="*/ 4325816 h 4730262"/>
              <a:gd name="connsiteX96" fmla="*/ 6059797 w 7490834"/>
              <a:gd name="connsiteY96" fmla="*/ 4360985 h 4730262"/>
              <a:gd name="connsiteX97" fmla="*/ 5875159 w 7490834"/>
              <a:gd name="connsiteY97" fmla="*/ 4413739 h 4730262"/>
              <a:gd name="connsiteX98" fmla="*/ 5602597 w 7490834"/>
              <a:gd name="connsiteY98" fmla="*/ 4475285 h 4730262"/>
              <a:gd name="connsiteX99" fmla="*/ 5497089 w 7490834"/>
              <a:gd name="connsiteY99" fmla="*/ 4510454 h 4730262"/>
              <a:gd name="connsiteX100" fmla="*/ 5259697 w 7490834"/>
              <a:gd name="connsiteY100" fmla="*/ 4563208 h 4730262"/>
              <a:gd name="connsiteX101" fmla="*/ 5136605 w 7490834"/>
              <a:gd name="connsiteY101" fmla="*/ 4598377 h 4730262"/>
              <a:gd name="connsiteX102" fmla="*/ 5031097 w 7490834"/>
              <a:gd name="connsiteY102" fmla="*/ 4624754 h 4730262"/>
              <a:gd name="connsiteX103" fmla="*/ 4793705 w 7490834"/>
              <a:gd name="connsiteY103" fmla="*/ 4695092 h 4730262"/>
              <a:gd name="connsiteX104" fmla="*/ 4529936 w 7490834"/>
              <a:gd name="connsiteY104" fmla="*/ 4730262 h 4730262"/>
              <a:gd name="connsiteX105" fmla="*/ 4063943 w 7490834"/>
              <a:gd name="connsiteY105" fmla="*/ 4703885 h 4730262"/>
              <a:gd name="connsiteX106" fmla="*/ 3624328 w 7490834"/>
              <a:gd name="connsiteY106" fmla="*/ 4695092 h 4730262"/>
              <a:gd name="connsiteX107" fmla="*/ 3316597 w 7490834"/>
              <a:gd name="connsiteY107" fmla="*/ 4659923 h 4730262"/>
              <a:gd name="connsiteX108" fmla="*/ 3228674 w 7490834"/>
              <a:gd name="connsiteY108" fmla="*/ 4651131 h 4730262"/>
              <a:gd name="connsiteX109" fmla="*/ 3149543 w 7490834"/>
              <a:gd name="connsiteY109" fmla="*/ 4642339 h 4730262"/>
              <a:gd name="connsiteX110" fmla="*/ 2991282 w 7490834"/>
              <a:gd name="connsiteY110" fmla="*/ 4633546 h 4730262"/>
              <a:gd name="connsiteX111" fmla="*/ 2771474 w 7490834"/>
              <a:gd name="connsiteY111" fmla="*/ 4615962 h 4730262"/>
              <a:gd name="connsiteX112" fmla="*/ 2630797 w 7490834"/>
              <a:gd name="connsiteY112" fmla="*/ 4598377 h 4730262"/>
              <a:gd name="connsiteX113" fmla="*/ 2437366 w 7490834"/>
              <a:gd name="connsiteY113" fmla="*/ 4572000 h 4730262"/>
              <a:gd name="connsiteX114" fmla="*/ 2305482 w 7490834"/>
              <a:gd name="connsiteY114" fmla="*/ 4554416 h 4730262"/>
              <a:gd name="connsiteX115" fmla="*/ 2147220 w 7490834"/>
              <a:gd name="connsiteY115" fmla="*/ 4536831 h 4730262"/>
              <a:gd name="connsiteX116" fmla="*/ 2006543 w 7490834"/>
              <a:gd name="connsiteY116" fmla="*/ 4519246 h 4730262"/>
              <a:gd name="connsiteX117" fmla="*/ 1927412 w 7490834"/>
              <a:gd name="connsiteY117" fmla="*/ 4510454 h 4730262"/>
              <a:gd name="connsiteX118" fmla="*/ 1874659 w 7490834"/>
              <a:gd name="connsiteY118" fmla="*/ 4501662 h 4730262"/>
              <a:gd name="connsiteX119" fmla="*/ 1751566 w 7490834"/>
              <a:gd name="connsiteY119" fmla="*/ 4484077 h 4730262"/>
              <a:gd name="connsiteX120" fmla="*/ 1698812 w 7490834"/>
              <a:gd name="connsiteY120" fmla="*/ 4475285 h 4730262"/>
              <a:gd name="connsiteX121" fmla="*/ 1654851 w 7490834"/>
              <a:gd name="connsiteY121" fmla="*/ 4466492 h 4730262"/>
              <a:gd name="connsiteX122" fmla="*/ 1549343 w 7490834"/>
              <a:gd name="connsiteY122" fmla="*/ 4448908 h 4730262"/>
              <a:gd name="connsiteX123" fmla="*/ 1399874 w 7490834"/>
              <a:gd name="connsiteY123" fmla="*/ 4413739 h 4730262"/>
              <a:gd name="connsiteX124" fmla="*/ 1294366 w 7490834"/>
              <a:gd name="connsiteY124" fmla="*/ 4387362 h 4730262"/>
              <a:gd name="connsiteX125" fmla="*/ 1153689 w 7490834"/>
              <a:gd name="connsiteY125" fmla="*/ 4352192 h 4730262"/>
              <a:gd name="connsiteX126" fmla="*/ 986636 w 7490834"/>
              <a:gd name="connsiteY126" fmla="*/ 4334608 h 4730262"/>
              <a:gd name="connsiteX127" fmla="*/ 828374 w 7490834"/>
              <a:gd name="connsiteY127" fmla="*/ 4273062 h 4730262"/>
              <a:gd name="connsiteX128" fmla="*/ 749243 w 7490834"/>
              <a:gd name="connsiteY128" fmla="*/ 4246685 h 4730262"/>
              <a:gd name="connsiteX129" fmla="*/ 678905 w 7490834"/>
              <a:gd name="connsiteY129" fmla="*/ 4220308 h 4730262"/>
              <a:gd name="connsiteX130" fmla="*/ 626151 w 7490834"/>
              <a:gd name="connsiteY130" fmla="*/ 4202723 h 4730262"/>
              <a:gd name="connsiteX131" fmla="*/ 573397 w 7490834"/>
              <a:gd name="connsiteY131" fmla="*/ 4176346 h 4730262"/>
              <a:gd name="connsiteX132" fmla="*/ 529436 w 7490834"/>
              <a:gd name="connsiteY132" fmla="*/ 4158762 h 4730262"/>
              <a:gd name="connsiteX133" fmla="*/ 362382 w 7490834"/>
              <a:gd name="connsiteY133" fmla="*/ 4026877 h 4730262"/>
              <a:gd name="connsiteX134" fmla="*/ 160158 w 7490834"/>
              <a:gd name="connsiteY134" fmla="*/ 3569677 h 4730262"/>
              <a:gd name="connsiteX135" fmla="*/ 1897 w 7490834"/>
              <a:gd name="connsiteY135" fmla="*/ 2901461 h 4730262"/>
              <a:gd name="connsiteX0" fmla="*/ 1897 w 7490834"/>
              <a:gd name="connsiteY0" fmla="*/ 2796037 h 4624838"/>
              <a:gd name="connsiteX1" fmla="*/ 72236 w 7490834"/>
              <a:gd name="connsiteY1" fmla="*/ 1635453 h 4624838"/>
              <a:gd name="connsiteX2" fmla="*/ 63443 w 7490834"/>
              <a:gd name="connsiteY2" fmla="*/ 1538738 h 4624838"/>
              <a:gd name="connsiteX3" fmla="*/ 72236 w 7490834"/>
              <a:gd name="connsiteY3" fmla="*/ 1213422 h 4624838"/>
              <a:gd name="connsiteX4" fmla="*/ 81028 w 7490834"/>
              <a:gd name="connsiteY4" fmla="*/ 1116707 h 4624838"/>
              <a:gd name="connsiteX5" fmla="*/ 98612 w 7490834"/>
              <a:gd name="connsiteY5" fmla="*/ 1063953 h 4624838"/>
              <a:gd name="connsiteX6" fmla="*/ 142574 w 7490834"/>
              <a:gd name="connsiteY6" fmla="*/ 967238 h 4624838"/>
              <a:gd name="connsiteX7" fmla="*/ 177743 w 7490834"/>
              <a:gd name="connsiteY7" fmla="*/ 879315 h 4624838"/>
              <a:gd name="connsiteX8" fmla="*/ 204120 w 7490834"/>
              <a:gd name="connsiteY8" fmla="*/ 826561 h 4624838"/>
              <a:gd name="connsiteX9" fmla="*/ 221705 w 7490834"/>
              <a:gd name="connsiteY9" fmla="*/ 773807 h 4624838"/>
              <a:gd name="connsiteX10" fmla="*/ 327212 w 7490834"/>
              <a:gd name="connsiteY10" fmla="*/ 589168 h 4624838"/>
              <a:gd name="connsiteX11" fmla="*/ 397551 w 7490834"/>
              <a:gd name="connsiteY11" fmla="*/ 510038 h 4624838"/>
              <a:gd name="connsiteX12" fmla="*/ 450305 w 7490834"/>
              <a:gd name="connsiteY12" fmla="*/ 466076 h 4624838"/>
              <a:gd name="connsiteX13" fmla="*/ 529436 w 7490834"/>
              <a:gd name="connsiteY13" fmla="*/ 404530 h 4624838"/>
              <a:gd name="connsiteX14" fmla="*/ 564605 w 7490834"/>
              <a:gd name="connsiteY14" fmla="*/ 395738 h 4624838"/>
              <a:gd name="connsiteX15" fmla="*/ 626151 w 7490834"/>
              <a:gd name="connsiteY15" fmla="*/ 369361 h 4624838"/>
              <a:gd name="connsiteX16" fmla="*/ 670112 w 7490834"/>
              <a:gd name="connsiteY16" fmla="*/ 351776 h 4624838"/>
              <a:gd name="connsiteX17" fmla="*/ 722866 w 7490834"/>
              <a:gd name="connsiteY17" fmla="*/ 342984 h 4624838"/>
              <a:gd name="connsiteX18" fmla="*/ 775620 w 7490834"/>
              <a:gd name="connsiteY18" fmla="*/ 325399 h 4624838"/>
              <a:gd name="connsiteX19" fmla="*/ 854751 w 7490834"/>
              <a:gd name="connsiteY19" fmla="*/ 307815 h 4624838"/>
              <a:gd name="connsiteX20" fmla="*/ 942674 w 7490834"/>
              <a:gd name="connsiteY20" fmla="*/ 290230 h 4624838"/>
              <a:gd name="connsiteX21" fmla="*/ 1013012 w 7490834"/>
              <a:gd name="connsiteY21" fmla="*/ 272645 h 4624838"/>
              <a:gd name="connsiteX22" fmla="*/ 1109728 w 7490834"/>
              <a:gd name="connsiteY22" fmla="*/ 299022 h 4624838"/>
              <a:gd name="connsiteX23" fmla="*/ 1136105 w 7490834"/>
              <a:gd name="connsiteY23" fmla="*/ 316607 h 4624838"/>
              <a:gd name="connsiteX24" fmla="*/ 1224028 w 7490834"/>
              <a:gd name="connsiteY24" fmla="*/ 334192 h 4624838"/>
              <a:gd name="connsiteX25" fmla="*/ 1320743 w 7490834"/>
              <a:gd name="connsiteY25" fmla="*/ 369361 h 4624838"/>
              <a:gd name="connsiteX26" fmla="*/ 1373497 w 7490834"/>
              <a:gd name="connsiteY26" fmla="*/ 386945 h 4624838"/>
              <a:gd name="connsiteX27" fmla="*/ 1443836 w 7490834"/>
              <a:gd name="connsiteY27" fmla="*/ 413322 h 4624838"/>
              <a:gd name="connsiteX28" fmla="*/ 1505382 w 7490834"/>
              <a:gd name="connsiteY28" fmla="*/ 466076 h 4624838"/>
              <a:gd name="connsiteX29" fmla="*/ 1531759 w 7490834"/>
              <a:gd name="connsiteY29" fmla="*/ 501245 h 4624838"/>
              <a:gd name="connsiteX30" fmla="*/ 1558136 w 7490834"/>
              <a:gd name="connsiteY30" fmla="*/ 589168 h 4624838"/>
              <a:gd name="connsiteX31" fmla="*/ 1566928 w 7490834"/>
              <a:gd name="connsiteY31" fmla="*/ 641922 h 4624838"/>
              <a:gd name="connsiteX32" fmla="*/ 1593305 w 7490834"/>
              <a:gd name="connsiteY32" fmla="*/ 747430 h 4624838"/>
              <a:gd name="connsiteX33" fmla="*/ 1593305 w 7490834"/>
              <a:gd name="connsiteY33" fmla="*/ 1160668 h 4624838"/>
              <a:gd name="connsiteX34" fmla="*/ 1584512 w 7490834"/>
              <a:gd name="connsiteY34" fmla="*/ 1943184 h 4624838"/>
              <a:gd name="connsiteX35" fmla="*/ 1593305 w 7490834"/>
              <a:gd name="connsiteY35" fmla="*/ 2083861 h 4624838"/>
              <a:gd name="connsiteX36" fmla="*/ 1602097 w 7490834"/>
              <a:gd name="connsiteY36" fmla="*/ 2110238 h 4624838"/>
              <a:gd name="connsiteX37" fmla="*/ 1619682 w 7490834"/>
              <a:gd name="connsiteY37" fmla="*/ 2268499 h 4624838"/>
              <a:gd name="connsiteX38" fmla="*/ 1646059 w 7490834"/>
              <a:gd name="connsiteY38" fmla="*/ 2330045 h 4624838"/>
              <a:gd name="connsiteX39" fmla="*/ 1654851 w 7490834"/>
              <a:gd name="connsiteY39" fmla="*/ 2365215 h 4624838"/>
              <a:gd name="connsiteX40" fmla="*/ 1672436 w 7490834"/>
              <a:gd name="connsiteY40" fmla="*/ 2417968 h 4624838"/>
              <a:gd name="connsiteX41" fmla="*/ 1681228 w 7490834"/>
              <a:gd name="connsiteY41" fmla="*/ 2444345 h 4624838"/>
              <a:gd name="connsiteX42" fmla="*/ 1698812 w 7490834"/>
              <a:gd name="connsiteY42" fmla="*/ 2479515 h 4624838"/>
              <a:gd name="connsiteX43" fmla="*/ 1707605 w 7490834"/>
              <a:gd name="connsiteY43" fmla="*/ 2532268 h 4624838"/>
              <a:gd name="connsiteX44" fmla="*/ 1725189 w 7490834"/>
              <a:gd name="connsiteY44" fmla="*/ 2576230 h 4624838"/>
              <a:gd name="connsiteX45" fmla="*/ 1733982 w 7490834"/>
              <a:gd name="connsiteY45" fmla="*/ 2602607 h 4624838"/>
              <a:gd name="connsiteX46" fmla="*/ 1769151 w 7490834"/>
              <a:gd name="connsiteY46" fmla="*/ 2699322 h 4624838"/>
              <a:gd name="connsiteX47" fmla="*/ 1821905 w 7490834"/>
              <a:gd name="connsiteY47" fmla="*/ 2752076 h 4624838"/>
              <a:gd name="connsiteX48" fmla="*/ 1839489 w 7490834"/>
              <a:gd name="connsiteY48" fmla="*/ 2778453 h 4624838"/>
              <a:gd name="connsiteX49" fmla="*/ 1892243 w 7490834"/>
              <a:gd name="connsiteY49" fmla="*/ 2813622 h 4624838"/>
              <a:gd name="connsiteX50" fmla="*/ 1944997 w 7490834"/>
              <a:gd name="connsiteY50" fmla="*/ 2857584 h 4624838"/>
              <a:gd name="connsiteX51" fmla="*/ 1997751 w 7490834"/>
              <a:gd name="connsiteY51" fmla="*/ 2892753 h 4624838"/>
              <a:gd name="connsiteX52" fmla="*/ 2076882 w 7490834"/>
              <a:gd name="connsiteY52" fmla="*/ 2919130 h 4624838"/>
              <a:gd name="connsiteX53" fmla="*/ 2182389 w 7490834"/>
              <a:gd name="connsiteY53" fmla="*/ 2971884 h 4624838"/>
              <a:gd name="connsiteX54" fmla="*/ 2208766 w 7490834"/>
              <a:gd name="connsiteY54" fmla="*/ 2980676 h 4624838"/>
              <a:gd name="connsiteX55" fmla="*/ 2296689 w 7490834"/>
              <a:gd name="connsiteY55" fmla="*/ 3007053 h 4624838"/>
              <a:gd name="connsiteX56" fmla="*/ 2630797 w 7490834"/>
              <a:gd name="connsiteY56" fmla="*/ 2989468 h 4624838"/>
              <a:gd name="connsiteX57" fmla="*/ 2683551 w 7490834"/>
              <a:gd name="connsiteY57" fmla="*/ 2971884 h 4624838"/>
              <a:gd name="connsiteX58" fmla="*/ 2841812 w 7490834"/>
              <a:gd name="connsiteY58" fmla="*/ 2963092 h 4624838"/>
              <a:gd name="connsiteX59" fmla="*/ 3299012 w 7490834"/>
              <a:gd name="connsiteY59" fmla="*/ 2936715 h 4624838"/>
              <a:gd name="connsiteX60" fmla="*/ 3378143 w 7490834"/>
              <a:gd name="connsiteY60" fmla="*/ 2927922 h 4624838"/>
              <a:gd name="connsiteX61" fmla="*/ 4600274 w 7490834"/>
              <a:gd name="connsiteY61" fmla="*/ 2954299 h 4624838"/>
              <a:gd name="connsiteX62" fmla="*/ 4776120 w 7490834"/>
              <a:gd name="connsiteY62" fmla="*/ 2945507 h 4624838"/>
              <a:gd name="connsiteX63" fmla="*/ 4828874 w 7490834"/>
              <a:gd name="connsiteY63" fmla="*/ 2936715 h 4624838"/>
              <a:gd name="connsiteX64" fmla="*/ 4925589 w 7490834"/>
              <a:gd name="connsiteY64" fmla="*/ 2927922 h 4624838"/>
              <a:gd name="connsiteX65" fmla="*/ 5039889 w 7490834"/>
              <a:gd name="connsiteY65" fmla="*/ 2892753 h 4624838"/>
              <a:gd name="connsiteX66" fmla="*/ 5075059 w 7490834"/>
              <a:gd name="connsiteY66" fmla="*/ 2839999 h 4624838"/>
              <a:gd name="connsiteX67" fmla="*/ 5154189 w 7490834"/>
              <a:gd name="connsiteY67" fmla="*/ 2752076 h 4624838"/>
              <a:gd name="connsiteX68" fmla="*/ 5189359 w 7490834"/>
              <a:gd name="connsiteY68" fmla="*/ 2716907 h 4624838"/>
              <a:gd name="connsiteX69" fmla="*/ 5215736 w 7490834"/>
              <a:gd name="connsiteY69" fmla="*/ 2672945 h 4624838"/>
              <a:gd name="connsiteX70" fmla="*/ 5242112 w 7490834"/>
              <a:gd name="connsiteY70" fmla="*/ 2637776 h 4624838"/>
              <a:gd name="connsiteX71" fmla="*/ 5294866 w 7490834"/>
              <a:gd name="connsiteY71" fmla="*/ 2470722 h 4624838"/>
              <a:gd name="connsiteX72" fmla="*/ 5312451 w 7490834"/>
              <a:gd name="connsiteY72" fmla="*/ 2426761 h 4624838"/>
              <a:gd name="connsiteX73" fmla="*/ 5347620 w 7490834"/>
              <a:gd name="connsiteY73" fmla="*/ 2294876 h 4624838"/>
              <a:gd name="connsiteX74" fmla="*/ 5338828 w 7490834"/>
              <a:gd name="connsiteY74" fmla="*/ 1696999 h 4624838"/>
              <a:gd name="connsiteX75" fmla="*/ 5321243 w 7490834"/>
              <a:gd name="connsiteY75" fmla="*/ 1609076 h 4624838"/>
              <a:gd name="connsiteX76" fmla="*/ 5303659 w 7490834"/>
              <a:gd name="connsiteY76" fmla="*/ 1512361 h 4624838"/>
              <a:gd name="connsiteX77" fmla="*/ 5286074 w 7490834"/>
              <a:gd name="connsiteY77" fmla="*/ 1354099 h 4624838"/>
              <a:gd name="connsiteX78" fmla="*/ 5330036 w 7490834"/>
              <a:gd name="connsiteY78" fmla="*/ 791392 h 4624838"/>
              <a:gd name="connsiteX79" fmla="*/ 5558636 w 7490834"/>
              <a:gd name="connsiteY79" fmla="*/ 334192 h 4624838"/>
              <a:gd name="connsiteX80" fmla="*/ 5769651 w 7490834"/>
              <a:gd name="connsiteY80" fmla="*/ 175930 h 4624838"/>
              <a:gd name="connsiteX81" fmla="*/ 5919120 w 7490834"/>
              <a:gd name="connsiteY81" fmla="*/ 105592 h 4624838"/>
              <a:gd name="connsiteX82" fmla="*/ 6103759 w 7490834"/>
              <a:gd name="connsiteY82" fmla="*/ 84 h 4624838"/>
              <a:gd name="connsiteX83" fmla="*/ 6578544 w 7490834"/>
              <a:gd name="connsiteY83" fmla="*/ 123176 h 4624838"/>
              <a:gd name="connsiteX84" fmla="*/ 6974197 w 7490834"/>
              <a:gd name="connsiteY84" fmla="*/ 422114 h 4624838"/>
              <a:gd name="connsiteX85" fmla="*/ 7290719 w 7490834"/>
              <a:gd name="connsiteY85" fmla="*/ 914484 h 4624838"/>
              <a:gd name="connsiteX86" fmla="*/ 7369851 w 7490834"/>
              <a:gd name="connsiteY86" fmla="*/ 1354099 h 4624838"/>
              <a:gd name="connsiteX87" fmla="*/ 7466567 w 7490834"/>
              <a:gd name="connsiteY87" fmla="*/ 1934392 h 4624838"/>
              <a:gd name="connsiteX88" fmla="*/ 7466566 w 7490834"/>
              <a:gd name="connsiteY88" fmla="*/ 3042222 h 4624838"/>
              <a:gd name="connsiteX89" fmla="*/ 7194005 w 7490834"/>
              <a:gd name="connsiteY89" fmla="*/ 3446668 h 4624838"/>
              <a:gd name="connsiteX90" fmla="*/ 6974197 w 7490834"/>
              <a:gd name="connsiteY90" fmla="*/ 3736815 h 4624838"/>
              <a:gd name="connsiteX91" fmla="*/ 6886274 w 7490834"/>
              <a:gd name="connsiteY91" fmla="*/ 3859907 h 4624838"/>
              <a:gd name="connsiteX92" fmla="*/ 6525789 w 7490834"/>
              <a:gd name="connsiteY92" fmla="*/ 4167638 h 4624838"/>
              <a:gd name="connsiteX93" fmla="*/ 6323566 w 7490834"/>
              <a:gd name="connsiteY93" fmla="*/ 4194015 h 4624838"/>
              <a:gd name="connsiteX94" fmla="*/ 6218059 w 7490834"/>
              <a:gd name="connsiteY94" fmla="*/ 4220392 h 4624838"/>
              <a:gd name="connsiteX95" fmla="*/ 6059797 w 7490834"/>
              <a:gd name="connsiteY95" fmla="*/ 4255561 h 4624838"/>
              <a:gd name="connsiteX96" fmla="*/ 5875159 w 7490834"/>
              <a:gd name="connsiteY96" fmla="*/ 4308315 h 4624838"/>
              <a:gd name="connsiteX97" fmla="*/ 5602597 w 7490834"/>
              <a:gd name="connsiteY97" fmla="*/ 4369861 h 4624838"/>
              <a:gd name="connsiteX98" fmla="*/ 5497089 w 7490834"/>
              <a:gd name="connsiteY98" fmla="*/ 4405030 h 4624838"/>
              <a:gd name="connsiteX99" fmla="*/ 5259697 w 7490834"/>
              <a:gd name="connsiteY99" fmla="*/ 4457784 h 4624838"/>
              <a:gd name="connsiteX100" fmla="*/ 5136605 w 7490834"/>
              <a:gd name="connsiteY100" fmla="*/ 4492953 h 4624838"/>
              <a:gd name="connsiteX101" fmla="*/ 5031097 w 7490834"/>
              <a:gd name="connsiteY101" fmla="*/ 4519330 h 4624838"/>
              <a:gd name="connsiteX102" fmla="*/ 4793705 w 7490834"/>
              <a:gd name="connsiteY102" fmla="*/ 4589668 h 4624838"/>
              <a:gd name="connsiteX103" fmla="*/ 4529936 w 7490834"/>
              <a:gd name="connsiteY103" fmla="*/ 4624838 h 4624838"/>
              <a:gd name="connsiteX104" fmla="*/ 4063943 w 7490834"/>
              <a:gd name="connsiteY104" fmla="*/ 4598461 h 4624838"/>
              <a:gd name="connsiteX105" fmla="*/ 3624328 w 7490834"/>
              <a:gd name="connsiteY105" fmla="*/ 4589668 h 4624838"/>
              <a:gd name="connsiteX106" fmla="*/ 3316597 w 7490834"/>
              <a:gd name="connsiteY106" fmla="*/ 4554499 h 4624838"/>
              <a:gd name="connsiteX107" fmla="*/ 3228674 w 7490834"/>
              <a:gd name="connsiteY107" fmla="*/ 4545707 h 4624838"/>
              <a:gd name="connsiteX108" fmla="*/ 3149543 w 7490834"/>
              <a:gd name="connsiteY108" fmla="*/ 4536915 h 4624838"/>
              <a:gd name="connsiteX109" fmla="*/ 2991282 w 7490834"/>
              <a:gd name="connsiteY109" fmla="*/ 4528122 h 4624838"/>
              <a:gd name="connsiteX110" fmla="*/ 2771474 w 7490834"/>
              <a:gd name="connsiteY110" fmla="*/ 4510538 h 4624838"/>
              <a:gd name="connsiteX111" fmla="*/ 2630797 w 7490834"/>
              <a:gd name="connsiteY111" fmla="*/ 4492953 h 4624838"/>
              <a:gd name="connsiteX112" fmla="*/ 2437366 w 7490834"/>
              <a:gd name="connsiteY112" fmla="*/ 4466576 h 4624838"/>
              <a:gd name="connsiteX113" fmla="*/ 2305482 w 7490834"/>
              <a:gd name="connsiteY113" fmla="*/ 4448992 h 4624838"/>
              <a:gd name="connsiteX114" fmla="*/ 2147220 w 7490834"/>
              <a:gd name="connsiteY114" fmla="*/ 4431407 h 4624838"/>
              <a:gd name="connsiteX115" fmla="*/ 2006543 w 7490834"/>
              <a:gd name="connsiteY115" fmla="*/ 4413822 h 4624838"/>
              <a:gd name="connsiteX116" fmla="*/ 1927412 w 7490834"/>
              <a:gd name="connsiteY116" fmla="*/ 4405030 h 4624838"/>
              <a:gd name="connsiteX117" fmla="*/ 1874659 w 7490834"/>
              <a:gd name="connsiteY117" fmla="*/ 4396238 h 4624838"/>
              <a:gd name="connsiteX118" fmla="*/ 1751566 w 7490834"/>
              <a:gd name="connsiteY118" fmla="*/ 4378653 h 4624838"/>
              <a:gd name="connsiteX119" fmla="*/ 1698812 w 7490834"/>
              <a:gd name="connsiteY119" fmla="*/ 4369861 h 4624838"/>
              <a:gd name="connsiteX120" fmla="*/ 1654851 w 7490834"/>
              <a:gd name="connsiteY120" fmla="*/ 4361068 h 4624838"/>
              <a:gd name="connsiteX121" fmla="*/ 1549343 w 7490834"/>
              <a:gd name="connsiteY121" fmla="*/ 4343484 h 4624838"/>
              <a:gd name="connsiteX122" fmla="*/ 1399874 w 7490834"/>
              <a:gd name="connsiteY122" fmla="*/ 4308315 h 4624838"/>
              <a:gd name="connsiteX123" fmla="*/ 1294366 w 7490834"/>
              <a:gd name="connsiteY123" fmla="*/ 4281938 h 4624838"/>
              <a:gd name="connsiteX124" fmla="*/ 1153689 w 7490834"/>
              <a:gd name="connsiteY124" fmla="*/ 4246768 h 4624838"/>
              <a:gd name="connsiteX125" fmla="*/ 986636 w 7490834"/>
              <a:gd name="connsiteY125" fmla="*/ 4229184 h 4624838"/>
              <a:gd name="connsiteX126" fmla="*/ 828374 w 7490834"/>
              <a:gd name="connsiteY126" fmla="*/ 4167638 h 4624838"/>
              <a:gd name="connsiteX127" fmla="*/ 749243 w 7490834"/>
              <a:gd name="connsiteY127" fmla="*/ 4141261 h 4624838"/>
              <a:gd name="connsiteX128" fmla="*/ 678905 w 7490834"/>
              <a:gd name="connsiteY128" fmla="*/ 4114884 h 4624838"/>
              <a:gd name="connsiteX129" fmla="*/ 626151 w 7490834"/>
              <a:gd name="connsiteY129" fmla="*/ 4097299 h 4624838"/>
              <a:gd name="connsiteX130" fmla="*/ 573397 w 7490834"/>
              <a:gd name="connsiteY130" fmla="*/ 4070922 h 4624838"/>
              <a:gd name="connsiteX131" fmla="*/ 529436 w 7490834"/>
              <a:gd name="connsiteY131" fmla="*/ 4053338 h 4624838"/>
              <a:gd name="connsiteX132" fmla="*/ 362382 w 7490834"/>
              <a:gd name="connsiteY132" fmla="*/ 3921453 h 4624838"/>
              <a:gd name="connsiteX133" fmla="*/ 160158 w 7490834"/>
              <a:gd name="connsiteY133" fmla="*/ 3464253 h 4624838"/>
              <a:gd name="connsiteX134" fmla="*/ 1897 w 7490834"/>
              <a:gd name="connsiteY134" fmla="*/ 2796037 h 4624838"/>
              <a:gd name="connsiteX0" fmla="*/ 1897 w 7490834"/>
              <a:gd name="connsiteY0" fmla="*/ 2704847 h 4533648"/>
              <a:gd name="connsiteX1" fmla="*/ 72236 w 7490834"/>
              <a:gd name="connsiteY1" fmla="*/ 1544263 h 4533648"/>
              <a:gd name="connsiteX2" fmla="*/ 63443 w 7490834"/>
              <a:gd name="connsiteY2" fmla="*/ 1447548 h 4533648"/>
              <a:gd name="connsiteX3" fmla="*/ 72236 w 7490834"/>
              <a:gd name="connsiteY3" fmla="*/ 1122232 h 4533648"/>
              <a:gd name="connsiteX4" fmla="*/ 81028 w 7490834"/>
              <a:gd name="connsiteY4" fmla="*/ 1025517 h 4533648"/>
              <a:gd name="connsiteX5" fmla="*/ 98612 w 7490834"/>
              <a:gd name="connsiteY5" fmla="*/ 972763 h 4533648"/>
              <a:gd name="connsiteX6" fmla="*/ 142574 w 7490834"/>
              <a:gd name="connsiteY6" fmla="*/ 876048 h 4533648"/>
              <a:gd name="connsiteX7" fmla="*/ 177743 w 7490834"/>
              <a:gd name="connsiteY7" fmla="*/ 788125 h 4533648"/>
              <a:gd name="connsiteX8" fmla="*/ 204120 w 7490834"/>
              <a:gd name="connsiteY8" fmla="*/ 735371 h 4533648"/>
              <a:gd name="connsiteX9" fmla="*/ 221705 w 7490834"/>
              <a:gd name="connsiteY9" fmla="*/ 682617 h 4533648"/>
              <a:gd name="connsiteX10" fmla="*/ 327212 w 7490834"/>
              <a:gd name="connsiteY10" fmla="*/ 497978 h 4533648"/>
              <a:gd name="connsiteX11" fmla="*/ 397551 w 7490834"/>
              <a:gd name="connsiteY11" fmla="*/ 418848 h 4533648"/>
              <a:gd name="connsiteX12" fmla="*/ 450305 w 7490834"/>
              <a:gd name="connsiteY12" fmla="*/ 374886 h 4533648"/>
              <a:gd name="connsiteX13" fmla="*/ 529436 w 7490834"/>
              <a:gd name="connsiteY13" fmla="*/ 313340 h 4533648"/>
              <a:gd name="connsiteX14" fmla="*/ 564605 w 7490834"/>
              <a:gd name="connsiteY14" fmla="*/ 304548 h 4533648"/>
              <a:gd name="connsiteX15" fmla="*/ 626151 w 7490834"/>
              <a:gd name="connsiteY15" fmla="*/ 278171 h 4533648"/>
              <a:gd name="connsiteX16" fmla="*/ 670112 w 7490834"/>
              <a:gd name="connsiteY16" fmla="*/ 260586 h 4533648"/>
              <a:gd name="connsiteX17" fmla="*/ 722866 w 7490834"/>
              <a:gd name="connsiteY17" fmla="*/ 251794 h 4533648"/>
              <a:gd name="connsiteX18" fmla="*/ 775620 w 7490834"/>
              <a:gd name="connsiteY18" fmla="*/ 234209 h 4533648"/>
              <a:gd name="connsiteX19" fmla="*/ 854751 w 7490834"/>
              <a:gd name="connsiteY19" fmla="*/ 216625 h 4533648"/>
              <a:gd name="connsiteX20" fmla="*/ 942674 w 7490834"/>
              <a:gd name="connsiteY20" fmla="*/ 199040 h 4533648"/>
              <a:gd name="connsiteX21" fmla="*/ 1013012 w 7490834"/>
              <a:gd name="connsiteY21" fmla="*/ 181455 h 4533648"/>
              <a:gd name="connsiteX22" fmla="*/ 1109728 w 7490834"/>
              <a:gd name="connsiteY22" fmla="*/ 207832 h 4533648"/>
              <a:gd name="connsiteX23" fmla="*/ 1136105 w 7490834"/>
              <a:gd name="connsiteY23" fmla="*/ 225417 h 4533648"/>
              <a:gd name="connsiteX24" fmla="*/ 1224028 w 7490834"/>
              <a:gd name="connsiteY24" fmla="*/ 243002 h 4533648"/>
              <a:gd name="connsiteX25" fmla="*/ 1320743 w 7490834"/>
              <a:gd name="connsiteY25" fmla="*/ 278171 h 4533648"/>
              <a:gd name="connsiteX26" fmla="*/ 1373497 w 7490834"/>
              <a:gd name="connsiteY26" fmla="*/ 295755 h 4533648"/>
              <a:gd name="connsiteX27" fmla="*/ 1443836 w 7490834"/>
              <a:gd name="connsiteY27" fmla="*/ 322132 h 4533648"/>
              <a:gd name="connsiteX28" fmla="*/ 1505382 w 7490834"/>
              <a:gd name="connsiteY28" fmla="*/ 374886 h 4533648"/>
              <a:gd name="connsiteX29" fmla="*/ 1531759 w 7490834"/>
              <a:gd name="connsiteY29" fmla="*/ 410055 h 4533648"/>
              <a:gd name="connsiteX30" fmla="*/ 1558136 w 7490834"/>
              <a:gd name="connsiteY30" fmla="*/ 497978 h 4533648"/>
              <a:gd name="connsiteX31" fmla="*/ 1566928 w 7490834"/>
              <a:gd name="connsiteY31" fmla="*/ 550732 h 4533648"/>
              <a:gd name="connsiteX32" fmla="*/ 1593305 w 7490834"/>
              <a:gd name="connsiteY32" fmla="*/ 656240 h 4533648"/>
              <a:gd name="connsiteX33" fmla="*/ 1593305 w 7490834"/>
              <a:gd name="connsiteY33" fmla="*/ 1069478 h 4533648"/>
              <a:gd name="connsiteX34" fmla="*/ 1584512 w 7490834"/>
              <a:gd name="connsiteY34" fmla="*/ 1851994 h 4533648"/>
              <a:gd name="connsiteX35" fmla="*/ 1593305 w 7490834"/>
              <a:gd name="connsiteY35" fmla="*/ 1992671 h 4533648"/>
              <a:gd name="connsiteX36" fmla="*/ 1602097 w 7490834"/>
              <a:gd name="connsiteY36" fmla="*/ 2019048 h 4533648"/>
              <a:gd name="connsiteX37" fmla="*/ 1619682 w 7490834"/>
              <a:gd name="connsiteY37" fmla="*/ 2177309 h 4533648"/>
              <a:gd name="connsiteX38" fmla="*/ 1646059 w 7490834"/>
              <a:gd name="connsiteY38" fmla="*/ 2238855 h 4533648"/>
              <a:gd name="connsiteX39" fmla="*/ 1654851 w 7490834"/>
              <a:gd name="connsiteY39" fmla="*/ 2274025 h 4533648"/>
              <a:gd name="connsiteX40" fmla="*/ 1672436 w 7490834"/>
              <a:gd name="connsiteY40" fmla="*/ 2326778 h 4533648"/>
              <a:gd name="connsiteX41" fmla="*/ 1681228 w 7490834"/>
              <a:gd name="connsiteY41" fmla="*/ 2353155 h 4533648"/>
              <a:gd name="connsiteX42" fmla="*/ 1698812 w 7490834"/>
              <a:gd name="connsiteY42" fmla="*/ 2388325 h 4533648"/>
              <a:gd name="connsiteX43" fmla="*/ 1707605 w 7490834"/>
              <a:gd name="connsiteY43" fmla="*/ 2441078 h 4533648"/>
              <a:gd name="connsiteX44" fmla="*/ 1725189 w 7490834"/>
              <a:gd name="connsiteY44" fmla="*/ 2485040 h 4533648"/>
              <a:gd name="connsiteX45" fmla="*/ 1733982 w 7490834"/>
              <a:gd name="connsiteY45" fmla="*/ 2511417 h 4533648"/>
              <a:gd name="connsiteX46" fmla="*/ 1769151 w 7490834"/>
              <a:gd name="connsiteY46" fmla="*/ 2608132 h 4533648"/>
              <a:gd name="connsiteX47" fmla="*/ 1821905 w 7490834"/>
              <a:gd name="connsiteY47" fmla="*/ 2660886 h 4533648"/>
              <a:gd name="connsiteX48" fmla="*/ 1839489 w 7490834"/>
              <a:gd name="connsiteY48" fmla="*/ 2687263 h 4533648"/>
              <a:gd name="connsiteX49" fmla="*/ 1892243 w 7490834"/>
              <a:gd name="connsiteY49" fmla="*/ 2722432 h 4533648"/>
              <a:gd name="connsiteX50" fmla="*/ 1944997 w 7490834"/>
              <a:gd name="connsiteY50" fmla="*/ 2766394 h 4533648"/>
              <a:gd name="connsiteX51" fmla="*/ 1997751 w 7490834"/>
              <a:gd name="connsiteY51" fmla="*/ 2801563 h 4533648"/>
              <a:gd name="connsiteX52" fmla="*/ 2076882 w 7490834"/>
              <a:gd name="connsiteY52" fmla="*/ 2827940 h 4533648"/>
              <a:gd name="connsiteX53" fmla="*/ 2182389 w 7490834"/>
              <a:gd name="connsiteY53" fmla="*/ 2880694 h 4533648"/>
              <a:gd name="connsiteX54" fmla="*/ 2208766 w 7490834"/>
              <a:gd name="connsiteY54" fmla="*/ 2889486 h 4533648"/>
              <a:gd name="connsiteX55" fmla="*/ 2296689 w 7490834"/>
              <a:gd name="connsiteY55" fmla="*/ 2915863 h 4533648"/>
              <a:gd name="connsiteX56" fmla="*/ 2630797 w 7490834"/>
              <a:gd name="connsiteY56" fmla="*/ 2898278 h 4533648"/>
              <a:gd name="connsiteX57" fmla="*/ 2683551 w 7490834"/>
              <a:gd name="connsiteY57" fmla="*/ 2880694 h 4533648"/>
              <a:gd name="connsiteX58" fmla="*/ 2841812 w 7490834"/>
              <a:gd name="connsiteY58" fmla="*/ 2871902 h 4533648"/>
              <a:gd name="connsiteX59" fmla="*/ 3299012 w 7490834"/>
              <a:gd name="connsiteY59" fmla="*/ 2845525 h 4533648"/>
              <a:gd name="connsiteX60" fmla="*/ 3378143 w 7490834"/>
              <a:gd name="connsiteY60" fmla="*/ 2836732 h 4533648"/>
              <a:gd name="connsiteX61" fmla="*/ 4600274 w 7490834"/>
              <a:gd name="connsiteY61" fmla="*/ 2863109 h 4533648"/>
              <a:gd name="connsiteX62" fmla="*/ 4776120 w 7490834"/>
              <a:gd name="connsiteY62" fmla="*/ 2854317 h 4533648"/>
              <a:gd name="connsiteX63" fmla="*/ 4828874 w 7490834"/>
              <a:gd name="connsiteY63" fmla="*/ 2845525 h 4533648"/>
              <a:gd name="connsiteX64" fmla="*/ 4925589 w 7490834"/>
              <a:gd name="connsiteY64" fmla="*/ 2836732 h 4533648"/>
              <a:gd name="connsiteX65" fmla="*/ 5039889 w 7490834"/>
              <a:gd name="connsiteY65" fmla="*/ 2801563 h 4533648"/>
              <a:gd name="connsiteX66" fmla="*/ 5075059 w 7490834"/>
              <a:gd name="connsiteY66" fmla="*/ 2748809 h 4533648"/>
              <a:gd name="connsiteX67" fmla="*/ 5154189 w 7490834"/>
              <a:gd name="connsiteY67" fmla="*/ 2660886 h 4533648"/>
              <a:gd name="connsiteX68" fmla="*/ 5189359 w 7490834"/>
              <a:gd name="connsiteY68" fmla="*/ 2625717 h 4533648"/>
              <a:gd name="connsiteX69" fmla="*/ 5215736 w 7490834"/>
              <a:gd name="connsiteY69" fmla="*/ 2581755 h 4533648"/>
              <a:gd name="connsiteX70" fmla="*/ 5242112 w 7490834"/>
              <a:gd name="connsiteY70" fmla="*/ 2546586 h 4533648"/>
              <a:gd name="connsiteX71" fmla="*/ 5294866 w 7490834"/>
              <a:gd name="connsiteY71" fmla="*/ 2379532 h 4533648"/>
              <a:gd name="connsiteX72" fmla="*/ 5312451 w 7490834"/>
              <a:gd name="connsiteY72" fmla="*/ 2335571 h 4533648"/>
              <a:gd name="connsiteX73" fmla="*/ 5347620 w 7490834"/>
              <a:gd name="connsiteY73" fmla="*/ 2203686 h 4533648"/>
              <a:gd name="connsiteX74" fmla="*/ 5338828 w 7490834"/>
              <a:gd name="connsiteY74" fmla="*/ 1605809 h 4533648"/>
              <a:gd name="connsiteX75" fmla="*/ 5321243 w 7490834"/>
              <a:gd name="connsiteY75" fmla="*/ 1517886 h 4533648"/>
              <a:gd name="connsiteX76" fmla="*/ 5303659 w 7490834"/>
              <a:gd name="connsiteY76" fmla="*/ 1421171 h 4533648"/>
              <a:gd name="connsiteX77" fmla="*/ 5286074 w 7490834"/>
              <a:gd name="connsiteY77" fmla="*/ 1262909 h 4533648"/>
              <a:gd name="connsiteX78" fmla="*/ 5330036 w 7490834"/>
              <a:gd name="connsiteY78" fmla="*/ 700202 h 4533648"/>
              <a:gd name="connsiteX79" fmla="*/ 5558636 w 7490834"/>
              <a:gd name="connsiteY79" fmla="*/ 243002 h 4533648"/>
              <a:gd name="connsiteX80" fmla="*/ 5769651 w 7490834"/>
              <a:gd name="connsiteY80" fmla="*/ 84740 h 4533648"/>
              <a:gd name="connsiteX81" fmla="*/ 5919120 w 7490834"/>
              <a:gd name="connsiteY81" fmla="*/ 14402 h 4533648"/>
              <a:gd name="connsiteX82" fmla="*/ 6578544 w 7490834"/>
              <a:gd name="connsiteY82" fmla="*/ 31986 h 4533648"/>
              <a:gd name="connsiteX83" fmla="*/ 6974197 w 7490834"/>
              <a:gd name="connsiteY83" fmla="*/ 330924 h 4533648"/>
              <a:gd name="connsiteX84" fmla="*/ 7290719 w 7490834"/>
              <a:gd name="connsiteY84" fmla="*/ 823294 h 4533648"/>
              <a:gd name="connsiteX85" fmla="*/ 7369851 w 7490834"/>
              <a:gd name="connsiteY85" fmla="*/ 1262909 h 4533648"/>
              <a:gd name="connsiteX86" fmla="*/ 7466567 w 7490834"/>
              <a:gd name="connsiteY86" fmla="*/ 1843202 h 4533648"/>
              <a:gd name="connsiteX87" fmla="*/ 7466566 w 7490834"/>
              <a:gd name="connsiteY87" fmla="*/ 2951032 h 4533648"/>
              <a:gd name="connsiteX88" fmla="*/ 7194005 w 7490834"/>
              <a:gd name="connsiteY88" fmla="*/ 3355478 h 4533648"/>
              <a:gd name="connsiteX89" fmla="*/ 6974197 w 7490834"/>
              <a:gd name="connsiteY89" fmla="*/ 3645625 h 4533648"/>
              <a:gd name="connsiteX90" fmla="*/ 6886274 w 7490834"/>
              <a:gd name="connsiteY90" fmla="*/ 3768717 h 4533648"/>
              <a:gd name="connsiteX91" fmla="*/ 6525789 w 7490834"/>
              <a:gd name="connsiteY91" fmla="*/ 4076448 h 4533648"/>
              <a:gd name="connsiteX92" fmla="*/ 6323566 w 7490834"/>
              <a:gd name="connsiteY92" fmla="*/ 4102825 h 4533648"/>
              <a:gd name="connsiteX93" fmla="*/ 6218059 w 7490834"/>
              <a:gd name="connsiteY93" fmla="*/ 4129202 h 4533648"/>
              <a:gd name="connsiteX94" fmla="*/ 6059797 w 7490834"/>
              <a:gd name="connsiteY94" fmla="*/ 4164371 h 4533648"/>
              <a:gd name="connsiteX95" fmla="*/ 5875159 w 7490834"/>
              <a:gd name="connsiteY95" fmla="*/ 4217125 h 4533648"/>
              <a:gd name="connsiteX96" fmla="*/ 5602597 w 7490834"/>
              <a:gd name="connsiteY96" fmla="*/ 4278671 h 4533648"/>
              <a:gd name="connsiteX97" fmla="*/ 5497089 w 7490834"/>
              <a:gd name="connsiteY97" fmla="*/ 4313840 h 4533648"/>
              <a:gd name="connsiteX98" fmla="*/ 5259697 w 7490834"/>
              <a:gd name="connsiteY98" fmla="*/ 4366594 h 4533648"/>
              <a:gd name="connsiteX99" fmla="*/ 5136605 w 7490834"/>
              <a:gd name="connsiteY99" fmla="*/ 4401763 h 4533648"/>
              <a:gd name="connsiteX100" fmla="*/ 5031097 w 7490834"/>
              <a:gd name="connsiteY100" fmla="*/ 4428140 h 4533648"/>
              <a:gd name="connsiteX101" fmla="*/ 4793705 w 7490834"/>
              <a:gd name="connsiteY101" fmla="*/ 4498478 h 4533648"/>
              <a:gd name="connsiteX102" fmla="*/ 4529936 w 7490834"/>
              <a:gd name="connsiteY102" fmla="*/ 4533648 h 4533648"/>
              <a:gd name="connsiteX103" fmla="*/ 4063943 w 7490834"/>
              <a:gd name="connsiteY103" fmla="*/ 4507271 h 4533648"/>
              <a:gd name="connsiteX104" fmla="*/ 3624328 w 7490834"/>
              <a:gd name="connsiteY104" fmla="*/ 4498478 h 4533648"/>
              <a:gd name="connsiteX105" fmla="*/ 3316597 w 7490834"/>
              <a:gd name="connsiteY105" fmla="*/ 4463309 h 4533648"/>
              <a:gd name="connsiteX106" fmla="*/ 3228674 w 7490834"/>
              <a:gd name="connsiteY106" fmla="*/ 4454517 h 4533648"/>
              <a:gd name="connsiteX107" fmla="*/ 3149543 w 7490834"/>
              <a:gd name="connsiteY107" fmla="*/ 4445725 h 4533648"/>
              <a:gd name="connsiteX108" fmla="*/ 2991282 w 7490834"/>
              <a:gd name="connsiteY108" fmla="*/ 4436932 h 4533648"/>
              <a:gd name="connsiteX109" fmla="*/ 2771474 w 7490834"/>
              <a:gd name="connsiteY109" fmla="*/ 4419348 h 4533648"/>
              <a:gd name="connsiteX110" fmla="*/ 2630797 w 7490834"/>
              <a:gd name="connsiteY110" fmla="*/ 4401763 h 4533648"/>
              <a:gd name="connsiteX111" fmla="*/ 2437366 w 7490834"/>
              <a:gd name="connsiteY111" fmla="*/ 4375386 h 4533648"/>
              <a:gd name="connsiteX112" fmla="*/ 2305482 w 7490834"/>
              <a:gd name="connsiteY112" fmla="*/ 4357802 h 4533648"/>
              <a:gd name="connsiteX113" fmla="*/ 2147220 w 7490834"/>
              <a:gd name="connsiteY113" fmla="*/ 4340217 h 4533648"/>
              <a:gd name="connsiteX114" fmla="*/ 2006543 w 7490834"/>
              <a:gd name="connsiteY114" fmla="*/ 4322632 h 4533648"/>
              <a:gd name="connsiteX115" fmla="*/ 1927412 w 7490834"/>
              <a:gd name="connsiteY115" fmla="*/ 4313840 h 4533648"/>
              <a:gd name="connsiteX116" fmla="*/ 1874659 w 7490834"/>
              <a:gd name="connsiteY116" fmla="*/ 4305048 h 4533648"/>
              <a:gd name="connsiteX117" fmla="*/ 1751566 w 7490834"/>
              <a:gd name="connsiteY117" fmla="*/ 4287463 h 4533648"/>
              <a:gd name="connsiteX118" fmla="*/ 1698812 w 7490834"/>
              <a:gd name="connsiteY118" fmla="*/ 4278671 h 4533648"/>
              <a:gd name="connsiteX119" fmla="*/ 1654851 w 7490834"/>
              <a:gd name="connsiteY119" fmla="*/ 4269878 h 4533648"/>
              <a:gd name="connsiteX120" fmla="*/ 1549343 w 7490834"/>
              <a:gd name="connsiteY120" fmla="*/ 4252294 h 4533648"/>
              <a:gd name="connsiteX121" fmla="*/ 1399874 w 7490834"/>
              <a:gd name="connsiteY121" fmla="*/ 4217125 h 4533648"/>
              <a:gd name="connsiteX122" fmla="*/ 1294366 w 7490834"/>
              <a:gd name="connsiteY122" fmla="*/ 4190748 h 4533648"/>
              <a:gd name="connsiteX123" fmla="*/ 1153689 w 7490834"/>
              <a:gd name="connsiteY123" fmla="*/ 4155578 h 4533648"/>
              <a:gd name="connsiteX124" fmla="*/ 986636 w 7490834"/>
              <a:gd name="connsiteY124" fmla="*/ 4137994 h 4533648"/>
              <a:gd name="connsiteX125" fmla="*/ 828374 w 7490834"/>
              <a:gd name="connsiteY125" fmla="*/ 4076448 h 4533648"/>
              <a:gd name="connsiteX126" fmla="*/ 749243 w 7490834"/>
              <a:gd name="connsiteY126" fmla="*/ 4050071 h 4533648"/>
              <a:gd name="connsiteX127" fmla="*/ 678905 w 7490834"/>
              <a:gd name="connsiteY127" fmla="*/ 4023694 h 4533648"/>
              <a:gd name="connsiteX128" fmla="*/ 626151 w 7490834"/>
              <a:gd name="connsiteY128" fmla="*/ 4006109 h 4533648"/>
              <a:gd name="connsiteX129" fmla="*/ 573397 w 7490834"/>
              <a:gd name="connsiteY129" fmla="*/ 3979732 h 4533648"/>
              <a:gd name="connsiteX130" fmla="*/ 529436 w 7490834"/>
              <a:gd name="connsiteY130" fmla="*/ 3962148 h 4533648"/>
              <a:gd name="connsiteX131" fmla="*/ 362382 w 7490834"/>
              <a:gd name="connsiteY131" fmla="*/ 3830263 h 4533648"/>
              <a:gd name="connsiteX132" fmla="*/ 160158 w 7490834"/>
              <a:gd name="connsiteY132" fmla="*/ 3373063 h 4533648"/>
              <a:gd name="connsiteX133" fmla="*/ 1897 w 7490834"/>
              <a:gd name="connsiteY133" fmla="*/ 2704847 h 4533648"/>
              <a:gd name="connsiteX0" fmla="*/ 1897 w 7490834"/>
              <a:gd name="connsiteY0" fmla="*/ 2686887 h 4515688"/>
              <a:gd name="connsiteX1" fmla="*/ 72236 w 7490834"/>
              <a:gd name="connsiteY1" fmla="*/ 1526303 h 4515688"/>
              <a:gd name="connsiteX2" fmla="*/ 63443 w 7490834"/>
              <a:gd name="connsiteY2" fmla="*/ 1429588 h 4515688"/>
              <a:gd name="connsiteX3" fmla="*/ 72236 w 7490834"/>
              <a:gd name="connsiteY3" fmla="*/ 1104272 h 4515688"/>
              <a:gd name="connsiteX4" fmla="*/ 81028 w 7490834"/>
              <a:gd name="connsiteY4" fmla="*/ 1007557 h 4515688"/>
              <a:gd name="connsiteX5" fmla="*/ 98612 w 7490834"/>
              <a:gd name="connsiteY5" fmla="*/ 954803 h 4515688"/>
              <a:gd name="connsiteX6" fmla="*/ 142574 w 7490834"/>
              <a:gd name="connsiteY6" fmla="*/ 858088 h 4515688"/>
              <a:gd name="connsiteX7" fmla="*/ 177743 w 7490834"/>
              <a:gd name="connsiteY7" fmla="*/ 770165 h 4515688"/>
              <a:gd name="connsiteX8" fmla="*/ 204120 w 7490834"/>
              <a:gd name="connsiteY8" fmla="*/ 717411 h 4515688"/>
              <a:gd name="connsiteX9" fmla="*/ 221705 w 7490834"/>
              <a:gd name="connsiteY9" fmla="*/ 664657 h 4515688"/>
              <a:gd name="connsiteX10" fmla="*/ 327212 w 7490834"/>
              <a:gd name="connsiteY10" fmla="*/ 480018 h 4515688"/>
              <a:gd name="connsiteX11" fmla="*/ 397551 w 7490834"/>
              <a:gd name="connsiteY11" fmla="*/ 400888 h 4515688"/>
              <a:gd name="connsiteX12" fmla="*/ 450305 w 7490834"/>
              <a:gd name="connsiteY12" fmla="*/ 356926 h 4515688"/>
              <a:gd name="connsiteX13" fmla="*/ 529436 w 7490834"/>
              <a:gd name="connsiteY13" fmla="*/ 295380 h 4515688"/>
              <a:gd name="connsiteX14" fmla="*/ 564605 w 7490834"/>
              <a:gd name="connsiteY14" fmla="*/ 286588 h 4515688"/>
              <a:gd name="connsiteX15" fmla="*/ 626151 w 7490834"/>
              <a:gd name="connsiteY15" fmla="*/ 260211 h 4515688"/>
              <a:gd name="connsiteX16" fmla="*/ 670112 w 7490834"/>
              <a:gd name="connsiteY16" fmla="*/ 242626 h 4515688"/>
              <a:gd name="connsiteX17" fmla="*/ 722866 w 7490834"/>
              <a:gd name="connsiteY17" fmla="*/ 233834 h 4515688"/>
              <a:gd name="connsiteX18" fmla="*/ 775620 w 7490834"/>
              <a:gd name="connsiteY18" fmla="*/ 216249 h 4515688"/>
              <a:gd name="connsiteX19" fmla="*/ 854751 w 7490834"/>
              <a:gd name="connsiteY19" fmla="*/ 198665 h 4515688"/>
              <a:gd name="connsiteX20" fmla="*/ 942674 w 7490834"/>
              <a:gd name="connsiteY20" fmla="*/ 181080 h 4515688"/>
              <a:gd name="connsiteX21" fmla="*/ 1013012 w 7490834"/>
              <a:gd name="connsiteY21" fmla="*/ 163495 h 4515688"/>
              <a:gd name="connsiteX22" fmla="*/ 1109728 w 7490834"/>
              <a:gd name="connsiteY22" fmla="*/ 189872 h 4515688"/>
              <a:gd name="connsiteX23" fmla="*/ 1136105 w 7490834"/>
              <a:gd name="connsiteY23" fmla="*/ 207457 h 4515688"/>
              <a:gd name="connsiteX24" fmla="*/ 1224028 w 7490834"/>
              <a:gd name="connsiteY24" fmla="*/ 225042 h 4515688"/>
              <a:gd name="connsiteX25" fmla="*/ 1320743 w 7490834"/>
              <a:gd name="connsiteY25" fmla="*/ 260211 h 4515688"/>
              <a:gd name="connsiteX26" fmla="*/ 1373497 w 7490834"/>
              <a:gd name="connsiteY26" fmla="*/ 277795 h 4515688"/>
              <a:gd name="connsiteX27" fmla="*/ 1443836 w 7490834"/>
              <a:gd name="connsiteY27" fmla="*/ 304172 h 4515688"/>
              <a:gd name="connsiteX28" fmla="*/ 1505382 w 7490834"/>
              <a:gd name="connsiteY28" fmla="*/ 356926 h 4515688"/>
              <a:gd name="connsiteX29" fmla="*/ 1531759 w 7490834"/>
              <a:gd name="connsiteY29" fmla="*/ 392095 h 4515688"/>
              <a:gd name="connsiteX30" fmla="*/ 1558136 w 7490834"/>
              <a:gd name="connsiteY30" fmla="*/ 480018 h 4515688"/>
              <a:gd name="connsiteX31" fmla="*/ 1566928 w 7490834"/>
              <a:gd name="connsiteY31" fmla="*/ 532772 h 4515688"/>
              <a:gd name="connsiteX32" fmla="*/ 1593305 w 7490834"/>
              <a:gd name="connsiteY32" fmla="*/ 638280 h 4515688"/>
              <a:gd name="connsiteX33" fmla="*/ 1593305 w 7490834"/>
              <a:gd name="connsiteY33" fmla="*/ 1051518 h 4515688"/>
              <a:gd name="connsiteX34" fmla="*/ 1584512 w 7490834"/>
              <a:gd name="connsiteY34" fmla="*/ 1834034 h 4515688"/>
              <a:gd name="connsiteX35" fmla="*/ 1593305 w 7490834"/>
              <a:gd name="connsiteY35" fmla="*/ 1974711 h 4515688"/>
              <a:gd name="connsiteX36" fmla="*/ 1602097 w 7490834"/>
              <a:gd name="connsiteY36" fmla="*/ 2001088 h 4515688"/>
              <a:gd name="connsiteX37" fmla="*/ 1619682 w 7490834"/>
              <a:gd name="connsiteY37" fmla="*/ 2159349 h 4515688"/>
              <a:gd name="connsiteX38" fmla="*/ 1646059 w 7490834"/>
              <a:gd name="connsiteY38" fmla="*/ 2220895 h 4515688"/>
              <a:gd name="connsiteX39" fmla="*/ 1654851 w 7490834"/>
              <a:gd name="connsiteY39" fmla="*/ 2256065 h 4515688"/>
              <a:gd name="connsiteX40" fmla="*/ 1672436 w 7490834"/>
              <a:gd name="connsiteY40" fmla="*/ 2308818 h 4515688"/>
              <a:gd name="connsiteX41" fmla="*/ 1681228 w 7490834"/>
              <a:gd name="connsiteY41" fmla="*/ 2335195 h 4515688"/>
              <a:gd name="connsiteX42" fmla="*/ 1698812 w 7490834"/>
              <a:gd name="connsiteY42" fmla="*/ 2370365 h 4515688"/>
              <a:gd name="connsiteX43" fmla="*/ 1707605 w 7490834"/>
              <a:gd name="connsiteY43" fmla="*/ 2423118 h 4515688"/>
              <a:gd name="connsiteX44" fmla="*/ 1725189 w 7490834"/>
              <a:gd name="connsiteY44" fmla="*/ 2467080 h 4515688"/>
              <a:gd name="connsiteX45" fmla="*/ 1733982 w 7490834"/>
              <a:gd name="connsiteY45" fmla="*/ 2493457 h 4515688"/>
              <a:gd name="connsiteX46" fmla="*/ 1769151 w 7490834"/>
              <a:gd name="connsiteY46" fmla="*/ 2590172 h 4515688"/>
              <a:gd name="connsiteX47" fmla="*/ 1821905 w 7490834"/>
              <a:gd name="connsiteY47" fmla="*/ 2642926 h 4515688"/>
              <a:gd name="connsiteX48" fmla="*/ 1839489 w 7490834"/>
              <a:gd name="connsiteY48" fmla="*/ 2669303 h 4515688"/>
              <a:gd name="connsiteX49" fmla="*/ 1892243 w 7490834"/>
              <a:gd name="connsiteY49" fmla="*/ 2704472 h 4515688"/>
              <a:gd name="connsiteX50" fmla="*/ 1944997 w 7490834"/>
              <a:gd name="connsiteY50" fmla="*/ 2748434 h 4515688"/>
              <a:gd name="connsiteX51" fmla="*/ 1997751 w 7490834"/>
              <a:gd name="connsiteY51" fmla="*/ 2783603 h 4515688"/>
              <a:gd name="connsiteX52" fmla="*/ 2076882 w 7490834"/>
              <a:gd name="connsiteY52" fmla="*/ 2809980 h 4515688"/>
              <a:gd name="connsiteX53" fmla="*/ 2182389 w 7490834"/>
              <a:gd name="connsiteY53" fmla="*/ 2862734 h 4515688"/>
              <a:gd name="connsiteX54" fmla="*/ 2208766 w 7490834"/>
              <a:gd name="connsiteY54" fmla="*/ 2871526 h 4515688"/>
              <a:gd name="connsiteX55" fmla="*/ 2296689 w 7490834"/>
              <a:gd name="connsiteY55" fmla="*/ 2897903 h 4515688"/>
              <a:gd name="connsiteX56" fmla="*/ 2630797 w 7490834"/>
              <a:gd name="connsiteY56" fmla="*/ 2880318 h 4515688"/>
              <a:gd name="connsiteX57" fmla="*/ 2683551 w 7490834"/>
              <a:gd name="connsiteY57" fmla="*/ 2862734 h 4515688"/>
              <a:gd name="connsiteX58" fmla="*/ 2841812 w 7490834"/>
              <a:gd name="connsiteY58" fmla="*/ 2853942 h 4515688"/>
              <a:gd name="connsiteX59" fmla="*/ 3299012 w 7490834"/>
              <a:gd name="connsiteY59" fmla="*/ 2827565 h 4515688"/>
              <a:gd name="connsiteX60" fmla="*/ 3378143 w 7490834"/>
              <a:gd name="connsiteY60" fmla="*/ 2818772 h 4515688"/>
              <a:gd name="connsiteX61" fmla="*/ 4600274 w 7490834"/>
              <a:gd name="connsiteY61" fmla="*/ 2845149 h 4515688"/>
              <a:gd name="connsiteX62" fmla="*/ 4776120 w 7490834"/>
              <a:gd name="connsiteY62" fmla="*/ 2836357 h 4515688"/>
              <a:gd name="connsiteX63" fmla="*/ 4828874 w 7490834"/>
              <a:gd name="connsiteY63" fmla="*/ 2827565 h 4515688"/>
              <a:gd name="connsiteX64" fmla="*/ 4925589 w 7490834"/>
              <a:gd name="connsiteY64" fmla="*/ 2818772 h 4515688"/>
              <a:gd name="connsiteX65" fmla="*/ 5039889 w 7490834"/>
              <a:gd name="connsiteY65" fmla="*/ 2783603 h 4515688"/>
              <a:gd name="connsiteX66" fmla="*/ 5075059 w 7490834"/>
              <a:gd name="connsiteY66" fmla="*/ 2730849 h 4515688"/>
              <a:gd name="connsiteX67" fmla="*/ 5154189 w 7490834"/>
              <a:gd name="connsiteY67" fmla="*/ 2642926 h 4515688"/>
              <a:gd name="connsiteX68" fmla="*/ 5189359 w 7490834"/>
              <a:gd name="connsiteY68" fmla="*/ 2607757 h 4515688"/>
              <a:gd name="connsiteX69" fmla="*/ 5215736 w 7490834"/>
              <a:gd name="connsiteY69" fmla="*/ 2563795 h 4515688"/>
              <a:gd name="connsiteX70" fmla="*/ 5242112 w 7490834"/>
              <a:gd name="connsiteY70" fmla="*/ 2528626 h 4515688"/>
              <a:gd name="connsiteX71" fmla="*/ 5294866 w 7490834"/>
              <a:gd name="connsiteY71" fmla="*/ 2361572 h 4515688"/>
              <a:gd name="connsiteX72" fmla="*/ 5312451 w 7490834"/>
              <a:gd name="connsiteY72" fmla="*/ 2317611 h 4515688"/>
              <a:gd name="connsiteX73" fmla="*/ 5347620 w 7490834"/>
              <a:gd name="connsiteY73" fmla="*/ 2185726 h 4515688"/>
              <a:gd name="connsiteX74" fmla="*/ 5338828 w 7490834"/>
              <a:gd name="connsiteY74" fmla="*/ 1587849 h 4515688"/>
              <a:gd name="connsiteX75" fmla="*/ 5321243 w 7490834"/>
              <a:gd name="connsiteY75" fmla="*/ 1499926 h 4515688"/>
              <a:gd name="connsiteX76" fmla="*/ 5303659 w 7490834"/>
              <a:gd name="connsiteY76" fmla="*/ 1403211 h 4515688"/>
              <a:gd name="connsiteX77" fmla="*/ 5286074 w 7490834"/>
              <a:gd name="connsiteY77" fmla="*/ 1244949 h 4515688"/>
              <a:gd name="connsiteX78" fmla="*/ 5330036 w 7490834"/>
              <a:gd name="connsiteY78" fmla="*/ 682242 h 4515688"/>
              <a:gd name="connsiteX79" fmla="*/ 5558636 w 7490834"/>
              <a:gd name="connsiteY79" fmla="*/ 225042 h 4515688"/>
              <a:gd name="connsiteX80" fmla="*/ 5769651 w 7490834"/>
              <a:gd name="connsiteY80" fmla="*/ 66780 h 4515688"/>
              <a:gd name="connsiteX81" fmla="*/ 6578544 w 7490834"/>
              <a:gd name="connsiteY81" fmla="*/ 14026 h 4515688"/>
              <a:gd name="connsiteX82" fmla="*/ 6974197 w 7490834"/>
              <a:gd name="connsiteY82" fmla="*/ 312964 h 4515688"/>
              <a:gd name="connsiteX83" fmla="*/ 7290719 w 7490834"/>
              <a:gd name="connsiteY83" fmla="*/ 805334 h 4515688"/>
              <a:gd name="connsiteX84" fmla="*/ 7369851 w 7490834"/>
              <a:gd name="connsiteY84" fmla="*/ 1244949 h 4515688"/>
              <a:gd name="connsiteX85" fmla="*/ 7466567 w 7490834"/>
              <a:gd name="connsiteY85" fmla="*/ 1825242 h 4515688"/>
              <a:gd name="connsiteX86" fmla="*/ 7466566 w 7490834"/>
              <a:gd name="connsiteY86" fmla="*/ 2933072 h 4515688"/>
              <a:gd name="connsiteX87" fmla="*/ 7194005 w 7490834"/>
              <a:gd name="connsiteY87" fmla="*/ 3337518 h 4515688"/>
              <a:gd name="connsiteX88" fmla="*/ 6974197 w 7490834"/>
              <a:gd name="connsiteY88" fmla="*/ 3627665 h 4515688"/>
              <a:gd name="connsiteX89" fmla="*/ 6886274 w 7490834"/>
              <a:gd name="connsiteY89" fmla="*/ 3750757 h 4515688"/>
              <a:gd name="connsiteX90" fmla="*/ 6525789 w 7490834"/>
              <a:gd name="connsiteY90" fmla="*/ 4058488 h 4515688"/>
              <a:gd name="connsiteX91" fmla="*/ 6323566 w 7490834"/>
              <a:gd name="connsiteY91" fmla="*/ 4084865 h 4515688"/>
              <a:gd name="connsiteX92" fmla="*/ 6218059 w 7490834"/>
              <a:gd name="connsiteY92" fmla="*/ 4111242 h 4515688"/>
              <a:gd name="connsiteX93" fmla="*/ 6059797 w 7490834"/>
              <a:gd name="connsiteY93" fmla="*/ 4146411 h 4515688"/>
              <a:gd name="connsiteX94" fmla="*/ 5875159 w 7490834"/>
              <a:gd name="connsiteY94" fmla="*/ 4199165 h 4515688"/>
              <a:gd name="connsiteX95" fmla="*/ 5602597 w 7490834"/>
              <a:gd name="connsiteY95" fmla="*/ 4260711 h 4515688"/>
              <a:gd name="connsiteX96" fmla="*/ 5497089 w 7490834"/>
              <a:gd name="connsiteY96" fmla="*/ 4295880 h 4515688"/>
              <a:gd name="connsiteX97" fmla="*/ 5259697 w 7490834"/>
              <a:gd name="connsiteY97" fmla="*/ 4348634 h 4515688"/>
              <a:gd name="connsiteX98" fmla="*/ 5136605 w 7490834"/>
              <a:gd name="connsiteY98" fmla="*/ 4383803 h 4515688"/>
              <a:gd name="connsiteX99" fmla="*/ 5031097 w 7490834"/>
              <a:gd name="connsiteY99" fmla="*/ 4410180 h 4515688"/>
              <a:gd name="connsiteX100" fmla="*/ 4793705 w 7490834"/>
              <a:gd name="connsiteY100" fmla="*/ 4480518 h 4515688"/>
              <a:gd name="connsiteX101" fmla="*/ 4529936 w 7490834"/>
              <a:gd name="connsiteY101" fmla="*/ 4515688 h 4515688"/>
              <a:gd name="connsiteX102" fmla="*/ 4063943 w 7490834"/>
              <a:gd name="connsiteY102" fmla="*/ 4489311 h 4515688"/>
              <a:gd name="connsiteX103" fmla="*/ 3624328 w 7490834"/>
              <a:gd name="connsiteY103" fmla="*/ 4480518 h 4515688"/>
              <a:gd name="connsiteX104" fmla="*/ 3316597 w 7490834"/>
              <a:gd name="connsiteY104" fmla="*/ 4445349 h 4515688"/>
              <a:gd name="connsiteX105" fmla="*/ 3228674 w 7490834"/>
              <a:gd name="connsiteY105" fmla="*/ 4436557 h 4515688"/>
              <a:gd name="connsiteX106" fmla="*/ 3149543 w 7490834"/>
              <a:gd name="connsiteY106" fmla="*/ 4427765 h 4515688"/>
              <a:gd name="connsiteX107" fmla="*/ 2991282 w 7490834"/>
              <a:gd name="connsiteY107" fmla="*/ 4418972 h 4515688"/>
              <a:gd name="connsiteX108" fmla="*/ 2771474 w 7490834"/>
              <a:gd name="connsiteY108" fmla="*/ 4401388 h 4515688"/>
              <a:gd name="connsiteX109" fmla="*/ 2630797 w 7490834"/>
              <a:gd name="connsiteY109" fmla="*/ 4383803 h 4515688"/>
              <a:gd name="connsiteX110" fmla="*/ 2437366 w 7490834"/>
              <a:gd name="connsiteY110" fmla="*/ 4357426 h 4515688"/>
              <a:gd name="connsiteX111" fmla="*/ 2305482 w 7490834"/>
              <a:gd name="connsiteY111" fmla="*/ 4339842 h 4515688"/>
              <a:gd name="connsiteX112" fmla="*/ 2147220 w 7490834"/>
              <a:gd name="connsiteY112" fmla="*/ 4322257 h 4515688"/>
              <a:gd name="connsiteX113" fmla="*/ 2006543 w 7490834"/>
              <a:gd name="connsiteY113" fmla="*/ 4304672 h 4515688"/>
              <a:gd name="connsiteX114" fmla="*/ 1927412 w 7490834"/>
              <a:gd name="connsiteY114" fmla="*/ 4295880 h 4515688"/>
              <a:gd name="connsiteX115" fmla="*/ 1874659 w 7490834"/>
              <a:gd name="connsiteY115" fmla="*/ 4287088 h 4515688"/>
              <a:gd name="connsiteX116" fmla="*/ 1751566 w 7490834"/>
              <a:gd name="connsiteY116" fmla="*/ 4269503 h 4515688"/>
              <a:gd name="connsiteX117" fmla="*/ 1698812 w 7490834"/>
              <a:gd name="connsiteY117" fmla="*/ 4260711 h 4515688"/>
              <a:gd name="connsiteX118" fmla="*/ 1654851 w 7490834"/>
              <a:gd name="connsiteY118" fmla="*/ 4251918 h 4515688"/>
              <a:gd name="connsiteX119" fmla="*/ 1549343 w 7490834"/>
              <a:gd name="connsiteY119" fmla="*/ 4234334 h 4515688"/>
              <a:gd name="connsiteX120" fmla="*/ 1399874 w 7490834"/>
              <a:gd name="connsiteY120" fmla="*/ 4199165 h 4515688"/>
              <a:gd name="connsiteX121" fmla="*/ 1294366 w 7490834"/>
              <a:gd name="connsiteY121" fmla="*/ 4172788 h 4515688"/>
              <a:gd name="connsiteX122" fmla="*/ 1153689 w 7490834"/>
              <a:gd name="connsiteY122" fmla="*/ 4137618 h 4515688"/>
              <a:gd name="connsiteX123" fmla="*/ 986636 w 7490834"/>
              <a:gd name="connsiteY123" fmla="*/ 4120034 h 4515688"/>
              <a:gd name="connsiteX124" fmla="*/ 828374 w 7490834"/>
              <a:gd name="connsiteY124" fmla="*/ 4058488 h 4515688"/>
              <a:gd name="connsiteX125" fmla="*/ 749243 w 7490834"/>
              <a:gd name="connsiteY125" fmla="*/ 4032111 h 4515688"/>
              <a:gd name="connsiteX126" fmla="*/ 678905 w 7490834"/>
              <a:gd name="connsiteY126" fmla="*/ 4005734 h 4515688"/>
              <a:gd name="connsiteX127" fmla="*/ 626151 w 7490834"/>
              <a:gd name="connsiteY127" fmla="*/ 3988149 h 4515688"/>
              <a:gd name="connsiteX128" fmla="*/ 573397 w 7490834"/>
              <a:gd name="connsiteY128" fmla="*/ 3961772 h 4515688"/>
              <a:gd name="connsiteX129" fmla="*/ 529436 w 7490834"/>
              <a:gd name="connsiteY129" fmla="*/ 3944188 h 4515688"/>
              <a:gd name="connsiteX130" fmla="*/ 362382 w 7490834"/>
              <a:gd name="connsiteY130" fmla="*/ 3812303 h 4515688"/>
              <a:gd name="connsiteX131" fmla="*/ 160158 w 7490834"/>
              <a:gd name="connsiteY131" fmla="*/ 3355103 h 4515688"/>
              <a:gd name="connsiteX132" fmla="*/ 1897 w 7490834"/>
              <a:gd name="connsiteY132" fmla="*/ 2686887 h 4515688"/>
              <a:gd name="connsiteX0" fmla="*/ 1897 w 7490834"/>
              <a:gd name="connsiteY0" fmla="*/ 2685107 h 4513908"/>
              <a:gd name="connsiteX1" fmla="*/ 72236 w 7490834"/>
              <a:gd name="connsiteY1" fmla="*/ 1524523 h 4513908"/>
              <a:gd name="connsiteX2" fmla="*/ 63443 w 7490834"/>
              <a:gd name="connsiteY2" fmla="*/ 1427808 h 4513908"/>
              <a:gd name="connsiteX3" fmla="*/ 72236 w 7490834"/>
              <a:gd name="connsiteY3" fmla="*/ 1102492 h 4513908"/>
              <a:gd name="connsiteX4" fmla="*/ 81028 w 7490834"/>
              <a:gd name="connsiteY4" fmla="*/ 1005777 h 4513908"/>
              <a:gd name="connsiteX5" fmla="*/ 98612 w 7490834"/>
              <a:gd name="connsiteY5" fmla="*/ 953023 h 4513908"/>
              <a:gd name="connsiteX6" fmla="*/ 142574 w 7490834"/>
              <a:gd name="connsiteY6" fmla="*/ 856308 h 4513908"/>
              <a:gd name="connsiteX7" fmla="*/ 177743 w 7490834"/>
              <a:gd name="connsiteY7" fmla="*/ 768385 h 4513908"/>
              <a:gd name="connsiteX8" fmla="*/ 204120 w 7490834"/>
              <a:gd name="connsiteY8" fmla="*/ 715631 h 4513908"/>
              <a:gd name="connsiteX9" fmla="*/ 221705 w 7490834"/>
              <a:gd name="connsiteY9" fmla="*/ 662877 h 4513908"/>
              <a:gd name="connsiteX10" fmla="*/ 327212 w 7490834"/>
              <a:gd name="connsiteY10" fmla="*/ 478238 h 4513908"/>
              <a:gd name="connsiteX11" fmla="*/ 397551 w 7490834"/>
              <a:gd name="connsiteY11" fmla="*/ 399108 h 4513908"/>
              <a:gd name="connsiteX12" fmla="*/ 450305 w 7490834"/>
              <a:gd name="connsiteY12" fmla="*/ 355146 h 4513908"/>
              <a:gd name="connsiteX13" fmla="*/ 529436 w 7490834"/>
              <a:gd name="connsiteY13" fmla="*/ 293600 h 4513908"/>
              <a:gd name="connsiteX14" fmla="*/ 564605 w 7490834"/>
              <a:gd name="connsiteY14" fmla="*/ 284808 h 4513908"/>
              <a:gd name="connsiteX15" fmla="*/ 626151 w 7490834"/>
              <a:gd name="connsiteY15" fmla="*/ 258431 h 4513908"/>
              <a:gd name="connsiteX16" fmla="*/ 670112 w 7490834"/>
              <a:gd name="connsiteY16" fmla="*/ 240846 h 4513908"/>
              <a:gd name="connsiteX17" fmla="*/ 722866 w 7490834"/>
              <a:gd name="connsiteY17" fmla="*/ 232054 h 4513908"/>
              <a:gd name="connsiteX18" fmla="*/ 775620 w 7490834"/>
              <a:gd name="connsiteY18" fmla="*/ 214469 h 4513908"/>
              <a:gd name="connsiteX19" fmla="*/ 854751 w 7490834"/>
              <a:gd name="connsiteY19" fmla="*/ 196885 h 4513908"/>
              <a:gd name="connsiteX20" fmla="*/ 942674 w 7490834"/>
              <a:gd name="connsiteY20" fmla="*/ 179300 h 4513908"/>
              <a:gd name="connsiteX21" fmla="*/ 1013012 w 7490834"/>
              <a:gd name="connsiteY21" fmla="*/ 161715 h 4513908"/>
              <a:gd name="connsiteX22" fmla="*/ 1109728 w 7490834"/>
              <a:gd name="connsiteY22" fmla="*/ 188092 h 4513908"/>
              <a:gd name="connsiteX23" fmla="*/ 1136105 w 7490834"/>
              <a:gd name="connsiteY23" fmla="*/ 205677 h 4513908"/>
              <a:gd name="connsiteX24" fmla="*/ 1224028 w 7490834"/>
              <a:gd name="connsiteY24" fmla="*/ 223262 h 4513908"/>
              <a:gd name="connsiteX25" fmla="*/ 1320743 w 7490834"/>
              <a:gd name="connsiteY25" fmla="*/ 258431 h 4513908"/>
              <a:gd name="connsiteX26" fmla="*/ 1373497 w 7490834"/>
              <a:gd name="connsiteY26" fmla="*/ 276015 h 4513908"/>
              <a:gd name="connsiteX27" fmla="*/ 1443836 w 7490834"/>
              <a:gd name="connsiteY27" fmla="*/ 302392 h 4513908"/>
              <a:gd name="connsiteX28" fmla="*/ 1505382 w 7490834"/>
              <a:gd name="connsiteY28" fmla="*/ 355146 h 4513908"/>
              <a:gd name="connsiteX29" fmla="*/ 1531759 w 7490834"/>
              <a:gd name="connsiteY29" fmla="*/ 390315 h 4513908"/>
              <a:gd name="connsiteX30" fmla="*/ 1558136 w 7490834"/>
              <a:gd name="connsiteY30" fmla="*/ 478238 h 4513908"/>
              <a:gd name="connsiteX31" fmla="*/ 1566928 w 7490834"/>
              <a:gd name="connsiteY31" fmla="*/ 530992 h 4513908"/>
              <a:gd name="connsiteX32" fmla="*/ 1593305 w 7490834"/>
              <a:gd name="connsiteY32" fmla="*/ 636500 h 4513908"/>
              <a:gd name="connsiteX33" fmla="*/ 1593305 w 7490834"/>
              <a:gd name="connsiteY33" fmla="*/ 1049738 h 4513908"/>
              <a:gd name="connsiteX34" fmla="*/ 1584512 w 7490834"/>
              <a:gd name="connsiteY34" fmla="*/ 1832254 h 4513908"/>
              <a:gd name="connsiteX35" fmla="*/ 1593305 w 7490834"/>
              <a:gd name="connsiteY35" fmla="*/ 1972931 h 4513908"/>
              <a:gd name="connsiteX36" fmla="*/ 1602097 w 7490834"/>
              <a:gd name="connsiteY36" fmla="*/ 1999308 h 4513908"/>
              <a:gd name="connsiteX37" fmla="*/ 1619682 w 7490834"/>
              <a:gd name="connsiteY37" fmla="*/ 2157569 h 4513908"/>
              <a:gd name="connsiteX38" fmla="*/ 1646059 w 7490834"/>
              <a:gd name="connsiteY38" fmla="*/ 2219115 h 4513908"/>
              <a:gd name="connsiteX39" fmla="*/ 1654851 w 7490834"/>
              <a:gd name="connsiteY39" fmla="*/ 2254285 h 4513908"/>
              <a:gd name="connsiteX40" fmla="*/ 1672436 w 7490834"/>
              <a:gd name="connsiteY40" fmla="*/ 2307038 h 4513908"/>
              <a:gd name="connsiteX41" fmla="*/ 1681228 w 7490834"/>
              <a:gd name="connsiteY41" fmla="*/ 2333415 h 4513908"/>
              <a:gd name="connsiteX42" fmla="*/ 1698812 w 7490834"/>
              <a:gd name="connsiteY42" fmla="*/ 2368585 h 4513908"/>
              <a:gd name="connsiteX43" fmla="*/ 1707605 w 7490834"/>
              <a:gd name="connsiteY43" fmla="*/ 2421338 h 4513908"/>
              <a:gd name="connsiteX44" fmla="*/ 1725189 w 7490834"/>
              <a:gd name="connsiteY44" fmla="*/ 2465300 h 4513908"/>
              <a:gd name="connsiteX45" fmla="*/ 1733982 w 7490834"/>
              <a:gd name="connsiteY45" fmla="*/ 2491677 h 4513908"/>
              <a:gd name="connsiteX46" fmla="*/ 1769151 w 7490834"/>
              <a:gd name="connsiteY46" fmla="*/ 2588392 h 4513908"/>
              <a:gd name="connsiteX47" fmla="*/ 1821905 w 7490834"/>
              <a:gd name="connsiteY47" fmla="*/ 2641146 h 4513908"/>
              <a:gd name="connsiteX48" fmla="*/ 1839489 w 7490834"/>
              <a:gd name="connsiteY48" fmla="*/ 2667523 h 4513908"/>
              <a:gd name="connsiteX49" fmla="*/ 1892243 w 7490834"/>
              <a:gd name="connsiteY49" fmla="*/ 2702692 h 4513908"/>
              <a:gd name="connsiteX50" fmla="*/ 1944997 w 7490834"/>
              <a:gd name="connsiteY50" fmla="*/ 2746654 h 4513908"/>
              <a:gd name="connsiteX51" fmla="*/ 1997751 w 7490834"/>
              <a:gd name="connsiteY51" fmla="*/ 2781823 h 4513908"/>
              <a:gd name="connsiteX52" fmla="*/ 2076882 w 7490834"/>
              <a:gd name="connsiteY52" fmla="*/ 2808200 h 4513908"/>
              <a:gd name="connsiteX53" fmla="*/ 2182389 w 7490834"/>
              <a:gd name="connsiteY53" fmla="*/ 2860954 h 4513908"/>
              <a:gd name="connsiteX54" fmla="*/ 2208766 w 7490834"/>
              <a:gd name="connsiteY54" fmla="*/ 2869746 h 4513908"/>
              <a:gd name="connsiteX55" fmla="*/ 2296689 w 7490834"/>
              <a:gd name="connsiteY55" fmla="*/ 2896123 h 4513908"/>
              <a:gd name="connsiteX56" fmla="*/ 2630797 w 7490834"/>
              <a:gd name="connsiteY56" fmla="*/ 2878538 h 4513908"/>
              <a:gd name="connsiteX57" fmla="*/ 2683551 w 7490834"/>
              <a:gd name="connsiteY57" fmla="*/ 2860954 h 4513908"/>
              <a:gd name="connsiteX58" fmla="*/ 2841812 w 7490834"/>
              <a:gd name="connsiteY58" fmla="*/ 2852162 h 4513908"/>
              <a:gd name="connsiteX59" fmla="*/ 3299012 w 7490834"/>
              <a:gd name="connsiteY59" fmla="*/ 2825785 h 4513908"/>
              <a:gd name="connsiteX60" fmla="*/ 3378143 w 7490834"/>
              <a:gd name="connsiteY60" fmla="*/ 2816992 h 4513908"/>
              <a:gd name="connsiteX61" fmla="*/ 4600274 w 7490834"/>
              <a:gd name="connsiteY61" fmla="*/ 2843369 h 4513908"/>
              <a:gd name="connsiteX62" fmla="*/ 4776120 w 7490834"/>
              <a:gd name="connsiteY62" fmla="*/ 2834577 h 4513908"/>
              <a:gd name="connsiteX63" fmla="*/ 4828874 w 7490834"/>
              <a:gd name="connsiteY63" fmla="*/ 2825785 h 4513908"/>
              <a:gd name="connsiteX64" fmla="*/ 4925589 w 7490834"/>
              <a:gd name="connsiteY64" fmla="*/ 2816992 h 4513908"/>
              <a:gd name="connsiteX65" fmla="*/ 5039889 w 7490834"/>
              <a:gd name="connsiteY65" fmla="*/ 2781823 h 4513908"/>
              <a:gd name="connsiteX66" fmla="*/ 5075059 w 7490834"/>
              <a:gd name="connsiteY66" fmla="*/ 2729069 h 4513908"/>
              <a:gd name="connsiteX67" fmla="*/ 5154189 w 7490834"/>
              <a:gd name="connsiteY67" fmla="*/ 2641146 h 4513908"/>
              <a:gd name="connsiteX68" fmla="*/ 5189359 w 7490834"/>
              <a:gd name="connsiteY68" fmla="*/ 2605977 h 4513908"/>
              <a:gd name="connsiteX69" fmla="*/ 5215736 w 7490834"/>
              <a:gd name="connsiteY69" fmla="*/ 2562015 h 4513908"/>
              <a:gd name="connsiteX70" fmla="*/ 5242112 w 7490834"/>
              <a:gd name="connsiteY70" fmla="*/ 2526846 h 4513908"/>
              <a:gd name="connsiteX71" fmla="*/ 5294866 w 7490834"/>
              <a:gd name="connsiteY71" fmla="*/ 2359792 h 4513908"/>
              <a:gd name="connsiteX72" fmla="*/ 5312451 w 7490834"/>
              <a:gd name="connsiteY72" fmla="*/ 2315831 h 4513908"/>
              <a:gd name="connsiteX73" fmla="*/ 5347620 w 7490834"/>
              <a:gd name="connsiteY73" fmla="*/ 2183946 h 4513908"/>
              <a:gd name="connsiteX74" fmla="*/ 5338828 w 7490834"/>
              <a:gd name="connsiteY74" fmla="*/ 1586069 h 4513908"/>
              <a:gd name="connsiteX75" fmla="*/ 5321243 w 7490834"/>
              <a:gd name="connsiteY75" fmla="*/ 1498146 h 4513908"/>
              <a:gd name="connsiteX76" fmla="*/ 5303659 w 7490834"/>
              <a:gd name="connsiteY76" fmla="*/ 1401431 h 4513908"/>
              <a:gd name="connsiteX77" fmla="*/ 5286074 w 7490834"/>
              <a:gd name="connsiteY77" fmla="*/ 1243169 h 4513908"/>
              <a:gd name="connsiteX78" fmla="*/ 5330036 w 7490834"/>
              <a:gd name="connsiteY78" fmla="*/ 680462 h 4513908"/>
              <a:gd name="connsiteX79" fmla="*/ 5558636 w 7490834"/>
              <a:gd name="connsiteY79" fmla="*/ 223262 h 4513908"/>
              <a:gd name="connsiteX80" fmla="*/ 5998251 w 7490834"/>
              <a:gd name="connsiteY80" fmla="*/ 73792 h 4513908"/>
              <a:gd name="connsiteX81" fmla="*/ 6578544 w 7490834"/>
              <a:gd name="connsiteY81" fmla="*/ 12246 h 4513908"/>
              <a:gd name="connsiteX82" fmla="*/ 6974197 w 7490834"/>
              <a:gd name="connsiteY82" fmla="*/ 311184 h 4513908"/>
              <a:gd name="connsiteX83" fmla="*/ 7290719 w 7490834"/>
              <a:gd name="connsiteY83" fmla="*/ 803554 h 4513908"/>
              <a:gd name="connsiteX84" fmla="*/ 7369851 w 7490834"/>
              <a:gd name="connsiteY84" fmla="*/ 1243169 h 4513908"/>
              <a:gd name="connsiteX85" fmla="*/ 7466567 w 7490834"/>
              <a:gd name="connsiteY85" fmla="*/ 1823462 h 4513908"/>
              <a:gd name="connsiteX86" fmla="*/ 7466566 w 7490834"/>
              <a:gd name="connsiteY86" fmla="*/ 2931292 h 4513908"/>
              <a:gd name="connsiteX87" fmla="*/ 7194005 w 7490834"/>
              <a:gd name="connsiteY87" fmla="*/ 3335738 h 4513908"/>
              <a:gd name="connsiteX88" fmla="*/ 6974197 w 7490834"/>
              <a:gd name="connsiteY88" fmla="*/ 3625885 h 4513908"/>
              <a:gd name="connsiteX89" fmla="*/ 6886274 w 7490834"/>
              <a:gd name="connsiteY89" fmla="*/ 3748977 h 4513908"/>
              <a:gd name="connsiteX90" fmla="*/ 6525789 w 7490834"/>
              <a:gd name="connsiteY90" fmla="*/ 4056708 h 4513908"/>
              <a:gd name="connsiteX91" fmla="*/ 6323566 w 7490834"/>
              <a:gd name="connsiteY91" fmla="*/ 4083085 h 4513908"/>
              <a:gd name="connsiteX92" fmla="*/ 6218059 w 7490834"/>
              <a:gd name="connsiteY92" fmla="*/ 4109462 h 4513908"/>
              <a:gd name="connsiteX93" fmla="*/ 6059797 w 7490834"/>
              <a:gd name="connsiteY93" fmla="*/ 4144631 h 4513908"/>
              <a:gd name="connsiteX94" fmla="*/ 5875159 w 7490834"/>
              <a:gd name="connsiteY94" fmla="*/ 4197385 h 4513908"/>
              <a:gd name="connsiteX95" fmla="*/ 5602597 w 7490834"/>
              <a:gd name="connsiteY95" fmla="*/ 4258931 h 4513908"/>
              <a:gd name="connsiteX96" fmla="*/ 5497089 w 7490834"/>
              <a:gd name="connsiteY96" fmla="*/ 4294100 h 4513908"/>
              <a:gd name="connsiteX97" fmla="*/ 5259697 w 7490834"/>
              <a:gd name="connsiteY97" fmla="*/ 4346854 h 4513908"/>
              <a:gd name="connsiteX98" fmla="*/ 5136605 w 7490834"/>
              <a:gd name="connsiteY98" fmla="*/ 4382023 h 4513908"/>
              <a:gd name="connsiteX99" fmla="*/ 5031097 w 7490834"/>
              <a:gd name="connsiteY99" fmla="*/ 4408400 h 4513908"/>
              <a:gd name="connsiteX100" fmla="*/ 4793705 w 7490834"/>
              <a:gd name="connsiteY100" fmla="*/ 4478738 h 4513908"/>
              <a:gd name="connsiteX101" fmla="*/ 4529936 w 7490834"/>
              <a:gd name="connsiteY101" fmla="*/ 4513908 h 4513908"/>
              <a:gd name="connsiteX102" fmla="*/ 4063943 w 7490834"/>
              <a:gd name="connsiteY102" fmla="*/ 4487531 h 4513908"/>
              <a:gd name="connsiteX103" fmla="*/ 3624328 w 7490834"/>
              <a:gd name="connsiteY103" fmla="*/ 4478738 h 4513908"/>
              <a:gd name="connsiteX104" fmla="*/ 3316597 w 7490834"/>
              <a:gd name="connsiteY104" fmla="*/ 4443569 h 4513908"/>
              <a:gd name="connsiteX105" fmla="*/ 3228674 w 7490834"/>
              <a:gd name="connsiteY105" fmla="*/ 4434777 h 4513908"/>
              <a:gd name="connsiteX106" fmla="*/ 3149543 w 7490834"/>
              <a:gd name="connsiteY106" fmla="*/ 4425985 h 4513908"/>
              <a:gd name="connsiteX107" fmla="*/ 2991282 w 7490834"/>
              <a:gd name="connsiteY107" fmla="*/ 4417192 h 4513908"/>
              <a:gd name="connsiteX108" fmla="*/ 2771474 w 7490834"/>
              <a:gd name="connsiteY108" fmla="*/ 4399608 h 4513908"/>
              <a:gd name="connsiteX109" fmla="*/ 2630797 w 7490834"/>
              <a:gd name="connsiteY109" fmla="*/ 4382023 h 4513908"/>
              <a:gd name="connsiteX110" fmla="*/ 2437366 w 7490834"/>
              <a:gd name="connsiteY110" fmla="*/ 4355646 h 4513908"/>
              <a:gd name="connsiteX111" fmla="*/ 2305482 w 7490834"/>
              <a:gd name="connsiteY111" fmla="*/ 4338062 h 4513908"/>
              <a:gd name="connsiteX112" fmla="*/ 2147220 w 7490834"/>
              <a:gd name="connsiteY112" fmla="*/ 4320477 h 4513908"/>
              <a:gd name="connsiteX113" fmla="*/ 2006543 w 7490834"/>
              <a:gd name="connsiteY113" fmla="*/ 4302892 h 4513908"/>
              <a:gd name="connsiteX114" fmla="*/ 1927412 w 7490834"/>
              <a:gd name="connsiteY114" fmla="*/ 4294100 h 4513908"/>
              <a:gd name="connsiteX115" fmla="*/ 1874659 w 7490834"/>
              <a:gd name="connsiteY115" fmla="*/ 4285308 h 4513908"/>
              <a:gd name="connsiteX116" fmla="*/ 1751566 w 7490834"/>
              <a:gd name="connsiteY116" fmla="*/ 4267723 h 4513908"/>
              <a:gd name="connsiteX117" fmla="*/ 1698812 w 7490834"/>
              <a:gd name="connsiteY117" fmla="*/ 4258931 h 4513908"/>
              <a:gd name="connsiteX118" fmla="*/ 1654851 w 7490834"/>
              <a:gd name="connsiteY118" fmla="*/ 4250138 h 4513908"/>
              <a:gd name="connsiteX119" fmla="*/ 1549343 w 7490834"/>
              <a:gd name="connsiteY119" fmla="*/ 4232554 h 4513908"/>
              <a:gd name="connsiteX120" fmla="*/ 1399874 w 7490834"/>
              <a:gd name="connsiteY120" fmla="*/ 4197385 h 4513908"/>
              <a:gd name="connsiteX121" fmla="*/ 1294366 w 7490834"/>
              <a:gd name="connsiteY121" fmla="*/ 4171008 h 4513908"/>
              <a:gd name="connsiteX122" fmla="*/ 1153689 w 7490834"/>
              <a:gd name="connsiteY122" fmla="*/ 4135838 h 4513908"/>
              <a:gd name="connsiteX123" fmla="*/ 986636 w 7490834"/>
              <a:gd name="connsiteY123" fmla="*/ 4118254 h 4513908"/>
              <a:gd name="connsiteX124" fmla="*/ 828374 w 7490834"/>
              <a:gd name="connsiteY124" fmla="*/ 4056708 h 4513908"/>
              <a:gd name="connsiteX125" fmla="*/ 749243 w 7490834"/>
              <a:gd name="connsiteY125" fmla="*/ 4030331 h 4513908"/>
              <a:gd name="connsiteX126" fmla="*/ 678905 w 7490834"/>
              <a:gd name="connsiteY126" fmla="*/ 4003954 h 4513908"/>
              <a:gd name="connsiteX127" fmla="*/ 626151 w 7490834"/>
              <a:gd name="connsiteY127" fmla="*/ 3986369 h 4513908"/>
              <a:gd name="connsiteX128" fmla="*/ 573397 w 7490834"/>
              <a:gd name="connsiteY128" fmla="*/ 3959992 h 4513908"/>
              <a:gd name="connsiteX129" fmla="*/ 529436 w 7490834"/>
              <a:gd name="connsiteY129" fmla="*/ 3942408 h 4513908"/>
              <a:gd name="connsiteX130" fmla="*/ 362382 w 7490834"/>
              <a:gd name="connsiteY130" fmla="*/ 3810523 h 4513908"/>
              <a:gd name="connsiteX131" fmla="*/ 160158 w 7490834"/>
              <a:gd name="connsiteY131" fmla="*/ 3353323 h 4513908"/>
              <a:gd name="connsiteX132" fmla="*/ 1897 w 7490834"/>
              <a:gd name="connsiteY132" fmla="*/ 2685107 h 4513908"/>
              <a:gd name="connsiteX0" fmla="*/ 1897 w 7490834"/>
              <a:gd name="connsiteY0" fmla="*/ 2635799 h 4464600"/>
              <a:gd name="connsiteX1" fmla="*/ 72236 w 7490834"/>
              <a:gd name="connsiteY1" fmla="*/ 1475215 h 4464600"/>
              <a:gd name="connsiteX2" fmla="*/ 63443 w 7490834"/>
              <a:gd name="connsiteY2" fmla="*/ 1378500 h 4464600"/>
              <a:gd name="connsiteX3" fmla="*/ 72236 w 7490834"/>
              <a:gd name="connsiteY3" fmla="*/ 1053184 h 4464600"/>
              <a:gd name="connsiteX4" fmla="*/ 81028 w 7490834"/>
              <a:gd name="connsiteY4" fmla="*/ 956469 h 4464600"/>
              <a:gd name="connsiteX5" fmla="*/ 98612 w 7490834"/>
              <a:gd name="connsiteY5" fmla="*/ 903715 h 4464600"/>
              <a:gd name="connsiteX6" fmla="*/ 142574 w 7490834"/>
              <a:gd name="connsiteY6" fmla="*/ 807000 h 4464600"/>
              <a:gd name="connsiteX7" fmla="*/ 177743 w 7490834"/>
              <a:gd name="connsiteY7" fmla="*/ 719077 h 4464600"/>
              <a:gd name="connsiteX8" fmla="*/ 204120 w 7490834"/>
              <a:gd name="connsiteY8" fmla="*/ 666323 h 4464600"/>
              <a:gd name="connsiteX9" fmla="*/ 221705 w 7490834"/>
              <a:gd name="connsiteY9" fmla="*/ 613569 h 4464600"/>
              <a:gd name="connsiteX10" fmla="*/ 327212 w 7490834"/>
              <a:gd name="connsiteY10" fmla="*/ 428930 h 4464600"/>
              <a:gd name="connsiteX11" fmla="*/ 397551 w 7490834"/>
              <a:gd name="connsiteY11" fmla="*/ 349800 h 4464600"/>
              <a:gd name="connsiteX12" fmla="*/ 450305 w 7490834"/>
              <a:gd name="connsiteY12" fmla="*/ 305838 h 4464600"/>
              <a:gd name="connsiteX13" fmla="*/ 529436 w 7490834"/>
              <a:gd name="connsiteY13" fmla="*/ 244292 h 4464600"/>
              <a:gd name="connsiteX14" fmla="*/ 564605 w 7490834"/>
              <a:gd name="connsiteY14" fmla="*/ 235500 h 4464600"/>
              <a:gd name="connsiteX15" fmla="*/ 626151 w 7490834"/>
              <a:gd name="connsiteY15" fmla="*/ 209123 h 4464600"/>
              <a:gd name="connsiteX16" fmla="*/ 670112 w 7490834"/>
              <a:gd name="connsiteY16" fmla="*/ 191538 h 4464600"/>
              <a:gd name="connsiteX17" fmla="*/ 722866 w 7490834"/>
              <a:gd name="connsiteY17" fmla="*/ 182746 h 4464600"/>
              <a:gd name="connsiteX18" fmla="*/ 775620 w 7490834"/>
              <a:gd name="connsiteY18" fmla="*/ 165161 h 4464600"/>
              <a:gd name="connsiteX19" fmla="*/ 854751 w 7490834"/>
              <a:gd name="connsiteY19" fmla="*/ 147577 h 4464600"/>
              <a:gd name="connsiteX20" fmla="*/ 942674 w 7490834"/>
              <a:gd name="connsiteY20" fmla="*/ 129992 h 4464600"/>
              <a:gd name="connsiteX21" fmla="*/ 1013012 w 7490834"/>
              <a:gd name="connsiteY21" fmla="*/ 112407 h 4464600"/>
              <a:gd name="connsiteX22" fmla="*/ 1109728 w 7490834"/>
              <a:gd name="connsiteY22" fmla="*/ 138784 h 4464600"/>
              <a:gd name="connsiteX23" fmla="*/ 1136105 w 7490834"/>
              <a:gd name="connsiteY23" fmla="*/ 156369 h 4464600"/>
              <a:gd name="connsiteX24" fmla="*/ 1224028 w 7490834"/>
              <a:gd name="connsiteY24" fmla="*/ 173954 h 4464600"/>
              <a:gd name="connsiteX25" fmla="*/ 1320743 w 7490834"/>
              <a:gd name="connsiteY25" fmla="*/ 209123 h 4464600"/>
              <a:gd name="connsiteX26" fmla="*/ 1373497 w 7490834"/>
              <a:gd name="connsiteY26" fmla="*/ 226707 h 4464600"/>
              <a:gd name="connsiteX27" fmla="*/ 1443836 w 7490834"/>
              <a:gd name="connsiteY27" fmla="*/ 253084 h 4464600"/>
              <a:gd name="connsiteX28" fmla="*/ 1505382 w 7490834"/>
              <a:gd name="connsiteY28" fmla="*/ 305838 h 4464600"/>
              <a:gd name="connsiteX29" fmla="*/ 1531759 w 7490834"/>
              <a:gd name="connsiteY29" fmla="*/ 341007 h 4464600"/>
              <a:gd name="connsiteX30" fmla="*/ 1558136 w 7490834"/>
              <a:gd name="connsiteY30" fmla="*/ 428930 h 4464600"/>
              <a:gd name="connsiteX31" fmla="*/ 1566928 w 7490834"/>
              <a:gd name="connsiteY31" fmla="*/ 481684 h 4464600"/>
              <a:gd name="connsiteX32" fmla="*/ 1593305 w 7490834"/>
              <a:gd name="connsiteY32" fmla="*/ 587192 h 4464600"/>
              <a:gd name="connsiteX33" fmla="*/ 1593305 w 7490834"/>
              <a:gd name="connsiteY33" fmla="*/ 1000430 h 4464600"/>
              <a:gd name="connsiteX34" fmla="*/ 1584512 w 7490834"/>
              <a:gd name="connsiteY34" fmla="*/ 1782946 h 4464600"/>
              <a:gd name="connsiteX35" fmla="*/ 1593305 w 7490834"/>
              <a:gd name="connsiteY35" fmla="*/ 1923623 h 4464600"/>
              <a:gd name="connsiteX36" fmla="*/ 1602097 w 7490834"/>
              <a:gd name="connsiteY36" fmla="*/ 1950000 h 4464600"/>
              <a:gd name="connsiteX37" fmla="*/ 1619682 w 7490834"/>
              <a:gd name="connsiteY37" fmla="*/ 2108261 h 4464600"/>
              <a:gd name="connsiteX38" fmla="*/ 1646059 w 7490834"/>
              <a:gd name="connsiteY38" fmla="*/ 2169807 h 4464600"/>
              <a:gd name="connsiteX39" fmla="*/ 1654851 w 7490834"/>
              <a:gd name="connsiteY39" fmla="*/ 2204977 h 4464600"/>
              <a:gd name="connsiteX40" fmla="*/ 1672436 w 7490834"/>
              <a:gd name="connsiteY40" fmla="*/ 2257730 h 4464600"/>
              <a:gd name="connsiteX41" fmla="*/ 1681228 w 7490834"/>
              <a:gd name="connsiteY41" fmla="*/ 2284107 h 4464600"/>
              <a:gd name="connsiteX42" fmla="*/ 1698812 w 7490834"/>
              <a:gd name="connsiteY42" fmla="*/ 2319277 h 4464600"/>
              <a:gd name="connsiteX43" fmla="*/ 1707605 w 7490834"/>
              <a:gd name="connsiteY43" fmla="*/ 2372030 h 4464600"/>
              <a:gd name="connsiteX44" fmla="*/ 1725189 w 7490834"/>
              <a:gd name="connsiteY44" fmla="*/ 2415992 h 4464600"/>
              <a:gd name="connsiteX45" fmla="*/ 1733982 w 7490834"/>
              <a:gd name="connsiteY45" fmla="*/ 2442369 h 4464600"/>
              <a:gd name="connsiteX46" fmla="*/ 1769151 w 7490834"/>
              <a:gd name="connsiteY46" fmla="*/ 2539084 h 4464600"/>
              <a:gd name="connsiteX47" fmla="*/ 1821905 w 7490834"/>
              <a:gd name="connsiteY47" fmla="*/ 2591838 h 4464600"/>
              <a:gd name="connsiteX48" fmla="*/ 1839489 w 7490834"/>
              <a:gd name="connsiteY48" fmla="*/ 2618215 h 4464600"/>
              <a:gd name="connsiteX49" fmla="*/ 1892243 w 7490834"/>
              <a:gd name="connsiteY49" fmla="*/ 2653384 h 4464600"/>
              <a:gd name="connsiteX50" fmla="*/ 1944997 w 7490834"/>
              <a:gd name="connsiteY50" fmla="*/ 2697346 h 4464600"/>
              <a:gd name="connsiteX51" fmla="*/ 1997751 w 7490834"/>
              <a:gd name="connsiteY51" fmla="*/ 2732515 h 4464600"/>
              <a:gd name="connsiteX52" fmla="*/ 2076882 w 7490834"/>
              <a:gd name="connsiteY52" fmla="*/ 2758892 h 4464600"/>
              <a:gd name="connsiteX53" fmla="*/ 2182389 w 7490834"/>
              <a:gd name="connsiteY53" fmla="*/ 2811646 h 4464600"/>
              <a:gd name="connsiteX54" fmla="*/ 2208766 w 7490834"/>
              <a:gd name="connsiteY54" fmla="*/ 2820438 h 4464600"/>
              <a:gd name="connsiteX55" fmla="*/ 2296689 w 7490834"/>
              <a:gd name="connsiteY55" fmla="*/ 2846815 h 4464600"/>
              <a:gd name="connsiteX56" fmla="*/ 2630797 w 7490834"/>
              <a:gd name="connsiteY56" fmla="*/ 2829230 h 4464600"/>
              <a:gd name="connsiteX57" fmla="*/ 2683551 w 7490834"/>
              <a:gd name="connsiteY57" fmla="*/ 2811646 h 4464600"/>
              <a:gd name="connsiteX58" fmla="*/ 2841812 w 7490834"/>
              <a:gd name="connsiteY58" fmla="*/ 2802854 h 4464600"/>
              <a:gd name="connsiteX59" fmla="*/ 3299012 w 7490834"/>
              <a:gd name="connsiteY59" fmla="*/ 2776477 h 4464600"/>
              <a:gd name="connsiteX60" fmla="*/ 3378143 w 7490834"/>
              <a:gd name="connsiteY60" fmla="*/ 2767684 h 4464600"/>
              <a:gd name="connsiteX61" fmla="*/ 4600274 w 7490834"/>
              <a:gd name="connsiteY61" fmla="*/ 2794061 h 4464600"/>
              <a:gd name="connsiteX62" fmla="*/ 4776120 w 7490834"/>
              <a:gd name="connsiteY62" fmla="*/ 2785269 h 4464600"/>
              <a:gd name="connsiteX63" fmla="*/ 4828874 w 7490834"/>
              <a:gd name="connsiteY63" fmla="*/ 2776477 h 4464600"/>
              <a:gd name="connsiteX64" fmla="*/ 4925589 w 7490834"/>
              <a:gd name="connsiteY64" fmla="*/ 2767684 h 4464600"/>
              <a:gd name="connsiteX65" fmla="*/ 5039889 w 7490834"/>
              <a:gd name="connsiteY65" fmla="*/ 2732515 h 4464600"/>
              <a:gd name="connsiteX66" fmla="*/ 5075059 w 7490834"/>
              <a:gd name="connsiteY66" fmla="*/ 2679761 h 4464600"/>
              <a:gd name="connsiteX67" fmla="*/ 5154189 w 7490834"/>
              <a:gd name="connsiteY67" fmla="*/ 2591838 h 4464600"/>
              <a:gd name="connsiteX68" fmla="*/ 5189359 w 7490834"/>
              <a:gd name="connsiteY68" fmla="*/ 2556669 h 4464600"/>
              <a:gd name="connsiteX69" fmla="*/ 5215736 w 7490834"/>
              <a:gd name="connsiteY69" fmla="*/ 2512707 h 4464600"/>
              <a:gd name="connsiteX70" fmla="*/ 5242112 w 7490834"/>
              <a:gd name="connsiteY70" fmla="*/ 2477538 h 4464600"/>
              <a:gd name="connsiteX71" fmla="*/ 5294866 w 7490834"/>
              <a:gd name="connsiteY71" fmla="*/ 2310484 h 4464600"/>
              <a:gd name="connsiteX72" fmla="*/ 5312451 w 7490834"/>
              <a:gd name="connsiteY72" fmla="*/ 2266523 h 4464600"/>
              <a:gd name="connsiteX73" fmla="*/ 5347620 w 7490834"/>
              <a:gd name="connsiteY73" fmla="*/ 2134638 h 4464600"/>
              <a:gd name="connsiteX74" fmla="*/ 5338828 w 7490834"/>
              <a:gd name="connsiteY74" fmla="*/ 1536761 h 4464600"/>
              <a:gd name="connsiteX75" fmla="*/ 5321243 w 7490834"/>
              <a:gd name="connsiteY75" fmla="*/ 1448838 h 4464600"/>
              <a:gd name="connsiteX76" fmla="*/ 5303659 w 7490834"/>
              <a:gd name="connsiteY76" fmla="*/ 1352123 h 4464600"/>
              <a:gd name="connsiteX77" fmla="*/ 5286074 w 7490834"/>
              <a:gd name="connsiteY77" fmla="*/ 1193861 h 4464600"/>
              <a:gd name="connsiteX78" fmla="*/ 5330036 w 7490834"/>
              <a:gd name="connsiteY78" fmla="*/ 631154 h 4464600"/>
              <a:gd name="connsiteX79" fmla="*/ 5558636 w 7490834"/>
              <a:gd name="connsiteY79" fmla="*/ 173954 h 4464600"/>
              <a:gd name="connsiteX80" fmla="*/ 5998251 w 7490834"/>
              <a:gd name="connsiteY80" fmla="*/ 24484 h 4464600"/>
              <a:gd name="connsiteX81" fmla="*/ 6578544 w 7490834"/>
              <a:gd name="connsiteY81" fmla="*/ 24484 h 4464600"/>
              <a:gd name="connsiteX82" fmla="*/ 6974197 w 7490834"/>
              <a:gd name="connsiteY82" fmla="*/ 261876 h 4464600"/>
              <a:gd name="connsiteX83" fmla="*/ 7290719 w 7490834"/>
              <a:gd name="connsiteY83" fmla="*/ 754246 h 4464600"/>
              <a:gd name="connsiteX84" fmla="*/ 7369851 w 7490834"/>
              <a:gd name="connsiteY84" fmla="*/ 1193861 h 4464600"/>
              <a:gd name="connsiteX85" fmla="*/ 7466567 w 7490834"/>
              <a:gd name="connsiteY85" fmla="*/ 1774154 h 4464600"/>
              <a:gd name="connsiteX86" fmla="*/ 7466566 w 7490834"/>
              <a:gd name="connsiteY86" fmla="*/ 2881984 h 4464600"/>
              <a:gd name="connsiteX87" fmla="*/ 7194005 w 7490834"/>
              <a:gd name="connsiteY87" fmla="*/ 3286430 h 4464600"/>
              <a:gd name="connsiteX88" fmla="*/ 6974197 w 7490834"/>
              <a:gd name="connsiteY88" fmla="*/ 3576577 h 4464600"/>
              <a:gd name="connsiteX89" fmla="*/ 6886274 w 7490834"/>
              <a:gd name="connsiteY89" fmla="*/ 3699669 h 4464600"/>
              <a:gd name="connsiteX90" fmla="*/ 6525789 w 7490834"/>
              <a:gd name="connsiteY90" fmla="*/ 4007400 h 4464600"/>
              <a:gd name="connsiteX91" fmla="*/ 6323566 w 7490834"/>
              <a:gd name="connsiteY91" fmla="*/ 4033777 h 4464600"/>
              <a:gd name="connsiteX92" fmla="*/ 6218059 w 7490834"/>
              <a:gd name="connsiteY92" fmla="*/ 4060154 h 4464600"/>
              <a:gd name="connsiteX93" fmla="*/ 6059797 w 7490834"/>
              <a:gd name="connsiteY93" fmla="*/ 4095323 h 4464600"/>
              <a:gd name="connsiteX94" fmla="*/ 5875159 w 7490834"/>
              <a:gd name="connsiteY94" fmla="*/ 4148077 h 4464600"/>
              <a:gd name="connsiteX95" fmla="*/ 5602597 w 7490834"/>
              <a:gd name="connsiteY95" fmla="*/ 4209623 h 4464600"/>
              <a:gd name="connsiteX96" fmla="*/ 5497089 w 7490834"/>
              <a:gd name="connsiteY96" fmla="*/ 4244792 h 4464600"/>
              <a:gd name="connsiteX97" fmla="*/ 5259697 w 7490834"/>
              <a:gd name="connsiteY97" fmla="*/ 4297546 h 4464600"/>
              <a:gd name="connsiteX98" fmla="*/ 5136605 w 7490834"/>
              <a:gd name="connsiteY98" fmla="*/ 4332715 h 4464600"/>
              <a:gd name="connsiteX99" fmla="*/ 5031097 w 7490834"/>
              <a:gd name="connsiteY99" fmla="*/ 4359092 h 4464600"/>
              <a:gd name="connsiteX100" fmla="*/ 4793705 w 7490834"/>
              <a:gd name="connsiteY100" fmla="*/ 4429430 h 4464600"/>
              <a:gd name="connsiteX101" fmla="*/ 4529936 w 7490834"/>
              <a:gd name="connsiteY101" fmla="*/ 4464600 h 4464600"/>
              <a:gd name="connsiteX102" fmla="*/ 4063943 w 7490834"/>
              <a:gd name="connsiteY102" fmla="*/ 4438223 h 4464600"/>
              <a:gd name="connsiteX103" fmla="*/ 3624328 w 7490834"/>
              <a:gd name="connsiteY103" fmla="*/ 4429430 h 4464600"/>
              <a:gd name="connsiteX104" fmla="*/ 3316597 w 7490834"/>
              <a:gd name="connsiteY104" fmla="*/ 4394261 h 4464600"/>
              <a:gd name="connsiteX105" fmla="*/ 3228674 w 7490834"/>
              <a:gd name="connsiteY105" fmla="*/ 4385469 h 4464600"/>
              <a:gd name="connsiteX106" fmla="*/ 3149543 w 7490834"/>
              <a:gd name="connsiteY106" fmla="*/ 4376677 h 4464600"/>
              <a:gd name="connsiteX107" fmla="*/ 2991282 w 7490834"/>
              <a:gd name="connsiteY107" fmla="*/ 4367884 h 4464600"/>
              <a:gd name="connsiteX108" fmla="*/ 2771474 w 7490834"/>
              <a:gd name="connsiteY108" fmla="*/ 4350300 h 4464600"/>
              <a:gd name="connsiteX109" fmla="*/ 2630797 w 7490834"/>
              <a:gd name="connsiteY109" fmla="*/ 4332715 h 4464600"/>
              <a:gd name="connsiteX110" fmla="*/ 2437366 w 7490834"/>
              <a:gd name="connsiteY110" fmla="*/ 4306338 h 4464600"/>
              <a:gd name="connsiteX111" fmla="*/ 2305482 w 7490834"/>
              <a:gd name="connsiteY111" fmla="*/ 4288754 h 4464600"/>
              <a:gd name="connsiteX112" fmla="*/ 2147220 w 7490834"/>
              <a:gd name="connsiteY112" fmla="*/ 4271169 h 4464600"/>
              <a:gd name="connsiteX113" fmla="*/ 2006543 w 7490834"/>
              <a:gd name="connsiteY113" fmla="*/ 4253584 h 4464600"/>
              <a:gd name="connsiteX114" fmla="*/ 1927412 w 7490834"/>
              <a:gd name="connsiteY114" fmla="*/ 4244792 h 4464600"/>
              <a:gd name="connsiteX115" fmla="*/ 1874659 w 7490834"/>
              <a:gd name="connsiteY115" fmla="*/ 4236000 h 4464600"/>
              <a:gd name="connsiteX116" fmla="*/ 1751566 w 7490834"/>
              <a:gd name="connsiteY116" fmla="*/ 4218415 h 4464600"/>
              <a:gd name="connsiteX117" fmla="*/ 1698812 w 7490834"/>
              <a:gd name="connsiteY117" fmla="*/ 4209623 h 4464600"/>
              <a:gd name="connsiteX118" fmla="*/ 1654851 w 7490834"/>
              <a:gd name="connsiteY118" fmla="*/ 4200830 h 4464600"/>
              <a:gd name="connsiteX119" fmla="*/ 1549343 w 7490834"/>
              <a:gd name="connsiteY119" fmla="*/ 4183246 h 4464600"/>
              <a:gd name="connsiteX120" fmla="*/ 1399874 w 7490834"/>
              <a:gd name="connsiteY120" fmla="*/ 4148077 h 4464600"/>
              <a:gd name="connsiteX121" fmla="*/ 1294366 w 7490834"/>
              <a:gd name="connsiteY121" fmla="*/ 4121700 h 4464600"/>
              <a:gd name="connsiteX122" fmla="*/ 1153689 w 7490834"/>
              <a:gd name="connsiteY122" fmla="*/ 4086530 h 4464600"/>
              <a:gd name="connsiteX123" fmla="*/ 986636 w 7490834"/>
              <a:gd name="connsiteY123" fmla="*/ 4068946 h 4464600"/>
              <a:gd name="connsiteX124" fmla="*/ 828374 w 7490834"/>
              <a:gd name="connsiteY124" fmla="*/ 4007400 h 4464600"/>
              <a:gd name="connsiteX125" fmla="*/ 749243 w 7490834"/>
              <a:gd name="connsiteY125" fmla="*/ 3981023 h 4464600"/>
              <a:gd name="connsiteX126" fmla="*/ 678905 w 7490834"/>
              <a:gd name="connsiteY126" fmla="*/ 3954646 h 4464600"/>
              <a:gd name="connsiteX127" fmla="*/ 626151 w 7490834"/>
              <a:gd name="connsiteY127" fmla="*/ 3937061 h 4464600"/>
              <a:gd name="connsiteX128" fmla="*/ 573397 w 7490834"/>
              <a:gd name="connsiteY128" fmla="*/ 3910684 h 4464600"/>
              <a:gd name="connsiteX129" fmla="*/ 529436 w 7490834"/>
              <a:gd name="connsiteY129" fmla="*/ 3893100 h 4464600"/>
              <a:gd name="connsiteX130" fmla="*/ 362382 w 7490834"/>
              <a:gd name="connsiteY130" fmla="*/ 3761215 h 4464600"/>
              <a:gd name="connsiteX131" fmla="*/ 160158 w 7490834"/>
              <a:gd name="connsiteY131" fmla="*/ 3304015 h 4464600"/>
              <a:gd name="connsiteX132" fmla="*/ 1897 w 7490834"/>
              <a:gd name="connsiteY132" fmla="*/ 2635799 h 4464600"/>
              <a:gd name="connsiteX0" fmla="*/ 1897 w 7472911"/>
              <a:gd name="connsiteY0" fmla="*/ 2635799 h 4464600"/>
              <a:gd name="connsiteX1" fmla="*/ 72236 w 7472911"/>
              <a:gd name="connsiteY1" fmla="*/ 1475215 h 4464600"/>
              <a:gd name="connsiteX2" fmla="*/ 63443 w 7472911"/>
              <a:gd name="connsiteY2" fmla="*/ 1378500 h 4464600"/>
              <a:gd name="connsiteX3" fmla="*/ 72236 w 7472911"/>
              <a:gd name="connsiteY3" fmla="*/ 1053184 h 4464600"/>
              <a:gd name="connsiteX4" fmla="*/ 81028 w 7472911"/>
              <a:gd name="connsiteY4" fmla="*/ 956469 h 4464600"/>
              <a:gd name="connsiteX5" fmla="*/ 98612 w 7472911"/>
              <a:gd name="connsiteY5" fmla="*/ 903715 h 4464600"/>
              <a:gd name="connsiteX6" fmla="*/ 142574 w 7472911"/>
              <a:gd name="connsiteY6" fmla="*/ 807000 h 4464600"/>
              <a:gd name="connsiteX7" fmla="*/ 177743 w 7472911"/>
              <a:gd name="connsiteY7" fmla="*/ 719077 h 4464600"/>
              <a:gd name="connsiteX8" fmla="*/ 204120 w 7472911"/>
              <a:gd name="connsiteY8" fmla="*/ 666323 h 4464600"/>
              <a:gd name="connsiteX9" fmla="*/ 221705 w 7472911"/>
              <a:gd name="connsiteY9" fmla="*/ 613569 h 4464600"/>
              <a:gd name="connsiteX10" fmla="*/ 327212 w 7472911"/>
              <a:gd name="connsiteY10" fmla="*/ 428930 h 4464600"/>
              <a:gd name="connsiteX11" fmla="*/ 397551 w 7472911"/>
              <a:gd name="connsiteY11" fmla="*/ 349800 h 4464600"/>
              <a:gd name="connsiteX12" fmla="*/ 450305 w 7472911"/>
              <a:gd name="connsiteY12" fmla="*/ 305838 h 4464600"/>
              <a:gd name="connsiteX13" fmla="*/ 529436 w 7472911"/>
              <a:gd name="connsiteY13" fmla="*/ 244292 h 4464600"/>
              <a:gd name="connsiteX14" fmla="*/ 564605 w 7472911"/>
              <a:gd name="connsiteY14" fmla="*/ 235500 h 4464600"/>
              <a:gd name="connsiteX15" fmla="*/ 626151 w 7472911"/>
              <a:gd name="connsiteY15" fmla="*/ 209123 h 4464600"/>
              <a:gd name="connsiteX16" fmla="*/ 670112 w 7472911"/>
              <a:gd name="connsiteY16" fmla="*/ 191538 h 4464600"/>
              <a:gd name="connsiteX17" fmla="*/ 722866 w 7472911"/>
              <a:gd name="connsiteY17" fmla="*/ 182746 h 4464600"/>
              <a:gd name="connsiteX18" fmla="*/ 775620 w 7472911"/>
              <a:gd name="connsiteY18" fmla="*/ 165161 h 4464600"/>
              <a:gd name="connsiteX19" fmla="*/ 854751 w 7472911"/>
              <a:gd name="connsiteY19" fmla="*/ 147577 h 4464600"/>
              <a:gd name="connsiteX20" fmla="*/ 942674 w 7472911"/>
              <a:gd name="connsiteY20" fmla="*/ 129992 h 4464600"/>
              <a:gd name="connsiteX21" fmla="*/ 1013012 w 7472911"/>
              <a:gd name="connsiteY21" fmla="*/ 112407 h 4464600"/>
              <a:gd name="connsiteX22" fmla="*/ 1109728 w 7472911"/>
              <a:gd name="connsiteY22" fmla="*/ 138784 h 4464600"/>
              <a:gd name="connsiteX23" fmla="*/ 1136105 w 7472911"/>
              <a:gd name="connsiteY23" fmla="*/ 156369 h 4464600"/>
              <a:gd name="connsiteX24" fmla="*/ 1224028 w 7472911"/>
              <a:gd name="connsiteY24" fmla="*/ 173954 h 4464600"/>
              <a:gd name="connsiteX25" fmla="*/ 1320743 w 7472911"/>
              <a:gd name="connsiteY25" fmla="*/ 209123 h 4464600"/>
              <a:gd name="connsiteX26" fmla="*/ 1373497 w 7472911"/>
              <a:gd name="connsiteY26" fmla="*/ 226707 h 4464600"/>
              <a:gd name="connsiteX27" fmla="*/ 1443836 w 7472911"/>
              <a:gd name="connsiteY27" fmla="*/ 253084 h 4464600"/>
              <a:gd name="connsiteX28" fmla="*/ 1505382 w 7472911"/>
              <a:gd name="connsiteY28" fmla="*/ 305838 h 4464600"/>
              <a:gd name="connsiteX29" fmla="*/ 1531759 w 7472911"/>
              <a:gd name="connsiteY29" fmla="*/ 341007 h 4464600"/>
              <a:gd name="connsiteX30" fmla="*/ 1558136 w 7472911"/>
              <a:gd name="connsiteY30" fmla="*/ 428930 h 4464600"/>
              <a:gd name="connsiteX31" fmla="*/ 1566928 w 7472911"/>
              <a:gd name="connsiteY31" fmla="*/ 481684 h 4464600"/>
              <a:gd name="connsiteX32" fmla="*/ 1593305 w 7472911"/>
              <a:gd name="connsiteY32" fmla="*/ 587192 h 4464600"/>
              <a:gd name="connsiteX33" fmla="*/ 1593305 w 7472911"/>
              <a:gd name="connsiteY33" fmla="*/ 1000430 h 4464600"/>
              <a:gd name="connsiteX34" fmla="*/ 1584512 w 7472911"/>
              <a:gd name="connsiteY34" fmla="*/ 1782946 h 4464600"/>
              <a:gd name="connsiteX35" fmla="*/ 1593305 w 7472911"/>
              <a:gd name="connsiteY35" fmla="*/ 1923623 h 4464600"/>
              <a:gd name="connsiteX36" fmla="*/ 1602097 w 7472911"/>
              <a:gd name="connsiteY36" fmla="*/ 1950000 h 4464600"/>
              <a:gd name="connsiteX37" fmla="*/ 1619682 w 7472911"/>
              <a:gd name="connsiteY37" fmla="*/ 2108261 h 4464600"/>
              <a:gd name="connsiteX38" fmla="*/ 1646059 w 7472911"/>
              <a:gd name="connsiteY38" fmla="*/ 2169807 h 4464600"/>
              <a:gd name="connsiteX39" fmla="*/ 1654851 w 7472911"/>
              <a:gd name="connsiteY39" fmla="*/ 2204977 h 4464600"/>
              <a:gd name="connsiteX40" fmla="*/ 1672436 w 7472911"/>
              <a:gd name="connsiteY40" fmla="*/ 2257730 h 4464600"/>
              <a:gd name="connsiteX41" fmla="*/ 1681228 w 7472911"/>
              <a:gd name="connsiteY41" fmla="*/ 2284107 h 4464600"/>
              <a:gd name="connsiteX42" fmla="*/ 1698812 w 7472911"/>
              <a:gd name="connsiteY42" fmla="*/ 2319277 h 4464600"/>
              <a:gd name="connsiteX43" fmla="*/ 1707605 w 7472911"/>
              <a:gd name="connsiteY43" fmla="*/ 2372030 h 4464600"/>
              <a:gd name="connsiteX44" fmla="*/ 1725189 w 7472911"/>
              <a:gd name="connsiteY44" fmla="*/ 2415992 h 4464600"/>
              <a:gd name="connsiteX45" fmla="*/ 1733982 w 7472911"/>
              <a:gd name="connsiteY45" fmla="*/ 2442369 h 4464600"/>
              <a:gd name="connsiteX46" fmla="*/ 1769151 w 7472911"/>
              <a:gd name="connsiteY46" fmla="*/ 2539084 h 4464600"/>
              <a:gd name="connsiteX47" fmla="*/ 1821905 w 7472911"/>
              <a:gd name="connsiteY47" fmla="*/ 2591838 h 4464600"/>
              <a:gd name="connsiteX48" fmla="*/ 1839489 w 7472911"/>
              <a:gd name="connsiteY48" fmla="*/ 2618215 h 4464600"/>
              <a:gd name="connsiteX49" fmla="*/ 1892243 w 7472911"/>
              <a:gd name="connsiteY49" fmla="*/ 2653384 h 4464600"/>
              <a:gd name="connsiteX50" fmla="*/ 1944997 w 7472911"/>
              <a:gd name="connsiteY50" fmla="*/ 2697346 h 4464600"/>
              <a:gd name="connsiteX51" fmla="*/ 1997751 w 7472911"/>
              <a:gd name="connsiteY51" fmla="*/ 2732515 h 4464600"/>
              <a:gd name="connsiteX52" fmla="*/ 2076882 w 7472911"/>
              <a:gd name="connsiteY52" fmla="*/ 2758892 h 4464600"/>
              <a:gd name="connsiteX53" fmla="*/ 2182389 w 7472911"/>
              <a:gd name="connsiteY53" fmla="*/ 2811646 h 4464600"/>
              <a:gd name="connsiteX54" fmla="*/ 2208766 w 7472911"/>
              <a:gd name="connsiteY54" fmla="*/ 2820438 h 4464600"/>
              <a:gd name="connsiteX55" fmla="*/ 2296689 w 7472911"/>
              <a:gd name="connsiteY55" fmla="*/ 2846815 h 4464600"/>
              <a:gd name="connsiteX56" fmla="*/ 2630797 w 7472911"/>
              <a:gd name="connsiteY56" fmla="*/ 2829230 h 4464600"/>
              <a:gd name="connsiteX57" fmla="*/ 2683551 w 7472911"/>
              <a:gd name="connsiteY57" fmla="*/ 2811646 h 4464600"/>
              <a:gd name="connsiteX58" fmla="*/ 2841812 w 7472911"/>
              <a:gd name="connsiteY58" fmla="*/ 2802854 h 4464600"/>
              <a:gd name="connsiteX59" fmla="*/ 3299012 w 7472911"/>
              <a:gd name="connsiteY59" fmla="*/ 2776477 h 4464600"/>
              <a:gd name="connsiteX60" fmla="*/ 3378143 w 7472911"/>
              <a:gd name="connsiteY60" fmla="*/ 2767684 h 4464600"/>
              <a:gd name="connsiteX61" fmla="*/ 4600274 w 7472911"/>
              <a:gd name="connsiteY61" fmla="*/ 2794061 h 4464600"/>
              <a:gd name="connsiteX62" fmla="*/ 4776120 w 7472911"/>
              <a:gd name="connsiteY62" fmla="*/ 2785269 h 4464600"/>
              <a:gd name="connsiteX63" fmla="*/ 4828874 w 7472911"/>
              <a:gd name="connsiteY63" fmla="*/ 2776477 h 4464600"/>
              <a:gd name="connsiteX64" fmla="*/ 4925589 w 7472911"/>
              <a:gd name="connsiteY64" fmla="*/ 2767684 h 4464600"/>
              <a:gd name="connsiteX65" fmla="*/ 5039889 w 7472911"/>
              <a:gd name="connsiteY65" fmla="*/ 2732515 h 4464600"/>
              <a:gd name="connsiteX66" fmla="*/ 5075059 w 7472911"/>
              <a:gd name="connsiteY66" fmla="*/ 2679761 h 4464600"/>
              <a:gd name="connsiteX67" fmla="*/ 5154189 w 7472911"/>
              <a:gd name="connsiteY67" fmla="*/ 2591838 h 4464600"/>
              <a:gd name="connsiteX68" fmla="*/ 5189359 w 7472911"/>
              <a:gd name="connsiteY68" fmla="*/ 2556669 h 4464600"/>
              <a:gd name="connsiteX69" fmla="*/ 5215736 w 7472911"/>
              <a:gd name="connsiteY69" fmla="*/ 2512707 h 4464600"/>
              <a:gd name="connsiteX70" fmla="*/ 5242112 w 7472911"/>
              <a:gd name="connsiteY70" fmla="*/ 2477538 h 4464600"/>
              <a:gd name="connsiteX71" fmla="*/ 5294866 w 7472911"/>
              <a:gd name="connsiteY71" fmla="*/ 2310484 h 4464600"/>
              <a:gd name="connsiteX72" fmla="*/ 5312451 w 7472911"/>
              <a:gd name="connsiteY72" fmla="*/ 2266523 h 4464600"/>
              <a:gd name="connsiteX73" fmla="*/ 5347620 w 7472911"/>
              <a:gd name="connsiteY73" fmla="*/ 2134638 h 4464600"/>
              <a:gd name="connsiteX74" fmla="*/ 5338828 w 7472911"/>
              <a:gd name="connsiteY74" fmla="*/ 1536761 h 4464600"/>
              <a:gd name="connsiteX75" fmla="*/ 5321243 w 7472911"/>
              <a:gd name="connsiteY75" fmla="*/ 1448838 h 4464600"/>
              <a:gd name="connsiteX76" fmla="*/ 5303659 w 7472911"/>
              <a:gd name="connsiteY76" fmla="*/ 1352123 h 4464600"/>
              <a:gd name="connsiteX77" fmla="*/ 5286074 w 7472911"/>
              <a:gd name="connsiteY77" fmla="*/ 1193861 h 4464600"/>
              <a:gd name="connsiteX78" fmla="*/ 5330036 w 7472911"/>
              <a:gd name="connsiteY78" fmla="*/ 631154 h 4464600"/>
              <a:gd name="connsiteX79" fmla="*/ 5558636 w 7472911"/>
              <a:gd name="connsiteY79" fmla="*/ 173954 h 4464600"/>
              <a:gd name="connsiteX80" fmla="*/ 5998251 w 7472911"/>
              <a:gd name="connsiteY80" fmla="*/ 24484 h 4464600"/>
              <a:gd name="connsiteX81" fmla="*/ 6578544 w 7472911"/>
              <a:gd name="connsiteY81" fmla="*/ 24484 h 4464600"/>
              <a:gd name="connsiteX82" fmla="*/ 6974197 w 7472911"/>
              <a:gd name="connsiteY82" fmla="*/ 261876 h 4464600"/>
              <a:gd name="connsiteX83" fmla="*/ 7290719 w 7472911"/>
              <a:gd name="connsiteY83" fmla="*/ 754246 h 4464600"/>
              <a:gd name="connsiteX84" fmla="*/ 7369851 w 7472911"/>
              <a:gd name="connsiteY84" fmla="*/ 1193861 h 4464600"/>
              <a:gd name="connsiteX85" fmla="*/ 7466567 w 7472911"/>
              <a:gd name="connsiteY85" fmla="*/ 1774154 h 4464600"/>
              <a:gd name="connsiteX86" fmla="*/ 7176419 w 7472911"/>
              <a:gd name="connsiteY86" fmla="*/ 2873191 h 4464600"/>
              <a:gd name="connsiteX87" fmla="*/ 7194005 w 7472911"/>
              <a:gd name="connsiteY87" fmla="*/ 3286430 h 4464600"/>
              <a:gd name="connsiteX88" fmla="*/ 6974197 w 7472911"/>
              <a:gd name="connsiteY88" fmla="*/ 3576577 h 4464600"/>
              <a:gd name="connsiteX89" fmla="*/ 6886274 w 7472911"/>
              <a:gd name="connsiteY89" fmla="*/ 3699669 h 4464600"/>
              <a:gd name="connsiteX90" fmla="*/ 6525789 w 7472911"/>
              <a:gd name="connsiteY90" fmla="*/ 4007400 h 4464600"/>
              <a:gd name="connsiteX91" fmla="*/ 6323566 w 7472911"/>
              <a:gd name="connsiteY91" fmla="*/ 4033777 h 4464600"/>
              <a:gd name="connsiteX92" fmla="*/ 6218059 w 7472911"/>
              <a:gd name="connsiteY92" fmla="*/ 4060154 h 4464600"/>
              <a:gd name="connsiteX93" fmla="*/ 6059797 w 7472911"/>
              <a:gd name="connsiteY93" fmla="*/ 4095323 h 4464600"/>
              <a:gd name="connsiteX94" fmla="*/ 5875159 w 7472911"/>
              <a:gd name="connsiteY94" fmla="*/ 4148077 h 4464600"/>
              <a:gd name="connsiteX95" fmla="*/ 5602597 w 7472911"/>
              <a:gd name="connsiteY95" fmla="*/ 4209623 h 4464600"/>
              <a:gd name="connsiteX96" fmla="*/ 5497089 w 7472911"/>
              <a:gd name="connsiteY96" fmla="*/ 4244792 h 4464600"/>
              <a:gd name="connsiteX97" fmla="*/ 5259697 w 7472911"/>
              <a:gd name="connsiteY97" fmla="*/ 4297546 h 4464600"/>
              <a:gd name="connsiteX98" fmla="*/ 5136605 w 7472911"/>
              <a:gd name="connsiteY98" fmla="*/ 4332715 h 4464600"/>
              <a:gd name="connsiteX99" fmla="*/ 5031097 w 7472911"/>
              <a:gd name="connsiteY99" fmla="*/ 4359092 h 4464600"/>
              <a:gd name="connsiteX100" fmla="*/ 4793705 w 7472911"/>
              <a:gd name="connsiteY100" fmla="*/ 4429430 h 4464600"/>
              <a:gd name="connsiteX101" fmla="*/ 4529936 w 7472911"/>
              <a:gd name="connsiteY101" fmla="*/ 4464600 h 4464600"/>
              <a:gd name="connsiteX102" fmla="*/ 4063943 w 7472911"/>
              <a:gd name="connsiteY102" fmla="*/ 4438223 h 4464600"/>
              <a:gd name="connsiteX103" fmla="*/ 3624328 w 7472911"/>
              <a:gd name="connsiteY103" fmla="*/ 4429430 h 4464600"/>
              <a:gd name="connsiteX104" fmla="*/ 3316597 w 7472911"/>
              <a:gd name="connsiteY104" fmla="*/ 4394261 h 4464600"/>
              <a:gd name="connsiteX105" fmla="*/ 3228674 w 7472911"/>
              <a:gd name="connsiteY105" fmla="*/ 4385469 h 4464600"/>
              <a:gd name="connsiteX106" fmla="*/ 3149543 w 7472911"/>
              <a:gd name="connsiteY106" fmla="*/ 4376677 h 4464600"/>
              <a:gd name="connsiteX107" fmla="*/ 2991282 w 7472911"/>
              <a:gd name="connsiteY107" fmla="*/ 4367884 h 4464600"/>
              <a:gd name="connsiteX108" fmla="*/ 2771474 w 7472911"/>
              <a:gd name="connsiteY108" fmla="*/ 4350300 h 4464600"/>
              <a:gd name="connsiteX109" fmla="*/ 2630797 w 7472911"/>
              <a:gd name="connsiteY109" fmla="*/ 4332715 h 4464600"/>
              <a:gd name="connsiteX110" fmla="*/ 2437366 w 7472911"/>
              <a:gd name="connsiteY110" fmla="*/ 4306338 h 4464600"/>
              <a:gd name="connsiteX111" fmla="*/ 2305482 w 7472911"/>
              <a:gd name="connsiteY111" fmla="*/ 4288754 h 4464600"/>
              <a:gd name="connsiteX112" fmla="*/ 2147220 w 7472911"/>
              <a:gd name="connsiteY112" fmla="*/ 4271169 h 4464600"/>
              <a:gd name="connsiteX113" fmla="*/ 2006543 w 7472911"/>
              <a:gd name="connsiteY113" fmla="*/ 4253584 h 4464600"/>
              <a:gd name="connsiteX114" fmla="*/ 1927412 w 7472911"/>
              <a:gd name="connsiteY114" fmla="*/ 4244792 h 4464600"/>
              <a:gd name="connsiteX115" fmla="*/ 1874659 w 7472911"/>
              <a:gd name="connsiteY115" fmla="*/ 4236000 h 4464600"/>
              <a:gd name="connsiteX116" fmla="*/ 1751566 w 7472911"/>
              <a:gd name="connsiteY116" fmla="*/ 4218415 h 4464600"/>
              <a:gd name="connsiteX117" fmla="*/ 1698812 w 7472911"/>
              <a:gd name="connsiteY117" fmla="*/ 4209623 h 4464600"/>
              <a:gd name="connsiteX118" fmla="*/ 1654851 w 7472911"/>
              <a:gd name="connsiteY118" fmla="*/ 4200830 h 4464600"/>
              <a:gd name="connsiteX119" fmla="*/ 1549343 w 7472911"/>
              <a:gd name="connsiteY119" fmla="*/ 4183246 h 4464600"/>
              <a:gd name="connsiteX120" fmla="*/ 1399874 w 7472911"/>
              <a:gd name="connsiteY120" fmla="*/ 4148077 h 4464600"/>
              <a:gd name="connsiteX121" fmla="*/ 1294366 w 7472911"/>
              <a:gd name="connsiteY121" fmla="*/ 4121700 h 4464600"/>
              <a:gd name="connsiteX122" fmla="*/ 1153689 w 7472911"/>
              <a:gd name="connsiteY122" fmla="*/ 4086530 h 4464600"/>
              <a:gd name="connsiteX123" fmla="*/ 986636 w 7472911"/>
              <a:gd name="connsiteY123" fmla="*/ 4068946 h 4464600"/>
              <a:gd name="connsiteX124" fmla="*/ 828374 w 7472911"/>
              <a:gd name="connsiteY124" fmla="*/ 4007400 h 4464600"/>
              <a:gd name="connsiteX125" fmla="*/ 749243 w 7472911"/>
              <a:gd name="connsiteY125" fmla="*/ 3981023 h 4464600"/>
              <a:gd name="connsiteX126" fmla="*/ 678905 w 7472911"/>
              <a:gd name="connsiteY126" fmla="*/ 3954646 h 4464600"/>
              <a:gd name="connsiteX127" fmla="*/ 626151 w 7472911"/>
              <a:gd name="connsiteY127" fmla="*/ 3937061 h 4464600"/>
              <a:gd name="connsiteX128" fmla="*/ 573397 w 7472911"/>
              <a:gd name="connsiteY128" fmla="*/ 3910684 h 4464600"/>
              <a:gd name="connsiteX129" fmla="*/ 529436 w 7472911"/>
              <a:gd name="connsiteY129" fmla="*/ 3893100 h 4464600"/>
              <a:gd name="connsiteX130" fmla="*/ 362382 w 7472911"/>
              <a:gd name="connsiteY130" fmla="*/ 3761215 h 4464600"/>
              <a:gd name="connsiteX131" fmla="*/ 160158 w 7472911"/>
              <a:gd name="connsiteY131" fmla="*/ 3304015 h 4464600"/>
              <a:gd name="connsiteX132" fmla="*/ 1897 w 7472911"/>
              <a:gd name="connsiteY132" fmla="*/ 2635799 h 4464600"/>
              <a:gd name="connsiteX0" fmla="*/ 1897 w 7374728"/>
              <a:gd name="connsiteY0" fmla="*/ 2635799 h 4464600"/>
              <a:gd name="connsiteX1" fmla="*/ 72236 w 7374728"/>
              <a:gd name="connsiteY1" fmla="*/ 1475215 h 4464600"/>
              <a:gd name="connsiteX2" fmla="*/ 63443 w 7374728"/>
              <a:gd name="connsiteY2" fmla="*/ 1378500 h 4464600"/>
              <a:gd name="connsiteX3" fmla="*/ 72236 w 7374728"/>
              <a:gd name="connsiteY3" fmla="*/ 1053184 h 4464600"/>
              <a:gd name="connsiteX4" fmla="*/ 81028 w 7374728"/>
              <a:gd name="connsiteY4" fmla="*/ 956469 h 4464600"/>
              <a:gd name="connsiteX5" fmla="*/ 98612 w 7374728"/>
              <a:gd name="connsiteY5" fmla="*/ 903715 h 4464600"/>
              <a:gd name="connsiteX6" fmla="*/ 142574 w 7374728"/>
              <a:gd name="connsiteY6" fmla="*/ 807000 h 4464600"/>
              <a:gd name="connsiteX7" fmla="*/ 177743 w 7374728"/>
              <a:gd name="connsiteY7" fmla="*/ 719077 h 4464600"/>
              <a:gd name="connsiteX8" fmla="*/ 204120 w 7374728"/>
              <a:gd name="connsiteY8" fmla="*/ 666323 h 4464600"/>
              <a:gd name="connsiteX9" fmla="*/ 221705 w 7374728"/>
              <a:gd name="connsiteY9" fmla="*/ 613569 h 4464600"/>
              <a:gd name="connsiteX10" fmla="*/ 327212 w 7374728"/>
              <a:gd name="connsiteY10" fmla="*/ 428930 h 4464600"/>
              <a:gd name="connsiteX11" fmla="*/ 397551 w 7374728"/>
              <a:gd name="connsiteY11" fmla="*/ 349800 h 4464600"/>
              <a:gd name="connsiteX12" fmla="*/ 450305 w 7374728"/>
              <a:gd name="connsiteY12" fmla="*/ 305838 h 4464600"/>
              <a:gd name="connsiteX13" fmla="*/ 529436 w 7374728"/>
              <a:gd name="connsiteY13" fmla="*/ 244292 h 4464600"/>
              <a:gd name="connsiteX14" fmla="*/ 564605 w 7374728"/>
              <a:gd name="connsiteY14" fmla="*/ 235500 h 4464600"/>
              <a:gd name="connsiteX15" fmla="*/ 626151 w 7374728"/>
              <a:gd name="connsiteY15" fmla="*/ 209123 h 4464600"/>
              <a:gd name="connsiteX16" fmla="*/ 670112 w 7374728"/>
              <a:gd name="connsiteY16" fmla="*/ 191538 h 4464600"/>
              <a:gd name="connsiteX17" fmla="*/ 722866 w 7374728"/>
              <a:gd name="connsiteY17" fmla="*/ 182746 h 4464600"/>
              <a:gd name="connsiteX18" fmla="*/ 775620 w 7374728"/>
              <a:gd name="connsiteY18" fmla="*/ 165161 h 4464600"/>
              <a:gd name="connsiteX19" fmla="*/ 854751 w 7374728"/>
              <a:gd name="connsiteY19" fmla="*/ 147577 h 4464600"/>
              <a:gd name="connsiteX20" fmla="*/ 942674 w 7374728"/>
              <a:gd name="connsiteY20" fmla="*/ 129992 h 4464600"/>
              <a:gd name="connsiteX21" fmla="*/ 1013012 w 7374728"/>
              <a:gd name="connsiteY21" fmla="*/ 112407 h 4464600"/>
              <a:gd name="connsiteX22" fmla="*/ 1109728 w 7374728"/>
              <a:gd name="connsiteY22" fmla="*/ 138784 h 4464600"/>
              <a:gd name="connsiteX23" fmla="*/ 1136105 w 7374728"/>
              <a:gd name="connsiteY23" fmla="*/ 156369 h 4464600"/>
              <a:gd name="connsiteX24" fmla="*/ 1224028 w 7374728"/>
              <a:gd name="connsiteY24" fmla="*/ 173954 h 4464600"/>
              <a:gd name="connsiteX25" fmla="*/ 1320743 w 7374728"/>
              <a:gd name="connsiteY25" fmla="*/ 209123 h 4464600"/>
              <a:gd name="connsiteX26" fmla="*/ 1373497 w 7374728"/>
              <a:gd name="connsiteY26" fmla="*/ 226707 h 4464600"/>
              <a:gd name="connsiteX27" fmla="*/ 1443836 w 7374728"/>
              <a:gd name="connsiteY27" fmla="*/ 253084 h 4464600"/>
              <a:gd name="connsiteX28" fmla="*/ 1505382 w 7374728"/>
              <a:gd name="connsiteY28" fmla="*/ 305838 h 4464600"/>
              <a:gd name="connsiteX29" fmla="*/ 1531759 w 7374728"/>
              <a:gd name="connsiteY29" fmla="*/ 341007 h 4464600"/>
              <a:gd name="connsiteX30" fmla="*/ 1558136 w 7374728"/>
              <a:gd name="connsiteY30" fmla="*/ 428930 h 4464600"/>
              <a:gd name="connsiteX31" fmla="*/ 1566928 w 7374728"/>
              <a:gd name="connsiteY31" fmla="*/ 481684 h 4464600"/>
              <a:gd name="connsiteX32" fmla="*/ 1593305 w 7374728"/>
              <a:gd name="connsiteY32" fmla="*/ 587192 h 4464600"/>
              <a:gd name="connsiteX33" fmla="*/ 1593305 w 7374728"/>
              <a:gd name="connsiteY33" fmla="*/ 1000430 h 4464600"/>
              <a:gd name="connsiteX34" fmla="*/ 1584512 w 7374728"/>
              <a:gd name="connsiteY34" fmla="*/ 1782946 h 4464600"/>
              <a:gd name="connsiteX35" fmla="*/ 1593305 w 7374728"/>
              <a:gd name="connsiteY35" fmla="*/ 1923623 h 4464600"/>
              <a:gd name="connsiteX36" fmla="*/ 1602097 w 7374728"/>
              <a:gd name="connsiteY36" fmla="*/ 1950000 h 4464600"/>
              <a:gd name="connsiteX37" fmla="*/ 1619682 w 7374728"/>
              <a:gd name="connsiteY37" fmla="*/ 2108261 h 4464600"/>
              <a:gd name="connsiteX38" fmla="*/ 1646059 w 7374728"/>
              <a:gd name="connsiteY38" fmla="*/ 2169807 h 4464600"/>
              <a:gd name="connsiteX39" fmla="*/ 1654851 w 7374728"/>
              <a:gd name="connsiteY39" fmla="*/ 2204977 h 4464600"/>
              <a:gd name="connsiteX40" fmla="*/ 1672436 w 7374728"/>
              <a:gd name="connsiteY40" fmla="*/ 2257730 h 4464600"/>
              <a:gd name="connsiteX41" fmla="*/ 1681228 w 7374728"/>
              <a:gd name="connsiteY41" fmla="*/ 2284107 h 4464600"/>
              <a:gd name="connsiteX42" fmla="*/ 1698812 w 7374728"/>
              <a:gd name="connsiteY42" fmla="*/ 2319277 h 4464600"/>
              <a:gd name="connsiteX43" fmla="*/ 1707605 w 7374728"/>
              <a:gd name="connsiteY43" fmla="*/ 2372030 h 4464600"/>
              <a:gd name="connsiteX44" fmla="*/ 1725189 w 7374728"/>
              <a:gd name="connsiteY44" fmla="*/ 2415992 h 4464600"/>
              <a:gd name="connsiteX45" fmla="*/ 1733982 w 7374728"/>
              <a:gd name="connsiteY45" fmla="*/ 2442369 h 4464600"/>
              <a:gd name="connsiteX46" fmla="*/ 1769151 w 7374728"/>
              <a:gd name="connsiteY46" fmla="*/ 2539084 h 4464600"/>
              <a:gd name="connsiteX47" fmla="*/ 1821905 w 7374728"/>
              <a:gd name="connsiteY47" fmla="*/ 2591838 h 4464600"/>
              <a:gd name="connsiteX48" fmla="*/ 1839489 w 7374728"/>
              <a:gd name="connsiteY48" fmla="*/ 2618215 h 4464600"/>
              <a:gd name="connsiteX49" fmla="*/ 1892243 w 7374728"/>
              <a:gd name="connsiteY49" fmla="*/ 2653384 h 4464600"/>
              <a:gd name="connsiteX50" fmla="*/ 1944997 w 7374728"/>
              <a:gd name="connsiteY50" fmla="*/ 2697346 h 4464600"/>
              <a:gd name="connsiteX51" fmla="*/ 1997751 w 7374728"/>
              <a:gd name="connsiteY51" fmla="*/ 2732515 h 4464600"/>
              <a:gd name="connsiteX52" fmla="*/ 2076882 w 7374728"/>
              <a:gd name="connsiteY52" fmla="*/ 2758892 h 4464600"/>
              <a:gd name="connsiteX53" fmla="*/ 2182389 w 7374728"/>
              <a:gd name="connsiteY53" fmla="*/ 2811646 h 4464600"/>
              <a:gd name="connsiteX54" fmla="*/ 2208766 w 7374728"/>
              <a:gd name="connsiteY54" fmla="*/ 2820438 h 4464600"/>
              <a:gd name="connsiteX55" fmla="*/ 2296689 w 7374728"/>
              <a:gd name="connsiteY55" fmla="*/ 2846815 h 4464600"/>
              <a:gd name="connsiteX56" fmla="*/ 2630797 w 7374728"/>
              <a:gd name="connsiteY56" fmla="*/ 2829230 h 4464600"/>
              <a:gd name="connsiteX57" fmla="*/ 2683551 w 7374728"/>
              <a:gd name="connsiteY57" fmla="*/ 2811646 h 4464600"/>
              <a:gd name="connsiteX58" fmla="*/ 2841812 w 7374728"/>
              <a:gd name="connsiteY58" fmla="*/ 2802854 h 4464600"/>
              <a:gd name="connsiteX59" fmla="*/ 3299012 w 7374728"/>
              <a:gd name="connsiteY59" fmla="*/ 2776477 h 4464600"/>
              <a:gd name="connsiteX60" fmla="*/ 3378143 w 7374728"/>
              <a:gd name="connsiteY60" fmla="*/ 2767684 h 4464600"/>
              <a:gd name="connsiteX61" fmla="*/ 4600274 w 7374728"/>
              <a:gd name="connsiteY61" fmla="*/ 2794061 h 4464600"/>
              <a:gd name="connsiteX62" fmla="*/ 4776120 w 7374728"/>
              <a:gd name="connsiteY62" fmla="*/ 2785269 h 4464600"/>
              <a:gd name="connsiteX63" fmla="*/ 4828874 w 7374728"/>
              <a:gd name="connsiteY63" fmla="*/ 2776477 h 4464600"/>
              <a:gd name="connsiteX64" fmla="*/ 4925589 w 7374728"/>
              <a:gd name="connsiteY64" fmla="*/ 2767684 h 4464600"/>
              <a:gd name="connsiteX65" fmla="*/ 5039889 w 7374728"/>
              <a:gd name="connsiteY65" fmla="*/ 2732515 h 4464600"/>
              <a:gd name="connsiteX66" fmla="*/ 5075059 w 7374728"/>
              <a:gd name="connsiteY66" fmla="*/ 2679761 h 4464600"/>
              <a:gd name="connsiteX67" fmla="*/ 5154189 w 7374728"/>
              <a:gd name="connsiteY67" fmla="*/ 2591838 h 4464600"/>
              <a:gd name="connsiteX68" fmla="*/ 5189359 w 7374728"/>
              <a:gd name="connsiteY68" fmla="*/ 2556669 h 4464600"/>
              <a:gd name="connsiteX69" fmla="*/ 5215736 w 7374728"/>
              <a:gd name="connsiteY69" fmla="*/ 2512707 h 4464600"/>
              <a:gd name="connsiteX70" fmla="*/ 5242112 w 7374728"/>
              <a:gd name="connsiteY70" fmla="*/ 2477538 h 4464600"/>
              <a:gd name="connsiteX71" fmla="*/ 5294866 w 7374728"/>
              <a:gd name="connsiteY71" fmla="*/ 2310484 h 4464600"/>
              <a:gd name="connsiteX72" fmla="*/ 5312451 w 7374728"/>
              <a:gd name="connsiteY72" fmla="*/ 2266523 h 4464600"/>
              <a:gd name="connsiteX73" fmla="*/ 5347620 w 7374728"/>
              <a:gd name="connsiteY73" fmla="*/ 2134638 h 4464600"/>
              <a:gd name="connsiteX74" fmla="*/ 5338828 w 7374728"/>
              <a:gd name="connsiteY74" fmla="*/ 1536761 h 4464600"/>
              <a:gd name="connsiteX75" fmla="*/ 5321243 w 7374728"/>
              <a:gd name="connsiteY75" fmla="*/ 1448838 h 4464600"/>
              <a:gd name="connsiteX76" fmla="*/ 5303659 w 7374728"/>
              <a:gd name="connsiteY76" fmla="*/ 1352123 h 4464600"/>
              <a:gd name="connsiteX77" fmla="*/ 5286074 w 7374728"/>
              <a:gd name="connsiteY77" fmla="*/ 1193861 h 4464600"/>
              <a:gd name="connsiteX78" fmla="*/ 5330036 w 7374728"/>
              <a:gd name="connsiteY78" fmla="*/ 631154 h 4464600"/>
              <a:gd name="connsiteX79" fmla="*/ 5558636 w 7374728"/>
              <a:gd name="connsiteY79" fmla="*/ 173954 h 4464600"/>
              <a:gd name="connsiteX80" fmla="*/ 5998251 w 7374728"/>
              <a:gd name="connsiteY80" fmla="*/ 24484 h 4464600"/>
              <a:gd name="connsiteX81" fmla="*/ 6578544 w 7374728"/>
              <a:gd name="connsiteY81" fmla="*/ 24484 h 4464600"/>
              <a:gd name="connsiteX82" fmla="*/ 6974197 w 7374728"/>
              <a:gd name="connsiteY82" fmla="*/ 261876 h 4464600"/>
              <a:gd name="connsiteX83" fmla="*/ 7290719 w 7374728"/>
              <a:gd name="connsiteY83" fmla="*/ 754246 h 4464600"/>
              <a:gd name="connsiteX84" fmla="*/ 7369851 w 7374728"/>
              <a:gd name="connsiteY84" fmla="*/ 1193861 h 4464600"/>
              <a:gd name="connsiteX85" fmla="*/ 7185213 w 7374728"/>
              <a:gd name="connsiteY85" fmla="*/ 1826908 h 4464600"/>
              <a:gd name="connsiteX86" fmla="*/ 7176419 w 7374728"/>
              <a:gd name="connsiteY86" fmla="*/ 2873191 h 4464600"/>
              <a:gd name="connsiteX87" fmla="*/ 7194005 w 7374728"/>
              <a:gd name="connsiteY87" fmla="*/ 3286430 h 4464600"/>
              <a:gd name="connsiteX88" fmla="*/ 6974197 w 7374728"/>
              <a:gd name="connsiteY88" fmla="*/ 3576577 h 4464600"/>
              <a:gd name="connsiteX89" fmla="*/ 6886274 w 7374728"/>
              <a:gd name="connsiteY89" fmla="*/ 3699669 h 4464600"/>
              <a:gd name="connsiteX90" fmla="*/ 6525789 w 7374728"/>
              <a:gd name="connsiteY90" fmla="*/ 4007400 h 4464600"/>
              <a:gd name="connsiteX91" fmla="*/ 6323566 w 7374728"/>
              <a:gd name="connsiteY91" fmla="*/ 4033777 h 4464600"/>
              <a:gd name="connsiteX92" fmla="*/ 6218059 w 7374728"/>
              <a:gd name="connsiteY92" fmla="*/ 4060154 h 4464600"/>
              <a:gd name="connsiteX93" fmla="*/ 6059797 w 7374728"/>
              <a:gd name="connsiteY93" fmla="*/ 4095323 h 4464600"/>
              <a:gd name="connsiteX94" fmla="*/ 5875159 w 7374728"/>
              <a:gd name="connsiteY94" fmla="*/ 4148077 h 4464600"/>
              <a:gd name="connsiteX95" fmla="*/ 5602597 w 7374728"/>
              <a:gd name="connsiteY95" fmla="*/ 4209623 h 4464600"/>
              <a:gd name="connsiteX96" fmla="*/ 5497089 w 7374728"/>
              <a:gd name="connsiteY96" fmla="*/ 4244792 h 4464600"/>
              <a:gd name="connsiteX97" fmla="*/ 5259697 w 7374728"/>
              <a:gd name="connsiteY97" fmla="*/ 4297546 h 4464600"/>
              <a:gd name="connsiteX98" fmla="*/ 5136605 w 7374728"/>
              <a:gd name="connsiteY98" fmla="*/ 4332715 h 4464600"/>
              <a:gd name="connsiteX99" fmla="*/ 5031097 w 7374728"/>
              <a:gd name="connsiteY99" fmla="*/ 4359092 h 4464600"/>
              <a:gd name="connsiteX100" fmla="*/ 4793705 w 7374728"/>
              <a:gd name="connsiteY100" fmla="*/ 4429430 h 4464600"/>
              <a:gd name="connsiteX101" fmla="*/ 4529936 w 7374728"/>
              <a:gd name="connsiteY101" fmla="*/ 4464600 h 4464600"/>
              <a:gd name="connsiteX102" fmla="*/ 4063943 w 7374728"/>
              <a:gd name="connsiteY102" fmla="*/ 4438223 h 4464600"/>
              <a:gd name="connsiteX103" fmla="*/ 3624328 w 7374728"/>
              <a:gd name="connsiteY103" fmla="*/ 4429430 h 4464600"/>
              <a:gd name="connsiteX104" fmla="*/ 3316597 w 7374728"/>
              <a:gd name="connsiteY104" fmla="*/ 4394261 h 4464600"/>
              <a:gd name="connsiteX105" fmla="*/ 3228674 w 7374728"/>
              <a:gd name="connsiteY105" fmla="*/ 4385469 h 4464600"/>
              <a:gd name="connsiteX106" fmla="*/ 3149543 w 7374728"/>
              <a:gd name="connsiteY106" fmla="*/ 4376677 h 4464600"/>
              <a:gd name="connsiteX107" fmla="*/ 2991282 w 7374728"/>
              <a:gd name="connsiteY107" fmla="*/ 4367884 h 4464600"/>
              <a:gd name="connsiteX108" fmla="*/ 2771474 w 7374728"/>
              <a:gd name="connsiteY108" fmla="*/ 4350300 h 4464600"/>
              <a:gd name="connsiteX109" fmla="*/ 2630797 w 7374728"/>
              <a:gd name="connsiteY109" fmla="*/ 4332715 h 4464600"/>
              <a:gd name="connsiteX110" fmla="*/ 2437366 w 7374728"/>
              <a:gd name="connsiteY110" fmla="*/ 4306338 h 4464600"/>
              <a:gd name="connsiteX111" fmla="*/ 2305482 w 7374728"/>
              <a:gd name="connsiteY111" fmla="*/ 4288754 h 4464600"/>
              <a:gd name="connsiteX112" fmla="*/ 2147220 w 7374728"/>
              <a:gd name="connsiteY112" fmla="*/ 4271169 h 4464600"/>
              <a:gd name="connsiteX113" fmla="*/ 2006543 w 7374728"/>
              <a:gd name="connsiteY113" fmla="*/ 4253584 h 4464600"/>
              <a:gd name="connsiteX114" fmla="*/ 1927412 w 7374728"/>
              <a:gd name="connsiteY114" fmla="*/ 4244792 h 4464600"/>
              <a:gd name="connsiteX115" fmla="*/ 1874659 w 7374728"/>
              <a:gd name="connsiteY115" fmla="*/ 4236000 h 4464600"/>
              <a:gd name="connsiteX116" fmla="*/ 1751566 w 7374728"/>
              <a:gd name="connsiteY116" fmla="*/ 4218415 h 4464600"/>
              <a:gd name="connsiteX117" fmla="*/ 1698812 w 7374728"/>
              <a:gd name="connsiteY117" fmla="*/ 4209623 h 4464600"/>
              <a:gd name="connsiteX118" fmla="*/ 1654851 w 7374728"/>
              <a:gd name="connsiteY118" fmla="*/ 4200830 h 4464600"/>
              <a:gd name="connsiteX119" fmla="*/ 1549343 w 7374728"/>
              <a:gd name="connsiteY119" fmla="*/ 4183246 h 4464600"/>
              <a:gd name="connsiteX120" fmla="*/ 1399874 w 7374728"/>
              <a:gd name="connsiteY120" fmla="*/ 4148077 h 4464600"/>
              <a:gd name="connsiteX121" fmla="*/ 1294366 w 7374728"/>
              <a:gd name="connsiteY121" fmla="*/ 4121700 h 4464600"/>
              <a:gd name="connsiteX122" fmla="*/ 1153689 w 7374728"/>
              <a:gd name="connsiteY122" fmla="*/ 4086530 h 4464600"/>
              <a:gd name="connsiteX123" fmla="*/ 986636 w 7374728"/>
              <a:gd name="connsiteY123" fmla="*/ 4068946 h 4464600"/>
              <a:gd name="connsiteX124" fmla="*/ 828374 w 7374728"/>
              <a:gd name="connsiteY124" fmla="*/ 4007400 h 4464600"/>
              <a:gd name="connsiteX125" fmla="*/ 749243 w 7374728"/>
              <a:gd name="connsiteY125" fmla="*/ 3981023 h 4464600"/>
              <a:gd name="connsiteX126" fmla="*/ 678905 w 7374728"/>
              <a:gd name="connsiteY126" fmla="*/ 3954646 h 4464600"/>
              <a:gd name="connsiteX127" fmla="*/ 626151 w 7374728"/>
              <a:gd name="connsiteY127" fmla="*/ 3937061 h 4464600"/>
              <a:gd name="connsiteX128" fmla="*/ 573397 w 7374728"/>
              <a:gd name="connsiteY128" fmla="*/ 3910684 h 4464600"/>
              <a:gd name="connsiteX129" fmla="*/ 529436 w 7374728"/>
              <a:gd name="connsiteY129" fmla="*/ 3893100 h 4464600"/>
              <a:gd name="connsiteX130" fmla="*/ 362382 w 7374728"/>
              <a:gd name="connsiteY130" fmla="*/ 3761215 h 4464600"/>
              <a:gd name="connsiteX131" fmla="*/ 160158 w 7374728"/>
              <a:gd name="connsiteY131" fmla="*/ 3304015 h 4464600"/>
              <a:gd name="connsiteX132" fmla="*/ 1897 w 7374728"/>
              <a:gd name="connsiteY132" fmla="*/ 2635799 h 4464600"/>
              <a:gd name="connsiteX0" fmla="*/ 1897 w 7293968"/>
              <a:gd name="connsiteY0" fmla="*/ 2635799 h 4464600"/>
              <a:gd name="connsiteX1" fmla="*/ 72236 w 7293968"/>
              <a:gd name="connsiteY1" fmla="*/ 1475215 h 4464600"/>
              <a:gd name="connsiteX2" fmla="*/ 63443 w 7293968"/>
              <a:gd name="connsiteY2" fmla="*/ 1378500 h 4464600"/>
              <a:gd name="connsiteX3" fmla="*/ 72236 w 7293968"/>
              <a:gd name="connsiteY3" fmla="*/ 1053184 h 4464600"/>
              <a:gd name="connsiteX4" fmla="*/ 81028 w 7293968"/>
              <a:gd name="connsiteY4" fmla="*/ 956469 h 4464600"/>
              <a:gd name="connsiteX5" fmla="*/ 98612 w 7293968"/>
              <a:gd name="connsiteY5" fmla="*/ 903715 h 4464600"/>
              <a:gd name="connsiteX6" fmla="*/ 142574 w 7293968"/>
              <a:gd name="connsiteY6" fmla="*/ 807000 h 4464600"/>
              <a:gd name="connsiteX7" fmla="*/ 177743 w 7293968"/>
              <a:gd name="connsiteY7" fmla="*/ 719077 h 4464600"/>
              <a:gd name="connsiteX8" fmla="*/ 204120 w 7293968"/>
              <a:gd name="connsiteY8" fmla="*/ 666323 h 4464600"/>
              <a:gd name="connsiteX9" fmla="*/ 221705 w 7293968"/>
              <a:gd name="connsiteY9" fmla="*/ 613569 h 4464600"/>
              <a:gd name="connsiteX10" fmla="*/ 327212 w 7293968"/>
              <a:gd name="connsiteY10" fmla="*/ 428930 h 4464600"/>
              <a:gd name="connsiteX11" fmla="*/ 397551 w 7293968"/>
              <a:gd name="connsiteY11" fmla="*/ 349800 h 4464600"/>
              <a:gd name="connsiteX12" fmla="*/ 450305 w 7293968"/>
              <a:gd name="connsiteY12" fmla="*/ 305838 h 4464600"/>
              <a:gd name="connsiteX13" fmla="*/ 529436 w 7293968"/>
              <a:gd name="connsiteY13" fmla="*/ 244292 h 4464600"/>
              <a:gd name="connsiteX14" fmla="*/ 564605 w 7293968"/>
              <a:gd name="connsiteY14" fmla="*/ 235500 h 4464600"/>
              <a:gd name="connsiteX15" fmla="*/ 626151 w 7293968"/>
              <a:gd name="connsiteY15" fmla="*/ 209123 h 4464600"/>
              <a:gd name="connsiteX16" fmla="*/ 670112 w 7293968"/>
              <a:gd name="connsiteY16" fmla="*/ 191538 h 4464600"/>
              <a:gd name="connsiteX17" fmla="*/ 722866 w 7293968"/>
              <a:gd name="connsiteY17" fmla="*/ 182746 h 4464600"/>
              <a:gd name="connsiteX18" fmla="*/ 775620 w 7293968"/>
              <a:gd name="connsiteY18" fmla="*/ 165161 h 4464600"/>
              <a:gd name="connsiteX19" fmla="*/ 854751 w 7293968"/>
              <a:gd name="connsiteY19" fmla="*/ 147577 h 4464600"/>
              <a:gd name="connsiteX20" fmla="*/ 942674 w 7293968"/>
              <a:gd name="connsiteY20" fmla="*/ 129992 h 4464600"/>
              <a:gd name="connsiteX21" fmla="*/ 1013012 w 7293968"/>
              <a:gd name="connsiteY21" fmla="*/ 112407 h 4464600"/>
              <a:gd name="connsiteX22" fmla="*/ 1109728 w 7293968"/>
              <a:gd name="connsiteY22" fmla="*/ 138784 h 4464600"/>
              <a:gd name="connsiteX23" fmla="*/ 1136105 w 7293968"/>
              <a:gd name="connsiteY23" fmla="*/ 156369 h 4464600"/>
              <a:gd name="connsiteX24" fmla="*/ 1224028 w 7293968"/>
              <a:gd name="connsiteY24" fmla="*/ 173954 h 4464600"/>
              <a:gd name="connsiteX25" fmla="*/ 1320743 w 7293968"/>
              <a:gd name="connsiteY25" fmla="*/ 209123 h 4464600"/>
              <a:gd name="connsiteX26" fmla="*/ 1373497 w 7293968"/>
              <a:gd name="connsiteY26" fmla="*/ 226707 h 4464600"/>
              <a:gd name="connsiteX27" fmla="*/ 1443836 w 7293968"/>
              <a:gd name="connsiteY27" fmla="*/ 253084 h 4464600"/>
              <a:gd name="connsiteX28" fmla="*/ 1505382 w 7293968"/>
              <a:gd name="connsiteY28" fmla="*/ 305838 h 4464600"/>
              <a:gd name="connsiteX29" fmla="*/ 1531759 w 7293968"/>
              <a:gd name="connsiteY29" fmla="*/ 341007 h 4464600"/>
              <a:gd name="connsiteX30" fmla="*/ 1558136 w 7293968"/>
              <a:gd name="connsiteY30" fmla="*/ 428930 h 4464600"/>
              <a:gd name="connsiteX31" fmla="*/ 1566928 w 7293968"/>
              <a:gd name="connsiteY31" fmla="*/ 481684 h 4464600"/>
              <a:gd name="connsiteX32" fmla="*/ 1593305 w 7293968"/>
              <a:gd name="connsiteY32" fmla="*/ 587192 h 4464600"/>
              <a:gd name="connsiteX33" fmla="*/ 1593305 w 7293968"/>
              <a:gd name="connsiteY33" fmla="*/ 1000430 h 4464600"/>
              <a:gd name="connsiteX34" fmla="*/ 1584512 w 7293968"/>
              <a:gd name="connsiteY34" fmla="*/ 1782946 h 4464600"/>
              <a:gd name="connsiteX35" fmla="*/ 1593305 w 7293968"/>
              <a:gd name="connsiteY35" fmla="*/ 1923623 h 4464600"/>
              <a:gd name="connsiteX36" fmla="*/ 1602097 w 7293968"/>
              <a:gd name="connsiteY36" fmla="*/ 1950000 h 4464600"/>
              <a:gd name="connsiteX37" fmla="*/ 1619682 w 7293968"/>
              <a:gd name="connsiteY37" fmla="*/ 2108261 h 4464600"/>
              <a:gd name="connsiteX38" fmla="*/ 1646059 w 7293968"/>
              <a:gd name="connsiteY38" fmla="*/ 2169807 h 4464600"/>
              <a:gd name="connsiteX39" fmla="*/ 1654851 w 7293968"/>
              <a:gd name="connsiteY39" fmla="*/ 2204977 h 4464600"/>
              <a:gd name="connsiteX40" fmla="*/ 1672436 w 7293968"/>
              <a:gd name="connsiteY40" fmla="*/ 2257730 h 4464600"/>
              <a:gd name="connsiteX41" fmla="*/ 1681228 w 7293968"/>
              <a:gd name="connsiteY41" fmla="*/ 2284107 h 4464600"/>
              <a:gd name="connsiteX42" fmla="*/ 1698812 w 7293968"/>
              <a:gd name="connsiteY42" fmla="*/ 2319277 h 4464600"/>
              <a:gd name="connsiteX43" fmla="*/ 1707605 w 7293968"/>
              <a:gd name="connsiteY43" fmla="*/ 2372030 h 4464600"/>
              <a:gd name="connsiteX44" fmla="*/ 1725189 w 7293968"/>
              <a:gd name="connsiteY44" fmla="*/ 2415992 h 4464600"/>
              <a:gd name="connsiteX45" fmla="*/ 1733982 w 7293968"/>
              <a:gd name="connsiteY45" fmla="*/ 2442369 h 4464600"/>
              <a:gd name="connsiteX46" fmla="*/ 1769151 w 7293968"/>
              <a:gd name="connsiteY46" fmla="*/ 2539084 h 4464600"/>
              <a:gd name="connsiteX47" fmla="*/ 1821905 w 7293968"/>
              <a:gd name="connsiteY47" fmla="*/ 2591838 h 4464600"/>
              <a:gd name="connsiteX48" fmla="*/ 1839489 w 7293968"/>
              <a:gd name="connsiteY48" fmla="*/ 2618215 h 4464600"/>
              <a:gd name="connsiteX49" fmla="*/ 1892243 w 7293968"/>
              <a:gd name="connsiteY49" fmla="*/ 2653384 h 4464600"/>
              <a:gd name="connsiteX50" fmla="*/ 1944997 w 7293968"/>
              <a:gd name="connsiteY50" fmla="*/ 2697346 h 4464600"/>
              <a:gd name="connsiteX51" fmla="*/ 1997751 w 7293968"/>
              <a:gd name="connsiteY51" fmla="*/ 2732515 h 4464600"/>
              <a:gd name="connsiteX52" fmla="*/ 2076882 w 7293968"/>
              <a:gd name="connsiteY52" fmla="*/ 2758892 h 4464600"/>
              <a:gd name="connsiteX53" fmla="*/ 2182389 w 7293968"/>
              <a:gd name="connsiteY53" fmla="*/ 2811646 h 4464600"/>
              <a:gd name="connsiteX54" fmla="*/ 2208766 w 7293968"/>
              <a:gd name="connsiteY54" fmla="*/ 2820438 h 4464600"/>
              <a:gd name="connsiteX55" fmla="*/ 2296689 w 7293968"/>
              <a:gd name="connsiteY55" fmla="*/ 2846815 h 4464600"/>
              <a:gd name="connsiteX56" fmla="*/ 2630797 w 7293968"/>
              <a:gd name="connsiteY56" fmla="*/ 2829230 h 4464600"/>
              <a:gd name="connsiteX57" fmla="*/ 2683551 w 7293968"/>
              <a:gd name="connsiteY57" fmla="*/ 2811646 h 4464600"/>
              <a:gd name="connsiteX58" fmla="*/ 2841812 w 7293968"/>
              <a:gd name="connsiteY58" fmla="*/ 2802854 h 4464600"/>
              <a:gd name="connsiteX59" fmla="*/ 3299012 w 7293968"/>
              <a:gd name="connsiteY59" fmla="*/ 2776477 h 4464600"/>
              <a:gd name="connsiteX60" fmla="*/ 3378143 w 7293968"/>
              <a:gd name="connsiteY60" fmla="*/ 2767684 h 4464600"/>
              <a:gd name="connsiteX61" fmla="*/ 4600274 w 7293968"/>
              <a:gd name="connsiteY61" fmla="*/ 2794061 h 4464600"/>
              <a:gd name="connsiteX62" fmla="*/ 4776120 w 7293968"/>
              <a:gd name="connsiteY62" fmla="*/ 2785269 h 4464600"/>
              <a:gd name="connsiteX63" fmla="*/ 4828874 w 7293968"/>
              <a:gd name="connsiteY63" fmla="*/ 2776477 h 4464600"/>
              <a:gd name="connsiteX64" fmla="*/ 4925589 w 7293968"/>
              <a:gd name="connsiteY64" fmla="*/ 2767684 h 4464600"/>
              <a:gd name="connsiteX65" fmla="*/ 5039889 w 7293968"/>
              <a:gd name="connsiteY65" fmla="*/ 2732515 h 4464600"/>
              <a:gd name="connsiteX66" fmla="*/ 5075059 w 7293968"/>
              <a:gd name="connsiteY66" fmla="*/ 2679761 h 4464600"/>
              <a:gd name="connsiteX67" fmla="*/ 5154189 w 7293968"/>
              <a:gd name="connsiteY67" fmla="*/ 2591838 h 4464600"/>
              <a:gd name="connsiteX68" fmla="*/ 5189359 w 7293968"/>
              <a:gd name="connsiteY68" fmla="*/ 2556669 h 4464600"/>
              <a:gd name="connsiteX69" fmla="*/ 5215736 w 7293968"/>
              <a:gd name="connsiteY69" fmla="*/ 2512707 h 4464600"/>
              <a:gd name="connsiteX70" fmla="*/ 5242112 w 7293968"/>
              <a:gd name="connsiteY70" fmla="*/ 2477538 h 4464600"/>
              <a:gd name="connsiteX71" fmla="*/ 5294866 w 7293968"/>
              <a:gd name="connsiteY71" fmla="*/ 2310484 h 4464600"/>
              <a:gd name="connsiteX72" fmla="*/ 5312451 w 7293968"/>
              <a:gd name="connsiteY72" fmla="*/ 2266523 h 4464600"/>
              <a:gd name="connsiteX73" fmla="*/ 5347620 w 7293968"/>
              <a:gd name="connsiteY73" fmla="*/ 2134638 h 4464600"/>
              <a:gd name="connsiteX74" fmla="*/ 5338828 w 7293968"/>
              <a:gd name="connsiteY74" fmla="*/ 1536761 h 4464600"/>
              <a:gd name="connsiteX75" fmla="*/ 5321243 w 7293968"/>
              <a:gd name="connsiteY75" fmla="*/ 1448838 h 4464600"/>
              <a:gd name="connsiteX76" fmla="*/ 5303659 w 7293968"/>
              <a:gd name="connsiteY76" fmla="*/ 1352123 h 4464600"/>
              <a:gd name="connsiteX77" fmla="*/ 5286074 w 7293968"/>
              <a:gd name="connsiteY77" fmla="*/ 1193861 h 4464600"/>
              <a:gd name="connsiteX78" fmla="*/ 5330036 w 7293968"/>
              <a:gd name="connsiteY78" fmla="*/ 631154 h 4464600"/>
              <a:gd name="connsiteX79" fmla="*/ 5558636 w 7293968"/>
              <a:gd name="connsiteY79" fmla="*/ 173954 h 4464600"/>
              <a:gd name="connsiteX80" fmla="*/ 5998251 w 7293968"/>
              <a:gd name="connsiteY80" fmla="*/ 24484 h 4464600"/>
              <a:gd name="connsiteX81" fmla="*/ 6578544 w 7293968"/>
              <a:gd name="connsiteY81" fmla="*/ 24484 h 4464600"/>
              <a:gd name="connsiteX82" fmla="*/ 6974197 w 7293968"/>
              <a:gd name="connsiteY82" fmla="*/ 261876 h 4464600"/>
              <a:gd name="connsiteX83" fmla="*/ 7290719 w 7293968"/>
              <a:gd name="connsiteY83" fmla="*/ 754246 h 4464600"/>
              <a:gd name="connsiteX84" fmla="*/ 7141251 w 7293968"/>
              <a:gd name="connsiteY84" fmla="*/ 1202654 h 4464600"/>
              <a:gd name="connsiteX85" fmla="*/ 7185213 w 7293968"/>
              <a:gd name="connsiteY85" fmla="*/ 1826908 h 4464600"/>
              <a:gd name="connsiteX86" fmla="*/ 7176419 w 7293968"/>
              <a:gd name="connsiteY86" fmla="*/ 2873191 h 4464600"/>
              <a:gd name="connsiteX87" fmla="*/ 7194005 w 7293968"/>
              <a:gd name="connsiteY87" fmla="*/ 3286430 h 4464600"/>
              <a:gd name="connsiteX88" fmla="*/ 6974197 w 7293968"/>
              <a:gd name="connsiteY88" fmla="*/ 3576577 h 4464600"/>
              <a:gd name="connsiteX89" fmla="*/ 6886274 w 7293968"/>
              <a:gd name="connsiteY89" fmla="*/ 3699669 h 4464600"/>
              <a:gd name="connsiteX90" fmla="*/ 6525789 w 7293968"/>
              <a:gd name="connsiteY90" fmla="*/ 4007400 h 4464600"/>
              <a:gd name="connsiteX91" fmla="*/ 6323566 w 7293968"/>
              <a:gd name="connsiteY91" fmla="*/ 4033777 h 4464600"/>
              <a:gd name="connsiteX92" fmla="*/ 6218059 w 7293968"/>
              <a:gd name="connsiteY92" fmla="*/ 4060154 h 4464600"/>
              <a:gd name="connsiteX93" fmla="*/ 6059797 w 7293968"/>
              <a:gd name="connsiteY93" fmla="*/ 4095323 h 4464600"/>
              <a:gd name="connsiteX94" fmla="*/ 5875159 w 7293968"/>
              <a:gd name="connsiteY94" fmla="*/ 4148077 h 4464600"/>
              <a:gd name="connsiteX95" fmla="*/ 5602597 w 7293968"/>
              <a:gd name="connsiteY95" fmla="*/ 4209623 h 4464600"/>
              <a:gd name="connsiteX96" fmla="*/ 5497089 w 7293968"/>
              <a:gd name="connsiteY96" fmla="*/ 4244792 h 4464600"/>
              <a:gd name="connsiteX97" fmla="*/ 5259697 w 7293968"/>
              <a:gd name="connsiteY97" fmla="*/ 4297546 h 4464600"/>
              <a:gd name="connsiteX98" fmla="*/ 5136605 w 7293968"/>
              <a:gd name="connsiteY98" fmla="*/ 4332715 h 4464600"/>
              <a:gd name="connsiteX99" fmla="*/ 5031097 w 7293968"/>
              <a:gd name="connsiteY99" fmla="*/ 4359092 h 4464600"/>
              <a:gd name="connsiteX100" fmla="*/ 4793705 w 7293968"/>
              <a:gd name="connsiteY100" fmla="*/ 4429430 h 4464600"/>
              <a:gd name="connsiteX101" fmla="*/ 4529936 w 7293968"/>
              <a:gd name="connsiteY101" fmla="*/ 4464600 h 4464600"/>
              <a:gd name="connsiteX102" fmla="*/ 4063943 w 7293968"/>
              <a:gd name="connsiteY102" fmla="*/ 4438223 h 4464600"/>
              <a:gd name="connsiteX103" fmla="*/ 3624328 w 7293968"/>
              <a:gd name="connsiteY103" fmla="*/ 4429430 h 4464600"/>
              <a:gd name="connsiteX104" fmla="*/ 3316597 w 7293968"/>
              <a:gd name="connsiteY104" fmla="*/ 4394261 h 4464600"/>
              <a:gd name="connsiteX105" fmla="*/ 3228674 w 7293968"/>
              <a:gd name="connsiteY105" fmla="*/ 4385469 h 4464600"/>
              <a:gd name="connsiteX106" fmla="*/ 3149543 w 7293968"/>
              <a:gd name="connsiteY106" fmla="*/ 4376677 h 4464600"/>
              <a:gd name="connsiteX107" fmla="*/ 2991282 w 7293968"/>
              <a:gd name="connsiteY107" fmla="*/ 4367884 h 4464600"/>
              <a:gd name="connsiteX108" fmla="*/ 2771474 w 7293968"/>
              <a:gd name="connsiteY108" fmla="*/ 4350300 h 4464600"/>
              <a:gd name="connsiteX109" fmla="*/ 2630797 w 7293968"/>
              <a:gd name="connsiteY109" fmla="*/ 4332715 h 4464600"/>
              <a:gd name="connsiteX110" fmla="*/ 2437366 w 7293968"/>
              <a:gd name="connsiteY110" fmla="*/ 4306338 h 4464600"/>
              <a:gd name="connsiteX111" fmla="*/ 2305482 w 7293968"/>
              <a:gd name="connsiteY111" fmla="*/ 4288754 h 4464600"/>
              <a:gd name="connsiteX112" fmla="*/ 2147220 w 7293968"/>
              <a:gd name="connsiteY112" fmla="*/ 4271169 h 4464600"/>
              <a:gd name="connsiteX113" fmla="*/ 2006543 w 7293968"/>
              <a:gd name="connsiteY113" fmla="*/ 4253584 h 4464600"/>
              <a:gd name="connsiteX114" fmla="*/ 1927412 w 7293968"/>
              <a:gd name="connsiteY114" fmla="*/ 4244792 h 4464600"/>
              <a:gd name="connsiteX115" fmla="*/ 1874659 w 7293968"/>
              <a:gd name="connsiteY115" fmla="*/ 4236000 h 4464600"/>
              <a:gd name="connsiteX116" fmla="*/ 1751566 w 7293968"/>
              <a:gd name="connsiteY116" fmla="*/ 4218415 h 4464600"/>
              <a:gd name="connsiteX117" fmla="*/ 1698812 w 7293968"/>
              <a:gd name="connsiteY117" fmla="*/ 4209623 h 4464600"/>
              <a:gd name="connsiteX118" fmla="*/ 1654851 w 7293968"/>
              <a:gd name="connsiteY118" fmla="*/ 4200830 h 4464600"/>
              <a:gd name="connsiteX119" fmla="*/ 1549343 w 7293968"/>
              <a:gd name="connsiteY119" fmla="*/ 4183246 h 4464600"/>
              <a:gd name="connsiteX120" fmla="*/ 1399874 w 7293968"/>
              <a:gd name="connsiteY120" fmla="*/ 4148077 h 4464600"/>
              <a:gd name="connsiteX121" fmla="*/ 1294366 w 7293968"/>
              <a:gd name="connsiteY121" fmla="*/ 4121700 h 4464600"/>
              <a:gd name="connsiteX122" fmla="*/ 1153689 w 7293968"/>
              <a:gd name="connsiteY122" fmla="*/ 4086530 h 4464600"/>
              <a:gd name="connsiteX123" fmla="*/ 986636 w 7293968"/>
              <a:gd name="connsiteY123" fmla="*/ 4068946 h 4464600"/>
              <a:gd name="connsiteX124" fmla="*/ 828374 w 7293968"/>
              <a:gd name="connsiteY124" fmla="*/ 4007400 h 4464600"/>
              <a:gd name="connsiteX125" fmla="*/ 749243 w 7293968"/>
              <a:gd name="connsiteY125" fmla="*/ 3981023 h 4464600"/>
              <a:gd name="connsiteX126" fmla="*/ 678905 w 7293968"/>
              <a:gd name="connsiteY126" fmla="*/ 3954646 h 4464600"/>
              <a:gd name="connsiteX127" fmla="*/ 626151 w 7293968"/>
              <a:gd name="connsiteY127" fmla="*/ 3937061 h 4464600"/>
              <a:gd name="connsiteX128" fmla="*/ 573397 w 7293968"/>
              <a:gd name="connsiteY128" fmla="*/ 3910684 h 4464600"/>
              <a:gd name="connsiteX129" fmla="*/ 529436 w 7293968"/>
              <a:gd name="connsiteY129" fmla="*/ 3893100 h 4464600"/>
              <a:gd name="connsiteX130" fmla="*/ 362382 w 7293968"/>
              <a:gd name="connsiteY130" fmla="*/ 3761215 h 4464600"/>
              <a:gd name="connsiteX131" fmla="*/ 160158 w 7293968"/>
              <a:gd name="connsiteY131" fmla="*/ 3304015 h 4464600"/>
              <a:gd name="connsiteX132" fmla="*/ 1897 w 7293968"/>
              <a:gd name="connsiteY132" fmla="*/ 2635799 h 4464600"/>
              <a:gd name="connsiteX0" fmla="*/ 1897 w 7205682"/>
              <a:gd name="connsiteY0" fmla="*/ 2635799 h 4464600"/>
              <a:gd name="connsiteX1" fmla="*/ 72236 w 7205682"/>
              <a:gd name="connsiteY1" fmla="*/ 1475215 h 4464600"/>
              <a:gd name="connsiteX2" fmla="*/ 63443 w 7205682"/>
              <a:gd name="connsiteY2" fmla="*/ 1378500 h 4464600"/>
              <a:gd name="connsiteX3" fmla="*/ 72236 w 7205682"/>
              <a:gd name="connsiteY3" fmla="*/ 1053184 h 4464600"/>
              <a:gd name="connsiteX4" fmla="*/ 81028 w 7205682"/>
              <a:gd name="connsiteY4" fmla="*/ 956469 h 4464600"/>
              <a:gd name="connsiteX5" fmla="*/ 98612 w 7205682"/>
              <a:gd name="connsiteY5" fmla="*/ 903715 h 4464600"/>
              <a:gd name="connsiteX6" fmla="*/ 142574 w 7205682"/>
              <a:gd name="connsiteY6" fmla="*/ 807000 h 4464600"/>
              <a:gd name="connsiteX7" fmla="*/ 177743 w 7205682"/>
              <a:gd name="connsiteY7" fmla="*/ 719077 h 4464600"/>
              <a:gd name="connsiteX8" fmla="*/ 204120 w 7205682"/>
              <a:gd name="connsiteY8" fmla="*/ 666323 h 4464600"/>
              <a:gd name="connsiteX9" fmla="*/ 221705 w 7205682"/>
              <a:gd name="connsiteY9" fmla="*/ 613569 h 4464600"/>
              <a:gd name="connsiteX10" fmla="*/ 327212 w 7205682"/>
              <a:gd name="connsiteY10" fmla="*/ 428930 h 4464600"/>
              <a:gd name="connsiteX11" fmla="*/ 397551 w 7205682"/>
              <a:gd name="connsiteY11" fmla="*/ 349800 h 4464600"/>
              <a:gd name="connsiteX12" fmla="*/ 450305 w 7205682"/>
              <a:gd name="connsiteY12" fmla="*/ 305838 h 4464600"/>
              <a:gd name="connsiteX13" fmla="*/ 529436 w 7205682"/>
              <a:gd name="connsiteY13" fmla="*/ 244292 h 4464600"/>
              <a:gd name="connsiteX14" fmla="*/ 564605 w 7205682"/>
              <a:gd name="connsiteY14" fmla="*/ 235500 h 4464600"/>
              <a:gd name="connsiteX15" fmla="*/ 626151 w 7205682"/>
              <a:gd name="connsiteY15" fmla="*/ 209123 h 4464600"/>
              <a:gd name="connsiteX16" fmla="*/ 670112 w 7205682"/>
              <a:gd name="connsiteY16" fmla="*/ 191538 h 4464600"/>
              <a:gd name="connsiteX17" fmla="*/ 722866 w 7205682"/>
              <a:gd name="connsiteY17" fmla="*/ 182746 h 4464600"/>
              <a:gd name="connsiteX18" fmla="*/ 775620 w 7205682"/>
              <a:gd name="connsiteY18" fmla="*/ 165161 h 4464600"/>
              <a:gd name="connsiteX19" fmla="*/ 854751 w 7205682"/>
              <a:gd name="connsiteY19" fmla="*/ 147577 h 4464600"/>
              <a:gd name="connsiteX20" fmla="*/ 942674 w 7205682"/>
              <a:gd name="connsiteY20" fmla="*/ 129992 h 4464600"/>
              <a:gd name="connsiteX21" fmla="*/ 1013012 w 7205682"/>
              <a:gd name="connsiteY21" fmla="*/ 112407 h 4464600"/>
              <a:gd name="connsiteX22" fmla="*/ 1109728 w 7205682"/>
              <a:gd name="connsiteY22" fmla="*/ 138784 h 4464600"/>
              <a:gd name="connsiteX23" fmla="*/ 1136105 w 7205682"/>
              <a:gd name="connsiteY23" fmla="*/ 156369 h 4464600"/>
              <a:gd name="connsiteX24" fmla="*/ 1224028 w 7205682"/>
              <a:gd name="connsiteY24" fmla="*/ 173954 h 4464600"/>
              <a:gd name="connsiteX25" fmla="*/ 1320743 w 7205682"/>
              <a:gd name="connsiteY25" fmla="*/ 209123 h 4464600"/>
              <a:gd name="connsiteX26" fmla="*/ 1373497 w 7205682"/>
              <a:gd name="connsiteY26" fmla="*/ 226707 h 4464600"/>
              <a:gd name="connsiteX27" fmla="*/ 1443836 w 7205682"/>
              <a:gd name="connsiteY27" fmla="*/ 253084 h 4464600"/>
              <a:gd name="connsiteX28" fmla="*/ 1505382 w 7205682"/>
              <a:gd name="connsiteY28" fmla="*/ 305838 h 4464600"/>
              <a:gd name="connsiteX29" fmla="*/ 1531759 w 7205682"/>
              <a:gd name="connsiteY29" fmla="*/ 341007 h 4464600"/>
              <a:gd name="connsiteX30" fmla="*/ 1558136 w 7205682"/>
              <a:gd name="connsiteY30" fmla="*/ 428930 h 4464600"/>
              <a:gd name="connsiteX31" fmla="*/ 1566928 w 7205682"/>
              <a:gd name="connsiteY31" fmla="*/ 481684 h 4464600"/>
              <a:gd name="connsiteX32" fmla="*/ 1593305 w 7205682"/>
              <a:gd name="connsiteY32" fmla="*/ 587192 h 4464600"/>
              <a:gd name="connsiteX33" fmla="*/ 1593305 w 7205682"/>
              <a:gd name="connsiteY33" fmla="*/ 1000430 h 4464600"/>
              <a:gd name="connsiteX34" fmla="*/ 1584512 w 7205682"/>
              <a:gd name="connsiteY34" fmla="*/ 1782946 h 4464600"/>
              <a:gd name="connsiteX35" fmla="*/ 1593305 w 7205682"/>
              <a:gd name="connsiteY35" fmla="*/ 1923623 h 4464600"/>
              <a:gd name="connsiteX36" fmla="*/ 1602097 w 7205682"/>
              <a:gd name="connsiteY36" fmla="*/ 1950000 h 4464600"/>
              <a:gd name="connsiteX37" fmla="*/ 1619682 w 7205682"/>
              <a:gd name="connsiteY37" fmla="*/ 2108261 h 4464600"/>
              <a:gd name="connsiteX38" fmla="*/ 1646059 w 7205682"/>
              <a:gd name="connsiteY38" fmla="*/ 2169807 h 4464600"/>
              <a:gd name="connsiteX39" fmla="*/ 1654851 w 7205682"/>
              <a:gd name="connsiteY39" fmla="*/ 2204977 h 4464600"/>
              <a:gd name="connsiteX40" fmla="*/ 1672436 w 7205682"/>
              <a:gd name="connsiteY40" fmla="*/ 2257730 h 4464600"/>
              <a:gd name="connsiteX41" fmla="*/ 1681228 w 7205682"/>
              <a:gd name="connsiteY41" fmla="*/ 2284107 h 4464600"/>
              <a:gd name="connsiteX42" fmla="*/ 1698812 w 7205682"/>
              <a:gd name="connsiteY42" fmla="*/ 2319277 h 4464600"/>
              <a:gd name="connsiteX43" fmla="*/ 1707605 w 7205682"/>
              <a:gd name="connsiteY43" fmla="*/ 2372030 h 4464600"/>
              <a:gd name="connsiteX44" fmla="*/ 1725189 w 7205682"/>
              <a:gd name="connsiteY44" fmla="*/ 2415992 h 4464600"/>
              <a:gd name="connsiteX45" fmla="*/ 1733982 w 7205682"/>
              <a:gd name="connsiteY45" fmla="*/ 2442369 h 4464600"/>
              <a:gd name="connsiteX46" fmla="*/ 1769151 w 7205682"/>
              <a:gd name="connsiteY46" fmla="*/ 2539084 h 4464600"/>
              <a:gd name="connsiteX47" fmla="*/ 1821905 w 7205682"/>
              <a:gd name="connsiteY47" fmla="*/ 2591838 h 4464600"/>
              <a:gd name="connsiteX48" fmla="*/ 1839489 w 7205682"/>
              <a:gd name="connsiteY48" fmla="*/ 2618215 h 4464600"/>
              <a:gd name="connsiteX49" fmla="*/ 1892243 w 7205682"/>
              <a:gd name="connsiteY49" fmla="*/ 2653384 h 4464600"/>
              <a:gd name="connsiteX50" fmla="*/ 1944997 w 7205682"/>
              <a:gd name="connsiteY50" fmla="*/ 2697346 h 4464600"/>
              <a:gd name="connsiteX51" fmla="*/ 1997751 w 7205682"/>
              <a:gd name="connsiteY51" fmla="*/ 2732515 h 4464600"/>
              <a:gd name="connsiteX52" fmla="*/ 2076882 w 7205682"/>
              <a:gd name="connsiteY52" fmla="*/ 2758892 h 4464600"/>
              <a:gd name="connsiteX53" fmla="*/ 2182389 w 7205682"/>
              <a:gd name="connsiteY53" fmla="*/ 2811646 h 4464600"/>
              <a:gd name="connsiteX54" fmla="*/ 2208766 w 7205682"/>
              <a:gd name="connsiteY54" fmla="*/ 2820438 h 4464600"/>
              <a:gd name="connsiteX55" fmla="*/ 2296689 w 7205682"/>
              <a:gd name="connsiteY55" fmla="*/ 2846815 h 4464600"/>
              <a:gd name="connsiteX56" fmla="*/ 2630797 w 7205682"/>
              <a:gd name="connsiteY56" fmla="*/ 2829230 h 4464600"/>
              <a:gd name="connsiteX57" fmla="*/ 2683551 w 7205682"/>
              <a:gd name="connsiteY57" fmla="*/ 2811646 h 4464600"/>
              <a:gd name="connsiteX58" fmla="*/ 2841812 w 7205682"/>
              <a:gd name="connsiteY58" fmla="*/ 2802854 h 4464600"/>
              <a:gd name="connsiteX59" fmla="*/ 3299012 w 7205682"/>
              <a:gd name="connsiteY59" fmla="*/ 2776477 h 4464600"/>
              <a:gd name="connsiteX60" fmla="*/ 3378143 w 7205682"/>
              <a:gd name="connsiteY60" fmla="*/ 2767684 h 4464600"/>
              <a:gd name="connsiteX61" fmla="*/ 4600274 w 7205682"/>
              <a:gd name="connsiteY61" fmla="*/ 2794061 h 4464600"/>
              <a:gd name="connsiteX62" fmla="*/ 4776120 w 7205682"/>
              <a:gd name="connsiteY62" fmla="*/ 2785269 h 4464600"/>
              <a:gd name="connsiteX63" fmla="*/ 4828874 w 7205682"/>
              <a:gd name="connsiteY63" fmla="*/ 2776477 h 4464600"/>
              <a:gd name="connsiteX64" fmla="*/ 4925589 w 7205682"/>
              <a:gd name="connsiteY64" fmla="*/ 2767684 h 4464600"/>
              <a:gd name="connsiteX65" fmla="*/ 5039889 w 7205682"/>
              <a:gd name="connsiteY65" fmla="*/ 2732515 h 4464600"/>
              <a:gd name="connsiteX66" fmla="*/ 5075059 w 7205682"/>
              <a:gd name="connsiteY66" fmla="*/ 2679761 h 4464600"/>
              <a:gd name="connsiteX67" fmla="*/ 5154189 w 7205682"/>
              <a:gd name="connsiteY67" fmla="*/ 2591838 h 4464600"/>
              <a:gd name="connsiteX68" fmla="*/ 5189359 w 7205682"/>
              <a:gd name="connsiteY68" fmla="*/ 2556669 h 4464600"/>
              <a:gd name="connsiteX69" fmla="*/ 5215736 w 7205682"/>
              <a:gd name="connsiteY69" fmla="*/ 2512707 h 4464600"/>
              <a:gd name="connsiteX70" fmla="*/ 5242112 w 7205682"/>
              <a:gd name="connsiteY70" fmla="*/ 2477538 h 4464600"/>
              <a:gd name="connsiteX71" fmla="*/ 5294866 w 7205682"/>
              <a:gd name="connsiteY71" fmla="*/ 2310484 h 4464600"/>
              <a:gd name="connsiteX72" fmla="*/ 5312451 w 7205682"/>
              <a:gd name="connsiteY72" fmla="*/ 2266523 h 4464600"/>
              <a:gd name="connsiteX73" fmla="*/ 5347620 w 7205682"/>
              <a:gd name="connsiteY73" fmla="*/ 2134638 h 4464600"/>
              <a:gd name="connsiteX74" fmla="*/ 5338828 w 7205682"/>
              <a:gd name="connsiteY74" fmla="*/ 1536761 h 4464600"/>
              <a:gd name="connsiteX75" fmla="*/ 5321243 w 7205682"/>
              <a:gd name="connsiteY75" fmla="*/ 1448838 h 4464600"/>
              <a:gd name="connsiteX76" fmla="*/ 5303659 w 7205682"/>
              <a:gd name="connsiteY76" fmla="*/ 1352123 h 4464600"/>
              <a:gd name="connsiteX77" fmla="*/ 5286074 w 7205682"/>
              <a:gd name="connsiteY77" fmla="*/ 1193861 h 4464600"/>
              <a:gd name="connsiteX78" fmla="*/ 5330036 w 7205682"/>
              <a:gd name="connsiteY78" fmla="*/ 631154 h 4464600"/>
              <a:gd name="connsiteX79" fmla="*/ 5558636 w 7205682"/>
              <a:gd name="connsiteY79" fmla="*/ 173954 h 4464600"/>
              <a:gd name="connsiteX80" fmla="*/ 5998251 w 7205682"/>
              <a:gd name="connsiteY80" fmla="*/ 24484 h 4464600"/>
              <a:gd name="connsiteX81" fmla="*/ 6578544 w 7205682"/>
              <a:gd name="connsiteY81" fmla="*/ 24484 h 4464600"/>
              <a:gd name="connsiteX82" fmla="*/ 6974197 w 7205682"/>
              <a:gd name="connsiteY82" fmla="*/ 261876 h 4464600"/>
              <a:gd name="connsiteX83" fmla="*/ 7123666 w 7205682"/>
              <a:gd name="connsiteY83" fmla="*/ 763038 h 4464600"/>
              <a:gd name="connsiteX84" fmla="*/ 7141251 w 7205682"/>
              <a:gd name="connsiteY84" fmla="*/ 1202654 h 4464600"/>
              <a:gd name="connsiteX85" fmla="*/ 7185213 w 7205682"/>
              <a:gd name="connsiteY85" fmla="*/ 1826908 h 4464600"/>
              <a:gd name="connsiteX86" fmla="*/ 7176419 w 7205682"/>
              <a:gd name="connsiteY86" fmla="*/ 2873191 h 4464600"/>
              <a:gd name="connsiteX87" fmla="*/ 7194005 w 7205682"/>
              <a:gd name="connsiteY87" fmla="*/ 3286430 h 4464600"/>
              <a:gd name="connsiteX88" fmla="*/ 6974197 w 7205682"/>
              <a:gd name="connsiteY88" fmla="*/ 3576577 h 4464600"/>
              <a:gd name="connsiteX89" fmla="*/ 6886274 w 7205682"/>
              <a:gd name="connsiteY89" fmla="*/ 3699669 h 4464600"/>
              <a:gd name="connsiteX90" fmla="*/ 6525789 w 7205682"/>
              <a:gd name="connsiteY90" fmla="*/ 4007400 h 4464600"/>
              <a:gd name="connsiteX91" fmla="*/ 6323566 w 7205682"/>
              <a:gd name="connsiteY91" fmla="*/ 4033777 h 4464600"/>
              <a:gd name="connsiteX92" fmla="*/ 6218059 w 7205682"/>
              <a:gd name="connsiteY92" fmla="*/ 4060154 h 4464600"/>
              <a:gd name="connsiteX93" fmla="*/ 6059797 w 7205682"/>
              <a:gd name="connsiteY93" fmla="*/ 4095323 h 4464600"/>
              <a:gd name="connsiteX94" fmla="*/ 5875159 w 7205682"/>
              <a:gd name="connsiteY94" fmla="*/ 4148077 h 4464600"/>
              <a:gd name="connsiteX95" fmla="*/ 5602597 w 7205682"/>
              <a:gd name="connsiteY95" fmla="*/ 4209623 h 4464600"/>
              <a:gd name="connsiteX96" fmla="*/ 5497089 w 7205682"/>
              <a:gd name="connsiteY96" fmla="*/ 4244792 h 4464600"/>
              <a:gd name="connsiteX97" fmla="*/ 5259697 w 7205682"/>
              <a:gd name="connsiteY97" fmla="*/ 4297546 h 4464600"/>
              <a:gd name="connsiteX98" fmla="*/ 5136605 w 7205682"/>
              <a:gd name="connsiteY98" fmla="*/ 4332715 h 4464600"/>
              <a:gd name="connsiteX99" fmla="*/ 5031097 w 7205682"/>
              <a:gd name="connsiteY99" fmla="*/ 4359092 h 4464600"/>
              <a:gd name="connsiteX100" fmla="*/ 4793705 w 7205682"/>
              <a:gd name="connsiteY100" fmla="*/ 4429430 h 4464600"/>
              <a:gd name="connsiteX101" fmla="*/ 4529936 w 7205682"/>
              <a:gd name="connsiteY101" fmla="*/ 4464600 h 4464600"/>
              <a:gd name="connsiteX102" fmla="*/ 4063943 w 7205682"/>
              <a:gd name="connsiteY102" fmla="*/ 4438223 h 4464600"/>
              <a:gd name="connsiteX103" fmla="*/ 3624328 w 7205682"/>
              <a:gd name="connsiteY103" fmla="*/ 4429430 h 4464600"/>
              <a:gd name="connsiteX104" fmla="*/ 3316597 w 7205682"/>
              <a:gd name="connsiteY104" fmla="*/ 4394261 h 4464600"/>
              <a:gd name="connsiteX105" fmla="*/ 3228674 w 7205682"/>
              <a:gd name="connsiteY105" fmla="*/ 4385469 h 4464600"/>
              <a:gd name="connsiteX106" fmla="*/ 3149543 w 7205682"/>
              <a:gd name="connsiteY106" fmla="*/ 4376677 h 4464600"/>
              <a:gd name="connsiteX107" fmla="*/ 2991282 w 7205682"/>
              <a:gd name="connsiteY107" fmla="*/ 4367884 h 4464600"/>
              <a:gd name="connsiteX108" fmla="*/ 2771474 w 7205682"/>
              <a:gd name="connsiteY108" fmla="*/ 4350300 h 4464600"/>
              <a:gd name="connsiteX109" fmla="*/ 2630797 w 7205682"/>
              <a:gd name="connsiteY109" fmla="*/ 4332715 h 4464600"/>
              <a:gd name="connsiteX110" fmla="*/ 2437366 w 7205682"/>
              <a:gd name="connsiteY110" fmla="*/ 4306338 h 4464600"/>
              <a:gd name="connsiteX111" fmla="*/ 2305482 w 7205682"/>
              <a:gd name="connsiteY111" fmla="*/ 4288754 h 4464600"/>
              <a:gd name="connsiteX112" fmla="*/ 2147220 w 7205682"/>
              <a:gd name="connsiteY112" fmla="*/ 4271169 h 4464600"/>
              <a:gd name="connsiteX113" fmla="*/ 2006543 w 7205682"/>
              <a:gd name="connsiteY113" fmla="*/ 4253584 h 4464600"/>
              <a:gd name="connsiteX114" fmla="*/ 1927412 w 7205682"/>
              <a:gd name="connsiteY114" fmla="*/ 4244792 h 4464600"/>
              <a:gd name="connsiteX115" fmla="*/ 1874659 w 7205682"/>
              <a:gd name="connsiteY115" fmla="*/ 4236000 h 4464600"/>
              <a:gd name="connsiteX116" fmla="*/ 1751566 w 7205682"/>
              <a:gd name="connsiteY116" fmla="*/ 4218415 h 4464600"/>
              <a:gd name="connsiteX117" fmla="*/ 1698812 w 7205682"/>
              <a:gd name="connsiteY117" fmla="*/ 4209623 h 4464600"/>
              <a:gd name="connsiteX118" fmla="*/ 1654851 w 7205682"/>
              <a:gd name="connsiteY118" fmla="*/ 4200830 h 4464600"/>
              <a:gd name="connsiteX119" fmla="*/ 1549343 w 7205682"/>
              <a:gd name="connsiteY119" fmla="*/ 4183246 h 4464600"/>
              <a:gd name="connsiteX120" fmla="*/ 1399874 w 7205682"/>
              <a:gd name="connsiteY120" fmla="*/ 4148077 h 4464600"/>
              <a:gd name="connsiteX121" fmla="*/ 1294366 w 7205682"/>
              <a:gd name="connsiteY121" fmla="*/ 4121700 h 4464600"/>
              <a:gd name="connsiteX122" fmla="*/ 1153689 w 7205682"/>
              <a:gd name="connsiteY122" fmla="*/ 4086530 h 4464600"/>
              <a:gd name="connsiteX123" fmla="*/ 986636 w 7205682"/>
              <a:gd name="connsiteY123" fmla="*/ 4068946 h 4464600"/>
              <a:gd name="connsiteX124" fmla="*/ 828374 w 7205682"/>
              <a:gd name="connsiteY124" fmla="*/ 4007400 h 4464600"/>
              <a:gd name="connsiteX125" fmla="*/ 749243 w 7205682"/>
              <a:gd name="connsiteY125" fmla="*/ 3981023 h 4464600"/>
              <a:gd name="connsiteX126" fmla="*/ 678905 w 7205682"/>
              <a:gd name="connsiteY126" fmla="*/ 3954646 h 4464600"/>
              <a:gd name="connsiteX127" fmla="*/ 626151 w 7205682"/>
              <a:gd name="connsiteY127" fmla="*/ 3937061 h 4464600"/>
              <a:gd name="connsiteX128" fmla="*/ 573397 w 7205682"/>
              <a:gd name="connsiteY128" fmla="*/ 3910684 h 4464600"/>
              <a:gd name="connsiteX129" fmla="*/ 529436 w 7205682"/>
              <a:gd name="connsiteY129" fmla="*/ 3893100 h 4464600"/>
              <a:gd name="connsiteX130" fmla="*/ 362382 w 7205682"/>
              <a:gd name="connsiteY130" fmla="*/ 3761215 h 4464600"/>
              <a:gd name="connsiteX131" fmla="*/ 160158 w 7205682"/>
              <a:gd name="connsiteY131" fmla="*/ 3304015 h 4464600"/>
              <a:gd name="connsiteX132" fmla="*/ 1897 w 7205682"/>
              <a:gd name="connsiteY132" fmla="*/ 2635799 h 4464600"/>
              <a:gd name="connsiteX0" fmla="*/ 1897 w 7191806"/>
              <a:gd name="connsiteY0" fmla="*/ 2635799 h 4464600"/>
              <a:gd name="connsiteX1" fmla="*/ 72236 w 7191806"/>
              <a:gd name="connsiteY1" fmla="*/ 1475215 h 4464600"/>
              <a:gd name="connsiteX2" fmla="*/ 63443 w 7191806"/>
              <a:gd name="connsiteY2" fmla="*/ 1378500 h 4464600"/>
              <a:gd name="connsiteX3" fmla="*/ 72236 w 7191806"/>
              <a:gd name="connsiteY3" fmla="*/ 1053184 h 4464600"/>
              <a:gd name="connsiteX4" fmla="*/ 81028 w 7191806"/>
              <a:gd name="connsiteY4" fmla="*/ 956469 h 4464600"/>
              <a:gd name="connsiteX5" fmla="*/ 98612 w 7191806"/>
              <a:gd name="connsiteY5" fmla="*/ 903715 h 4464600"/>
              <a:gd name="connsiteX6" fmla="*/ 142574 w 7191806"/>
              <a:gd name="connsiteY6" fmla="*/ 807000 h 4464600"/>
              <a:gd name="connsiteX7" fmla="*/ 177743 w 7191806"/>
              <a:gd name="connsiteY7" fmla="*/ 719077 h 4464600"/>
              <a:gd name="connsiteX8" fmla="*/ 204120 w 7191806"/>
              <a:gd name="connsiteY8" fmla="*/ 666323 h 4464600"/>
              <a:gd name="connsiteX9" fmla="*/ 221705 w 7191806"/>
              <a:gd name="connsiteY9" fmla="*/ 613569 h 4464600"/>
              <a:gd name="connsiteX10" fmla="*/ 327212 w 7191806"/>
              <a:gd name="connsiteY10" fmla="*/ 428930 h 4464600"/>
              <a:gd name="connsiteX11" fmla="*/ 397551 w 7191806"/>
              <a:gd name="connsiteY11" fmla="*/ 349800 h 4464600"/>
              <a:gd name="connsiteX12" fmla="*/ 450305 w 7191806"/>
              <a:gd name="connsiteY12" fmla="*/ 305838 h 4464600"/>
              <a:gd name="connsiteX13" fmla="*/ 529436 w 7191806"/>
              <a:gd name="connsiteY13" fmla="*/ 244292 h 4464600"/>
              <a:gd name="connsiteX14" fmla="*/ 564605 w 7191806"/>
              <a:gd name="connsiteY14" fmla="*/ 235500 h 4464600"/>
              <a:gd name="connsiteX15" fmla="*/ 626151 w 7191806"/>
              <a:gd name="connsiteY15" fmla="*/ 209123 h 4464600"/>
              <a:gd name="connsiteX16" fmla="*/ 670112 w 7191806"/>
              <a:gd name="connsiteY16" fmla="*/ 191538 h 4464600"/>
              <a:gd name="connsiteX17" fmla="*/ 722866 w 7191806"/>
              <a:gd name="connsiteY17" fmla="*/ 182746 h 4464600"/>
              <a:gd name="connsiteX18" fmla="*/ 775620 w 7191806"/>
              <a:gd name="connsiteY18" fmla="*/ 165161 h 4464600"/>
              <a:gd name="connsiteX19" fmla="*/ 854751 w 7191806"/>
              <a:gd name="connsiteY19" fmla="*/ 147577 h 4464600"/>
              <a:gd name="connsiteX20" fmla="*/ 942674 w 7191806"/>
              <a:gd name="connsiteY20" fmla="*/ 129992 h 4464600"/>
              <a:gd name="connsiteX21" fmla="*/ 1013012 w 7191806"/>
              <a:gd name="connsiteY21" fmla="*/ 112407 h 4464600"/>
              <a:gd name="connsiteX22" fmla="*/ 1109728 w 7191806"/>
              <a:gd name="connsiteY22" fmla="*/ 138784 h 4464600"/>
              <a:gd name="connsiteX23" fmla="*/ 1136105 w 7191806"/>
              <a:gd name="connsiteY23" fmla="*/ 156369 h 4464600"/>
              <a:gd name="connsiteX24" fmla="*/ 1224028 w 7191806"/>
              <a:gd name="connsiteY24" fmla="*/ 173954 h 4464600"/>
              <a:gd name="connsiteX25" fmla="*/ 1320743 w 7191806"/>
              <a:gd name="connsiteY25" fmla="*/ 209123 h 4464600"/>
              <a:gd name="connsiteX26" fmla="*/ 1373497 w 7191806"/>
              <a:gd name="connsiteY26" fmla="*/ 226707 h 4464600"/>
              <a:gd name="connsiteX27" fmla="*/ 1443836 w 7191806"/>
              <a:gd name="connsiteY27" fmla="*/ 253084 h 4464600"/>
              <a:gd name="connsiteX28" fmla="*/ 1505382 w 7191806"/>
              <a:gd name="connsiteY28" fmla="*/ 305838 h 4464600"/>
              <a:gd name="connsiteX29" fmla="*/ 1531759 w 7191806"/>
              <a:gd name="connsiteY29" fmla="*/ 341007 h 4464600"/>
              <a:gd name="connsiteX30" fmla="*/ 1558136 w 7191806"/>
              <a:gd name="connsiteY30" fmla="*/ 428930 h 4464600"/>
              <a:gd name="connsiteX31" fmla="*/ 1566928 w 7191806"/>
              <a:gd name="connsiteY31" fmla="*/ 481684 h 4464600"/>
              <a:gd name="connsiteX32" fmla="*/ 1593305 w 7191806"/>
              <a:gd name="connsiteY32" fmla="*/ 587192 h 4464600"/>
              <a:gd name="connsiteX33" fmla="*/ 1593305 w 7191806"/>
              <a:gd name="connsiteY33" fmla="*/ 1000430 h 4464600"/>
              <a:gd name="connsiteX34" fmla="*/ 1584512 w 7191806"/>
              <a:gd name="connsiteY34" fmla="*/ 1782946 h 4464600"/>
              <a:gd name="connsiteX35" fmla="*/ 1593305 w 7191806"/>
              <a:gd name="connsiteY35" fmla="*/ 1923623 h 4464600"/>
              <a:gd name="connsiteX36" fmla="*/ 1602097 w 7191806"/>
              <a:gd name="connsiteY36" fmla="*/ 1950000 h 4464600"/>
              <a:gd name="connsiteX37" fmla="*/ 1619682 w 7191806"/>
              <a:gd name="connsiteY37" fmla="*/ 2108261 h 4464600"/>
              <a:gd name="connsiteX38" fmla="*/ 1646059 w 7191806"/>
              <a:gd name="connsiteY38" fmla="*/ 2169807 h 4464600"/>
              <a:gd name="connsiteX39" fmla="*/ 1654851 w 7191806"/>
              <a:gd name="connsiteY39" fmla="*/ 2204977 h 4464600"/>
              <a:gd name="connsiteX40" fmla="*/ 1672436 w 7191806"/>
              <a:gd name="connsiteY40" fmla="*/ 2257730 h 4464600"/>
              <a:gd name="connsiteX41" fmla="*/ 1681228 w 7191806"/>
              <a:gd name="connsiteY41" fmla="*/ 2284107 h 4464600"/>
              <a:gd name="connsiteX42" fmla="*/ 1698812 w 7191806"/>
              <a:gd name="connsiteY42" fmla="*/ 2319277 h 4464600"/>
              <a:gd name="connsiteX43" fmla="*/ 1707605 w 7191806"/>
              <a:gd name="connsiteY43" fmla="*/ 2372030 h 4464600"/>
              <a:gd name="connsiteX44" fmla="*/ 1725189 w 7191806"/>
              <a:gd name="connsiteY44" fmla="*/ 2415992 h 4464600"/>
              <a:gd name="connsiteX45" fmla="*/ 1733982 w 7191806"/>
              <a:gd name="connsiteY45" fmla="*/ 2442369 h 4464600"/>
              <a:gd name="connsiteX46" fmla="*/ 1769151 w 7191806"/>
              <a:gd name="connsiteY46" fmla="*/ 2539084 h 4464600"/>
              <a:gd name="connsiteX47" fmla="*/ 1821905 w 7191806"/>
              <a:gd name="connsiteY47" fmla="*/ 2591838 h 4464600"/>
              <a:gd name="connsiteX48" fmla="*/ 1839489 w 7191806"/>
              <a:gd name="connsiteY48" fmla="*/ 2618215 h 4464600"/>
              <a:gd name="connsiteX49" fmla="*/ 1892243 w 7191806"/>
              <a:gd name="connsiteY49" fmla="*/ 2653384 h 4464600"/>
              <a:gd name="connsiteX50" fmla="*/ 1944997 w 7191806"/>
              <a:gd name="connsiteY50" fmla="*/ 2697346 h 4464600"/>
              <a:gd name="connsiteX51" fmla="*/ 1997751 w 7191806"/>
              <a:gd name="connsiteY51" fmla="*/ 2732515 h 4464600"/>
              <a:gd name="connsiteX52" fmla="*/ 2076882 w 7191806"/>
              <a:gd name="connsiteY52" fmla="*/ 2758892 h 4464600"/>
              <a:gd name="connsiteX53" fmla="*/ 2182389 w 7191806"/>
              <a:gd name="connsiteY53" fmla="*/ 2811646 h 4464600"/>
              <a:gd name="connsiteX54" fmla="*/ 2208766 w 7191806"/>
              <a:gd name="connsiteY54" fmla="*/ 2820438 h 4464600"/>
              <a:gd name="connsiteX55" fmla="*/ 2296689 w 7191806"/>
              <a:gd name="connsiteY55" fmla="*/ 2846815 h 4464600"/>
              <a:gd name="connsiteX56" fmla="*/ 2630797 w 7191806"/>
              <a:gd name="connsiteY56" fmla="*/ 2829230 h 4464600"/>
              <a:gd name="connsiteX57" fmla="*/ 2683551 w 7191806"/>
              <a:gd name="connsiteY57" fmla="*/ 2811646 h 4464600"/>
              <a:gd name="connsiteX58" fmla="*/ 2841812 w 7191806"/>
              <a:gd name="connsiteY58" fmla="*/ 2802854 h 4464600"/>
              <a:gd name="connsiteX59" fmla="*/ 3299012 w 7191806"/>
              <a:gd name="connsiteY59" fmla="*/ 2776477 h 4464600"/>
              <a:gd name="connsiteX60" fmla="*/ 3378143 w 7191806"/>
              <a:gd name="connsiteY60" fmla="*/ 2767684 h 4464600"/>
              <a:gd name="connsiteX61" fmla="*/ 4600274 w 7191806"/>
              <a:gd name="connsiteY61" fmla="*/ 2794061 h 4464600"/>
              <a:gd name="connsiteX62" fmla="*/ 4776120 w 7191806"/>
              <a:gd name="connsiteY62" fmla="*/ 2785269 h 4464600"/>
              <a:gd name="connsiteX63" fmla="*/ 4828874 w 7191806"/>
              <a:gd name="connsiteY63" fmla="*/ 2776477 h 4464600"/>
              <a:gd name="connsiteX64" fmla="*/ 4925589 w 7191806"/>
              <a:gd name="connsiteY64" fmla="*/ 2767684 h 4464600"/>
              <a:gd name="connsiteX65" fmla="*/ 5039889 w 7191806"/>
              <a:gd name="connsiteY65" fmla="*/ 2732515 h 4464600"/>
              <a:gd name="connsiteX66" fmla="*/ 5075059 w 7191806"/>
              <a:gd name="connsiteY66" fmla="*/ 2679761 h 4464600"/>
              <a:gd name="connsiteX67" fmla="*/ 5154189 w 7191806"/>
              <a:gd name="connsiteY67" fmla="*/ 2591838 h 4464600"/>
              <a:gd name="connsiteX68" fmla="*/ 5189359 w 7191806"/>
              <a:gd name="connsiteY68" fmla="*/ 2556669 h 4464600"/>
              <a:gd name="connsiteX69" fmla="*/ 5215736 w 7191806"/>
              <a:gd name="connsiteY69" fmla="*/ 2512707 h 4464600"/>
              <a:gd name="connsiteX70" fmla="*/ 5242112 w 7191806"/>
              <a:gd name="connsiteY70" fmla="*/ 2477538 h 4464600"/>
              <a:gd name="connsiteX71" fmla="*/ 5294866 w 7191806"/>
              <a:gd name="connsiteY71" fmla="*/ 2310484 h 4464600"/>
              <a:gd name="connsiteX72" fmla="*/ 5312451 w 7191806"/>
              <a:gd name="connsiteY72" fmla="*/ 2266523 h 4464600"/>
              <a:gd name="connsiteX73" fmla="*/ 5347620 w 7191806"/>
              <a:gd name="connsiteY73" fmla="*/ 2134638 h 4464600"/>
              <a:gd name="connsiteX74" fmla="*/ 5338828 w 7191806"/>
              <a:gd name="connsiteY74" fmla="*/ 1536761 h 4464600"/>
              <a:gd name="connsiteX75" fmla="*/ 5321243 w 7191806"/>
              <a:gd name="connsiteY75" fmla="*/ 1448838 h 4464600"/>
              <a:gd name="connsiteX76" fmla="*/ 5303659 w 7191806"/>
              <a:gd name="connsiteY76" fmla="*/ 1352123 h 4464600"/>
              <a:gd name="connsiteX77" fmla="*/ 5286074 w 7191806"/>
              <a:gd name="connsiteY77" fmla="*/ 1193861 h 4464600"/>
              <a:gd name="connsiteX78" fmla="*/ 5330036 w 7191806"/>
              <a:gd name="connsiteY78" fmla="*/ 631154 h 4464600"/>
              <a:gd name="connsiteX79" fmla="*/ 5558636 w 7191806"/>
              <a:gd name="connsiteY79" fmla="*/ 173954 h 4464600"/>
              <a:gd name="connsiteX80" fmla="*/ 5998251 w 7191806"/>
              <a:gd name="connsiteY80" fmla="*/ 24484 h 4464600"/>
              <a:gd name="connsiteX81" fmla="*/ 6578544 w 7191806"/>
              <a:gd name="connsiteY81" fmla="*/ 24484 h 4464600"/>
              <a:gd name="connsiteX82" fmla="*/ 6974197 w 7191806"/>
              <a:gd name="connsiteY82" fmla="*/ 261876 h 4464600"/>
              <a:gd name="connsiteX83" fmla="*/ 7123666 w 7191806"/>
              <a:gd name="connsiteY83" fmla="*/ 763038 h 4464600"/>
              <a:gd name="connsiteX84" fmla="*/ 7141251 w 7191806"/>
              <a:gd name="connsiteY84" fmla="*/ 1202654 h 4464600"/>
              <a:gd name="connsiteX85" fmla="*/ 7185213 w 7191806"/>
              <a:gd name="connsiteY85" fmla="*/ 1826908 h 4464600"/>
              <a:gd name="connsiteX86" fmla="*/ 7176419 w 7191806"/>
              <a:gd name="connsiteY86" fmla="*/ 2873191 h 4464600"/>
              <a:gd name="connsiteX87" fmla="*/ 7044536 w 7191806"/>
              <a:gd name="connsiteY87" fmla="*/ 3242469 h 4464600"/>
              <a:gd name="connsiteX88" fmla="*/ 6974197 w 7191806"/>
              <a:gd name="connsiteY88" fmla="*/ 3576577 h 4464600"/>
              <a:gd name="connsiteX89" fmla="*/ 6886274 w 7191806"/>
              <a:gd name="connsiteY89" fmla="*/ 3699669 h 4464600"/>
              <a:gd name="connsiteX90" fmla="*/ 6525789 w 7191806"/>
              <a:gd name="connsiteY90" fmla="*/ 4007400 h 4464600"/>
              <a:gd name="connsiteX91" fmla="*/ 6323566 w 7191806"/>
              <a:gd name="connsiteY91" fmla="*/ 4033777 h 4464600"/>
              <a:gd name="connsiteX92" fmla="*/ 6218059 w 7191806"/>
              <a:gd name="connsiteY92" fmla="*/ 4060154 h 4464600"/>
              <a:gd name="connsiteX93" fmla="*/ 6059797 w 7191806"/>
              <a:gd name="connsiteY93" fmla="*/ 4095323 h 4464600"/>
              <a:gd name="connsiteX94" fmla="*/ 5875159 w 7191806"/>
              <a:gd name="connsiteY94" fmla="*/ 4148077 h 4464600"/>
              <a:gd name="connsiteX95" fmla="*/ 5602597 w 7191806"/>
              <a:gd name="connsiteY95" fmla="*/ 4209623 h 4464600"/>
              <a:gd name="connsiteX96" fmla="*/ 5497089 w 7191806"/>
              <a:gd name="connsiteY96" fmla="*/ 4244792 h 4464600"/>
              <a:gd name="connsiteX97" fmla="*/ 5259697 w 7191806"/>
              <a:gd name="connsiteY97" fmla="*/ 4297546 h 4464600"/>
              <a:gd name="connsiteX98" fmla="*/ 5136605 w 7191806"/>
              <a:gd name="connsiteY98" fmla="*/ 4332715 h 4464600"/>
              <a:gd name="connsiteX99" fmla="*/ 5031097 w 7191806"/>
              <a:gd name="connsiteY99" fmla="*/ 4359092 h 4464600"/>
              <a:gd name="connsiteX100" fmla="*/ 4793705 w 7191806"/>
              <a:gd name="connsiteY100" fmla="*/ 4429430 h 4464600"/>
              <a:gd name="connsiteX101" fmla="*/ 4529936 w 7191806"/>
              <a:gd name="connsiteY101" fmla="*/ 4464600 h 4464600"/>
              <a:gd name="connsiteX102" fmla="*/ 4063943 w 7191806"/>
              <a:gd name="connsiteY102" fmla="*/ 4438223 h 4464600"/>
              <a:gd name="connsiteX103" fmla="*/ 3624328 w 7191806"/>
              <a:gd name="connsiteY103" fmla="*/ 4429430 h 4464600"/>
              <a:gd name="connsiteX104" fmla="*/ 3316597 w 7191806"/>
              <a:gd name="connsiteY104" fmla="*/ 4394261 h 4464600"/>
              <a:gd name="connsiteX105" fmla="*/ 3228674 w 7191806"/>
              <a:gd name="connsiteY105" fmla="*/ 4385469 h 4464600"/>
              <a:gd name="connsiteX106" fmla="*/ 3149543 w 7191806"/>
              <a:gd name="connsiteY106" fmla="*/ 4376677 h 4464600"/>
              <a:gd name="connsiteX107" fmla="*/ 2991282 w 7191806"/>
              <a:gd name="connsiteY107" fmla="*/ 4367884 h 4464600"/>
              <a:gd name="connsiteX108" fmla="*/ 2771474 w 7191806"/>
              <a:gd name="connsiteY108" fmla="*/ 4350300 h 4464600"/>
              <a:gd name="connsiteX109" fmla="*/ 2630797 w 7191806"/>
              <a:gd name="connsiteY109" fmla="*/ 4332715 h 4464600"/>
              <a:gd name="connsiteX110" fmla="*/ 2437366 w 7191806"/>
              <a:gd name="connsiteY110" fmla="*/ 4306338 h 4464600"/>
              <a:gd name="connsiteX111" fmla="*/ 2305482 w 7191806"/>
              <a:gd name="connsiteY111" fmla="*/ 4288754 h 4464600"/>
              <a:gd name="connsiteX112" fmla="*/ 2147220 w 7191806"/>
              <a:gd name="connsiteY112" fmla="*/ 4271169 h 4464600"/>
              <a:gd name="connsiteX113" fmla="*/ 2006543 w 7191806"/>
              <a:gd name="connsiteY113" fmla="*/ 4253584 h 4464600"/>
              <a:gd name="connsiteX114" fmla="*/ 1927412 w 7191806"/>
              <a:gd name="connsiteY114" fmla="*/ 4244792 h 4464600"/>
              <a:gd name="connsiteX115" fmla="*/ 1874659 w 7191806"/>
              <a:gd name="connsiteY115" fmla="*/ 4236000 h 4464600"/>
              <a:gd name="connsiteX116" fmla="*/ 1751566 w 7191806"/>
              <a:gd name="connsiteY116" fmla="*/ 4218415 h 4464600"/>
              <a:gd name="connsiteX117" fmla="*/ 1698812 w 7191806"/>
              <a:gd name="connsiteY117" fmla="*/ 4209623 h 4464600"/>
              <a:gd name="connsiteX118" fmla="*/ 1654851 w 7191806"/>
              <a:gd name="connsiteY118" fmla="*/ 4200830 h 4464600"/>
              <a:gd name="connsiteX119" fmla="*/ 1549343 w 7191806"/>
              <a:gd name="connsiteY119" fmla="*/ 4183246 h 4464600"/>
              <a:gd name="connsiteX120" fmla="*/ 1399874 w 7191806"/>
              <a:gd name="connsiteY120" fmla="*/ 4148077 h 4464600"/>
              <a:gd name="connsiteX121" fmla="*/ 1294366 w 7191806"/>
              <a:gd name="connsiteY121" fmla="*/ 4121700 h 4464600"/>
              <a:gd name="connsiteX122" fmla="*/ 1153689 w 7191806"/>
              <a:gd name="connsiteY122" fmla="*/ 4086530 h 4464600"/>
              <a:gd name="connsiteX123" fmla="*/ 986636 w 7191806"/>
              <a:gd name="connsiteY123" fmla="*/ 4068946 h 4464600"/>
              <a:gd name="connsiteX124" fmla="*/ 828374 w 7191806"/>
              <a:gd name="connsiteY124" fmla="*/ 4007400 h 4464600"/>
              <a:gd name="connsiteX125" fmla="*/ 749243 w 7191806"/>
              <a:gd name="connsiteY125" fmla="*/ 3981023 h 4464600"/>
              <a:gd name="connsiteX126" fmla="*/ 678905 w 7191806"/>
              <a:gd name="connsiteY126" fmla="*/ 3954646 h 4464600"/>
              <a:gd name="connsiteX127" fmla="*/ 626151 w 7191806"/>
              <a:gd name="connsiteY127" fmla="*/ 3937061 h 4464600"/>
              <a:gd name="connsiteX128" fmla="*/ 573397 w 7191806"/>
              <a:gd name="connsiteY128" fmla="*/ 3910684 h 4464600"/>
              <a:gd name="connsiteX129" fmla="*/ 529436 w 7191806"/>
              <a:gd name="connsiteY129" fmla="*/ 3893100 h 4464600"/>
              <a:gd name="connsiteX130" fmla="*/ 362382 w 7191806"/>
              <a:gd name="connsiteY130" fmla="*/ 3761215 h 4464600"/>
              <a:gd name="connsiteX131" fmla="*/ 160158 w 7191806"/>
              <a:gd name="connsiteY131" fmla="*/ 3304015 h 4464600"/>
              <a:gd name="connsiteX132" fmla="*/ 1897 w 7191806"/>
              <a:gd name="connsiteY132" fmla="*/ 2635799 h 4464600"/>
              <a:gd name="connsiteX0" fmla="*/ 1897 w 7180033"/>
              <a:gd name="connsiteY0" fmla="*/ 2635799 h 4464600"/>
              <a:gd name="connsiteX1" fmla="*/ 72236 w 7180033"/>
              <a:gd name="connsiteY1" fmla="*/ 1475215 h 4464600"/>
              <a:gd name="connsiteX2" fmla="*/ 63443 w 7180033"/>
              <a:gd name="connsiteY2" fmla="*/ 1378500 h 4464600"/>
              <a:gd name="connsiteX3" fmla="*/ 72236 w 7180033"/>
              <a:gd name="connsiteY3" fmla="*/ 1053184 h 4464600"/>
              <a:gd name="connsiteX4" fmla="*/ 81028 w 7180033"/>
              <a:gd name="connsiteY4" fmla="*/ 956469 h 4464600"/>
              <a:gd name="connsiteX5" fmla="*/ 98612 w 7180033"/>
              <a:gd name="connsiteY5" fmla="*/ 903715 h 4464600"/>
              <a:gd name="connsiteX6" fmla="*/ 142574 w 7180033"/>
              <a:gd name="connsiteY6" fmla="*/ 807000 h 4464600"/>
              <a:gd name="connsiteX7" fmla="*/ 177743 w 7180033"/>
              <a:gd name="connsiteY7" fmla="*/ 719077 h 4464600"/>
              <a:gd name="connsiteX8" fmla="*/ 204120 w 7180033"/>
              <a:gd name="connsiteY8" fmla="*/ 666323 h 4464600"/>
              <a:gd name="connsiteX9" fmla="*/ 221705 w 7180033"/>
              <a:gd name="connsiteY9" fmla="*/ 613569 h 4464600"/>
              <a:gd name="connsiteX10" fmla="*/ 327212 w 7180033"/>
              <a:gd name="connsiteY10" fmla="*/ 428930 h 4464600"/>
              <a:gd name="connsiteX11" fmla="*/ 397551 w 7180033"/>
              <a:gd name="connsiteY11" fmla="*/ 349800 h 4464600"/>
              <a:gd name="connsiteX12" fmla="*/ 450305 w 7180033"/>
              <a:gd name="connsiteY12" fmla="*/ 305838 h 4464600"/>
              <a:gd name="connsiteX13" fmla="*/ 529436 w 7180033"/>
              <a:gd name="connsiteY13" fmla="*/ 244292 h 4464600"/>
              <a:gd name="connsiteX14" fmla="*/ 564605 w 7180033"/>
              <a:gd name="connsiteY14" fmla="*/ 235500 h 4464600"/>
              <a:gd name="connsiteX15" fmla="*/ 626151 w 7180033"/>
              <a:gd name="connsiteY15" fmla="*/ 209123 h 4464600"/>
              <a:gd name="connsiteX16" fmla="*/ 670112 w 7180033"/>
              <a:gd name="connsiteY16" fmla="*/ 191538 h 4464600"/>
              <a:gd name="connsiteX17" fmla="*/ 722866 w 7180033"/>
              <a:gd name="connsiteY17" fmla="*/ 182746 h 4464600"/>
              <a:gd name="connsiteX18" fmla="*/ 775620 w 7180033"/>
              <a:gd name="connsiteY18" fmla="*/ 165161 h 4464600"/>
              <a:gd name="connsiteX19" fmla="*/ 854751 w 7180033"/>
              <a:gd name="connsiteY19" fmla="*/ 147577 h 4464600"/>
              <a:gd name="connsiteX20" fmla="*/ 942674 w 7180033"/>
              <a:gd name="connsiteY20" fmla="*/ 129992 h 4464600"/>
              <a:gd name="connsiteX21" fmla="*/ 1013012 w 7180033"/>
              <a:gd name="connsiteY21" fmla="*/ 112407 h 4464600"/>
              <a:gd name="connsiteX22" fmla="*/ 1109728 w 7180033"/>
              <a:gd name="connsiteY22" fmla="*/ 138784 h 4464600"/>
              <a:gd name="connsiteX23" fmla="*/ 1136105 w 7180033"/>
              <a:gd name="connsiteY23" fmla="*/ 156369 h 4464600"/>
              <a:gd name="connsiteX24" fmla="*/ 1224028 w 7180033"/>
              <a:gd name="connsiteY24" fmla="*/ 173954 h 4464600"/>
              <a:gd name="connsiteX25" fmla="*/ 1320743 w 7180033"/>
              <a:gd name="connsiteY25" fmla="*/ 209123 h 4464600"/>
              <a:gd name="connsiteX26" fmla="*/ 1373497 w 7180033"/>
              <a:gd name="connsiteY26" fmla="*/ 226707 h 4464600"/>
              <a:gd name="connsiteX27" fmla="*/ 1443836 w 7180033"/>
              <a:gd name="connsiteY27" fmla="*/ 253084 h 4464600"/>
              <a:gd name="connsiteX28" fmla="*/ 1505382 w 7180033"/>
              <a:gd name="connsiteY28" fmla="*/ 305838 h 4464600"/>
              <a:gd name="connsiteX29" fmla="*/ 1531759 w 7180033"/>
              <a:gd name="connsiteY29" fmla="*/ 341007 h 4464600"/>
              <a:gd name="connsiteX30" fmla="*/ 1558136 w 7180033"/>
              <a:gd name="connsiteY30" fmla="*/ 428930 h 4464600"/>
              <a:gd name="connsiteX31" fmla="*/ 1566928 w 7180033"/>
              <a:gd name="connsiteY31" fmla="*/ 481684 h 4464600"/>
              <a:gd name="connsiteX32" fmla="*/ 1593305 w 7180033"/>
              <a:gd name="connsiteY32" fmla="*/ 587192 h 4464600"/>
              <a:gd name="connsiteX33" fmla="*/ 1593305 w 7180033"/>
              <a:gd name="connsiteY33" fmla="*/ 1000430 h 4464600"/>
              <a:gd name="connsiteX34" fmla="*/ 1584512 w 7180033"/>
              <a:gd name="connsiteY34" fmla="*/ 1782946 h 4464600"/>
              <a:gd name="connsiteX35" fmla="*/ 1593305 w 7180033"/>
              <a:gd name="connsiteY35" fmla="*/ 1923623 h 4464600"/>
              <a:gd name="connsiteX36" fmla="*/ 1602097 w 7180033"/>
              <a:gd name="connsiteY36" fmla="*/ 1950000 h 4464600"/>
              <a:gd name="connsiteX37" fmla="*/ 1619682 w 7180033"/>
              <a:gd name="connsiteY37" fmla="*/ 2108261 h 4464600"/>
              <a:gd name="connsiteX38" fmla="*/ 1646059 w 7180033"/>
              <a:gd name="connsiteY38" fmla="*/ 2169807 h 4464600"/>
              <a:gd name="connsiteX39" fmla="*/ 1654851 w 7180033"/>
              <a:gd name="connsiteY39" fmla="*/ 2204977 h 4464600"/>
              <a:gd name="connsiteX40" fmla="*/ 1672436 w 7180033"/>
              <a:gd name="connsiteY40" fmla="*/ 2257730 h 4464600"/>
              <a:gd name="connsiteX41" fmla="*/ 1681228 w 7180033"/>
              <a:gd name="connsiteY41" fmla="*/ 2284107 h 4464600"/>
              <a:gd name="connsiteX42" fmla="*/ 1698812 w 7180033"/>
              <a:gd name="connsiteY42" fmla="*/ 2319277 h 4464600"/>
              <a:gd name="connsiteX43" fmla="*/ 1707605 w 7180033"/>
              <a:gd name="connsiteY43" fmla="*/ 2372030 h 4464600"/>
              <a:gd name="connsiteX44" fmla="*/ 1725189 w 7180033"/>
              <a:gd name="connsiteY44" fmla="*/ 2415992 h 4464600"/>
              <a:gd name="connsiteX45" fmla="*/ 1733982 w 7180033"/>
              <a:gd name="connsiteY45" fmla="*/ 2442369 h 4464600"/>
              <a:gd name="connsiteX46" fmla="*/ 1769151 w 7180033"/>
              <a:gd name="connsiteY46" fmla="*/ 2539084 h 4464600"/>
              <a:gd name="connsiteX47" fmla="*/ 1821905 w 7180033"/>
              <a:gd name="connsiteY47" fmla="*/ 2591838 h 4464600"/>
              <a:gd name="connsiteX48" fmla="*/ 1839489 w 7180033"/>
              <a:gd name="connsiteY48" fmla="*/ 2618215 h 4464600"/>
              <a:gd name="connsiteX49" fmla="*/ 1892243 w 7180033"/>
              <a:gd name="connsiteY49" fmla="*/ 2653384 h 4464600"/>
              <a:gd name="connsiteX50" fmla="*/ 1944997 w 7180033"/>
              <a:gd name="connsiteY50" fmla="*/ 2697346 h 4464600"/>
              <a:gd name="connsiteX51" fmla="*/ 1997751 w 7180033"/>
              <a:gd name="connsiteY51" fmla="*/ 2732515 h 4464600"/>
              <a:gd name="connsiteX52" fmla="*/ 2076882 w 7180033"/>
              <a:gd name="connsiteY52" fmla="*/ 2758892 h 4464600"/>
              <a:gd name="connsiteX53" fmla="*/ 2182389 w 7180033"/>
              <a:gd name="connsiteY53" fmla="*/ 2811646 h 4464600"/>
              <a:gd name="connsiteX54" fmla="*/ 2208766 w 7180033"/>
              <a:gd name="connsiteY54" fmla="*/ 2820438 h 4464600"/>
              <a:gd name="connsiteX55" fmla="*/ 2296689 w 7180033"/>
              <a:gd name="connsiteY55" fmla="*/ 2846815 h 4464600"/>
              <a:gd name="connsiteX56" fmla="*/ 2630797 w 7180033"/>
              <a:gd name="connsiteY56" fmla="*/ 2829230 h 4464600"/>
              <a:gd name="connsiteX57" fmla="*/ 2683551 w 7180033"/>
              <a:gd name="connsiteY57" fmla="*/ 2811646 h 4464600"/>
              <a:gd name="connsiteX58" fmla="*/ 2841812 w 7180033"/>
              <a:gd name="connsiteY58" fmla="*/ 2802854 h 4464600"/>
              <a:gd name="connsiteX59" fmla="*/ 3299012 w 7180033"/>
              <a:gd name="connsiteY59" fmla="*/ 2776477 h 4464600"/>
              <a:gd name="connsiteX60" fmla="*/ 3378143 w 7180033"/>
              <a:gd name="connsiteY60" fmla="*/ 2767684 h 4464600"/>
              <a:gd name="connsiteX61" fmla="*/ 4600274 w 7180033"/>
              <a:gd name="connsiteY61" fmla="*/ 2794061 h 4464600"/>
              <a:gd name="connsiteX62" fmla="*/ 4776120 w 7180033"/>
              <a:gd name="connsiteY62" fmla="*/ 2785269 h 4464600"/>
              <a:gd name="connsiteX63" fmla="*/ 4828874 w 7180033"/>
              <a:gd name="connsiteY63" fmla="*/ 2776477 h 4464600"/>
              <a:gd name="connsiteX64" fmla="*/ 4925589 w 7180033"/>
              <a:gd name="connsiteY64" fmla="*/ 2767684 h 4464600"/>
              <a:gd name="connsiteX65" fmla="*/ 5039889 w 7180033"/>
              <a:gd name="connsiteY65" fmla="*/ 2732515 h 4464600"/>
              <a:gd name="connsiteX66" fmla="*/ 5075059 w 7180033"/>
              <a:gd name="connsiteY66" fmla="*/ 2679761 h 4464600"/>
              <a:gd name="connsiteX67" fmla="*/ 5154189 w 7180033"/>
              <a:gd name="connsiteY67" fmla="*/ 2591838 h 4464600"/>
              <a:gd name="connsiteX68" fmla="*/ 5189359 w 7180033"/>
              <a:gd name="connsiteY68" fmla="*/ 2556669 h 4464600"/>
              <a:gd name="connsiteX69" fmla="*/ 5215736 w 7180033"/>
              <a:gd name="connsiteY69" fmla="*/ 2512707 h 4464600"/>
              <a:gd name="connsiteX70" fmla="*/ 5242112 w 7180033"/>
              <a:gd name="connsiteY70" fmla="*/ 2477538 h 4464600"/>
              <a:gd name="connsiteX71" fmla="*/ 5294866 w 7180033"/>
              <a:gd name="connsiteY71" fmla="*/ 2310484 h 4464600"/>
              <a:gd name="connsiteX72" fmla="*/ 5312451 w 7180033"/>
              <a:gd name="connsiteY72" fmla="*/ 2266523 h 4464600"/>
              <a:gd name="connsiteX73" fmla="*/ 5347620 w 7180033"/>
              <a:gd name="connsiteY73" fmla="*/ 2134638 h 4464600"/>
              <a:gd name="connsiteX74" fmla="*/ 5338828 w 7180033"/>
              <a:gd name="connsiteY74" fmla="*/ 1536761 h 4464600"/>
              <a:gd name="connsiteX75" fmla="*/ 5321243 w 7180033"/>
              <a:gd name="connsiteY75" fmla="*/ 1448838 h 4464600"/>
              <a:gd name="connsiteX76" fmla="*/ 5303659 w 7180033"/>
              <a:gd name="connsiteY76" fmla="*/ 1352123 h 4464600"/>
              <a:gd name="connsiteX77" fmla="*/ 5286074 w 7180033"/>
              <a:gd name="connsiteY77" fmla="*/ 1193861 h 4464600"/>
              <a:gd name="connsiteX78" fmla="*/ 5330036 w 7180033"/>
              <a:gd name="connsiteY78" fmla="*/ 631154 h 4464600"/>
              <a:gd name="connsiteX79" fmla="*/ 5558636 w 7180033"/>
              <a:gd name="connsiteY79" fmla="*/ 173954 h 4464600"/>
              <a:gd name="connsiteX80" fmla="*/ 5998251 w 7180033"/>
              <a:gd name="connsiteY80" fmla="*/ 24484 h 4464600"/>
              <a:gd name="connsiteX81" fmla="*/ 6578544 w 7180033"/>
              <a:gd name="connsiteY81" fmla="*/ 24484 h 4464600"/>
              <a:gd name="connsiteX82" fmla="*/ 6974197 w 7180033"/>
              <a:gd name="connsiteY82" fmla="*/ 261876 h 4464600"/>
              <a:gd name="connsiteX83" fmla="*/ 7123666 w 7180033"/>
              <a:gd name="connsiteY83" fmla="*/ 763038 h 4464600"/>
              <a:gd name="connsiteX84" fmla="*/ 7141251 w 7180033"/>
              <a:gd name="connsiteY84" fmla="*/ 1202654 h 4464600"/>
              <a:gd name="connsiteX85" fmla="*/ 7176419 w 7180033"/>
              <a:gd name="connsiteY85" fmla="*/ 2873191 h 4464600"/>
              <a:gd name="connsiteX86" fmla="*/ 7044536 w 7180033"/>
              <a:gd name="connsiteY86" fmla="*/ 3242469 h 4464600"/>
              <a:gd name="connsiteX87" fmla="*/ 6974197 w 7180033"/>
              <a:gd name="connsiteY87" fmla="*/ 3576577 h 4464600"/>
              <a:gd name="connsiteX88" fmla="*/ 6886274 w 7180033"/>
              <a:gd name="connsiteY88" fmla="*/ 3699669 h 4464600"/>
              <a:gd name="connsiteX89" fmla="*/ 6525789 w 7180033"/>
              <a:gd name="connsiteY89" fmla="*/ 4007400 h 4464600"/>
              <a:gd name="connsiteX90" fmla="*/ 6323566 w 7180033"/>
              <a:gd name="connsiteY90" fmla="*/ 4033777 h 4464600"/>
              <a:gd name="connsiteX91" fmla="*/ 6218059 w 7180033"/>
              <a:gd name="connsiteY91" fmla="*/ 4060154 h 4464600"/>
              <a:gd name="connsiteX92" fmla="*/ 6059797 w 7180033"/>
              <a:gd name="connsiteY92" fmla="*/ 4095323 h 4464600"/>
              <a:gd name="connsiteX93" fmla="*/ 5875159 w 7180033"/>
              <a:gd name="connsiteY93" fmla="*/ 4148077 h 4464600"/>
              <a:gd name="connsiteX94" fmla="*/ 5602597 w 7180033"/>
              <a:gd name="connsiteY94" fmla="*/ 4209623 h 4464600"/>
              <a:gd name="connsiteX95" fmla="*/ 5497089 w 7180033"/>
              <a:gd name="connsiteY95" fmla="*/ 4244792 h 4464600"/>
              <a:gd name="connsiteX96" fmla="*/ 5259697 w 7180033"/>
              <a:gd name="connsiteY96" fmla="*/ 4297546 h 4464600"/>
              <a:gd name="connsiteX97" fmla="*/ 5136605 w 7180033"/>
              <a:gd name="connsiteY97" fmla="*/ 4332715 h 4464600"/>
              <a:gd name="connsiteX98" fmla="*/ 5031097 w 7180033"/>
              <a:gd name="connsiteY98" fmla="*/ 4359092 h 4464600"/>
              <a:gd name="connsiteX99" fmla="*/ 4793705 w 7180033"/>
              <a:gd name="connsiteY99" fmla="*/ 4429430 h 4464600"/>
              <a:gd name="connsiteX100" fmla="*/ 4529936 w 7180033"/>
              <a:gd name="connsiteY100" fmla="*/ 4464600 h 4464600"/>
              <a:gd name="connsiteX101" fmla="*/ 4063943 w 7180033"/>
              <a:gd name="connsiteY101" fmla="*/ 4438223 h 4464600"/>
              <a:gd name="connsiteX102" fmla="*/ 3624328 w 7180033"/>
              <a:gd name="connsiteY102" fmla="*/ 4429430 h 4464600"/>
              <a:gd name="connsiteX103" fmla="*/ 3316597 w 7180033"/>
              <a:gd name="connsiteY103" fmla="*/ 4394261 h 4464600"/>
              <a:gd name="connsiteX104" fmla="*/ 3228674 w 7180033"/>
              <a:gd name="connsiteY104" fmla="*/ 4385469 h 4464600"/>
              <a:gd name="connsiteX105" fmla="*/ 3149543 w 7180033"/>
              <a:gd name="connsiteY105" fmla="*/ 4376677 h 4464600"/>
              <a:gd name="connsiteX106" fmla="*/ 2991282 w 7180033"/>
              <a:gd name="connsiteY106" fmla="*/ 4367884 h 4464600"/>
              <a:gd name="connsiteX107" fmla="*/ 2771474 w 7180033"/>
              <a:gd name="connsiteY107" fmla="*/ 4350300 h 4464600"/>
              <a:gd name="connsiteX108" fmla="*/ 2630797 w 7180033"/>
              <a:gd name="connsiteY108" fmla="*/ 4332715 h 4464600"/>
              <a:gd name="connsiteX109" fmla="*/ 2437366 w 7180033"/>
              <a:gd name="connsiteY109" fmla="*/ 4306338 h 4464600"/>
              <a:gd name="connsiteX110" fmla="*/ 2305482 w 7180033"/>
              <a:gd name="connsiteY110" fmla="*/ 4288754 h 4464600"/>
              <a:gd name="connsiteX111" fmla="*/ 2147220 w 7180033"/>
              <a:gd name="connsiteY111" fmla="*/ 4271169 h 4464600"/>
              <a:gd name="connsiteX112" fmla="*/ 2006543 w 7180033"/>
              <a:gd name="connsiteY112" fmla="*/ 4253584 h 4464600"/>
              <a:gd name="connsiteX113" fmla="*/ 1927412 w 7180033"/>
              <a:gd name="connsiteY113" fmla="*/ 4244792 h 4464600"/>
              <a:gd name="connsiteX114" fmla="*/ 1874659 w 7180033"/>
              <a:gd name="connsiteY114" fmla="*/ 4236000 h 4464600"/>
              <a:gd name="connsiteX115" fmla="*/ 1751566 w 7180033"/>
              <a:gd name="connsiteY115" fmla="*/ 4218415 h 4464600"/>
              <a:gd name="connsiteX116" fmla="*/ 1698812 w 7180033"/>
              <a:gd name="connsiteY116" fmla="*/ 4209623 h 4464600"/>
              <a:gd name="connsiteX117" fmla="*/ 1654851 w 7180033"/>
              <a:gd name="connsiteY117" fmla="*/ 4200830 h 4464600"/>
              <a:gd name="connsiteX118" fmla="*/ 1549343 w 7180033"/>
              <a:gd name="connsiteY118" fmla="*/ 4183246 h 4464600"/>
              <a:gd name="connsiteX119" fmla="*/ 1399874 w 7180033"/>
              <a:gd name="connsiteY119" fmla="*/ 4148077 h 4464600"/>
              <a:gd name="connsiteX120" fmla="*/ 1294366 w 7180033"/>
              <a:gd name="connsiteY120" fmla="*/ 4121700 h 4464600"/>
              <a:gd name="connsiteX121" fmla="*/ 1153689 w 7180033"/>
              <a:gd name="connsiteY121" fmla="*/ 4086530 h 4464600"/>
              <a:gd name="connsiteX122" fmla="*/ 986636 w 7180033"/>
              <a:gd name="connsiteY122" fmla="*/ 4068946 h 4464600"/>
              <a:gd name="connsiteX123" fmla="*/ 828374 w 7180033"/>
              <a:gd name="connsiteY123" fmla="*/ 4007400 h 4464600"/>
              <a:gd name="connsiteX124" fmla="*/ 749243 w 7180033"/>
              <a:gd name="connsiteY124" fmla="*/ 3981023 h 4464600"/>
              <a:gd name="connsiteX125" fmla="*/ 678905 w 7180033"/>
              <a:gd name="connsiteY125" fmla="*/ 3954646 h 4464600"/>
              <a:gd name="connsiteX126" fmla="*/ 626151 w 7180033"/>
              <a:gd name="connsiteY126" fmla="*/ 3937061 h 4464600"/>
              <a:gd name="connsiteX127" fmla="*/ 573397 w 7180033"/>
              <a:gd name="connsiteY127" fmla="*/ 3910684 h 4464600"/>
              <a:gd name="connsiteX128" fmla="*/ 529436 w 7180033"/>
              <a:gd name="connsiteY128" fmla="*/ 3893100 h 4464600"/>
              <a:gd name="connsiteX129" fmla="*/ 362382 w 7180033"/>
              <a:gd name="connsiteY129" fmla="*/ 3761215 h 4464600"/>
              <a:gd name="connsiteX130" fmla="*/ 160158 w 7180033"/>
              <a:gd name="connsiteY130" fmla="*/ 3304015 h 4464600"/>
              <a:gd name="connsiteX131" fmla="*/ 1897 w 7180033"/>
              <a:gd name="connsiteY131" fmla="*/ 2635799 h 4464600"/>
              <a:gd name="connsiteX0" fmla="*/ 1897 w 7179441"/>
              <a:gd name="connsiteY0" fmla="*/ 2635799 h 4464600"/>
              <a:gd name="connsiteX1" fmla="*/ 72236 w 7179441"/>
              <a:gd name="connsiteY1" fmla="*/ 1475215 h 4464600"/>
              <a:gd name="connsiteX2" fmla="*/ 63443 w 7179441"/>
              <a:gd name="connsiteY2" fmla="*/ 1378500 h 4464600"/>
              <a:gd name="connsiteX3" fmla="*/ 72236 w 7179441"/>
              <a:gd name="connsiteY3" fmla="*/ 1053184 h 4464600"/>
              <a:gd name="connsiteX4" fmla="*/ 81028 w 7179441"/>
              <a:gd name="connsiteY4" fmla="*/ 956469 h 4464600"/>
              <a:gd name="connsiteX5" fmla="*/ 98612 w 7179441"/>
              <a:gd name="connsiteY5" fmla="*/ 903715 h 4464600"/>
              <a:gd name="connsiteX6" fmla="*/ 142574 w 7179441"/>
              <a:gd name="connsiteY6" fmla="*/ 807000 h 4464600"/>
              <a:gd name="connsiteX7" fmla="*/ 177743 w 7179441"/>
              <a:gd name="connsiteY7" fmla="*/ 719077 h 4464600"/>
              <a:gd name="connsiteX8" fmla="*/ 204120 w 7179441"/>
              <a:gd name="connsiteY8" fmla="*/ 666323 h 4464600"/>
              <a:gd name="connsiteX9" fmla="*/ 221705 w 7179441"/>
              <a:gd name="connsiteY9" fmla="*/ 613569 h 4464600"/>
              <a:gd name="connsiteX10" fmla="*/ 327212 w 7179441"/>
              <a:gd name="connsiteY10" fmla="*/ 428930 h 4464600"/>
              <a:gd name="connsiteX11" fmla="*/ 397551 w 7179441"/>
              <a:gd name="connsiteY11" fmla="*/ 349800 h 4464600"/>
              <a:gd name="connsiteX12" fmla="*/ 450305 w 7179441"/>
              <a:gd name="connsiteY12" fmla="*/ 305838 h 4464600"/>
              <a:gd name="connsiteX13" fmla="*/ 529436 w 7179441"/>
              <a:gd name="connsiteY13" fmla="*/ 244292 h 4464600"/>
              <a:gd name="connsiteX14" fmla="*/ 564605 w 7179441"/>
              <a:gd name="connsiteY14" fmla="*/ 235500 h 4464600"/>
              <a:gd name="connsiteX15" fmla="*/ 626151 w 7179441"/>
              <a:gd name="connsiteY15" fmla="*/ 209123 h 4464600"/>
              <a:gd name="connsiteX16" fmla="*/ 670112 w 7179441"/>
              <a:gd name="connsiteY16" fmla="*/ 191538 h 4464600"/>
              <a:gd name="connsiteX17" fmla="*/ 722866 w 7179441"/>
              <a:gd name="connsiteY17" fmla="*/ 182746 h 4464600"/>
              <a:gd name="connsiteX18" fmla="*/ 775620 w 7179441"/>
              <a:gd name="connsiteY18" fmla="*/ 165161 h 4464600"/>
              <a:gd name="connsiteX19" fmla="*/ 854751 w 7179441"/>
              <a:gd name="connsiteY19" fmla="*/ 147577 h 4464600"/>
              <a:gd name="connsiteX20" fmla="*/ 942674 w 7179441"/>
              <a:gd name="connsiteY20" fmla="*/ 129992 h 4464600"/>
              <a:gd name="connsiteX21" fmla="*/ 1013012 w 7179441"/>
              <a:gd name="connsiteY21" fmla="*/ 112407 h 4464600"/>
              <a:gd name="connsiteX22" fmla="*/ 1109728 w 7179441"/>
              <a:gd name="connsiteY22" fmla="*/ 138784 h 4464600"/>
              <a:gd name="connsiteX23" fmla="*/ 1136105 w 7179441"/>
              <a:gd name="connsiteY23" fmla="*/ 156369 h 4464600"/>
              <a:gd name="connsiteX24" fmla="*/ 1224028 w 7179441"/>
              <a:gd name="connsiteY24" fmla="*/ 173954 h 4464600"/>
              <a:gd name="connsiteX25" fmla="*/ 1320743 w 7179441"/>
              <a:gd name="connsiteY25" fmla="*/ 209123 h 4464600"/>
              <a:gd name="connsiteX26" fmla="*/ 1373497 w 7179441"/>
              <a:gd name="connsiteY26" fmla="*/ 226707 h 4464600"/>
              <a:gd name="connsiteX27" fmla="*/ 1443836 w 7179441"/>
              <a:gd name="connsiteY27" fmla="*/ 253084 h 4464600"/>
              <a:gd name="connsiteX28" fmla="*/ 1505382 w 7179441"/>
              <a:gd name="connsiteY28" fmla="*/ 305838 h 4464600"/>
              <a:gd name="connsiteX29" fmla="*/ 1531759 w 7179441"/>
              <a:gd name="connsiteY29" fmla="*/ 341007 h 4464600"/>
              <a:gd name="connsiteX30" fmla="*/ 1558136 w 7179441"/>
              <a:gd name="connsiteY30" fmla="*/ 428930 h 4464600"/>
              <a:gd name="connsiteX31" fmla="*/ 1566928 w 7179441"/>
              <a:gd name="connsiteY31" fmla="*/ 481684 h 4464600"/>
              <a:gd name="connsiteX32" fmla="*/ 1593305 w 7179441"/>
              <a:gd name="connsiteY32" fmla="*/ 587192 h 4464600"/>
              <a:gd name="connsiteX33" fmla="*/ 1593305 w 7179441"/>
              <a:gd name="connsiteY33" fmla="*/ 1000430 h 4464600"/>
              <a:gd name="connsiteX34" fmla="*/ 1584512 w 7179441"/>
              <a:gd name="connsiteY34" fmla="*/ 1782946 h 4464600"/>
              <a:gd name="connsiteX35" fmla="*/ 1593305 w 7179441"/>
              <a:gd name="connsiteY35" fmla="*/ 1923623 h 4464600"/>
              <a:gd name="connsiteX36" fmla="*/ 1602097 w 7179441"/>
              <a:gd name="connsiteY36" fmla="*/ 1950000 h 4464600"/>
              <a:gd name="connsiteX37" fmla="*/ 1619682 w 7179441"/>
              <a:gd name="connsiteY37" fmla="*/ 2108261 h 4464600"/>
              <a:gd name="connsiteX38" fmla="*/ 1646059 w 7179441"/>
              <a:gd name="connsiteY38" fmla="*/ 2169807 h 4464600"/>
              <a:gd name="connsiteX39" fmla="*/ 1654851 w 7179441"/>
              <a:gd name="connsiteY39" fmla="*/ 2204977 h 4464600"/>
              <a:gd name="connsiteX40" fmla="*/ 1672436 w 7179441"/>
              <a:gd name="connsiteY40" fmla="*/ 2257730 h 4464600"/>
              <a:gd name="connsiteX41" fmla="*/ 1681228 w 7179441"/>
              <a:gd name="connsiteY41" fmla="*/ 2284107 h 4464600"/>
              <a:gd name="connsiteX42" fmla="*/ 1698812 w 7179441"/>
              <a:gd name="connsiteY42" fmla="*/ 2319277 h 4464600"/>
              <a:gd name="connsiteX43" fmla="*/ 1707605 w 7179441"/>
              <a:gd name="connsiteY43" fmla="*/ 2372030 h 4464600"/>
              <a:gd name="connsiteX44" fmla="*/ 1725189 w 7179441"/>
              <a:gd name="connsiteY44" fmla="*/ 2415992 h 4464600"/>
              <a:gd name="connsiteX45" fmla="*/ 1733982 w 7179441"/>
              <a:gd name="connsiteY45" fmla="*/ 2442369 h 4464600"/>
              <a:gd name="connsiteX46" fmla="*/ 1769151 w 7179441"/>
              <a:gd name="connsiteY46" fmla="*/ 2539084 h 4464600"/>
              <a:gd name="connsiteX47" fmla="*/ 1821905 w 7179441"/>
              <a:gd name="connsiteY47" fmla="*/ 2591838 h 4464600"/>
              <a:gd name="connsiteX48" fmla="*/ 1839489 w 7179441"/>
              <a:gd name="connsiteY48" fmla="*/ 2618215 h 4464600"/>
              <a:gd name="connsiteX49" fmla="*/ 1892243 w 7179441"/>
              <a:gd name="connsiteY49" fmla="*/ 2653384 h 4464600"/>
              <a:gd name="connsiteX50" fmla="*/ 1944997 w 7179441"/>
              <a:gd name="connsiteY50" fmla="*/ 2697346 h 4464600"/>
              <a:gd name="connsiteX51" fmla="*/ 1997751 w 7179441"/>
              <a:gd name="connsiteY51" fmla="*/ 2732515 h 4464600"/>
              <a:gd name="connsiteX52" fmla="*/ 2076882 w 7179441"/>
              <a:gd name="connsiteY52" fmla="*/ 2758892 h 4464600"/>
              <a:gd name="connsiteX53" fmla="*/ 2182389 w 7179441"/>
              <a:gd name="connsiteY53" fmla="*/ 2811646 h 4464600"/>
              <a:gd name="connsiteX54" fmla="*/ 2208766 w 7179441"/>
              <a:gd name="connsiteY54" fmla="*/ 2820438 h 4464600"/>
              <a:gd name="connsiteX55" fmla="*/ 2296689 w 7179441"/>
              <a:gd name="connsiteY55" fmla="*/ 2846815 h 4464600"/>
              <a:gd name="connsiteX56" fmla="*/ 2630797 w 7179441"/>
              <a:gd name="connsiteY56" fmla="*/ 2829230 h 4464600"/>
              <a:gd name="connsiteX57" fmla="*/ 2683551 w 7179441"/>
              <a:gd name="connsiteY57" fmla="*/ 2811646 h 4464600"/>
              <a:gd name="connsiteX58" fmla="*/ 2841812 w 7179441"/>
              <a:gd name="connsiteY58" fmla="*/ 2802854 h 4464600"/>
              <a:gd name="connsiteX59" fmla="*/ 3299012 w 7179441"/>
              <a:gd name="connsiteY59" fmla="*/ 2776477 h 4464600"/>
              <a:gd name="connsiteX60" fmla="*/ 3378143 w 7179441"/>
              <a:gd name="connsiteY60" fmla="*/ 2767684 h 4464600"/>
              <a:gd name="connsiteX61" fmla="*/ 4600274 w 7179441"/>
              <a:gd name="connsiteY61" fmla="*/ 2794061 h 4464600"/>
              <a:gd name="connsiteX62" fmla="*/ 4776120 w 7179441"/>
              <a:gd name="connsiteY62" fmla="*/ 2785269 h 4464600"/>
              <a:gd name="connsiteX63" fmla="*/ 4828874 w 7179441"/>
              <a:gd name="connsiteY63" fmla="*/ 2776477 h 4464600"/>
              <a:gd name="connsiteX64" fmla="*/ 4925589 w 7179441"/>
              <a:gd name="connsiteY64" fmla="*/ 2767684 h 4464600"/>
              <a:gd name="connsiteX65" fmla="*/ 5039889 w 7179441"/>
              <a:gd name="connsiteY65" fmla="*/ 2732515 h 4464600"/>
              <a:gd name="connsiteX66" fmla="*/ 5075059 w 7179441"/>
              <a:gd name="connsiteY66" fmla="*/ 2679761 h 4464600"/>
              <a:gd name="connsiteX67" fmla="*/ 5154189 w 7179441"/>
              <a:gd name="connsiteY67" fmla="*/ 2591838 h 4464600"/>
              <a:gd name="connsiteX68" fmla="*/ 5189359 w 7179441"/>
              <a:gd name="connsiteY68" fmla="*/ 2556669 h 4464600"/>
              <a:gd name="connsiteX69" fmla="*/ 5215736 w 7179441"/>
              <a:gd name="connsiteY69" fmla="*/ 2512707 h 4464600"/>
              <a:gd name="connsiteX70" fmla="*/ 5242112 w 7179441"/>
              <a:gd name="connsiteY70" fmla="*/ 2477538 h 4464600"/>
              <a:gd name="connsiteX71" fmla="*/ 5294866 w 7179441"/>
              <a:gd name="connsiteY71" fmla="*/ 2310484 h 4464600"/>
              <a:gd name="connsiteX72" fmla="*/ 5312451 w 7179441"/>
              <a:gd name="connsiteY72" fmla="*/ 2266523 h 4464600"/>
              <a:gd name="connsiteX73" fmla="*/ 5347620 w 7179441"/>
              <a:gd name="connsiteY73" fmla="*/ 2134638 h 4464600"/>
              <a:gd name="connsiteX74" fmla="*/ 5338828 w 7179441"/>
              <a:gd name="connsiteY74" fmla="*/ 1536761 h 4464600"/>
              <a:gd name="connsiteX75" fmla="*/ 5321243 w 7179441"/>
              <a:gd name="connsiteY75" fmla="*/ 1448838 h 4464600"/>
              <a:gd name="connsiteX76" fmla="*/ 5303659 w 7179441"/>
              <a:gd name="connsiteY76" fmla="*/ 1352123 h 4464600"/>
              <a:gd name="connsiteX77" fmla="*/ 5286074 w 7179441"/>
              <a:gd name="connsiteY77" fmla="*/ 1193861 h 4464600"/>
              <a:gd name="connsiteX78" fmla="*/ 5330036 w 7179441"/>
              <a:gd name="connsiteY78" fmla="*/ 631154 h 4464600"/>
              <a:gd name="connsiteX79" fmla="*/ 5558636 w 7179441"/>
              <a:gd name="connsiteY79" fmla="*/ 173954 h 4464600"/>
              <a:gd name="connsiteX80" fmla="*/ 5998251 w 7179441"/>
              <a:gd name="connsiteY80" fmla="*/ 24484 h 4464600"/>
              <a:gd name="connsiteX81" fmla="*/ 6578544 w 7179441"/>
              <a:gd name="connsiteY81" fmla="*/ 24484 h 4464600"/>
              <a:gd name="connsiteX82" fmla="*/ 6974197 w 7179441"/>
              <a:gd name="connsiteY82" fmla="*/ 261876 h 4464600"/>
              <a:gd name="connsiteX83" fmla="*/ 7123666 w 7179441"/>
              <a:gd name="connsiteY83" fmla="*/ 763038 h 4464600"/>
              <a:gd name="connsiteX84" fmla="*/ 7176419 w 7179441"/>
              <a:gd name="connsiteY84" fmla="*/ 2873191 h 4464600"/>
              <a:gd name="connsiteX85" fmla="*/ 7044536 w 7179441"/>
              <a:gd name="connsiteY85" fmla="*/ 3242469 h 4464600"/>
              <a:gd name="connsiteX86" fmla="*/ 6974197 w 7179441"/>
              <a:gd name="connsiteY86" fmla="*/ 3576577 h 4464600"/>
              <a:gd name="connsiteX87" fmla="*/ 6886274 w 7179441"/>
              <a:gd name="connsiteY87" fmla="*/ 3699669 h 4464600"/>
              <a:gd name="connsiteX88" fmla="*/ 6525789 w 7179441"/>
              <a:gd name="connsiteY88" fmla="*/ 4007400 h 4464600"/>
              <a:gd name="connsiteX89" fmla="*/ 6323566 w 7179441"/>
              <a:gd name="connsiteY89" fmla="*/ 4033777 h 4464600"/>
              <a:gd name="connsiteX90" fmla="*/ 6218059 w 7179441"/>
              <a:gd name="connsiteY90" fmla="*/ 4060154 h 4464600"/>
              <a:gd name="connsiteX91" fmla="*/ 6059797 w 7179441"/>
              <a:gd name="connsiteY91" fmla="*/ 4095323 h 4464600"/>
              <a:gd name="connsiteX92" fmla="*/ 5875159 w 7179441"/>
              <a:gd name="connsiteY92" fmla="*/ 4148077 h 4464600"/>
              <a:gd name="connsiteX93" fmla="*/ 5602597 w 7179441"/>
              <a:gd name="connsiteY93" fmla="*/ 4209623 h 4464600"/>
              <a:gd name="connsiteX94" fmla="*/ 5497089 w 7179441"/>
              <a:gd name="connsiteY94" fmla="*/ 4244792 h 4464600"/>
              <a:gd name="connsiteX95" fmla="*/ 5259697 w 7179441"/>
              <a:gd name="connsiteY95" fmla="*/ 4297546 h 4464600"/>
              <a:gd name="connsiteX96" fmla="*/ 5136605 w 7179441"/>
              <a:gd name="connsiteY96" fmla="*/ 4332715 h 4464600"/>
              <a:gd name="connsiteX97" fmla="*/ 5031097 w 7179441"/>
              <a:gd name="connsiteY97" fmla="*/ 4359092 h 4464600"/>
              <a:gd name="connsiteX98" fmla="*/ 4793705 w 7179441"/>
              <a:gd name="connsiteY98" fmla="*/ 4429430 h 4464600"/>
              <a:gd name="connsiteX99" fmla="*/ 4529936 w 7179441"/>
              <a:gd name="connsiteY99" fmla="*/ 4464600 h 4464600"/>
              <a:gd name="connsiteX100" fmla="*/ 4063943 w 7179441"/>
              <a:gd name="connsiteY100" fmla="*/ 4438223 h 4464600"/>
              <a:gd name="connsiteX101" fmla="*/ 3624328 w 7179441"/>
              <a:gd name="connsiteY101" fmla="*/ 4429430 h 4464600"/>
              <a:gd name="connsiteX102" fmla="*/ 3316597 w 7179441"/>
              <a:gd name="connsiteY102" fmla="*/ 4394261 h 4464600"/>
              <a:gd name="connsiteX103" fmla="*/ 3228674 w 7179441"/>
              <a:gd name="connsiteY103" fmla="*/ 4385469 h 4464600"/>
              <a:gd name="connsiteX104" fmla="*/ 3149543 w 7179441"/>
              <a:gd name="connsiteY104" fmla="*/ 4376677 h 4464600"/>
              <a:gd name="connsiteX105" fmla="*/ 2991282 w 7179441"/>
              <a:gd name="connsiteY105" fmla="*/ 4367884 h 4464600"/>
              <a:gd name="connsiteX106" fmla="*/ 2771474 w 7179441"/>
              <a:gd name="connsiteY106" fmla="*/ 4350300 h 4464600"/>
              <a:gd name="connsiteX107" fmla="*/ 2630797 w 7179441"/>
              <a:gd name="connsiteY107" fmla="*/ 4332715 h 4464600"/>
              <a:gd name="connsiteX108" fmla="*/ 2437366 w 7179441"/>
              <a:gd name="connsiteY108" fmla="*/ 4306338 h 4464600"/>
              <a:gd name="connsiteX109" fmla="*/ 2305482 w 7179441"/>
              <a:gd name="connsiteY109" fmla="*/ 4288754 h 4464600"/>
              <a:gd name="connsiteX110" fmla="*/ 2147220 w 7179441"/>
              <a:gd name="connsiteY110" fmla="*/ 4271169 h 4464600"/>
              <a:gd name="connsiteX111" fmla="*/ 2006543 w 7179441"/>
              <a:gd name="connsiteY111" fmla="*/ 4253584 h 4464600"/>
              <a:gd name="connsiteX112" fmla="*/ 1927412 w 7179441"/>
              <a:gd name="connsiteY112" fmla="*/ 4244792 h 4464600"/>
              <a:gd name="connsiteX113" fmla="*/ 1874659 w 7179441"/>
              <a:gd name="connsiteY113" fmla="*/ 4236000 h 4464600"/>
              <a:gd name="connsiteX114" fmla="*/ 1751566 w 7179441"/>
              <a:gd name="connsiteY114" fmla="*/ 4218415 h 4464600"/>
              <a:gd name="connsiteX115" fmla="*/ 1698812 w 7179441"/>
              <a:gd name="connsiteY115" fmla="*/ 4209623 h 4464600"/>
              <a:gd name="connsiteX116" fmla="*/ 1654851 w 7179441"/>
              <a:gd name="connsiteY116" fmla="*/ 4200830 h 4464600"/>
              <a:gd name="connsiteX117" fmla="*/ 1549343 w 7179441"/>
              <a:gd name="connsiteY117" fmla="*/ 4183246 h 4464600"/>
              <a:gd name="connsiteX118" fmla="*/ 1399874 w 7179441"/>
              <a:gd name="connsiteY118" fmla="*/ 4148077 h 4464600"/>
              <a:gd name="connsiteX119" fmla="*/ 1294366 w 7179441"/>
              <a:gd name="connsiteY119" fmla="*/ 4121700 h 4464600"/>
              <a:gd name="connsiteX120" fmla="*/ 1153689 w 7179441"/>
              <a:gd name="connsiteY120" fmla="*/ 4086530 h 4464600"/>
              <a:gd name="connsiteX121" fmla="*/ 986636 w 7179441"/>
              <a:gd name="connsiteY121" fmla="*/ 4068946 h 4464600"/>
              <a:gd name="connsiteX122" fmla="*/ 828374 w 7179441"/>
              <a:gd name="connsiteY122" fmla="*/ 4007400 h 4464600"/>
              <a:gd name="connsiteX123" fmla="*/ 749243 w 7179441"/>
              <a:gd name="connsiteY123" fmla="*/ 3981023 h 4464600"/>
              <a:gd name="connsiteX124" fmla="*/ 678905 w 7179441"/>
              <a:gd name="connsiteY124" fmla="*/ 3954646 h 4464600"/>
              <a:gd name="connsiteX125" fmla="*/ 626151 w 7179441"/>
              <a:gd name="connsiteY125" fmla="*/ 3937061 h 4464600"/>
              <a:gd name="connsiteX126" fmla="*/ 573397 w 7179441"/>
              <a:gd name="connsiteY126" fmla="*/ 3910684 h 4464600"/>
              <a:gd name="connsiteX127" fmla="*/ 529436 w 7179441"/>
              <a:gd name="connsiteY127" fmla="*/ 3893100 h 4464600"/>
              <a:gd name="connsiteX128" fmla="*/ 362382 w 7179441"/>
              <a:gd name="connsiteY128" fmla="*/ 3761215 h 4464600"/>
              <a:gd name="connsiteX129" fmla="*/ 160158 w 7179441"/>
              <a:gd name="connsiteY129" fmla="*/ 3304015 h 4464600"/>
              <a:gd name="connsiteX130" fmla="*/ 1897 w 7179441"/>
              <a:gd name="connsiteY130" fmla="*/ 2635799 h 4464600"/>
              <a:gd name="connsiteX0" fmla="*/ 1897 w 7125861"/>
              <a:gd name="connsiteY0" fmla="*/ 2635799 h 4464600"/>
              <a:gd name="connsiteX1" fmla="*/ 72236 w 7125861"/>
              <a:gd name="connsiteY1" fmla="*/ 1475215 h 4464600"/>
              <a:gd name="connsiteX2" fmla="*/ 63443 w 7125861"/>
              <a:gd name="connsiteY2" fmla="*/ 1378500 h 4464600"/>
              <a:gd name="connsiteX3" fmla="*/ 72236 w 7125861"/>
              <a:gd name="connsiteY3" fmla="*/ 1053184 h 4464600"/>
              <a:gd name="connsiteX4" fmla="*/ 81028 w 7125861"/>
              <a:gd name="connsiteY4" fmla="*/ 956469 h 4464600"/>
              <a:gd name="connsiteX5" fmla="*/ 98612 w 7125861"/>
              <a:gd name="connsiteY5" fmla="*/ 903715 h 4464600"/>
              <a:gd name="connsiteX6" fmla="*/ 142574 w 7125861"/>
              <a:gd name="connsiteY6" fmla="*/ 807000 h 4464600"/>
              <a:gd name="connsiteX7" fmla="*/ 177743 w 7125861"/>
              <a:gd name="connsiteY7" fmla="*/ 719077 h 4464600"/>
              <a:gd name="connsiteX8" fmla="*/ 204120 w 7125861"/>
              <a:gd name="connsiteY8" fmla="*/ 666323 h 4464600"/>
              <a:gd name="connsiteX9" fmla="*/ 221705 w 7125861"/>
              <a:gd name="connsiteY9" fmla="*/ 613569 h 4464600"/>
              <a:gd name="connsiteX10" fmla="*/ 327212 w 7125861"/>
              <a:gd name="connsiteY10" fmla="*/ 428930 h 4464600"/>
              <a:gd name="connsiteX11" fmla="*/ 397551 w 7125861"/>
              <a:gd name="connsiteY11" fmla="*/ 349800 h 4464600"/>
              <a:gd name="connsiteX12" fmla="*/ 450305 w 7125861"/>
              <a:gd name="connsiteY12" fmla="*/ 305838 h 4464600"/>
              <a:gd name="connsiteX13" fmla="*/ 529436 w 7125861"/>
              <a:gd name="connsiteY13" fmla="*/ 244292 h 4464600"/>
              <a:gd name="connsiteX14" fmla="*/ 564605 w 7125861"/>
              <a:gd name="connsiteY14" fmla="*/ 235500 h 4464600"/>
              <a:gd name="connsiteX15" fmla="*/ 626151 w 7125861"/>
              <a:gd name="connsiteY15" fmla="*/ 209123 h 4464600"/>
              <a:gd name="connsiteX16" fmla="*/ 670112 w 7125861"/>
              <a:gd name="connsiteY16" fmla="*/ 191538 h 4464600"/>
              <a:gd name="connsiteX17" fmla="*/ 722866 w 7125861"/>
              <a:gd name="connsiteY17" fmla="*/ 182746 h 4464600"/>
              <a:gd name="connsiteX18" fmla="*/ 775620 w 7125861"/>
              <a:gd name="connsiteY18" fmla="*/ 165161 h 4464600"/>
              <a:gd name="connsiteX19" fmla="*/ 854751 w 7125861"/>
              <a:gd name="connsiteY19" fmla="*/ 147577 h 4464600"/>
              <a:gd name="connsiteX20" fmla="*/ 942674 w 7125861"/>
              <a:gd name="connsiteY20" fmla="*/ 129992 h 4464600"/>
              <a:gd name="connsiteX21" fmla="*/ 1013012 w 7125861"/>
              <a:gd name="connsiteY21" fmla="*/ 112407 h 4464600"/>
              <a:gd name="connsiteX22" fmla="*/ 1109728 w 7125861"/>
              <a:gd name="connsiteY22" fmla="*/ 138784 h 4464600"/>
              <a:gd name="connsiteX23" fmla="*/ 1136105 w 7125861"/>
              <a:gd name="connsiteY23" fmla="*/ 156369 h 4464600"/>
              <a:gd name="connsiteX24" fmla="*/ 1224028 w 7125861"/>
              <a:gd name="connsiteY24" fmla="*/ 173954 h 4464600"/>
              <a:gd name="connsiteX25" fmla="*/ 1320743 w 7125861"/>
              <a:gd name="connsiteY25" fmla="*/ 209123 h 4464600"/>
              <a:gd name="connsiteX26" fmla="*/ 1373497 w 7125861"/>
              <a:gd name="connsiteY26" fmla="*/ 226707 h 4464600"/>
              <a:gd name="connsiteX27" fmla="*/ 1443836 w 7125861"/>
              <a:gd name="connsiteY27" fmla="*/ 253084 h 4464600"/>
              <a:gd name="connsiteX28" fmla="*/ 1505382 w 7125861"/>
              <a:gd name="connsiteY28" fmla="*/ 305838 h 4464600"/>
              <a:gd name="connsiteX29" fmla="*/ 1531759 w 7125861"/>
              <a:gd name="connsiteY29" fmla="*/ 341007 h 4464600"/>
              <a:gd name="connsiteX30" fmla="*/ 1558136 w 7125861"/>
              <a:gd name="connsiteY30" fmla="*/ 428930 h 4464600"/>
              <a:gd name="connsiteX31" fmla="*/ 1566928 w 7125861"/>
              <a:gd name="connsiteY31" fmla="*/ 481684 h 4464600"/>
              <a:gd name="connsiteX32" fmla="*/ 1593305 w 7125861"/>
              <a:gd name="connsiteY32" fmla="*/ 587192 h 4464600"/>
              <a:gd name="connsiteX33" fmla="*/ 1593305 w 7125861"/>
              <a:gd name="connsiteY33" fmla="*/ 1000430 h 4464600"/>
              <a:gd name="connsiteX34" fmla="*/ 1584512 w 7125861"/>
              <a:gd name="connsiteY34" fmla="*/ 1782946 h 4464600"/>
              <a:gd name="connsiteX35" fmla="*/ 1593305 w 7125861"/>
              <a:gd name="connsiteY35" fmla="*/ 1923623 h 4464600"/>
              <a:gd name="connsiteX36" fmla="*/ 1602097 w 7125861"/>
              <a:gd name="connsiteY36" fmla="*/ 1950000 h 4464600"/>
              <a:gd name="connsiteX37" fmla="*/ 1619682 w 7125861"/>
              <a:gd name="connsiteY37" fmla="*/ 2108261 h 4464600"/>
              <a:gd name="connsiteX38" fmla="*/ 1646059 w 7125861"/>
              <a:gd name="connsiteY38" fmla="*/ 2169807 h 4464600"/>
              <a:gd name="connsiteX39" fmla="*/ 1654851 w 7125861"/>
              <a:gd name="connsiteY39" fmla="*/ 2204977 h 4464600"/>
              <a:gd name="connsiteX40" fmla="*/ 1672436 w 7125861"/>
              <a:gd name="connsiteY40" fmla="*/ 2257730 h 4464600"/>
              <a:gd name="connsiteX41" fmla="*/ 1681228 w 7125861"/>
              <a:gd name="connsiteY41" fmla="*/ 2284107 h 4464600"/>
              <a:gd name="connsiteX42" fmla="*/ 1698812 w 7125861"/>
              <a:gd name="connsiteY42" fmla="*/ 2319277 h 4464600"/>
              <a:gd name="connsiteX43" fmla="*/ 1707605 w 7125861"/>
              <a:gd name="connsiteY43" fmla="*/ 2372030 h 4464600"/>
              <a:gd name="connsiteX44" fmla="*/ 1725189 w 7125861"/>
              <a:gd name="connsiteY44" fmla="*/ 2415992 h 4464600"/>
              <a:gd name="connsiteX45" fmla="*/ 1733982 w 7125861"/>
              <a:gd name="connsiteY45" fmla="*/ 2442369 h 4464600"/>
              <a:gd name="connsiteX46" fmla="*/ 1769151 w 7125861"/>
              <a:gd name="connsiteY46" fmla="*/ 2539084 h 4464600"/>
              <a:gd name="connsiteX47" fmla="*/ 1821905 w 7125861"/>
              <a:gd name="connsiteY47" fmla="*/ 2591838 h 4464600"/>
              <a:gd name="connsiteX48" fmla="*/ 1839489 w 7125861"/>
              <a:gd name="connsiteY48" fmla="*/ 2618215 h 4464600"/>
              <a:gd name="connsiteX49" fmla="*/ 1892243 w 7125861"/>
              <a:gd name="connsiteY49" fmla="*/ 2653384 h 4464600"/>
              <a:gd name="connsiteX50" fmla="*/ 1944997 w 7125861"/>
              <a:gd name="connsiteY50" fmla="*/ 2697346 h 4464600"/>
              <a:gd name="connsiteX51" fmla="*/ 1997751 w 7125861"/>
              <a:gd name="connsiteY51" fmla="*/ 2732515 h 4464600"/>
              <a:gd name="connsiteX52" fmla="*/ 2076882 w 7125861"/>
              <a:gd name="connsiteY52" fmla="*/ 2758892 h 4464600"/>
              <a:gd name="connsiteX53" fmla="*/ 2182389 w 7125861"/>
              <a:gd name="connsiteY53" fmla="*/ 2811646 h 4464600"/>
              <a:gd name="connsiteX54" fmla="*/ 2208766 w 7125861"/>
              <a:gd name="connsiteY54" fmla="*/ 2820438 h 4464600"/>
              <a:gd name="connsiteX55" fmla="*/ 2296689 w 7125861"/>
              <a:gd name="connsiteY55" fmla="*/ 2846815 h 4464600"/>
              <a:gd name="connsiteX56" fmla="*/ 2630797 w 7125861"/>
              <a:gd name="connsiteY56" fmla="*/ 2829230 h 4464600"/>
              <a:gd name="connsiteX57" fmla="*/ 2683551 w 7125861"/>
              <a:gd name="connsiteY57" fmla="*/ 2811646 h 4464600"/>
              <a:gd name="connsiteX58" fmla="*/ 2841812 w 7125861"/>
              <a:gd name="connsiteY58" fmla="*/ 2802854 h 4464600"/>
              <a:gd name="connsiteX59" fmla="*/ 3299012 w 7125861"/>
              <a:gd name="connsiteY59" fmla="*/ 2776477 h 4464600"/>
              <a:gd name="connsiteX60" fmla="*/ 3378143 w 7125861"/>
              <a:gd name="connsiteY60" fmla="*/ 2767684 h 4464600"/>
              <a:gd name="connsiteX61" fmla="*/ 4600274 w 7125861"/>
              <a:gd name="connsiteY61" fmla="*/ 2794061 h 4464600"/>
              <a:gd name="connsiteX62" fmla="*/ 4776120 w 7125861"/>
              <a:gd name="connsiteY62" fmla="*/ 2785269 h 4464600"/>
              <a:gd name="connsiteX63" fmla="*/ 4828874 w 7125861"/>
              <a:gd name="connsiteY63" fmla="*/ 2776477 h 4464600"/>
              <a:gd name="connsiteX64" fmla="*/ 4925589 w 7125861"/>
              <a:gd name="connsiteY64" fmla="*/ 2767684 h 4464600"/>
              <a:gd name="connsiteX65" fmla="*/ 5039889 w 7125861"/>
              <a:gd name="connsiteY65" fmla="*/ 2732515 h 4464600"/>
              <a:gd name="connsiteX66" fmla="*/ 5075059 w 7125861"/>
              <a:gd name="connsiteY66" fmla="*/ 2679761 h 4464600"/>
              <a:gd name="connsiteX67" fmla="*/ 5154189 w 7125861"/>
              <a:gd name="connsiteY67" fmla="*/ 2591838 h 4464600"/>
              <a:gd name="connsiteX68" fmla="*/ 5189359 w 7125861"/>
              <a:gd name="connsiteY68" fmla="*/ 2556669 h 4464600"/>
              <a:gd name="connsiteX69" fmla="*/ 5215736 w 7125861"/>
              <a:gd name="connsiteY69" fmla="*/ 2512707 h 4464600"/>
              <a:gd name="connsiteX70" fmla="*/ 5242112 w 7125861"/>
              <a:gd name="connsiteY70" fmla="*/ 2477538 h 4464600"/>
              <a:gd name="connsiteX71" fmla="*/ 5294866 w 7125861"/>
              <a:gd name="connsiteY71" fmla="*/ 2310484 h 4464600"/>
              <a:gd name="connsiteX72" fmla="*/ 5312451 w 7125861"/>
              <a:gd name="connsiteY72" fmla="*/ 2266523 h 4464600"/>
              <a:gd name="connsiteX73" fmla="*/ 5347620 w 7125861"/>
              <a:gd name="connsiteY73" fmla="*/ 2134638 h 4464600"/>
              <a:gd name="connsiteX74" fmla="*/ 5338828 w 7125861"/>
              <a:gd name="connsiteY74" fmla="*/ 1536761 h 4464600"/>
              <a:gd name="connsiteX75" fmla="*/ 5321243 w 7125861"/>
              <a:gd name="connsiteY75" fmla="*/ 1448838 h 4464600"/>
              <a:gd name="connsiteX76" fmla="*/ 5303659 w 7125861"/>
              <a:gd name="connsiteY76" fmla="*/ 1352123 h 4464600"/>
              <a:gd name="connsiteX77" fmla="*/ 5286074 w 7125861"/>
              <a:gd name="connsiteY77" fmla="*/ 1193861 h 4464600"/>
              <a:gd name="connsiteX78" fmla="*/ 5330036 w 7125861"/>
              <a:gd name="connsiteY78" fmla="*/ 631154 h 4464600"/>
              <a:gd name="connsiteX79" fmla="*/ 5558636 w 7125861"/>
              <a:gd name="connsiteY79" fmla="*/ 173954 h 4464600"/>
              <a:gd name="connsiteX80" fmla="*/ 5998251 w 7125861"/>
              <a:gd name="connsiteY80" fmla="*/ 24484 h 4464600"/>
              <a:gd name="connsiteX81" fmla="*/ 6578544 w 7125861"/>
              <a:gd name="connsiteY81" fmla="*/ 24484 h 4464600"/>
              <a:gd name="connsiteX82" fmla="*/ 6974197 w 7125861"/>
              <a:gd name="connsiteY82" fmla="*/ 261876 h 4464600"/>
              <a:gd name="connsiteX83" fmla="*/ 7123666 w 7125861"/>
              <a:gd name="connsiteY83" fmla="*/ 763038 h 4464600"/>
              <a:gd name="connsiteX84" fmla="*/ 7062119 w 7125861"/>
              <a:gd name="connsiteY84" fmla="*/ 2864399 h 4464600"/>
              <a:gd name="connsiteX85" fmla="*/ 7044536 w 7125861"/>
              <a:gd name="connsiteY85" fmla="*/ 3242469 h 4464600"/>
              <a:gd name="connsiteX86" fmla="*/ 6974197 w 7125861"/>
              <a:gd name="connsiteY86" fmla="*/ 3576577 h 4464600"/>
              <a:gd name="connsiteX87" fmla="*/ 6886274 w 7125861"/>
              <a:gd name="connsiteY87" fmla="*/ 3699669 h 4464600"/>
              <a:gd name="connsiteX88" fmla="*/ 6525789 w 7125861"/>
              <a:gd name="connsiteY88" fmla="*/ 4007400 h 4464600"/>
              <a:gd name="connsiteX89" fmla="*/ 6323566 w 7125861"/>
              <a:gd name="connsiteY89" fmla="*/ 4033777 h 4464600"/>
              <a:gd name="connsiteX90" fmla="*/ 6218059 w 7125861"/>
              <a:gd name="connsiteY90" fmla="*/ 4060154 h 4464600"/>
              <a:gd name="connsiteX91" fmla="*/ 6059797 w 7125861"/>
              <a:gd name="connsiteY91" fmla="*/ 4095323 h 4464600"/>
              <a:gd name="connsiteX92" fmla="*/ 5875159 w 7125861"/>
              <a:gd name="connsiteY92" fmla="*/ 4148077 h 4464600"/>
              <a:gd name="connsiteX93" fmla="*/ 5602597 w 7125861"/>
              <a:gd name="connsiteY93" fmla="*/ 4209623 h 4464600"/>
              <a:gd name="connsiteX94" fmla="*/ 5497089 w 7125861"/>
              <a:gd name="connsiteY94" fmla="*/ 4244792 h 4464600"/>
              <a:gd name="connsiteX95" fmla="*/ 5259697 w 7125861"/>
              <a:gd name="connsiteY95" fmla="*/ 4297546 h 4464600"/>
              <a:gd name="connsiteX96" fmla="*/ 5136605 w 7125861"/>
              <a:gd name="connsiteY96" fmla="*/ 4332715 h 4464600"/>
              <a:gd name="connsiteX97" fmla="*/ 5031097 w 7125861"/>
              <a:gd name="connsiteY97" fmla="*/ 4359092 h 4464600"/>
              <a:gd name="connsiteX98" fmla="*/ 4793705 w 7125861"/>
              <a:gd name="connsiteY98" fmla="*/ 4429430 h 4464600"/>
              <a:gd name="connsiteX99" fmla="*/ 4529936 w 7125861"/>
              <a:gd name="connsiteY99" fmla="*/ 4464600 h 4464600"/>
              <a:gd name="connsiteX100" fmla="*/ 4063943 w 7125861"/>
              <a:gd name="connsiteY100" fmla="*/ 4438223 h 4464600"/>
              <a:gd name="connsiteX101" fmla="*/ 3624328 w 7125861"/>
              <a:gd name="connsiteY101" fmla="*/ 4429430 h 4464600"/>
              <a:gd name="connsiteX102" fmla="*/ 3316597 w 7125861"/>
              <a:gd name="connsiteY102" fmla="*/ 4394261 h 4464600"/>
              <a:gd name="connsiteX103" fmla="*/ 3228674 w 7125861"/>
              <a:gd name="connsiteY103" fmla="*/ 4385469 h 4464600"/>
              <a:gd name="connsiteX104" fmla="*/ 3149543 w 7125861"/>
              <a:gd name="connsiteY104" fmla="*/ 4376677 h 4464600"/>
              <a:gd name="connsiteX105" fmla="*/ 2991282 w 7125861"/>
              <a:gd name="connsiteY105" fmla="*/ 4367884 h 4464600"/>
              <a:gd name="connsiteX106" fmla="*/ 2771474 w 7125861"/>
              <a:gd name="connsiteY106" fmla="*/ 4350300 h 4464600"/>
              <a:gd name="connsiteX107" fmla="*/ 2630797 w 7125861"/>
              <a:gd name="connsiteY107" fmla="*/ 4332715 h 4464600"/>
              <a:gd name="connsiteX108" fmla="*/ 2437366 w 7125861"/>
              <a:gd name="connsiteY108" fmla="*/ 4306338 h 4464600"/>
              <a:gd name="connsiteX109" fmla="*/ 2305482 w 7125861"/>
              <a:gd name="connsiteY109" fmla="*/ 4288754 h 4464600"/>
              <a:gd name="connsiteX110" fmla="*/ 2147220 w 7125861"/>
              <a:gd name="connsiteY110" fmla="*/ 4271169 h 4464600"/>
              <a:gd name="connsiteX111" fmla="*/ 2006543 w 7125861"/>
              <a:gd name="connsiteY111" fmla="*/ 4253584 h 4464600"/>
              <a:gd name="connsiteX112" fmla="*/ 1927412 w 7125861"/>
              <a:gd name="connsiteY112" fmla="*/ 4244792 h 4464600"/>
              <a:gd name="connsiteX113" fmla="*/ 1874659 w 7125861"/>
              <a:gd name="connsiteY113" fmla="*/ 4236000 h 4464600"/>
              <a:gd name="connsiteX114" fmla="*/ 1751566 w 7125861"/>
              <a:gd name="connsiteY114" fmla="*/ 4218415 h 4464600"/>
              <a:gd name="connsiteX115" fmla="*/ 1698812 w 7125861"/>
              <a:gd name="connsiteY115" fmla="*/ 4209623 h 4464600"/>
              <a:gd name="connsiteX116" fmla="*/ 1654851 w 7125861"/>
              <a:gd name="connsiteY116" fmla="*/ 4200830 h 4464600"/>
              <a:gd name="connsiteX117" fmla="*/ 1549343 w 7125861"/>
              <a:gd name="connsiteY117" fmla="*/ 4183246 h 4464600"/>
              <a:gd name="connsiteX118" fmla="*/ 1399874 w 7125861"/>
              <a:gd name="connsiteY118" fmla="*/ 4148077 h 4464600"/>
              <a:gd name="connsiteX119" fmla="*/ 1294366 w 7125861"/>
              <a:gd name="connsiteY119" fmla="*/ 4121700 h 4464600"/>
              <a:gd name="connsiteX120" fmla="*/ 1153689 w 7125861"/>
              <a:gd name="connsiteY120" fmla="*/ 4086530 h 4464600"/>
              <a:gd name="connsiteX121" fmla="*/ 986636 w 7125861"/>
              <a:gd name="connsiteY121" fmla="*/ 4068946 h 4464600"/>
              <a:gd name="connsiteX122" fmla="*/ 828374 w 7125861"/>
              <a:gd name="connsiteY122" fmla="*/ 4007400 h 4464600"/>
              <a:gd name="connsiteX123" fmla="*/ 749243 w 7125861"/>
              <a:gd name="connsiteY123" fmla="*/ 3981023 h 4464600"/>
              <a:gd name="connsiteX124" fmla="*/ 678905 w 7125861"/>
              <a:gd name="connsiteY124" fmla="*/ 3954646 h 4464600"/>
              <a:gd name="connsiteX125" fmla="*/ 626151 w 7125861"/>
              <a:gd name="connsiteY125" fmla="*/ 3937061 h 4464600"/>
              <a:gd name="connsiteX126" fmla="*/ 573397 w 7125861"/>
              <a:gd name="connsiteY126" fmla="*/ 3910684 h 4464600"/>
              <a:gd name="connsiteX127" fmla="*/ 529436 w 7125861"/>
              <a:gd name="connsiteY127" fmla="*/ 3893100 h 4464600"/>
              <a:gd name="connsiteX128" fmla="*/ 362382 w 7125861"/>
              <a:gd name="connsiteY128" fmla="*/ 3761215 h 4464600"/>
              <a:gd name="connsiteX129" fmla="*/ 160158 w 7125861"/>
              <a:gd name="connsiteY129" fmla="*/ 3304015 h 4464600"/>
              <a:gd name="connsiteX130" fmla="*/ 1897 w 7125861"/>
              <a:gd name="connsiteY130" fmla="*/ 2635799 h 4464600"/>
              <a:gd name="connsiteX0" fmla="*/ 1897 w 7126252"/>
              <a:gd name="connsiteY0" fmla="*/ 2635799 h 4464600"/>
              <a:gd name="connsiteX1" fmla="*/ 72236 w 7126252"/>
              <a:gd name="connsiteY1" fmla="*/ 1475215 h 4464600"/>
              <a:gd name="connsiteX2" fmla="*/ 63443 w 7126252"/>
              <a:gd name="connsiteY2" fmla="*/ 1378500 h 4464600"/>
              <a:gd name="connsiteX3" fmla="*/ 72236 w 7126252"/>
              <a:gd name="connsiteY3" fmla="*/ 1053184 h 4464600"/>
              <a:gd name="connsiteX4" fmla="*/ 81028 w 7126252"/>
              <a:gd name="connsiteY4" fmla="*/ 956469 h 4464600"/>
              <a:gd name="connsiteX5" fmla="*/ 98612 w 7126252"/>
              <a:gd name="connsiteY5" fmla="*/ 903715 h 4464600"/>
              <a:gd name="connsiteX6" fmla="*/ 142574 w 7126252"/>
              <a:gd name="connsiteY6" fmla="*/ 807000 h 4464600"/>
              <a:gd name="connsiteX7" fmla="*/ 177743 w 7126252"/>
              <a:gd name="connsiteY7" fmla="*/ 719077 h 4464600"/>
              <a:gd name="connsiteX8" fmla="*/ 204120 w 7126252"/>
              <a:gd name="connsiteY8" fmla="*/ 666323 h 4464600"/>
              <a:gd name="connsiteX9" fmla="*/ 221705 w 7126252"/>
              <a:gd name="connsiteY9" fmla="*/ 613569 h 4464600"/>
              <a:gd name="connsiteX10" fmla="*/ 327212 w 7126252"/>
              <a:gd name="connsiteY10" fmla="*/ 428930 h 4464600"/>
              <a:gd name="connsiteX11" fmla="*/ 397551 w 7126252"/>
              <a:gd name="connsiteY11" fmla="*/ 349800 h 4464600"/>
              <a:gd name="connsiteX12" fmla="*/ 450305 w 7126252"/>
              <a:gd name="connsiteY12" fmla="*/ 305838 h 4464600"/>
              <a:gd name="connsiteX13" fmla="*/ 529436 w 7126252"/>
              <a:gd name="connsiteY13" fmla="*/ 244292 h 4464600"/>
              <a:gd name="connsiteX14" fmla="*/ 564605 w 7126252"/>
              <a:gd name="connsiteY14" fmla="*/ 235500 h 4464600"/>
              <a:gd name="connsiteX15" fmla="*/ 626151 w 7126252"/>
              <a:gd name="connsiteY15" fmla="*/ 209123 h 4464600"/>
              <a:gd name="connsiteX16" fmla="*/ 670112 w 7126252"/>
              <a:gd name="connsiteY16" fmla="*/ 191538 h 4464600"/>
              <a:gd name="connsiteX17" fmla="*/ 722866 w 7126252"/>
              <a:gd name="connsiteY17" fmla="*/ 182746 h 4464600"/>
              <a:gd name="connsiteX18" fmla="*/ 775620 w 7126252"/>
              <a:gd name="connsiteY18" fmla="*/ 165161 h 4464600"/>
              <a:gd name="connsiteX19" fmla="*/ 854751 w 7126252"/>
              <a:gd name="connsiteY19" fmla="*/ 147577 h 4464600"/>
              <a:gd name="connsiteX20" fmla="*/ 942674 w 7126252"/>
              <a:gd name="connsiteY20" fmla="*/ 129992 h 4464600"/>
              <a:gd name="connsiteX21" fmla="*/ 1013012 w 7126252"/>
              <a:gd name="connsiteY21" fmla="*/ 112407 h 4464600"/>
              <a:gd name="connsiteX22" fmla="*/ 1109728 w 7126252"/>
              <a:gd name="connsiteY22" fmla="*/ 138784 h 4464600"/>
              <a:gd name="connsiteX23" fmla="*/ 1136105 w 7126252"/>
              <a:gd name="connsiteY23" fmla="*/ 156369 h 4464600"/>
              <a:gd name="connsiteX24" fmla="*/ 1224028 w 7126252"/>
              <a:gd name="connsiteY24" fmla="*/ 173954 h 4464600"/>
              <a:gd name="connsiteX25" fmla="*/ 1320743 w 7126252"/>
              <a:gd name="connsiteY25" fmla="*/ 209123 h 4464600"/>
              <a:gd name="connsiteX26" fmla="*/ 1373497 w 7126252"/>
              <a:gd name="connsiteY26" fmla="*/ 226707 h 4464600"/>
              <a:gd name="connsiteX27" fmla="*/ 1443836 w 7126252"/>
              <a:gd name="connsiteY27" fmla="*/ 253084 h 4464600"/>
              <a:gd name="connsiteX28" fmla="*/ 1505382 w 7126252"/>
              <a:gd name="connsiteY28" fmla="*/ 305838 h 4464600"/>
              <a:gd name="connsiteX29" fmla="*/ 1531759 w 7126252"/>
              <a:gd name="connsiteY29" fmla="*/ 341007 h 4464600"/>
              <a:gd name="connsiteX30" fmla="*/ 1558136 w 7126252"/>
              <a:gd name="connsiteY30" fmla="*/ 428930 h 4464600"/>
              <a:gd name="connsiteX31" fmla="*/ 1566928 w 7126252"/>
              <a:gd name="connsiteY31" fmla="*/ 481684 h 4464600"/>
              <a:gd name="connsiteX32" fmla="*/ 1593305 w 7126252"/>
              <a:gd name="connsiteY32" fmla="*/ 587192 h 4464600"/>
              <a:gd name="connsiteX33" fmla="*/ 1593305 w 7126252"/>
              <a:gd name="connsiteY33" fmla="*/ 1000430 h 4464600"/>
              <a:gd name="connsiteX34" fmla="*/ 1584512 w 7126252"/>
              <a:gd name="connsiteY34" fmla="*/ 1782946 h 4464600"/>
              <a:gd name="connsiteX35" fmla="*/ 1593305 w 7126252"/>
              <a:gd name="connsiteY35" fmla="*/ 1923623 h 4464600"/>
              <a:gd name="connsiteX36" fmla="*/ 1602097 w 7126252"/>
              <a:gd name="connsiteY36" fmla="*/ 1950000 h 4464600"/>
              <a:gd name="connsiteX37" fmla="*/ 1619682 w 7126252"/>
              <a:gd name="connsiteY37" fmla="*/ 2108261 h 4464600"/>
              <a:gd name="connsiteX38" fmla="*/ 1646059 w 7126252"/>
              <a:gd name="connsiteY38" fmla="*/ 2169807 h 4464600"/>
              <a:gd name="connsiteX39" fmla="*/ 1654851 w 7126252"/>
              <a:gd name="connsiteY39" fmla="*/ 2204977 h 4464600"/>
              <a:gd name="connsiteX40" fmla="*/ 1672436 w 7126252"/>
              <a:gd name="connsiteY40" fmla="*/ 2257730 h 4464600"/>
              <a:gd name="connsiteX41" fmla="*/ 1681228 w 7126252"/>
              <a:gd name="connsiteY41" fmla="*/ 2284107 h 4464600"/>
              <a:gd name="connsiteX42" fmla="*/ 1698812 w 7126252"/>
              <a:gd name="connsiteY42" fmla="*/ 2319277 h 4464600"/>
              <a:gd name="connsiteX43" fmla="*/ 1707605 w 7126252"/>
              <a:gd name="connsiteY43" fmla="*/ 2372030 h 4464600"/>
              <a:gd name="connsiteX44" fmla="*/ 1725189 w 7126252"/>
              <a:gd name="connsiteY44" fmla="*/ 2415992 h 4464600"/>
              <a:gd name="connsiteX45" fmla="*/ 1733982 w 7126252"/>
              <a:gd name="connsiteY45" fmla="*/ 2442369 h 4464600"/>
              <a:gd name="connsiteX46" fmla="*/ 1769151 w 7126252"/>
              <a:gd name="connsiteY46" fmla="*/ 2539084 h 4464600"/>
              <a:gd name="connsiteX47" fmla="*/ 1821905 w 7126252"/>
              <a:gd name="connsiteY47" fmla="*/ 2591838 h 4464600"/>
              <a:gd name="connsiteX48" fmla="*/ 1839489 w 7126252"/>
              <a:gd name="connsiteY48" fmla="*/ 2618215 h 4464600"/>
              <a:gd name="connsiteX49" fmla="*/ 1892243 w 7126252"/>
              <a:gd name="connsiteY49" fmla="*/ 2653384 h 4464600"/>
              <a:gd name="connsiteX50" fmla="*/ 1944997 w 7126252"/>
              <a:gd name="connsiteY50" fmla="*/ 2697346 h 4464600"/>
              <a:gd name="connsiteX51" fmla="*/ 1997751 w 7126252"/>
              <a:gd name="connsiteY51" fmla="*/ 2732515 h 4464600"/>
              <a:gd name="connsiteX52" fmla="*/ 2076882 w 7126252"/>
              <a:gd name="connsiteY52" fmla="*/ 2758892 h 4464600"/>
              <a:gd name="connsiteX53" fmla="*/ 2182389 w 7126252"/>
              <a:gd name="connsiteY53" fmla="*/ 2811646 h 4464600"/>
              <a:gd name="connsiteX54" fmla="*/ 2208766 w 7126252"/>
              <a:gd name="connsiteY54" fmla="*/ 2820438 h 4464600"/>
              <a:gd name="connsiteX55" fmla="*/ 2296689 w 7126252"/>
              <a:gd name="connsiteY55" fmla="*/ 2846815 h 4464600"/>
              <a:gd name="connsiteX56" fmla="*/ 2630797 w 7126252"/>
              <a:gd name="connsiteY56" fmla="*/ 2829230 h 4464600"/>
              <a:gd name="connsiteX57" fmla="*/ 2683551 w 7126252"/>
              <a:gd name="connsiteY57" fmla="*/ 2811646 h 4464600"/>
              <a:gd name="connsiteX58" fmla="*/ 2841812 w 7126252"/>
              <a:gd name="connsiteY58" fmla="*/ 2802854 h 4464600"/>
              <a:gd name="connsiteX59" fmla="*/ 3299012 w 7126252"/>
              <a:gd name="connsiteY59" fmla="*/ 2776477 h 4464600"/>
              <a:gd name="connsiteX60" fmla="*/ 3378143 w 7126252"/>
              <a:gd name="connsiteY60" fmla="*/ 2767684 h 4464600"/>
              <a:gd name="connsiteX61" fmla="*/ 4600274 w 7126252"/>
              <a:gd name="connsiteY61" fmla="*/ 2794061 h 4464600"/>
              <a:gd name="connsiteX62" fmla="*/ 4776120 w 7126252"/>
              <a:gd name="connsiteY62" fmla="*/ 2785269 h 4464600"/>
              <a:gd name="connsiteX63" fmla="*/ 4828874 w 7126252"/>
              <a:gd name="connsiteY63" fmla="*/ 2776477 h 4464600"/>
              <a:gd name="connsiteX64" fmla="*/ 4925589 w 7126252"/>
              <a:gd name="connsiteY64" fmla="*/ 2767684 h 4464600"/>
              <a:gd name="connsiteX65" fmla="*/ 5039889 w 7126252"/>
              <a:gd name="connsiteY65" fmla="*/ 2732515 h 4464600"/>
              <a:gd name="connsiteX66" fmla="*/ 5075059 w 7126252"/>
              <a:gd name="connsiteY66" fmla="*/ 2679761 h 4464600"/>
              <a:gd name="connsiteX67" fmla="*/ 5154189 w 7126252"/>
              <a:gd name="connsiteY67" fmla="*/ 2591838 h 4464600"/>
              <a:gd name="connsiteX68" fmla="*/ 5189359 w 7126252"/>
              <a:gd name="connsiteY68" fmla="*/ 2556669 h 4464600"/>
              <a:gd name="connsiteX69" fmla="*/ 5215736 w 7126252"/>
              <a:gd name="connsiteY69" fmla="*/ 2512707 h 4464600"/>
              <a:gd name="connsiteX70" fmla="*/ 5242112 w 7126252"/>
              <a:gd name="connsiteY70" fmla="*/ 2477538 h 4464600"/>
              <a:gd name="connsiteX71" fmla="*/ 5294866 w 7126252"/>
              <a:gd name="connsiteY71" fmla="*/ 2310484 h 4464600"/>
              <a:gd name="connsiteX72" fmla="*/ 5312451 w 7126252"/>
              <a:gd name="connsiteY72" fmla="*/ 2266523 h 4464600"/>
              <a:gd name="connsiteX73" fmla="*/ 5347620 w 7126252"/>
              <a:gd name="connsiteY73" fmla="*/ 2134638 h 4464600"/>
              <a:gd name="connsiteX74" fmla="*/ 5338828 w 7126252"/>
              <a:gd name="connsiteY74" fmla="*/ 1536761 h 4464600"/>
              <a:gd name="connsiteX75" fmla="*/ 5321243 w 7126252"/>
              <a:gd name="connsiteY75" fmla="*/ 1448838 h 4464600"/>
              <a:gd name="connsiteX76" fmla="*/ 5303659 w 7126252"/>
              <a:gd name="connsiteY76" fmla="*/ 1352123 h 4464600"/>
              <a:gd name="connsiteX77" fmla="*/ 5286074 w 7126252"/>
              <a:gd name="connsiteY77" fmla="*/ 1193861 h 4464600"/>
              <a:gd name="connsiteX78" fmla="*/ 5330036 w 7126252"/>
              <a:gd name="connsiteY78" fmla="*/ 631154 h 4464600"/>
              <a:gd name="connsiteX79" fmla="*/ 5558636 w 7126252"/>
              <a:gd name="connsiteY79" fmla="*/ 173954 h 4464600"/>
              <a:gd name="connsiteX80" fmla="*/ 5998251 w 7126252"/>
              <a:gd name="connsiteY80" fmla="*/ 24484 h 4464600"/>
              <a:gd name="connsiteX81" fmla="*/ 6578544 w 7126252"/>
              <a:gd name="connsiteY81" fmla="*/ 24484 h 4464600"/>
              <a:gd name="connsiteX82" fmla="*/ 6974197 w 7126252"/>
              <a:gd name="connsiteY82" fmla="*/ 261876 h 4464600"/>
              <a:gd name="connsiteX83" fmla="*/ 7123666 w 7126252"/>
              <a:gd name="connsiteY83" fmla="*/ 763038 h 4464600"/>
              <a:gd name="connsiteX84" fmla="*/ 7062119 w 7126252"/>
              <a:gd name="connsiteY84" fmla="*/ 2864399 h 4464600"/>
              <a:gd name="connsiteX85" fmla="*/ 6974197 w 7126252"/>
              <a:gd name="connsiteY85" fmla="*/ 3576577 h 4464600"/>
              <a:gd name="connsiteX86" fmla="*/ 6886274 w 7126252"/>
              <a:gd name="connsiteY86" fmla="*/ 3699669 h 4464600"/>
              <a:gd name="connsiteX87" fmla="*/ 6525789 w 7126252"/>
              <a:gd name="connsiteY87" fmla="*/ 4007400 h 4464600"/>
              <a:gd name="connsiteX88" fmla="*/ 6323566 w 7126252"/>
              <a:gd name="connsiteY88" fmla="*/ 4033777 h 4464600"/>
              <a:gd name="connsiteX89" fmla="*/ 6218059 w 7126252"/>
              <a:gd name="connsiteY89" fmla="*/ 4060154 h 4464600"/>
              <a:gd name="connsiteX90" fmla="*/ 6059797 w 7126252"/>
              <a:gd name="connsiteY90" fmla="*/ 4095323 h 4464600"/>
              <a:gd name="connsiteX91" fmla="*/ 5875159 w 7126252"/>
              <a:gd name="connsiteY91" fmla="*/ 4148077 h 4464600"/>
              <a:gd name="connsiteX92" fmla="*/ 5602597 w 7126252"/>
              <a:gd name="connsiteY92" fmla="*/ 4209623 h 4464600"/>
              <a:gd name="connsiteX93" fmla="*/ 5497089 w 7126252"/>
              <a:gd name="connsiteY93" fmla="*/ 4244792 h 4464600"/>
              <a:gd name="connsiteX94" fmla="*/ 5259697 w 7126252"/>
              <a:gd name="connsiteY94" fmla="*/ 4297546 h 4464600"/>
              <a:gd name="connsiteX95" fmla="*/ 5136605 w 7126252"/>
              <a:gd name="connsiteY95" fmla="*/ 4332715 h 4464600"/>
              <a:gd name="connsiteX96" fmla="*/ 5031097 w 7126252"/>
              <a:gd name="connsiteY96" fmla="*/ 4359092 h 4464600"/>
              <a:gd name="connsiteX97" fmla="*/ 4793705 w 7126252"/>
              <a:gd name="connsiteY97" fmla="*/ 4429430 h 4464600"/>
              <a:gd name="connsiteX98" fmla="*/ 4529936 w 7126252"/>
              <a:gd name="connsiteY98" fmla="*/ 4464600 h 4464600"/>
              <a:gd name="connsiteX99" fmla="*/ 4063943 w 7126252"/>
              <a:gd name="connsiteY99" fmla="*/ 4438223 h 4464600"/>
              <a:gd name="connsiteX100" fmla="*/ 3624328 w 7126252"/>
              <a:gd name="connsiteY100" fmla="*/ 4429430 h 4464600"/>
              <a:gd name="connsiteX101" fmla="*/ 3316597 w 7126252"/>
              <a:gd name="connsiteY101" fmla="*/ 4394261 h 4464600"/>
              <a:gd name="connsiteX102" fmla="*/ 3228674 w 7126252"/>
              <a:gd name="connsiteY102" fmla="*/ 4385469 h 4464600"/>
              <a:gd name="connsiteX103" fmla="*/ 3149543 w 7126252"/>
              <a:gd name="connsiteY103" fmla="*/ 4376677 h 4464600"/>
              <a:gd name="connsiteX104" fmla="*/ 2991282 w 7126252"/>
              <a:gd name="connsiteY104" fmla="*/ 4367884 h 4464600"/>
              <a:gd name="connsiteX105" fmla="*/ 2771474 w 7126252"/>
              <a:gd name="connsiteY105" fmla="*/ 4350300 h 4464600"/>
              <a:gd name="connsiteX106" fmla="*/ 2630797 w 7126252"/>
              <a:gd name="connsiteY106" fmla="*/ 4332715 h 4464600"/>
              <a:gd name="connsiteX107" fmla="*/ 2437366 w 7126252"/>
              <a:gd name="connsiteY107" fmla="*/ 4306338 h 4464600"/>
              <a:gd name="connsiteX108" fmla="*/ 2305482 w 7126252"/>
              <a:gd name="connsiteY108" fmla="*/ 4288754 h 4464600"/>
              <a:gd name="connsiteX109" fmla="*/ 2147220 w 7126252"/>
              <a:gd name="connsiteY109" fmla="*/ 4271169 h 4464600"/>
              <a:gd name="connsiteX110" fmla="*/ 2006543 w 7126252"/>
              <a:gd name="connsiteY110" fmla="*/ 4253584 h 4464600"/>
              <a:gd name="connsiteX111" fmla="*/ 1927412 w 7126252"/>
              <a:gd name="connsiteY111" fmla="*/ 4244792 h 4464600"/>
              <a:gd name="connsiteX112" fmla="*/ 1874659 w 7126252"/>
              <a:gd name="connsiteY112" fmla="*/ 4236000 h 4464600"/>
              <a:gd name="connsiteX113" fmla="*/ 1751566 w 7126252"/>
              <a:gd name="connsiteY113" fmla="*/ 4218415 h 4464600"/>
              <a:gd name="connsiteX114" fmla="*/ 1698812 w 7126252"/>
              <a:gd name="connsiteY114" fmla="*/ 4209623 h 4464600"/>
              <a:gd name="connsiteX115" fmla="*/ 1654851 w 7126252"/>
              <a:gd name="connsiteY115" fmla="*/ 4200830 h 4464600"/>
              <a:gd name="connsiteX116" fmla="*/ 1549343 w 7126252"/>
              <a:gd name="connsiteY116" fmla="*/ 4183246 h 4464600"/>
              <a:gd name="connsiteX117" fmla="*/ 1399874 w 7126252"/>
              <a:gd name="connsiteY117" fmla="*/ 4148077 h 4464600"/>
              <a:gd name="connsiteX118" fmla="*/ 1294366 w 7126252"/>
              <a:gd name="connsiteY118" fmla="*/ 4121700 h 4464600"/>
              <a:gd name="connsiteX119" fmla="*/ 1153689 w 7126252"/>
              <a:gd name="connsiteY119" fmla="*/ 4086530 h 4464600"/>
              <a:gd name="connsiteX120" fmla="*/ 986636 w 7126252"/>
              <a:gd name="connsiteY120" fmla="*/ 4068946 h 4464600"/>
              <a:gd name="connsiteX121" fmla="*/ 828374 w 7126252"/>
              <a:gd name="connsiteY121" fmla="*/ 4007400 h 4464600"/>
              <a:gd name="connsiteX122" fmla="*/ 749243 w 7126252"/>
              <a:gd name="connsiteY122" fmla="*/ 3981023 h 4464600"/>
              <a:gd name="connsiteX123" fmla="*/ 678905 w 7126252"/>
              <a:gd name="connsiteY123" fmla="*/ 3954646 h 4464600"/>
              <a:gd name="connsiteX124" fmla="*/ 626151 w 7126252"/>
              <a:gd name="connsiteY124" fmla="*/ 3937061 h 4464600"/>
              <a:gd name="connsiteX125" fmla="*/ 573397 w 7126252"/>
              <a:gd name="connsiteY125" fmla="*/ 3910684 h 4464600"/>
              <a:gd name="connsiteX126" fmla="*/ 529436 w 7126252"/>
              <a:gd name="connsiteY126" fmla="*/ 3893100 h 4464600"/>
              <a:gd name="connsiteX127" fmla="*/ 362382 w 7126252"/>
              <a:gd name="connsiteY127" fmla="*/ 3761215 h 4464600"/>
              <a:gd name="connsiteX128" fmla="*/ 160158 w 7126252"/>
              <a:gd name="connsiteY128" fmla="*/ 3304015 h 4464600"/>
              <a:gd name="connsiteX129" fmla="*/ 1897 w 71262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886274 w 7127352"/>
              <a:gd name="connsiteY86" fmla="*/ 3699669 h 4464600"/>
              <a:gd name="connsiteX87" fmla="*/ 6525789 w 7127352"/>
              <a:gd name="connsiteY87" fmla="*/ 4007400 h 4464600"/>
              <a:gd name="connsiteX88" fmla="*/ 6323566 w 7127352"/>
              <a:gd name="connsiteY88" fmla="*/ 4033777 h 4464600"/>
              <a:gd name="connsiteX89" fmla="*/ 6218059 w 7127352"/>
              <a:gd name="connsiteY89" fmla="*/ 4060154 h 4464600"/>
              <a:gd name="connsiteX90" fmla="*/ 6059797 w 7127352"/>
              <a:gd name="connsiteY90" fmla="*/ 4095323 h 4464600"/>
              <a:gd name="connsiteX91" fmla="*/ 5875159 w 7127352"/>
              <a:gd name="connsiteY91" fmla="*/ 4148077 h 4464600"/>
              <a:gd name="connsiteX92" fmla="*/ 5602597 w 7127352"/>
              <a:gd name="connsiteY92" fmla="*/ 4209623 h 4464600"/>
              <a:gd name="connsiteX93" fmla="*/ 5497089 w 7127352"/>
              <a:gd name="connsiteY93" fmla="*/ 4244792 h 4464600"/>
              <a:gd name="connsiteX94" fmla="*/ 5259697 w 7127352"/>
              <a:gd name="connsiteY94" fmla="*/ 4297546 h 4464600"/>
              <a:gd name="connsiteX95" fmla="*/ 5136605 w 7127352"/>
              <a:gd name="connsiteY95" fmla="*/ 4332715 h 4464600"/>
              <a:gd name="connsiteX96" fmla="*/ 5031097 w 7127352"/>
              <a:gd name="connsiteY96" fmla="*/ 4359092 h 4464600"/>
              <a:gd name="connsiteX97" fmla="*/ 4793705 w 7127352"/>
              <a:gd name="connsiteY97" fmla="*/ 4429430 h 4464600"/>
              <a:gd name="connsiteX98" fmla="*/ 4529936 w 7127352"/>
              <a:gd name="connsiteY98" fmla="*/ 4464600 h 4464600"/>
              <a:gd name="connsiteX99" fmla="*/ 4063943 w 7127352"/>
              <a:gd name="connsiteY99" fmla="*/ 4438223 h 4464600"/>
              <a:gd name="connsiteX100" fmla="*/ 3624328 w 7127352"/>
              <a:gd name="connsiteY100" fmla="*/ 4429430 h 4464600"/>
              <a:gd name="connsiteX101" fmla="*/ 3316597 w 7127352"/>
              <a:gd name="connsiteY101" fmla="*/ 4394261 h 4464600"/>
              <a:gd name="connsiteX102" fmla="*/ 3228674 w 7127352"/>
              <a:gd name="connsiteY102" fmla="*/ 4385469 h 4464600"/>
              <a:gd name="connsiteX103" fmla="*/ 3149543 w 7127352"/>
              <a:gd name="connsiteY103" fmla="*/ 4376677 h 4464600"/>
              <a:gd name="connsiteX104" fmla="*/ 2991282 w 7127352"/>
              <a:gd name="connsiteY104" fmla="*/ 4367884 h 4464600"/>
              <a:gd name="connsiteX105" fmla="*/ 2771474 w 7127352"/>
              <a:gd name="connsiteY105" fmla="*/ 4350300 h 4464600"/>
              <a:gd name="connsiteX106" fmla="*/ 2630797 w 7127352"/>
              <a:gd name="connsiteY106" fmla="*/ 4332715 h 4464600"/>
              <a:gd name="connsiteX107" fmla="*/ 2437366 w 7127352"/>
              <a:gd name="connsiteY107" fmla="*/ 4306338 h 4464600"/>
              <a:gd name="connsiteX108" fmla="*/ 2305482 w 7127352"/>
              <a:gd name="connsiteY108" fmla="*/ 4288754 h 4464600"/>
              <a:gd name="connsiteX109" fmla="*/ 2147220 w 7127352"/>
              <a:gd name="connsiteY109" fmla="*/ 4271169 h 4464600"/>
              <a:gd name="connsiteX110" fmla="*/ 2006543 w 7127352"/>
              <a:gd name="connsiteY110" fmla="*/ 4253584 h 4464600"/>
              <a:gd name="connsiteX111" fmla="*/ 1927412 w 7127352"/>
              <a:gd name="connsiteY111" fmla="*/ 4244792 h 4464600"/>
              <a:gd name="connsiteX112" fmla="*/ 1874659 w 7127352"/>
              <a:gd name="connsiteY112" fmla="*/ 4236000 h 4464600"/>
              <a:gd name="connsiteX113" fmla="*/ 1751566 w 7127352"/>
              <a:gd name="connsiteY113" fmla="*/ 4218415 h 4464600"/>
              <a:gd name="connsiteX114" fmla="*/ 1698812 w 7127352"/>
              <a:gd name="connsiteY114" fmla="*/ 4209623 h 4464600"/>
              <a:gd name="connsiteX115" fmla="*/ 1654851 w 7127352"/>
              <a:gd name="connsiteY115" fmla="*/ 4200830 h 4464600"/>
              <a:gd name="connsiteX116" fmla="*/ 1549343 w 7127352"/>
              <a:gd name="connsiteY116" fmla="*/ 4183246 h 4464600"/>
              <a:gd name="connsiteX117" fmla="*/ 1399874 w 7127352"/>
              <a:gd name="connsiteY117" fmla="*/ 4148077 h 4464600"/>
              <a:gd name="connsiteX118" fmla="*/ 1294366 w 7127352"/>
              <a:gd name="connsiteY118" fmla="*/ 4121700 h 4464600"/>
              <a:gd name="connsiteX119" fmla="*/ 1153689 w 7127352"/>
              <a:gd name="connsiteY119" fmla="*/ 4086530 h 4464600"/>
              <a:gd name="connsiteX120" fmla="*/ 986636 w 7127352"/>
              <a:gd name="connsiteY120" fmla="*/ 4068946 h 4464600"/>
              <a:gd name="connsiteX121" fmla="*/ 828374 w 7127352"/>
              <a:gd name="connsiteY121" fmla="*/ 4007400 h 4464600"/>
              <a:gd name="connsiteX122" fmla="*/ 749243 w 7127352"/>
              <a:gd name="connsiteY122" fmla="*/ 3981023 h 4464600"/>
              <a:gd name="connsiteX123" fmla="*/ 678905 w 7127352"/>
              <a:gd name="connsiteY123" fmla="*/ 3954646 h 4464600"/>
              <a:gd name="connsiteX124" fmla="*/ 626151 w 7127352"/>
              <a:gd name="connsiteY124" fmla="*/ 3937061 h 4464600"/>
              <a:gd name="connsiteX125" fmla="*/ 573397 w 7127352"/>
              <a:gd name="connsiteY125" fmla="*/ 3910684 h 4464600"/>
              <a:gd name="connsiteX126" fmla="*/ 529436 w 7127352"/>
              <a:gd name="connsiteY126" fmla="*/ 3893100 h 4464600"/>
              <a:gd name="connsiteX127" fmla="*/ 362382 w 7127352"/>
              <a:gd name="connsiteY127" fmla="*/ 3761215 h 4464600"/>
              <a:gd name="connsiteX128" fmla="*/ 160158 w 7127352"/>
              <a:gd name="connsiteY128" fmla="*/ 3304015 h 4464600"/>
              <a:gd name="connsiteX129" fmla="*/ 1897 w 71273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323566 w 7127352"/>
              <a:gd name="connsiteY87" fmla="*/ 4033777 h 4464600"/>
              <a:gd name="connsiteX88" fmla="*/ 6218059 w 7127352"/>
              <a:gd name="connsiteY88" fmla="*/ 4060154 h 4464600"/>
              <a:gd name="connsiteX89" fmla="*/ 6059797 w 7127352"/>
              <a:gd name="connsiteY89" fmla="*/ 4095323 h 4464600"/>
              <a:gd name="connsiteX90" fmla="*/ 5875159 w 7127352"/>
              <a:gd name="connsiteY90" fmla="*/ 4148077 h 4464600"/>
              <a:gd name="connsiteX91" fmla="*/ 5602597 w 7127352"/>
              <a:gd name="connsiteY91" fmla="*/ 4209623 h 4464600"/>
              <a:gd name="connsiteX92" fmla="*/ 5497089 w 7127352"/>
              <a:gd name="connsiteY92" fmla="*/ 4244792 h 4464600"/>
              <a:gd name="connsiteX93" fmla="*/ 5259697 w 7127352"/>
              <a:gd name="connsiteY93" fmla="*/ 4297546 h 4464600"/>
              <a:gd name="connsiteX94" fmla="*/ 5136605 w 7127352"/>
              <a:gd name="connsiteY94" fmla="*/ 4332715 h 4464600"/>
              <a:gd name="connsiteX95" fmla="*/ 5031097 w 7127352"/>
              <a:gd name="connsiteY95" fmla="*/ 4359092 h 4464600"/>
              <a:gd name="connsiteX96" fmla="*/ 4793705 w 7127352"/>
              <a:gd name="connsiteY96" fmla="*/ 4429430 h 4464600"/>
              <a:gd name="connsiteX97" fmla="*/ 4529936 w 7127352"/>
              <a:gd name="connsiteY97" fmla="*/ 4464600 h 4464600"/>
              <a:gd name="connsiteX98" fmla="*/ 4063943 w 7127352"/>
              <a:gd name="connsiteY98" fmla="*/ 4438223 h 4464600"/>
              <a:gd name="connsiteX99" fmla="*/ 3624328 w 7127352"/>
              <a:gd name="connsiteY99" fmla="*/ 4429430 h 4464600"/>
              <a:gd name="connsiteX100" fmla="*/ 3316597 w 7127352"/>
              <a:gd name="connsiteY100" fmla="*/ 4394261 h 4464600"/>
              <a:gd name="connsiteX101" fmla="*/ 3228674 w 7127352"/>
              <a:gd name="connsiteY101" fmla="*/ 4385469 h 4464600"/>
              <a:gd name="connsiteX102" fmla="*/ 3149543 w 7127352"/>
              <a:gd name="connsiteY102" fmla="*/ 4376677 h 4464600"/>
              <a:gd name="connsiteX103" fmla="*/ 2991282 w 7127352"/>
              <a:gd name="connsiteY103" fmla="*/ 4367884 h 4464600"/>
              <a:gd name="connsiteX104" fmla="*/ 2771474 w 7127352"/>
              <a:gd name="connsiteY104" fmla="*/ 4350300 h 4464600"/>
              <a:gd name="connsiteX105" fmla="*/ 2630797 w 7127352"/>
              <a:gd name="connsiteY105" fmla="*/ 4332715 h 4464600"/>
              <a:gd name="connsiteX106" fmla="*/ 2437366 w 7127352"/>
              <a:gd name="connsiteY106" fmla="*/ 4306338 h 4464600"/>
              <a:gd name="connsiteX107" fmla="*/ 2305482 w 7127352"/>
              <a:gd name="connsiteY107" fmla="*/ 4288754 h 4464600"/>
              <a:gd name="connsiteX108" fmla="*/ 2147220 w 7127352"/>
              <a:gd name="connsiteY108" fmla="*/ 4271169 h 4464600"/>
              <a:gd name="connsiteX109" fmla="*/ 2006543 w 7127352"/>
              <a:gd name="connsiteY109" fmla="*/ 4253584 h 4464600"/>
              <a:gd name="connsiteX110" fmla="*/ 1927412 w 7127352"/>
              <a:gd name="connsiteY110" fmla="*/ 4244792 h 4464600"/>
              <a:gd name="connsiteX111" fmla="*/ 1874659 w 7127352"/>
              <a:gd name="connsiteY111" fmla="*/ 4236000 h 4464600"/>
              <a:gd name="connsiteX112" fmla="*/ 1751566 w 7127352"/>
              <a:gd name="connsiteY112" fmla="*/ 4218415 h 4464600"/>
              <a:gd name="connsiteX113" fmla="*/ 1698812 w 7127352"/>
              <a:gd name="connsiteY113" fmla="*/ 4209623 h 4464600"/>
              <a:gd name="connsiteX114" fmla="*/ 1654851 w 7127352"/>
              <a:gd name="connsiteY114" fmla="*/ 4200830 h 4464600"/>
              <a:gd name="connsiteX115" fmla="*/ 1549343 w 7127352"/>
              <a:gd name="connsiteY115" fmla="*/ 4183246 h 4464600"/>
              <a:gd name="connsiteX116" fmla="*/ 1399874 w 7127352"/>
              <a:gd name="connsiteY116" fmla="*/ 4148077 h 4464600"/>
              <a:gd name="connsiteX117" fmla="*/ 1294366 w 7127352"/>
              <a:gd name="connsiteY117" fmla="*/ 4121700 h 4464600"/>
              <a:gd name="connsiteX118" fmla="*/ 1153689 w 7127352"/>
              <a:gd name="connsiteY118" fmla="*/ 4086530 h 4464600"/>
              <a:gd name="connsiteX119" fmla="*/ 986636 w 7127352"/>
              <a:gd name="connsiteY119" fmla="*/ 4068946 h 4464600"/>
              <a:gd name="connsiteX120" fmla="*/ 828374 w 7127352"/>
              <a:gd name="connsiteY120" fmla="*/ 4007400 h 4464600"/>
              <a:gd name="connsiteX121" fmla="*/ 749243 w 7127352"/>
              <a:gd name="connsiteY121" fmla="*/ 3981023 h 4464600"/>
              <a:gd name="connsiteX122" fmla="*/ 678905 w 7127352"/>
              <a:gd name="connsiteY122" fmla="*/ 3954646 h 4464600"/>
              <a:gd name="connsiteX123" fmla="*/ 626151 w 7127352"/>
              <a:gd name="connsiteY123" fmla="*/ 3937061 h 4464600"/>
              <a:gd name="connsiteX124" fmla="*/ 573397 w 7127352"/>
              <a:gd name="connsiteY124" fmla="*/ 3910684 h 4464600"/>
              <a:gd name="connsiteX125" fmla="*/ 529436 w 7127352"/>
              <a:gd name="connsiteY125" fmla="*/ 3893100 h 4464600"/>
              <a:gd name="connsiteX126" fmla="*/ 362382 w 7127352"/>
              <a:gd name="connsiteY126" fmla="*/ 3761215 h 4464600"/>
              <a:gd name="connsiteX127" fmla="*/ 160158 w 7127352"/>
              <a:gd name="connsiteY127" fmla="*/ 3304015 h 4464600"/>
              <a:gd name="connsiteX128" fmla="*/ 1897 w 7127352"/>
              <a:gd name="connsiteY128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218059 w 7127352"/>
              <a:gd name="connsiteY87" fmla="*/ 4060154 h 4464600"/>
              <a:gd name="connsiteX88" fmla="*/ 6059797 w 7127352"/>
              <a:gd name="connsiteY88" fmla="*/ 4095323 h 4464600"/>
              <a:gd name="connsiteX89" fmla="*/ 5875159 w 7127352"/>
              <a:gd name="connsiteY89" fmla="*/ 4148077 h 4464600"/>
              <a:gd name="connsiteX90" fmla="*/ 5602597 w 7127352"/>
              <a:gd name="connsiteY90" fmla="*/ 4209623 h 4464600"/>
              <a:gd name="connsiteX91" fmla="*/ 5497089 w 7127352"/>
              <a:gd name="connsiteY91" fmla="*/ 4244792 h 4464600"/>
              <a:gd name="connsiteX92" fmla="*/ 5259697 w 7127352"/>
              <a:gd name="connsiteY92" fmla="*/ 4297546 h 4464600"/>
              <a:gd name="connsiteX93" fmla="*/ 5136605 w 7127352"/>
              <a:gd name="connsiteY93" fmla="*/ 4332715 h 4464600"/>
              <a:gd name="connsiteX94" fmla="*/ 5031097 w 7127352"/>
              <a:gd name="connsiteY94" fmla="*/ 4359092 h 4464600"/>
              <a:gd name="connsiteX95" fmla="*/ 4793705 w 7127352"/>
              <a:gd name="connsiteY95" fmla="*/ 4429430 h 4464600"/>
              <a:gd name="connsiteX96" fmla="*/ 4529936 w 7127352"/>
              <a:gd name="connsiteY96" fmla="*/ 4464600 h 4464600"/>
              <a:gd name="connsiteX97" fmla="*/ 4063943 w 7127352"/>
              <a:gd name="connsiteY97" fmla="*/ 4438223 h 4464600"/>
              <a:gd name="connsiteX98" fmla="*/ 3624328 w 7127352"/>
              <a:gd name="connsiteY98" fmla="*/ 4429430 h 4464600"/>
              <a:gd name="connsiteX99" fmla="*/ 3316597 w 7127352"/>
              <a:gd name="connsiteY99" fmla="*/ 4394261 h 4464600"/>
              <a:gd name="connsiteX100" fmla="*/ 3228674 w 7127352"/>
              <a:gd name="connsiteY100" fmla="*/ 4385469 h 4464600"/>
              <a:gd name="connsiteX101" fmla="*/ 3149543 w 7127352"/>
              <a:gd name="connsiteY101" fmla="*/ 4376677 h 4464600"/>
              <a:gd name="connsiteX102" fmla="*/ 2991282 w 7127352"/>
              <a:gd name="connsiteY102" fmla="*/ 4367884 h 4464600"/>
              <a:gd name="connsiteX103" fmla="*/ 2771474 w 7127352"/>
              <a:gd name="connsiteY103" fmla="*/ 4350300 h 4464600"/>
              <a:gd name="connsiteX104" fmla="*/ 2630797 w 7127352"/>
              <a:gd name="connsiteY104" fmla="*/ 4332715 h 4464600"/>
              <a:gd name="connsiteX105" fmla="*/ 2437366 w 7127352"/>
              <a:gd name="connsiteY105" fmla="*/ 4306338 h 4464600"/>
              <a:gd name="connsiteX106" fmla="*/ 2305482 w 7127352"/>
              <a:gd name="connsiteY106" fmla="*/ 4288754 h 4464600"/>
              <a:gd name="connsiteX107" fmla="*/ 2147220 w 7127352"/>
              <a:gd name="connsiteY107" fmla="*/ 4271169 h 4464600"/>
              <a:gd name="connsiteX108" fmla="*/ 2006543 w 7127352"/>
              <a:gd name="connsiteY108" fmla="*/ 4253584 h 4464600"/>
              <a:gd name="connsiteX109" fmla="*/ 1927412 w 7127352"/>
              <a:gd name="connsiteY109" fmla="*/ 4244792 h 4464600"/>
              <a:gd name="connsiteX110" fmla="*/ 1874659 w 7127352"/>
              <a:gd name="connsiteY110" fmla="*/ 4236000 h 4464600"/>
              <a:gd name="connsiteX111" fmla="*/ 1751566 w 7127352"/>
              <a:gd name="connsiteY111" fmla="*/ 4218415 h 4464600"/>
              <a:gd name="connsiteX112" fmla="*/ 1698812 w 7127352"/>
              <a:gd name="connsiteY112" fmla="*/ 4209623 h 4464600"/>
              <a:gd name="connsiteX113" fmla="*/ 1654851 w 7127352"/>
              <a:gd name="connsiteY113" fmla="*/ 4200830 h 4464600"/>
              <a:gd name="connsiteX114" fmla="*/ 1549343 w 7127352"/>
              <a:gd name="connsiteY114" fmla="*/ 4183246 h 4464600"/>
              <a:gd name="connsiteX115" fmla="*/ 1399874 w 7127352"/>
              <a:gd name="connsiteY115" fmla="*/ 4148077 h 4464600"/>
              <a:gd name="connsiteX116" fmla="*/ 1294366 w 7127352"/>
              <a:gd name="connsiteY116" fmla="*/ 4121700 h 4464600"/>
              <a:gd name="connsiteX117" fmla="*/ 1153689 w 7127352"/>
              <a:gd name="connsiteY117" fmla="*/ 4086530 h 4464600"/>
              <a:gd name="connsiteX118" fmla="*/ 986636 w 7127352"/>
              <a:gd name="connsiteY118" fmla="*/ 4068946 h 4464600"/>
              <a:gd name="connsiteX119" fmla="*/ 828374 w 7127352"/>
              <a:gd name="connsiteY119" fmla="*/ 4007400 h 4464600"/>
              <a:gd name="connsiteX120" fmla="*/ 749243 w 7127352"/>
              <a:gd name="connsiteY120" fmla="*/ 3981023 h 4464600"/>
              <a:gd name="connsiteX121" fmla="*/ 678905 w 7127352"/>
              <a:gd name="connsiteY121" fmla="*/ 3954646 h 4464600"/>
              <a:gd name="connsiteX122" fmla="*/ 626151 w 7127352"/>
              <a:gd name="connsiteY122" fmla="*/ 3937061 h 4464600"/>
              <a:gd name="connsiteX123" fmla="*/ 573397 w 7127352"/>
              <a:gd name="connsiteY123" fmla="*/ 3910684 h 4464600"/>
              <a:gd name="connsiteX124" fmla="*/ 529436 w 7127352"/>
              <a:gd name="connsiteY124" fmla="*/ 3893100 h 4464600"/>
              <a:gd name="connsiteX125" fmla="*/ 362382 w 7127352"/>
              <a:gd name="connsiteY125" fmla="*/ 3761215 h 4464600"/>
              <a:gd name="connsiteX126" fmla="*/ 160158 w 7127352"/>
              <a:gd name="connsiteY126" fmla="*/ 3304015 h 4464600"/>
              <a:gd name="connsiteX127" fmla="*/ 1897 w 7127352"/>
              <a:gd name="connsiteY127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059797 w 7127352"/>
              <a:gd name="connsiteY87" fmla="*/ 4095323 h 4464600"/>
              <a:gd name="connsiteX88" fmla="*/ 5875159 w 7127352"/>
              <a:gd name="connsiteY88" fmla="*/ 4148077 h 4464600"/>
              <a:gd name="connsiteX89" fmla="*/ 5602597 w 7127352"/>
              <a:gd name="connsiteY89" fmla="*/ 4209623 h 4464600"/>
              <a:gd name="connsiteX90" fmla="*/ 5497089 w 7127352"/>
              <a:gd name="connsiteY90" fmla="*/ 4244792 h 4464600"/>
              <a:gd name="connsiteX91" fmla="*/ 5259697 w 7127352"/>
              <a:gd name="connsiteY91" fmla="*/ 4297546 h 4464600"/>
              <a:gd name="connsiteX92" fmla="*/ 5136605 w 7127352"/>
              <a:gd name="connsiteY92" fmla="*/ 4332715 h 4464600"/>
              <a:gd name="connsiteX93" fmla="*/ 5031097 w 7127352"/>
              <a:gd name="connsiteY93" fmla="*/ 4359092 h 4464600"/>
              <a:gd name="connsiteX94" fmla="*/ 4793705 w 7127352"/>
              <a:gd name="connsiteY94" fmla="*/ 4429430 h 4464600"/>
              <a:gd name="connsiteX95" fmla="*/ 4529936 w 7127352"/>
              <a:gd name="connsiteY95" fmla="*/ 4464600 h 4464600"/>
              <a:gd name="connsiteX96" fmla="*/ 4063943 w 7127352"/>
              <a:gd name="connsiteY96" fmla="*/ 4438223 h 4464600"/>
              <a:gd name="connsiteX97" fmla="*/ 3624328 w 7127352"/>
              <a:gd name="connsiteY97" fmla="*/ 4429430 h 4464600"/>
              <a:gd name="connsiteX98" fmla="*/ 3316597 w 7127352"/>
              <a:gd name="connsiteY98" fmla="*/ 4394261 h 4464600"/>
              <a:gd name="connsiteX99" fmla="*/ 3228674 w 7127352"/>
              <a:gd name="connsiteY99" fmla="*/ 4385469 h 4464600"/>
              <a:gd name="connsiteX100" fmla="*/ 3149543 w 7127352"/>
              <a:gd name="connsiteY100" fmla="*/ 4376677 h 4464600"/>
              <a:gd name="connsiteX101" fmla="*/ 2991282 w 7127352"/>
              <a:gd name="connsiteY101" fmla="*/ 4367884 h 4464600"/>
              <a:gd name="connsiteX102" fmla="*/ 2771474 w 7127352"/>
              <a:gd name="connsiteY102" fmla="*/ 4350300 h 4464600"/>
              <a:gd name="connsiteX103" fmla="*/ 2630797 w 7127352"/>
              <a:gd name="connsiteY103" fmla="*/ 4332715 h 4464600"/>
              <a:gd name="connsiteX104" fmla="*/ 2437366 w 7127352"/>
              <a:gd name="connsiteY104" fmla="*/ 4306338 h 4464600"/>
              <a:gd name="connsiteX105" fmla="*/ 2305482 w 7127352"/>
              <a:gd name="connsiteY105" fmla="*/ 4288754 h 4464600"/>
              <a:gd name="connsiteX106" fmla="*/ 2147220 w 7127352"/>
              <a:gd name="connsiteY106" fmla="*/ 4271169 h 4464600"/>
              <a:gd name="connsiteX107" fmla="*/ 2006543 w 7127352"/>
              <a:gd name="connsiteY107" fmla="*/ 4253584 h 4464600"/>
              <a:gd name="connsiteX108" fmla="*/ 1927412 w 7127352"/>
              <a:gd name="connsiteY108" fmla="*/ 4244792 h 4464600"/>
              <a:gd name="connsiteX109" fmla="*/ 1874659 w 7127352"/>
              <a:gd name="connsiteY109" fmla="*/ 4236000 h 4464600"/>
              <a:gd name="connsiteX110" fmla="*/ 1751566 w 7127352"/>
              <a:gd name="connsiteY110" fmla="*/ 4218415 h 4464600"/>
              <a:gd name="connsiteX111" fmla="*/ 1698812 w 7127352"/>
              <a:gd name="connsiteY111" fmla="*/ 4209623 h 4464600"/>
              <a:gd name="connsiteX112" fmla="*/ 1654851 w 7127352"/>
              <a:gd name="connsiteY112" fmla="*/ 4200830 h 4464600"/>
              <a:gd name="connsiteX113" fmla="*/ 1549343 w 7127352"/>
              <a:gd name="connsiteY113" fmla="*/ 4183246 h 4464600"/>
              <a:gd name="connsiteX114" fmla="*/ 1399874 w 7127352"/>
              <a:gd name="connsiteY114" fmla="*/ 4148077 h 4464600"/>
              <a:gd name="connsiteX115" fmla="*/ 1294366 w 7127352"/>
              <a:gd name="connsiteY115" fmla="*/ 4121700 h 4464600"/>
              <a:gd name="connsiteX116" fmla="*/ 1153689 w 7127352"/>
              <a:gd name="connsiteY116" fmla="*/ 4086530 h 4464600"/>
              <a:gd name="connsiteX117" fmla="*/ 986636 w 7127352"/>
              <a:gd name="connsiteY117" fmla="*/ 4068946 h 4464600"/>
              <a:gd name="connsiteX118" fmla="*/ 828374 w 7127352"/>
              <a:gd name="connsiteY118" fmla="*/ 4007400 h 4464600"/>
              <a:gd name="connsiteX119" fmla="*/ 749243 w 7127352"/>
              <a:gd name="connsiteY119" fmla="*/ 3981023 h 4464600"/>
              <a:gd name="connsiteX120" fmla="*/ 678905 w 7127352"/>
              <a:gd name="connsiteY120" fmla="*/ 3954646 h 4464600"/>
              <a:gd name="connsiteX121" fmla="*/ 626151 w 7127352"/>
              <a:gd name="connsiteY121" fmla="*/ 3937061 h 4464600"/>
              <a:gd name="connsiteX122" fmla="*/ 573397 w 7127352"/>
              <a:gd name="connsiteY122" fmla="*/ 3910684 h 4464600"/>
              <a:gd name="connsiteX123" fmla="*/ 529436 w 7127352"/>
              <a:gd name="connsiteY123" fmla="*/ 3893100 h 4464600"/>
              <a:gd name="connsiteX124" fmla="*/ 362382 w 7127352"/>
              <a:gd name="connsiteY124" fmla="*/ 3761215 h 4464600"/>
              <a:gd name="connsiteX125" fmla="*/ 160158 w 7127352"/>
              <a:gd name="connsiteY125" fmla="*/ 3304015 h 4464600"/>
              <a:gd name="connsiteX126" fmla="*/ 1897 w 7127352"/>
              <a:gd name="connsiteY126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875159 w 7127352"/>
              <a:gd name="connsiteY87" fmla="*/ 4148077 h 4464600"/>
              <a:gd name="connsiteX88" fmla="*/ 5602597 w 7127352"/>
              <a:gd name="connsiteY88" fmla="*/ 4209623 h 4464600"/>
              <a:gd name="connsiteX89" fmla="*/ 5497089 w 7127352"/>
              <a:gd name="connsiteY89" fmla="*/ 4244792 h 4464600"/>
              <a:gd name="connsiteX90" fmla="*/ 5259697 w 7127352"/>
              <a:gd name="connsiteY90" fmla="*/ 4297546 h 4464600"/>
              <a:gd name="connsiteX91" fmla="*/ 5136605 w 7127352"/>
              <a:gd name="connsiteY91" fmla="*/ 4332715 h 4464600"/>
              <a:gd name="connsiteX92" fmla="*/ 5031097 w 7127352"/>
              <a:gd name="connsiteY92" fmla="*/ 4359092 h 4464600"/>
              <a:gd name="connsiteX93" fmla="*/ 4793705 w 7127352"/>
              <a:gd name="connsiteY93" fmla="*/ 4429430 h 4464600"/>
              <a:gd name="connsiteX94" fmla="*/ 4529936 w 7127352"/>
              <a:gd name="connsiteY94" fmla="*/ 4464600 h 4464600"/>
              <a:gd name="connsiteX95" fmla="*/ 4063943 w 7127352"/>
              <a:gd name="connsiteY95" fmla="*/ 4438223 h 4464600"/>
              <a:gd name="connsiteX96" fmla="*/ 3624328 w 7127352"/>
              <a:gd name="connsiteY96" fmla="*/ 4429430 h 4464600"/>
              <a:gd name="connsiteX97" fmla="*/ 3316597 w 7127352"/>
              <a:gd name="connsiteY97" fmla="*/ 4394261 h 4464600"/>
              <a:gd name="connsiteX98" fmla="*/ 3228674 w 7127352"/>
              <a:gd name="connsiteY98" fmla="*/ 4385469 h 4464600"/>
              <a:gd name="connsiteX99" fmla="*/ 3149543 w 7127352"/>
              <a:gd name="connsiteY99" fmla="*/ 4376677 h 4464600"/>
              <a:gd name="connsiteX100" fmla="*/ 2991282 w 7127352"/>
              <a:gd name="connsiteY100" fmla="*/ 4367884 h 4464600"/>
              <a:gd name="connsiteX101" fmla="*/ 2771474 w 7127352"/>
              <a:gd name="connsiteY101" fmla="*/ 4350300 h 4464600"/>
              <a:gd name="connsiteX102" fmla="*/ 2630797 w 7127352"/>
              <a:gd name="connsiteY102" fmla="*/ 4332715 h 4464600"/>
              <a:gd name="connsiteX103" fmla="*/ 2437366 w 7127352"/>
              <a:gd name="connsiteY103" fmla="*/ 4306338 h 4464600"/>
              <a:gd name="connsiteX104" fmla="*/ 2305482 w 7127352"/>
              <a:gd name="connsiteY104" fmla="*/ 4288754 h 4464600"/>
              <a:gd name="connsiteX105" fmla="*/ 2147220 w 7127352"/>
              <a:gd name="connsiteY105" fmla="*/ 4271169 h 4464600"/>
              <a:gd name="connsiteX106" fmla="*/ 2006543 w 7127352"/>
              <a:gd name="connsiteY106" fmla="*/ 4253584 h 4464600"/>
              <a:gd name="connsiteX107" fmla="*/ 1927412 w 7127352"/>
              <a:gd name="connsiteY107" fmla="*/ 4244792 h 4464600"/>
              <a:gd name="connsiteX108" fmla="*/ 1874659 w 7127352"/>
              <a:gd name="connsiteY108" fmla="*/ 4236000 h 4464600"/>
              <a:gd name="connsiteX109" fmla="*/ 1751566 w 7127352"/>
              <a:gd name="connsiteY109" fmla="*/ 4218415 h 4464600"/>
              <a:gd name="connsiteX110" fmla="*/ 1698812 w 7127352"/>
              <a:gd name="connsiteY110" fmla="*/ 4209623 h 4464600"/>
              <a:gd name="connsiteX111" fmla="*/ 1654851 w 7127352"/>
              <a:gd name="connsiteY111" fmla="*/ 4200830 h 4464600"/>
              <a:gd name="connsiteX112" fmla="*/ 1549343 w 7127352"/>
              <a:gd name="connsiteY112" fmla="*/ 4183246 h 4464600"/>
              <a:gd name="connsiteX113" fmla="*/ 1399874 w 7127352"/>
              <a:gd name="connsiteY113" fmla="*/ 4148077 h 4464600"/>
              <a:gd name="connsiteX114" fmla="*/ 1294366 w 7127352"/>
              <a:gd name="connsiteY114" fmla="*/ 4121700 h 4464600"/>
              <a:gd name="connsiteX115" fmla="*/ 1153689 w 7127352"/>
              <a:gd name="connsiteY115" fmla="*/ 4086530 h 4464600"/>
              <a:gd name="connsiteX116" fmla="*/ 986636 w 7127352"/>
              <a:gd name="connsiteY116" fmla="*/ 4068946 h 4464600"/>
              <a:gd name="connsiteX117" fmla="*/ 828374 w 7127352"/>
              <a:gd name="connsiteY117" fmla="*/ 4007400 h 4464600"/>
              <a:gd name="connsiteX118" fmla="*/ 749243 w 7127352"/>
              <a:gd name="connsiteY118" fmla="*/ 3981023 h 4464600"/>
              <a:gd name="connsiteX119" fmla="*/ 678905 w 7127352"/>
              <a:gd name="connsiteY119" fmla="*/ 3954646 h 4464600"/>
              <a:gd name="connsiteX120" fmla="*/ 626151 w 7127352"/>
              <a:gd name="connsiteY120" fmla="*/ 3937061 h 4464600"/>
              <a:gd name="connsiteX121" fmla="*/ 573397 w 7127352"/>
              <a:gd name="connsiteY121" fmla="*/ 3910684 h 4464600"/>
              <a:gd name="connsiteX122" fmla="*/ 529436 w 7127352"/>
              <a:gd name="connsiteY122" fmla="*/ 3893100 h 4464600"/>
              <a:gd name="connsiteX123" fmla="*/ 362382 w 7127352"/>
              <a:gd name="connsiteY123" fmla="*/ 3761215 h 4464600"/>
              <a:gd name="connsiteX124" fmla="*/ 160158 w 7127352"/>
              <a:gd name="connsiteY124" fmla="*/ 3304015 h 4464600"/>
              <a:gd name="connsiteX125" fmla="*/ 1897 w 7127352"/>
              <a:gd name="connsiteY125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497089 w 7127352"/>
              <a:gd name="connsiteY88" fmla="*/ 4244792 h 4464600"/>
              <a:gd name="connsiteX89" fmla="*/ 5259697 w 7127352"/>
              <a:gd name="connsiteY89" fmla="*/ 4297546 h 4464600"/>
              <a:gd name="connsiteX90" fmla="*/ 5136605 w 7127352"/>
              <a:gd name="connsiteY90" fmla="*/ 4332715 h 4464600"/>
              <a:gd name="connsiteX91" fmla="*/ 5031097 w 7127352"/>
              <a:gd name="connsiteY91" fmla="*/ 4359092 h 4464600"/>
              <a:gd name="connsiteX92" fmla="*/ 4793705 w 7127352"/>
              <a:gd name="connsiteY92" fmla="*/ 4429430 h 4464600"/>
              <a:gd name="connsiteX93" fmla="*/ 4529936 w 7127352"/>
              <a:gd name="connsiteY93" fmla="*/ 4464600 h 4464600"/>
              <a:gd name="connsiteX94" fmla="*/ 4063943 w 7127352"/>
              <a:gd name="connsiteY94" fmla="*/ 4438223 h 4464600"/>
              <a:gd name="connsiteX95" fmla="*/ 3624328 w 7127352"/>
              <a:gd name="connsiteY95" fmla="*/ 4429430 h 4464600"/>
              <a:gd name="connsiteX96" fmla="*/ 3316597 w 7127352"/>
              <a:gd name="connsiteY96" fmla="*/ 4394261 h 4464600"/>
              <a:gd name="connsiteX97" fmla="*/ 3228674 w 7127352"/>
              <a:gd name="connsiteY97" fmla="*/ 4385469 h 4464600"/>
              <a:gd name="connsiteX98" fmla="*/ 3149543 w 7127352"/>
              <a:gd name="connsiteY98" fmla="*/ 4376677 h 4464600"/>
              <a:gd name="connsiteX99" fmla="*/ 2991282 w 7127352"/>
              <a:gd name="connsiteY99" fmla="*/ 4367884 h 4464600"/>
              <a:gd name="connsiteX100" fmla="*/ 2771474 w 7127352"/>
              <a:gd name="connsiteY100" fmla="*/ 4350300 h 4464600"/>
              <a:gd name="connsiteX101" fmla="*/ 2630797 w 7127352"/>
              <a:gd name="connsiteY101" fmla="*/ 4332715 h 4464600"/>
              <a:gd name="connsiteX102" fmla="*/ 2437366 w 7127352"/>
              <a:gd name="connsiteY102" fmla="*/ 4306338 h 4464600"/>
              <a:gd name="connsiteX103" fmla="*/ 2305482 w 7127352"/>
              <a:gd name="connsiteY103" fmla="*/ 4288754 h 4464600"/>
              <a:gd name="connsiteX104" fmla="*/ 2147220 w 7127352"/>
              <a:gd name="connsiteY104" fmla="*/ 4271169 h 4464600"/>
              <a:gd name="connsiteX105" fmla="*/ 2006543 w 7127352"/>
              <a:gd name="connsiteY105" fmla="*/ 4253584 h 4464600"/>
              <a:gd name="connsiteX106" fmla="*/ 1927412 w 7127352"/>
              <a:gd name="connsiteY106" fmla="*/ 4244792 h 4464600"/>
              <a:gd name="connsiteX107" fmla="*/ 1874659 w 7127352"/>
              <a:gd name="connsiteY107" fmla="*/ 4236000 h 4464600"/>
              <a:gd name="connsiteX108" fmla="*/ 1751566 w 7127352"/>
              <a:gd name="connsiteY108" fmla="*/ 4218415 h 4464600"/>
              <a:gd name="connsiteX109" fmla="*/ 1698812 w 7127352"/>
              <a:gd name="connsiteY109" fmla="*/ 4209623 h 4464600"/>
              <a:gd name="connsiteX110" fmla="*/ 1654851 w 7127352"/>
              <a:gd name="connsiteY110" fmla="*/ 4200830 h 4464600"/>
              <a:gd name="connsiteX111" fmla="*/ 1549343 w 7127352"/>
              <a:gd name="connsiteY111" fmla="*/ 4183246 h 4464600"/>
              <a:gd name="connsiteX112" fmla="*/ 1399874 w 7127352"/>
              <a:gd name="connsiteY112" fmla="*/ 4148077 h 4464600"/>
              <a:gd name="connsiteX113" fmla="*/ 1294366 w 7127352"/>
              <a:gd name="connsiteY113" fmla="*/ 4121700 h 4464600"/>
              <a:gd name="connsiteX114" fmla="*/ 1153689 w 7127352"/>
              <a:gd name="connsiteY114" fmla="*/ 4086530 h 4464600"/>
              <a:gd name="connsiteX115" fmla="*/ 986636 w 7127352"/>
              <a:gd name="connsiteY115" fmla="*/ 4068946 h 4464600"/>
              <a:gd name="connsiteX116" fmla="*/ 828374 w 7127352"/>
              <a:gd name="connsiteY116" fmla="*/ 4007400 h 4464600"/>
              <a:gd name="connsiteX117" fmla="*/ 749243 w 7127352"/>
              <a:gd name="connsiteY117" fmla="*/ 3981023 h 4464600"/>
              <a:gd name="connsiteX118" fmla="*/ 678905 w 7127352"/>
              <a:gd name="connsiteY118" fmla="*/ 3954646 h 4464600"/>
              <a:gd name="connsiteX119" fmla="*/ 626151 w 7127352"/>
              <a:gd name="connsiteY119" fmla="*/ 3937061 h 4464600"/>
              <a:gd name="connsiteX120" fmla="*/ 573397 w 7127352"/>
              <a:gd name="connsiteY120" fmla="*/ 3910684 h 4464600"/>
              <a:gd name="connsiteX121" fmla="*/ 529436 w 7127352"/>
              <a:gd name="connsiteY121" fmla="*/ 3893100 h 4464600"/>
              <a:gd name="connsiteX122" fmla="*/ 362382 w 7127352"/>
              <a:gd name="connsiteY122" fmla="*/ 3761215 h 4464600"/>
              <a:gd name="connsiteX123" fmla="*/ 160158 w 7127352"/>
              <a:gd name="connsiteY123" fmla="*/ 3304015 h 4464600"/>
              <a:gd name="connsiteX124" fmla="*/ 1897 w 7127352"/>
              <a:gd name="connsiteY124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259697 w 7127352"/>
              <a:gd name="connsiteY88" fmla="*/ 4297546 h 4464600"/>
              <a:gd name="connsiteX89" fmla="*/ 5136605 w 7127352"/>
              <a:gd name="connsiteY89" fmla="*/ 4332715 h 4464600"/>
              <a:gd name="connsiteX90" fmla="*/ 5031097 w 7127352"/>
              <a:gd name="connsiteY90" fmla="*/ 4359092 h 4464600"/>
              <a:gd name="connsiteX91" fmla="*/ 4793705 w 7127352"/>
              <a:gd name="connsiteY91" fmla="*/ 4429430 h 4464600"/>
              <a:gd name="connsiteX92" fmla="*/ 4529936 w 7127352"/>
              <a:gd name="connsiteY92" fmla="*/ 4464600 h 4464600"/>
              <a:gd name="connsiteX93" fmla="*/ 4063943 w 7127352"/>
              <a:gd name="connsiteY93" fmla="*/ 4438223 h 4464600"/>
              <a:gd name="connsiteX94" fmla="*/ 3624328 w 7127352"/>
              <a:gd name="connsiteY94" fmla="*/ 4429430 h 4464600"/>
              <a:gd name="connsiteX95" fmla="*/ 3316597 w 7127352"/>
              <a:gd name="connsiteY95" fmla="*/ 4394261 h 4464600"/>
              <a:gd name="connsiteX96" fmla="*/ 3228674 w 7127352"/>
              <a:gd name="connsiteY96" fmla="*/ 4385469 h 4464600"/>
              <a:gd name="connsiteX97" fmla="*/ 3149543 w 7127352"/>
              <a:gd name="connsiteY97" fmla="*/ 4376677 h 4464600"/>
              <a:gd name="connsiteX98" fmla="*/ 2991282 w 7127352"/>
              <a:gd name="connsiteY98" fmla="*/ 4367884 h 4464600"/>
              <a:gd name="connsiteX99" fmla="*/ 2771474 w 7127352"/>
              <a:gd name="connsiteY99" fmla="*/ 4350300 h 4464600"/>
              <a:gd name="connsiteX100" fmla="*/ 2630797 w 7127352"/>
              <a:gd name="connsiteY100" fmla="*/ 4332715 h 4464600"/>
              <a:gd name="connsiteX101" fmla="*/ 2437366 w 7127352"/>
              <a:gd name="connsiteY101" fmla="*/ 4306338 h 4464600"/>
              <a:gd name="connsiteX102" fmla="*/ 2305482 w 7127352"/>
              <a:gd name="connsiteY102" fmla="*/ 4288754 h 4464600"/>
              <a:gd name="connsiteX103" fmla="*/ 2147220 w 7127352"/>
              <a:gd name="connsiteY103" fmla="*/ 4271169 h 4464600"/>
              <a:gd name="connsiteX104" fmla="*/ 2006543 w 7127352"/>
              <a:gd name="connsiteY104" fmla="*/ 4253584 h 4464600"/>
              <a:gd name="connsiteX105" fmla="*/ 1927412 w 7127352"/>
              <a:gd name="connsiteY105" fmla="*/ 4244792 h 4464600"/>
              <a:gd name="connsiteX106" fmla="*/ 1874659 w 7127352"/>
              <a:gd name="connsiteY106" fmla="*/ 4236000 h 4464600"/>
              <a:gd name="connsiteX107" fmla="*/ 1751566 w 7127352"/>
              <a:gd name="connsiteY107" fmla="*/ 4218415 h 4464600"/>
              <a:gd name="connsiteX108" fmla="*/ 1698812 w 7127352"/>
              <a:gd name="connsiteY108" fmla="*/ 4209623 h 4464600"/>
              <a:gd name="connsiteX109" fmla="*/ 1654851 w 7127352"/>
              <a:gd name="connsiteY109" fmla="*/ 4200830 h 4464600"/>
              <a:gd name="connsiteX110" fmla="*/ 1549343 w 7127352"/>
              <a:gd name="connsiteY110" fmla="*/ 4183246 h 4464600"/>
              <a:gd name="connsiteX111" fmla="*/ 1399874 w 7127352"/>
              <a:gd name="connsiteY111" fmla="*/ 4148077 h 4464600"/>
              <a:gd name="connsiteX112" fmla="*/ 1294366 w 7127352"/>
              <a:gd name="connsiteY112" fmla="*/ 4121700 h 4464600"/>
              <a:gd name="connsiteX113" fmla="*/ 1153689 w 7127352"/>
              <a:gd name="connsiteY113" fmla="*/ 4086530 h 4464600"/>
              <a:gd name="connsiteX114" fmla="*/ 986636 w 7127352"/>
              <a:gd name="connsiteY114" fmla="*/ 4068946 h 4464600"/>
              <a:gd name="connsiteX115" fmla="*/ 828374 w 7127352"/>
              <a:gd name="connsiteY115" fmla="*/ 4007400 h 4464600"/>
              <a:gd name="connsiteX116" fmla="*/ 749243 w 7127352"/>
              <a:gd name="connsiteY116" fmla="*/ 3981023 h 4464600"/>
              <a:gd name="connsiteX117" fmla="*/ 678905 w 7127352"/>
              <a:gd name="connsiteY117" fmla="*/ 3954646 h 4464600"/>
              <a:gd name="connsiteX118" fmla="*/ 626151 w 7127352"/>
              <a:gd name="connsiteY118" fmla="*/ 3937061 h 4464600"/>
              <a:gd name="connsiteX119" fmla="*/ 573397 w 7127352"/>
              <a:gd name="connsiteY119" fmla="*/ 3910684 h 4464600"/>
              <a:gd name="connsiteX120" fmla="*/ 529436 w 7127352"/>
              <a:gd name="connsiteY120" fmla="*/ 3893100 h 4464600"/>
              <a:gd name="connsiteX121" fmla="*/ 362382 w 7127352"/>
              <a:gd name="connsiteY121" fmla="*/ 3761215 h 4464600"/>
              <a:gd name="connsiteX122" fmla="*/ 160158 w 7127352"/>
              <a:gd name="connsiteY122" fmla="*/ 3304015 h 4464600"/>
              <a:gd name="connsiteX123" fmla="*/ 1897 w 7127352"/>
              <a:gd name="connsiteY123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136605 w 7127352"/>
              <a:gd name="connsiteY88" fmla="*/ 4332715 h 4464600"/>
              <a:gd name="connsiteX89" fmla="*/ 5031097 w 7127352"/>
              <a:gd name="connsiteY89" fmla="*/ 4359092 h 4464600"/>
              <a:gd name="connsiteX90" fmla="*/ 4793705 w 7127352"/>
              <a:gd name="connsiteY90" fmla="*/ 4429430 h 4464600"/>
              <a:gd name="connsiteX91" fmla="*/ 4529936 w 7127352"/>
              <a:gd name="connsiteY91" fmla="*/ 4464600 h 4464600"/>
              <a:gd name="connsiteX92" fmla="*/ 4063943 w 7127352"/>
              <a:gd name="connsiteY92" fmla="*/ 4438223 h 4464600"/>
              <a:gd name="connsiteX93" fmla="*/ 3624328 w 7127352"/>
              <a:gd name="connsiteY93" fmla="*/ 4429430 h 4464600"/>
              <a:gd name="connsiteX94" fmla="*/ 3316597 w 7127352"/>
              <a:gd name="connsiteY94" fmla="*/ 4394261 h 4464600"/>
              <a:gd name="connsiteX95" fmla="*/ 3228674 w 7127352"/>
              <a:gd name="connsiteY95" fmla="*/ 4385469 h 4464600"/>
              <a:gd name="connsiteX96" fmla="*/ 3149543 w 7127352"/>
              <a:gd name="connsiteY96" fmla="*/ 4376677 h 4464600"/>
              <a:gd name="connsiteX97" fmla="*/ 2991282 w 7127352"/>
              <a:gd name="connsiteY97" fmla="*/ 4367884 h 4464600"/>
              <a:gd name="connsiteX98" fmla="*/ 2771474 w 7127352"/>
              <a:gd name="connsiteY98" fmla="*/ 4350300 h 4464600"/>
              <a:gd name="connsiteX99" fmla="*/ 2630797 w 7127352"/>
              <a:gd name="connsiteY99" fmla="*/ 4332715 h 4464600"/>
              <a:gd name="connsiteX100" fmla="*/ 2437366 w 7127352"/>
              <a:gd name="connsiteY100" fmla="*/ 4306338 h 4464600"/>
              <a:gd name="connsiteX101" fmla="*/ 2305482 w 7127352"/>
              <a:gd name="connsiteY101" fmla="*/ 4288754 h 4464600"/>
              <a:gd name="connsiteX102" fmla="*/ 2147220 w 7127352"/>
              <a:gd name="connsiteY102" fmla="*/ 4271169 h 4464600"/>
              <a:gd name="connsiteX103" fmla="*/ 2006543 w 7127352"/>
              <a:gd name="connsiteY103" fmla="*/ 4253584 h 4464600"/>
              <a:gd name="connsiteX104" fmla="*/ 1927412 w 7127352"/>
              <a:gd name="connsiteY104" fmla="*/ 4244792 h 4464600"/>
              <a:gd name="connsiteX105" fmla="*/ 1874659 w 7127352"/>
              <a:gd name="connsiteY105" fmla="*/ 4236000 h 4464600"/>
              <a:gd name="connsiteX106" fmla="*/ 1751566 w 7127352"/>
              <a:gd name="connsiteY106" fmla="*/ 4218415 h 4464600"/>
              <a:gd name="connsiteX107" fmla="*/ 1698812 w 7127352"/>
              <a:gd name="connsiteY107" fmla="*/ 4209623 h 4464600"/>
              <a:gd name="connsiteX108" fmla="*/ 1654851 w 7127352"/>
              <a:gd name="connsiteY108" fmla="*/ 4200830 h 4464600"/>
              <a:gd name="connsiteX109" fmla="*/ 1549343 w 7127352"/>
              <a:gd name="connsiteY109" fmla="*/ 4183246 h 4464600"/>
              <a:gd name="connsiteX110" fmla="*/ 1399874 w 7127352"/>
              <a:gd name="connsiteY110" fmla="*/ 4148077 h 4464600"/>
              <a:gd name="connsiteX111" fmla="*/ 1294366 w 7127352"/>
              <a:gd name="connsiteY111" fmla="*/ 4121700 h 4464600"/>
              <a:gd name="connsiteX112" fmla="*/ 1153689 w 7127352"/>
              <a:gd name="connsiteY112" fmla="*/ 4086530 h 4464600"/>
              <a:gd name="connsiteX113" fmla="*/ 986636 w 7127352"/>
              <a:gd name="connsiteY113" fmla="*/ 4068946 h 4464600"/>
              <a:gd name="connsiteX114" fmla="*/ 828374 w 7127352"/>
              <a:gd name="connsiteY114" fmla="*/ 4007400 h 4464600"/>
              <a:gd name="connsiteX115" fmla="*/ 749243 w 7127352"/>
              <a:gd name="connsiteY115" fmla="*/ 3981023 h 4464600"/>
              <a:gd name="connsiteX116" fmla="*/ 678905 w 7127352"/>
              <a:gd name="connsiteY116" fmla="*/ 3954646 h 4464600"/>
              <a:gd name="connsiteX117" fmla="*/ 626151 w 7127352"/>
              <a:gd name="connsiteY117" fmla="*/ 3937061 h 4464600"/>
              <a:gd name="connsiteX118" fmla="*/ 573397 w 7127352"/>
              <a:gd name="connsiteY118" fmla="*/ 3910684 h 4464600"/>
              <a:gd name="connsiteX119" fmla="*/ 529436 w 7127352"/>
              <a:gd name="connsiteY119" fmla="*/ 3893100 h 4464600"/>
              <a:gd name="connsiteX120" fmla="*/ 362382 w 7127352"/>
              <a:gd name="connsiteY120" fmla="*/ 3761215 h 4464600"/>
              <a:gd name="connsiteX121" fmla="*/ 160158 w 7127352"/>
              <a:gd name="connsiteY121" fmla="*/ 3304015 h 4464600"/>
              <a:gd name="connsiteX122" fmla="*/ 1897 w 7127352"/>
              <a:gd name="connsiteY122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031097 w 7127352"/>
              <a:gd name="connsiteY88" fmla="*/ 4359092 h 4464600"/>
              <a:gd name="connsiteX89" fmla="*/ 4793705 w 7127352"/>
              <a:gd name="connsiteY89" fmla="*/ 4429430 h 4464600"/>
              <a:gd name="connsiteX90" fmla="*/ 4529936 w 7127352"/>
              <a:gd name="connsiteY90" fmla="*/ 4464600 h 4464600"/>
              <a:gd name="connsiteX91" fmla="*/ 4063943 w 7127352"/>
              <a:gd name="connsiteY91" fmla="*/ 4438223 h 4464600"/>
              <a:gd name="connsiteX92" fmla="*/ 3624328 w 7127352"/>
              <a:gd name="connsiteY92" fmla="*/ 4429430 h 4464600"/>
              <a:gd name="connsiteX93" fmla="*/ 3316597 w 7127352"/>
              <a:gd name="connsiteY93" fmla="*/ 4394261 h 4464600"/>
              <a:gd name="connsiteX94" fmla="*/ 3228674 w 7127352"/>
              <a:gd name="connsiteY94" fmla="*/ 4385469 h 4464600"/>
              <a:gd name="connsiteX95" fmla="*/ 3149543 w 7127352"/>
              <a:gd name="connsiteY95" fmla="*/ 4376677 h 4464600"/>
              <a:gd name="connsiteX96" fmla="*/ 2991282 w 7127352"/>
              <a:gd name="connsiteY96" fmla="*/ 4367884 h 4464600"/>
              <a:gd name="connsiteX97" fmla="*/ 2771474 w 7127352"/>
              <a:gd name="connsiteY97" fmla="*/ 4350300 h 4464600"/>
              <a:gd name="connsiteX98" fmla="*/ 2630797 w 7127352"/>
              <a:gd name="connsiteY98" fmla="*/ 4332715 h 4464600"/>
              <a:gd name="connsiteX99" fmla="*/ 2437366 w 7127352"/>
              <a:gd name="connsiteY99" fmla="*/ 4306338 h 4464600"/>
              <a:gd name="connsiteX100" fmla="*/ 2305482 w 7127352"/>
              <a:gd name="connsiteY100" fmla="*/ 4288754 h 4464600"/>
              <a:gd name="connsiteX101" fmla="*/ 2147220 w 7127352"/>
              <a:gd name="connsiteY101" fmla="*/ 4271169 h 4464600"/>
              <a:gd name="connsiteX102" fmla="*/ 2006543 w 7127352"/>
              <a:gd name="connsiteY102" fmla="*/ 4253584 h 4464600"/>
              <a:gd name="connsiteX103" fmla="*/ 1927412 w 7127352"/>
              <a:gd name="connsiteY103" fmla="*/ 4244792 h 4464600"/>
              <a:gd name="connsiteX104" fmla="*/ 1874659 w 7127352"/>
              <a:gd name="connsiteY104" fmla="*/ 4236000 h 4464600"/>
              <a:gd name="connsiteX105" fmla="*/ 1751566 w 7127352"/>
              <a:gd name="connsiteY105" fmla="*/ 4218415 h 4464600"/>
              <a:gd name="connsiteX106" fmla="*/ 1698812 w 7127352"/>
              <a:gd name="connsiteY106" fmla="*/ 4209623 h 4464600"/>
              <a:gd name="connsiteX107" fmla="*/ 1654851 w 7127352"/>
              <a:gd name="connsiteY107" fmla="*/ 4200830 h 4464600"/>
              <a:gd name="connsiteX108" fmla="*/ 1549343 w 7127352"/>
              <a:gd name="connsiteY108" fmla="*/ 4183246 h 4464600"/>
              <a:gd name="connsiteX109" fmla="*/ 1399874 w 7127352"/>
              <a:gd name="connsiteY109" fmla="*/ 4148077 h 4464600"/>
              <a:gd name="connsiteX110" fmla="*/ 1294366 w 7127352"/>
              <a:gd name="connsiteY110" fmla="*/ 4121700 h 4464600"/>
              <a:gd name="connsiteX111" fmla="*/ 1153689 w 7127352"/>
              <a:gd name="connsiteY111" fmla="*/ 4086530 h 4464600"/>
              <a:gd name="connsiteX112" fmla="*/ 986636 w 7127352"/>
              <a:gd name="connsiteY112" fmla="*/ 4068946 h 4464600"/>
              <a:gd name="connsiteX113" fmla="*/ 828374 w 7127352"/>
              <a:gd name="connsiteY113" fmla="*/ 4007400 h 4464600"/>
              <a:gd name="connsiteX114" fmla="*/ 749243 w 7127352"/>
              <a:gd name="connsiteY114" fmla="*/ 3981023 h 4464600"/>
              <a:gd name="connsiteX115" fmla="*/ 678905 w 7127352"/>
              <a:gd name="connsiteY115" fmla="*/ 3954646 h 4464600"/>
              <a:gd name="connsiteX116" fmla="*/ 626151 w 7127352"/>
              <a:gd name="connsiteY116" fmla="*/ 3937061 h 4464600"/>
              <a:gd name="connsiteX117" fmla="*/ 573397 w 7127352"/>
              <a:gd name="connsiteY117" fmla="*/ 3910684 h 4464600"/>
              <a:gd name="connsiteX118" fmla="*/ 529436 w 7127352"/>
              <a:gd name="connsiteY118" fmla="*/ 3893100 h 4464600"/>
              <a:gd name="connsiteX119" fmla="*/ 362382 w 7127352"/>
              <a:gd name="connsiteY119" fmla="*/ 3761215 h 4464600"/>
              <a:gd name="connsiteX120" fmla="*/ 160158 w 7127352"/>
              <a:gd name="connsiteY120" fmla="*/ 3304015 h 4464600"/>
              <a:gd name="connsiteX121" fmla="*/ 1897 w 7127352"/>
              <a:gd name="connsiteY121" fmla="*/ 2635799 h 4464600"/>
              <a:gd name="connsiteX0" fmla="*/ 1897 w 7127352"/>
              <a:gd name="connsiteY0" fmla="*/ 2635799 h 4465081"/>
              <a:gd name="connsiteX1" fmla="*/ 72236 w 7127352"/>
              <a:gd name="connsiteY1" fmla="*/ 1475215 h 4465081"/>
              <a:gd name="connsiteX2" fmla="*/ 63443 w 7127352"/>
              <a:gd name="connsiteY2" fmla="*/ 1378500 h 4465081"/>
              <a:gd name="connsiteX3" fmla="*/ 72236 w 7127352"/>
              <a:gd name="connsiteY3" fmla="*/ 1053184 h 4465081"/>
              <a:gd name="connsiteX4" fmla="*/ 81028 w 7127352"/>
              <a:gd name="connsiteY4" fmla="*/ 956469 h 4465081"/>
              <a:gd name="connsiteX5" fmla="*/ 98612 w 7127352"/>
              <a:gd name="connsiteY5" fmla="*/ 903715 h 4465081"/>
              <a:gd name="connsiteX6" fmla="*/ 142574 w 7127352"/>
              <a:gd name="connsiteY6" fmla="*/ 807000 h 4465081"/>
              <a:gd name="connsiteX7" fmla="*/ 177743 w 7127352"/>
              <a:gd name="connsiteY7" fmla="*/ 719077 h 4465081"/>
              <a:gd name="connsiteX8" fmla="*/ 204120 w 7127352"/>
              <a:gd name="connsiteY8" fmla="*/ 666323 h 4465081"/>
              <a:gd name="connsiteX9" fmla="*/ 221705 w 7127352"/>
              <a:gd name="connsiteY9" fmla="*/ 613569 h 4465081"/>
              <a:gd name="connsiteX10" fmla="*/ 327212 w 7127352"/>
              <a:gd name="connsiteY10" fmla="*/ 428930 h 4465081"/>
              <a:gd name="connsiteX11" fmla="*/ 397551 w 7127352"/>
              <a:gd name="connsiteY11" fmla="*/ 349800 h 4465081"/>
              <a:gd name="connsiteX12" fmla="*/ 450305 w 7127352"/>
              <a:gd name="connsiteY12" fmla="*/ 305838 h 4465081"/>
              <a:gd name="connsiteX13" fmla="*/ 529436 w 7127352"/>
              <a:gd name="connsiteY13" fmla="*/ 244292 h 4465081"/>
              <a:gd name="connsiteX14" fmla="*/ 564605 w 7127352"/>
              <a:gd name="connsiteY14" fmla="*/ 235500 h 4465081"/>
              <a:gd name="connsiteX15" fmla="*/ 626151 w 7127352"/>
              <a:gd name="connsiteY15" fmla="*/ 209123 h 4465081"/>
              <a:gd name="connsiteX16" fmla="*/ 670112 w 7127352"/>
              <a:gd name="connsiteY16" fmla="*/ 191538 h 4465081"/>
              <a:gd name="connsiteX17" fmla="*/ 722866 w 7127352"/>
              <a:gd name="connsiteY17" fmla="*/ 182746 h 4465081"/>
              <a:gd name="connsiteX18" fmla="*/ 775620 w 7127352"/>
              <a:gd name="connsiteY18" fmla="*/ 165161 h 4465081"/>
              <a:gd name="connsiteX19" fmla="*/ 854751 w 7127352"/>
              <a:gd name="connsiteY19" fmla="*/ 147577 h 4465081"/>
              <a:gd name="connsiteX20" fmla="*/ 942674 w 7127352"/>
              <a:gd name="connsiteY20" fmla="*/ 129992 h 4465081"/>
              <a:gd name="connsiteX21" fmla="*/ 1013012 w 7127352"/>
              <a:gd name="connsiteY21" fmla="*/ 112407 h 4465081"/>
              <a:gd name="connsiteX22" fmla="*/ 1109728 w 7127352"/>
              <a:gd name="connsiteY22" fmla="*/ 138784 h 4465081"/>
              <a:gd name="connsiteX23" fmla="*/ 1136105 w 7127352"/>
              <a:gd name="connsiteY23" fmla="*/ 156369 h 4465081"/>
              <a:gd name="connsiteX24" fmla="*/ 1224028 w 7127352"/>
              <a:gd name="connsiteY24" fmla="*/ 173954 h 4465081"/>
              <a:gd name="connsiteX25" fmla="*/ 1320743 w 7127352"/>
              <a:gd name="connsiteY25" fmla="*/ 209123 h 4465081"/>
              <a:gd name="connsiteX26" fmla="*/ 1373497 w 7127352"/>
              <a:gd name="connsiteY26" fmla="*/ 226707 h 4465081"/>
              <a:gd name="connsiteX27" fmla="*/ 1443836 w 7127352"/>
              <a:gd name="connsiteY27" fmla="*/ 253084 h 4465081"/>
              <a:gd name="connsiteX28" fmla="*/ 1505382 w 7127352"/>
              <a:gd name="connsiteY28" fmla="*/ 305838 h 4465081"/>
              <a:gd name="connsiteX29" fmla="*/ 1531759 w 7127352"/>
              <a:gd name="connsiteY29" fmla="*/ 341007 h 4465081"/>
              <a:gd name="connsiteX30" fmla="*/ 1558136 w 7127352"/>
              <a:gd name="connsiteY30" fmla="*/ 428930 h 4465081"/>
              <a:gd name="connsiteX31" fmla="*/ 1566928 w 7127352"/>
              <a:gd name="connsiteY31" fmla="*/ 481684 h 4465081"/>
              <a:gd name="connsiteX32" fmla="*/ 1593305 w 7127352"/>
              <a:gd name="connsiteY32" fmla="*/ 587192 h 4465081"/>
              <a:gd name="connsiteX33" fmla="*/ 1593305 w 7127352"/>
              <a:gd name="connsiteY33" fmla="*/ 1000430 h 4465081"/>
              <a:gd name="connsiteX34" fmla="*/ 1584512 w 7127352"/>
              <a:gd name="connsiteY34" fmla="*/ 1782946 h 4465081"/>
              <a:gd name="connsiteX35" fmla="*/ 1593305 w 7127352"/>
              <a:gd name="connsiteY35" fmla="*/ 1923623 h 4465081"/>
              <a:gd name="connsiteX36" fmla="*/ 1602097 w 7127352"/>
              <a:gd name="connsiteY36" fmla="*/ 1950000 h 4465081"/>
              <a:gd name="connsiteX37" fmla="*/ 1619682 w 7127352"/>
              <a:gd name="connsiteY37" fmla="*/ 2108261 h 4465081"/>
              <a:gd name="connsiteX38" fmla="*/ 1646059 w 7127352"/>
              <a:gd name="connsiteY38" fmla="*/ 2169807 h 4465081"/>
              <a:gd name="connsiteX39" fmla="*/ 1654851 w 7127352"/>
              <a:gd name="connsiteY39" fmla="*/ 2204977 h 4465081"/>
              <a:gd name="connsiteX40" fmla="*/ 1672436 w 7127352"/>
              <a:gd name="connsiteY40" fmla="*/ 2257730 h 4465081"/>
              <a:gd name="connsiteX41" fmla="*/ 1681228 w 7127352"/>
              <a:gd name="connsiteY41" fmla="*/ 2284107 h 4465081"/>
              <a:gd name="connsiteX42" fmla="*/ 1698812 w 7127352"/>
              <a:gd name="connsiteY42" fmla="*/ 2319277 h 4465081"/>
              <a:gd name="connsiteX43" fmla="*/ 1707605 w 7127352"/>
              <a:gd name="connsiteY43" fmla="*/ 2372030 h 4465081"/>
              <a:gd name="connsiteX44" fmla="*/ 1725189 w 7127352"/>
              <a:gd name="connsiteY44" fmla="*/ 2415992 h 4465081"/>
              <a:gd name="connsiteX45" fmla="*/ 1733982 w 7127352"/>
              <a:gd name="connsiteY45" fmla="*/ 2442369 h 4465081"/>
              <a:gd name="connsiteX46" fmla="*/ 1769151 w 7127352"/>
              <a:gd name="connsiteY46" fmla="*/ 2539084 h 4465081"/>
              <a:gd name="connsiteX47" fmla="*/ 1821905 w 7127352"/>
              <a:gd name="connsiteY47" fmla="*/ 2591838 h 4465081"/>
              <a:gd name="connsiteX48" fmla="*/ 1839489 w 7127352"/>
              <a:gd name="connsiteY48" fmla="*/ 2618215 h 4465081"/>
              <a:gd name="connsiteX49" fmla="*/ 1892243 w 7127352"/>
              <a:gd name="connsiteY49" fmla="*/ 2653384 h 4465081"/>
              <a:gd name="connsiteX50" fmla="*/ 1944997 w 7127352"/>
              <a:gd name="connsiteY50" fmla="*/ 2697346 h 4465081"/>
              <a:gd name="connsiteX51" fmla="*/ 1997751 w 7127352"/>
              <a:gd name="connsiteY51" fmla="*/ 2732515 h 4465081"/>
              <a:gd name="connsiteX52" fmla="*/ 2076882 w 7127352"/>
              <a:gd name="connsiteY52" fmla="*/ 2758892 h 4465081"/>
              <a:gd name="connsiteX53" fmla="*/ 2182389 w 7127352"/>
              <a:gd name="connsiteY53" fmla="*/ 2811646 h 4465081"/>
              <a:gd name="connsiteX54" fmla="*/ 2208766 w 7127352"/>
              <a:gd name="connsiteY54" fmla="*/ 2820438 h 4465081"/>
              <a:gd name="connsiteX55" fmla="*/ 2296689 w 7127352"/>
              <a:gd name="connsiteY55" fmla="*/ 2846815 h 4465081"/>
              <a:gd name="connsiteX56" fmla="*/ 2630797 w 7127352"/>
              <a:gd name="connsiteY56" fmla="*/ 2829230 h 4465081"/>
              <a:gd name="connsiteX57" fmla="*/ 2683551 w 7127352"/>
              <a:gd name="connsiteY57" fmla="*/ 2811646 h 4465081"/>
              <a:gd name="connsiteX58" fmla="*/ 2841812 w 7127352"/>
              <a:gd name="connsiteY58" fmla="*/ 2802854 h 4465081"/>
              <a:gd name="connsiteX59" fmla="*/ 3299012 w 7127352"/>
              <a:gd name="connsiteY59" fmla="*/ 2776477 h 4465081"/>
              <a:gd name="connsiteX60" fmla="*/ 3378143 w 7127352"/>
              <a:gd name="connsiteY60" fmla="*/ 2767684 h 4465081"/>
              <a:gd name="connsiteX61" fmla="*/ 4600274 w 7127352"/>
              <a:gd name="connsiteY61" fmla="*/ 2794061 h 4465081"/>
              <a:gd name="connsiteX62" fmla="*/ 4776120 w 7127352"/>
              <a:gd name="connsiteY62" fmla="*/ 2785269 h 4465081"/>
              <a:gd name="connsiteX63" fmla="*/ 4828874 w 7127352"/>
              <a:gd name="connsiteY63" fmla="*/ 2776477 h 4465081"/>
              <a:gd name="connsiteX64" fmla="*/ 4925589 w 7127352"/>
              <a:gd name="connsiteY64" fmla="*/ 2767684 h 4465081"/>
              <a:gd name="connsiteX65" fmla="*/ 5039889 w 7127352"/>
              <a:gd name="connsiteY65" fmla="*/ 2732515 h 4465081"/>
              <a:gd name="connsiteX66" fmla="*/ 5075059 w 7127352"/>
              <a:gd name="connsiteY66" fmla="*/ 2679761 h 4465081"/>
              <a:gd name="connsiteX67" fmla="*/ 5154189 w 7127352"/>
              <a:gd name="connsiteY67" fmla="*/ 2591838 h 4465081"/>
              <a:gd name="connsiteX68" fmla="*/ 5189359 w 7127352"/>
              <a:gd name="connsiteY68" fmla="*/ 2556669 h 4465081"/>
              <a:gd name="connsiteX69" fmla="*/ 5215736 w 7127352"/>
              <a:gd name="connsiteY69" fmla="*/ 2512707 h 4465081"/>
              <a:gd name="connsiteX70" fmla="*/ 5242112 w 7127352"/>
              <a:gd name="connsiteY70" fmla="*/ 2477538 h 4465081"/>
              <a:gd name="connsiteX71" fmla="*/ 5294866 w 7127352"/>
              <a:gd name="connsiteY71" fmla="*/ 2310484 h 4465081"/>
              <a:gd name="connsiteX72" fmla="*/ 5312451 w 7127352"/>
              <a:gd name="connsiteY72" fmla="*/ 2266523 h 4465081"/>
              <a:gd name="connsiteX73" fmla="*/ 5347620 w 7127352"/>
              <a:gd name="connsiteY73" fmla="*/ 2134638 h 4465081"/>
              <a:gd name="connsiteX74" fmla="*/ 5338828 w 7127352"/>
              <a:gd name="connsiteY74" fmla="*/ 1536761 h 4465081"/>
              <a:gd name="connsiteX75" fmla="*/ 5321243 w 7127352"/>
              <a:gd name="connsiteY75" fmla="*/ 1448838 h 4465081"/>
              <a:gd name="connsiteX76" fmla="*/ 5303659 w 7127352"/>
              <a:gd name="connsiteY76" fmla="*/ 1352123 h 4465081"/>
              <a:gd name="connsiteX77" fmla="*/ 5286074 w 7127352"/>
              <a:gd name="connsiteY77" fmla="*/ 1193861 h 4465081"/>
              <a:gd name="connsiteX78" fmla="*/ 5330036 w 7127352"/>
              <a:gd name="connsiteY78" fmla="*/ 631154 h 4465081"/>
              <a:gd name="connsiteX79" fmla="*/ 5558636 w 7127352"/>
              <a:gd name="connsiteY79" fmla="*/ 173954 h 4465081"/>
              <a:gd name="connsiteX80" fmla="*/ 5998251 w 7127352"/>
              <a:gd name="connsiteY80" fmla="*/ 24484 h 4465081"/>
              <a:gd name="connsiteX81" fmla="*/ 6578544 w 7127352"/>
              <a:gd name="connsiteY81" fmla="*/ 24484 h 4465081"/>
              <a:gd name="connsiteX82" fmla="*/ 6974197 w 7127352"/>
              <a:gd name="connsiteY82" fmla="*/ 261876 h 4465081"/>
              <a:gd name="connsiteX83" fmla="*/ 7123666 w 7127352"/>
              <a:gd name="connsiteY83" fmla="*/ 763038 h 4465081"/>
              <a:gd name="connsiteX84" fmla="*/ 7062119 w 7127352"/>
              <a:gd name="connsiteY84" fmla="*/ 2864399 h 4465081"/>
              <a:gd name="connsiteX85" fmla="*/ 6851105 w 7127352"/>
              <a:gd name="connsiteY85" fmla="*/ 3523823 h 4465081"/>
              <a:gd name="connsiteX86" fmla="*/ 6525789 w 7127352"/>
              <a:gd name="connsiteY86" fmla="*/ 4007400 h 4465081"/>
              <a:gd name="connsiteX87" fmla="*/ 5602597 w 7127352"/>
              <a:gd name="connsiteY87" fmla="*/ 4209623 h 4465081"/>
              <a:gd name="connsiteX88" fmla="*/ 4793705 w 7127352"/>
              <a:gd name="connsiteY88" fmla="*/ 4429430 h 4465081"/>
              <a:gd name="connsiteX89" fmla="*/ 4529936 w 7127352"/>
              <a:gd name="connsiteY89" fmla="*/ 4464600 h 4465081"/>
              <a:gd name="connsiteX90" fmla="*/ 4063943 w 7127352"/>
              <a:gd name="connsiteY90" fmla="*/ 4438223 h 4465081"/>
              <a:gd name="connsiteX91" fmla="*/ 3624328 w 7127352"/>
              <a:gd name="connsiteY91" fmla="*/ 4429430 h 4465081"/>
              <a:gd name="connsiteX92" fmla="*/ 3316597 w 7127352"/>
              <a:gd name="connsiteY92" fmla="*/ 4394261 h 4465081"/>
              <a:gd name="connsiteX93" fmla="*/ 3228674 w 7127352"/>
              <a:gd name="connsiteY93" fmla="*/ 4385469 h 4465081"/>
              <a:gd name="connsiteX94" fmla="*/ 3149543 w 7127352"/>
              <a:gd name="connsiteY94" fmla="*/ 4376677 h 4465081"/>
              <a:gd name="connsiteX95" fmla="*/ 2991282 w 7127352"/>
              <a:gd name="connsiteY95" fmla="*/ 4367884 h 4465081"/>
              <a:gd name="connsiteX96" fmla="*/ 2771474 w 7127352"/>
              <a:gd name="connsiteY96" fmla="*/ 4350300 h 4465081"/>
              <a:gd name="connsiteX97" fmla="*/ 2630797 w 7127352"/>
              <a:gd name="connsiteY97" fmla="*/ 4332715 h 4465081"/>
              <a:gd name="connsiteX98" fmla="*/ 2437366 w 7127352"/>
              <a:gd name="connsiteY98" fmla="*/ 4306338 h 4465081"/>
              <a:gd name="connsiteX99" fmla="*/ 2305482 w 7127352"/>
              <a:gd name="connsiteY99" fmla="*/ 4288754 h 4465081"/>
              <a:gd name="connsiteX100" fmla="*/ 2147220 w 7127352"/>
              <a:gd name="connsiteY100" fmla="*/ 4271169 h 4465081"/>
              <a:gd name="connsiteX101" fmla="*/ 2006543 w 7127352"/>
              <a:gd name="connsiteY101" fmla="*/ 4253584 h 4465081"/>
              <a:gd name="connsiteX102" fmla="*/ 1927412 w 7127352"/>
              <a:gd name="connsiteY102" fmla="*/ 4244792 h 4465081"/>
              <a:gd name="connsiteX103" fmla="*/ 1874659 w 7127352"/>
              <a:gd name="connsiteY103" fmla="*/ 4236000 h 4465081"/>
              <a:gd name="connsiteX104" fmla="*/ 1751566 w 7127352"/>
              <a:gd name="connsiteY104" fmla="*/ 4218415 h 4465081"/>
              <a:gd name="connsiteX105" fmla="*/ 1698812 w 7127352"/>
              <a:gd name="connsiteY105" fmla="*/ 4209623 h 4465081"/>
              <a:gd name="connsiteX106" fmla="*/ 1654851 w 7127352"/>
              <a:gd name="connsiteY106" fmla="*/ 4200830 h 4465081"/>
              <a:gd name="connsiteX107" fmla="*/ 1549343 w 7127352"/>
              <a:gd name="connsiteY107" fmla="*/ 4183246 h 4465081"/>
              <a:gd name="connsiteX108" fmla="*/ 1399874 w 7127352"/>
              <a:gd name="connsiteY108" fmla="*/ 4148077 h 4465081"/>
              <a:gd name="connsiteX109" fmla="*/ 1294366 w 7127352"/>
              <a:gd name="connsiteY109" fmla="*/ 4121700 h 4465081"/>
              <a:gd name="connsiteX110" fmla="*/ 1153689 w 7127352"/>
              <a:gd name="connsiteY110" fmla="*/ 4086530 h 4465081"/>
              <a:gd name="connsiteX111" fmla="*/ 986636 w 7127352"/>
              <a:gd name="connsiteY111" fmla="*/ 4068946 h 4465081"/>
              <a:gd name="connsiteX112" fmla="*/ 828374 w 7127352"/>
              <a:gd name="connsiteY112" fmla="*/ 4007400 h 4465081"/>
              <a:gd name="connsiteX113" fmla="*/ 749243 w 7127352"/>
              <a:gd name="connsiteY113" fmla="*/ 3981023 h 4465081"/>
              <a:gd name="connsiteX114" fmla="*/ 678905 w 7127352"/>
              <a:gd name="connsiteY114" fmla="*/ 3954646 h 4465081"/>
              <a:gd name="connsiteX115" fmla="*/ 626151 w 7127352"/>
              <a:gd name="connsiteY115" fmla="*/ 3937061 h 4465081"/>
              <a:gd name="connsiteX116" fmla="*/ 573397 w 7127352"/>
              <a:gd name="connsiteY116" fmla="*/ 3910684 h 4465081"/>
              <a:gd name="connsiteX117" fmla="*/ 529436 w 7127352"/>
              <a:gd name="connsiteY117" fmla="*/ 3893100 h 4465081"/>
              <a:gd name="connsiteX118" fmla="*/ 362382 w 7127352"/>
              <a:gd name="connsiteY118" fmla="*/ 3761215 h 4465081"/>
              <a:gd name="connsiteX119" fmla="*/ 160158 w 7127352"/>
              <a:gd name="connsiteY119" fmla="*/ 3304015 h 4465081"/>
              <a:gd name="connsiteX120" fmla="*/ 1897 w 7127352"/>
              <a:gd name="connsiteY120" fmla="*/ 2635799 h 4465081"/>
              <a:gd name="connsiteX0" fmla="*/ 1897 w 7127352"/>
              <a:gd name="connsiteY0" fmla="*/ 2635799 h 4477788"/>
              <a:gd name="connsiteX1" fmla="*/ 72236 w 7127352"/>
              <a:gd name="connsiteY1" fmla="*/ 1475215 h 4477788"/>
              <a:gd name="connsiteX2" fmla="*/ 63443 w 7127352"/>
              <a:gd name="connsiteY2" fmla="*/ 1378500 h 4477788"/>
              <a:gd name="connsiteX3" fmla="*/ 72236 w 7127352"/>
              <a:gd name="connsiteY3" fmla="*/ 1053184 h 4477788"/>
              <a:gd name="connsiteX4" fmla="*/ 81028 w 7127352"/>
              <a:gd name="connsiteY4" fmla="*/ 956469 h 4477788"/>
              <a:gd name="connsiteX5" fmla="*/ 98612 w 7127352"/>
              <a:gd name="connsiteY5" fmla="*/ 903715 h 4477788"/>
              <a:gd name="connsiteX6" fmla="*/ 142574 w 7127352"/>
              <a:gd name="connsiteY6" fmla="*/ 807000 h 4477788"/>
              <a:gd name="connsiteX7" fmla="*/ 177743 w 7127352"/>
              <a:gd name="connsiteY7" fmla="*/ 719077 h 4477788"/>
              <a:gd name="connsiteX8" fmla="*/ 204120 w 7127352"/>
              <a:gd name="connsiteY8" fmla="*/ 666323 h 4477788"/>
              <a:gd name="connsiteX9" fmla="*/ 221705 w 7127352"/>
              <a:gd name="connsiteY9" fmla="*/ 613569 h 4477788"/>
              <a:gd name="connsiteX10" fmla="*/ 327212 w 7127352"/>
              <a:gd name="connsiteY10" fmla="*/ 428930 h 4477788"/>
              <a:gd name="connsiteX11" fmla="*/ 397551 w 7127352"/>
              <a:gd name="connsiteY11" fmla="*/ 349800 h 4477788"/>
              <a:gd name="connsiteX12" fmla="*/ 450305 w 7127352"/>
              <a:gd name="connsiteY12" fmla="*/ 305838 h 4477788"/>
              <a:gd name="connsiteX13" fmla="*/ 529436 w 7127352"/>
              <a:gd name="connsiteY13" fmla="*/ 244292 h 4477788"/>
              <a:gd name="connsiteX14" fmla="*/ 564605 w 7127352"/>
              <a:gd name="connsiteY14" fmla="*/ 235500 h 4477788"/>
              <a:gd name="connsiteX15" fmla="*/ 626151 w 7127352"/>
              <a:gd name="connsiteY15" fmla="*/ 209123 h 4477788"/>
              <a:gd name="connsiteX16" fmla="*/ 670112 w 7127352"/>
              <a:gd name="connsiteY16" fmla="*/ 191538 h 4477788"/>
              <a:gd name="connsiteX17" fmla="*/ 722866 w 7127352"/>
              <a:gd name="connsiteY17" fmla="*/ 182746 h 4477788"/>
              <a:gd name="connsiteX18" fmla="*/ 775620 w 7127352"/>
              <a:gd name="connsiteY18" fmla="*/ 165161 h 4477788"/>
              <a:gd name="connsiteX19" fmla="*/ 854751 w 7127352"/>
              <a:gd name="connsiteY19" fmla="*/ 147577 h 4477788"/>
              <a:gd name="connsiteX20" fmla="*/ 942674 w 7127352"/>
              <a:gd name="connsiteY20" fmla="*/ 129992 h 4477788"/>
              <a:gd name="connsiteX21" fmla="*/ 1013012 w 7127352"/>
              <a:gd name="connsiteY21" fmla="*/ 112407 h 4477788"/>
              <a:gd name="connsiteX22" fmla="*/ 1109728 w 7127352"/>
              <a:gd name="connsiteY22" fmla="*/ 138784 h 4477788"/>
              <a:gd name="connsiteX23" fmla="*/ 1136105 w 7127352"/>
              <a:gd name="connsiteY23" fmla="*/ 156369 h 4477788"/>
              <a:gd name="connsiteX24" fmla="*/ 1224028 w 7127352"/>
              <a:gd name="connsiteY24" fmla="*/ 173954 h 4477788"/>
              <a:gd name="connsiteX25" fmla="*/ 1320743 w 7127352"/>
              <a:gd name="connsiteY25" fmla="*/ 209123 h 4477788"/>
              <a:gd name="connsiteX26" fmla="*/ 1373497 w 7127352"/>
              <a:gd name="connsiteY26" fmla="*/ 226707 h 4477788"/>
              <a:gd name="connsiteX27" fmla="*/ 1443836 w 7127352"/>
              <a:gd name="connsiteY27" fmla="*/ 253084 h 4477788"/>
              <a:gd name="connsiteX28" fmla="*/ 1505382 w 7127352"/>
              <a:gd name="connsiteY28" fmla="*/ 305838 h 4477788"/>
              <a:gd name="connsiteX29" fmla="*/ 1531759 w 7127352"/>
              <a:gd name="connsiteY29" fmla="*/ 341007 h 4477788"/>
              <a:gd name="connsiteX30" fmla="*/ 1558136 w 7127352"/>
              <a:gd name="connsiteY30" fmla="*/ 428930 h 4477788"/>
              <a:gd name="connsiteX31" fmla="*/ 1566928 w 7127352"/>
              <a:gd name="connsiteY31" fmla="*/ 481684 h 4477788"/>
              <a:gd name="connsiteX32" fmla="*/ 1593305 w 7127352"/>
              <a:gd name="connsiteY32" fmla="*/ 587192 h 4477788"/>
              <a:gd name="connsiteX33" fmla="*/ 1593305 w 7127352"/>
              <a:gd name="connsiteY33" fmla="*/ 1000430 h 4477788"/>
              <a:gd name="connsiteX34" fmla="*/ 1584512 w 7127352"/>
              <a:gd name="connsiteY34" fmla="*/ 1782946 h 4477788"/>
              <a:gd name="connsiteX35" fmla="*/ 1593305 w 7127352"/>
              <a:gd name="connsiteY35" fmla="*/ 1923623 h 4477788"/>
              <a:gd name="connsiteX36" fmla="*/ 1602097 w 7127352"/>
              <a:gd name="connsiteY36" fmla="*/ 1950000 h 4477788"/>
              <a:gd name="connsiteX37" fmla="*/ 1619682 w 7127352"/>
              <a:gd name="connsiteY37" fmla="*/ 2108261 h 4477788"/>
              <a:gd name="connsiteX38" fmla="*/ 1646059 w 7127352"/>
              <a:gd name="connsiteY38" fmla="*/ 2169807 h 4477788"/>
              <a:gd name="connsiteX39" fmla="*/ 1654851 w 7127352"/>
              <a:gd name="connsiteY39" fmla="*/ 2204977 h 4477788"/>
              <a:gd name="connsiteX40" fmla="*/ 1672436 w 7127352"/>
              <a:gd name="connsiteY40" fmla="*/ 2257730 h 4477788"/>
              <a:gd name="connsiteX41" fmla="*/ 1681228 w 7127352"/>
              <a:gd name="connsiteY41" fmla="*/ 2284107 h 4477788"/>
              <a:gd name="connsiteX42" fmla="*/ 1698812 w 7127352"/>
              <a:gd name="connsiteY42" fmla="*/ 2319277 h 4477788"/>
              <a:gd name="connsiteX43" fmla="*/ 1707605 w 7127352"/>
              <a:gd name="connsiteY43" fmla="*/ 2372030 h 4477788"/>
              <a:gd name="connsiteX44" fmla="*/ 1725189 w 7127352"/>
              <a:gd name="connsiteY44" fmla="*/ 2415992 h 4477788"/>
              <a:gd name="connsiteX45" fmla="*/ 1733982 w 7127352"/>
              <a:gd name="connsiteY45" fmla="*/ 2442369 h 4477788"/>
              <a:gd name="connsiteX46" fmla="*/ 1769151 w 7127352"/>
              <a:gd name="connsiteY46" fmla="*/ 2539084 h 4477788"/>
              <a:gd name="connsiteX47" fmla="*/ 1821905 w 7127352"/>
              <a:gd name="connsiteY47" fmla="*/ 2591838 h 4477788"/>
              <a:gd name="connsiteX48" fmla="*/ 1839489 w 7127352"/>
              <a:gd name="connsiteY48" fmla="*/ 2618215 h 4477788"/>
              <a:gd name="connsiteX49" fmla="*/ 1892243 w 7127352"/>
              <a:gd name="connsiteY49" fmla="*/ 2653384 h 4477788"/>
              <a:gd name="connsiteX50" fmla="*/ 1944997 w 7127352"/>
              <a:gd name="connsiteY50" fmla="*/ 2697346 h 4477788"/>
              <a:gd name="connsiteX51" fmla="*/ 1997751 w 7127352"/>
              <a:gd name="connsiteY51" fmla="*/ 2732515 h 4477788"/>
              <a:gd name="connsiteX52" fmla="*/ 2076882 w 7127352"/>
              <a:gd name="connsiteY52" fmla="*/ 2758892 h 4477788"/>
              <a:gd name="connsiteX53" fmla="*/ 2182389 w 7127352"/>
              <a:gd name="connsiteY53" fmla="*/ 2811646 h 4477788"/>
              <a:gd name="connsiteX54" fmla="*/ 2208766 w 7127352"/>
              <a:gd name="connsiteY54" fmla="*/ 2820438 h 4477788"/>
              <a:gd name="connsiteX55" fmla="*/ 2296689 w 7127352"/>
              <a:gd name="connsiteY55" fmla="*/ 2846815 h 4477788"/>
              <a:gd name="connsiteX56" fmla="*/ 2630797 w 7127352"/>
              <a:gd name="connsiteY56" fmla="*/ 2829230 h 4477788"/>
              <a:gd name="connsiteX57" fmla="*/ 2683551 w 7127352"/>
              <a:gd name="connsiteY57" fmla="*/ 2811646 h 4477788"/>
              <a:gd name="connsiteX58" fmla="*/ 2841812 w 7127352"/>
              <a:gd name="connsiteY58" fmla="*/ 2802854 h 4477788"/>
              <a:gd name="connsiteX59" fmla="*/ 3299012 w 7127352"/>
              <a:gd name="connsiteY59" fmla="*/ 2776477 h 4477788"/>
              <a:gd name="connsiteX60" fmla="*/ 3378143 w 7127352"/>
              <a:gd name="connsiteY60" fmla="*/ 2767684 h 4477788"/>
              <a:gd name="connsiteX61" fmla="*/ 4600274 w 7127352"/>
              <a:gd name="connsiteY61" fmla="*/ 2794061 h 4477788"/>
              <a:gd name="connsiteX62" fmla="*/ 4776120 w 7127352"/>
              <a:gd name="connsiteY62" fmla="*/ 2785269 h 4477788"/>
              <a:gd name="connsiteX63" fmla="*/ 4828874 w 7127352"/>
              <a:gd name="connsiteY63" fmla="*/ 2776477 h 4477788"/>
              <a:gd name="connsiteX64" fmla="*/ 4925589 w 7127352"/>
              <a:gd name="connsiteY64" fmla="*/ 2767684 h 4477788"/>
              <a:gd name="connsiteX65" fmla="*/ 5039889 w 7127352"/>
              <a:gd name="connsiteY65" fmla="*/ 2732515 h 4477788"/>
              <a:gd name="connsiteX66" fmla="*/ 5075059 w 7127352"/>
              <a:gd name="connsiteY66" fmla="*/ 2679761 h 4477788"/>
              <a:gd name="connsiteX67" fmla="*/ 5154189 w 7127352"/>
              <a:gd name="connsiteY67" fmla="*/ 2591838 h 4477788"/>
              <a:gd name="connsiteX68" fmla="*/ 5189359 w 7127352"/>
              <a:gd name="connsiteY68" fmla="*/ 2556669 h 4477788"/>
              <a:gd name="connsiteX69" fmla="*/ 5215736 w 7127352"/>
              <a:gd name="connsiteY69" fmla="*/ 2512707 h 4477788"/>
              <a:gd name="connsiteX70" fmla="*/ 5242112 w 7127352"/>
              <a:gd name="connsiteY70" fmla="*/ 2477538 h 4477788"/>
              <a:gd name="connsiteX71" fmla="*/ 5294866 w 7127352"/>
              <a:gd name="connsiteY71" fmla="*/ 2310484 h 4477788"/>
              <a:gd name="connsiteX72" fmla="*/ 5312451 w 7127352"/>
              <a:gd name="connsiteY72" fmla="*/ 2266523 h 4477788"/>
              <a:gd name="connsiteX73" fmla="*/ 5347620 w 7127352"/>
              <a:gd name="connsiteY73" fmla="*/ 2134638 h 4477788"/>
              <a:gd name="connsiteX74" fmla="*/ 5338828 w 7127352"/>
              <a:gd name="connsiteY74" fmla="*/ 1536761 h 4477788"/>
              <a:gd name="connsiteX75" fmla="*/ 5321243 w 7127352"/>
              <a:gd name="connsiteY75" fmla="*/ 1448838 h 4477788"/>
              <a:gd name="connsiteX76" fmla="*/ 5303659 w 7127352"/>
              <a:gd name="connsiteY76" fmla="*/ 1352123 h 4477788"/>
              <a:gd name="connsiteX77" fmla="*/ 5286074 w 7127352"/>
              <a:gd name="connsiteY77" fmla="*/ 1193861 h 4477788"/>
              <a:gd name="connsiteX78" fmla="*/ 5330036 w 7127352"/>
              <a:gd name="connsiteY78" fmla="*/ 631154 h 4477788"/>
              <a:gd name="connsiteX79" fmla="*/ 5558636 w 7127352"/>
              <a:gd name="connsiteY79" fmla="*/ 173954 h 4477788"/>
              <a:gd name="connsiteX80" fmla="*/ 5998251 w 7127352"/>
              <a:gd name="connsiteY80" fmla="*/ 24484 h 4477788"/>
              <a:gd name="connsiteX81" fmla="*/ 6578544 w 7127352"/>
              <a:gd name="connsiteY81" fmla="*/ 24484 h 4477788"/>
              <a:gd name="connsiteX82" fmla="*/ 6974197 w 7127352"/>
              <a:gd name="connsiteY82" fmla="*/ 261876 h 4477788"/>
              <a:gd name="connsiteX83" fmla="*/ 7123666 w 7127352"/>
              <a:gd name="connsiteY83" fmla="*/ 763038 h 4477788"/>
              <a:gd name="connsiteX84" fmla="*/ 7062119 w 7127352"/>
              <a:gd name="connsiteY84" fmla="*/ 2864399 h 4477788"/>
              <a:gd name="connsiteX85" fmla="*/ 6851105 w 7127352"/>
              <a:gd name="connsiteY85" fmla="*/ 3523823 h 4477788"/>
              <a:gd name="connsiteX86" fmla="*/ 6525789 w 7127352"/>
              <a:gd name="connsiteY86" fmla="*/ 4007400 h 4477788"/>
              <a:gd name="connsiteX87" fmla="*/ 5602597 w 7127352"/>
              <a:gd name="connsiteY87" fmla="*/ 4209623 h 4477788"/>
              <a:gd name="connsiteX88" fmla="*/ 4529936 w 7127352"/>
              <a:gd name="connsiteY88" fmla="*/ 4464600 h 4477788"/>
              <a:gd name="connsiteX89" fmla="*/ 4063943 w 7127352"/>
              <a:gd name="connsiteY89" fmla="*/ 4438223 h 4477788"/>
              <a:gd name="connsiteX90" fmla="*/ 3624328 w 7127352"/>
              <a:gd name="connsiteY90" fmla="*/ 4429430 h 4477788"/>
              <a:gd name="connsiteX91" fmla="*/ 3316597 w 7127352"/>
              <a:gd name="connsiteY91" fmla="*/ 4394261 h 4477788"/>
              <a:gd name="connsiteX92" fmla="*/ 3228674 w 7127352"/>
              <a:gd name="connsiteY92" fmla="*/ 4385469 h 4477788"/>
              <a:gd name="connsiteX93" fmla="*/ 3149543 w 7127352"/>
              <a:gd name="connsiteY93" fmla="*/ 4376677 h 4477788"/>
              <a:gd name="connsiteX94" fmla="*/ 2991282 w 7127352"/>
              <a:gd name="connsiteY94" fmla="*/ 4367884 h 4477788"/>
              <a:gd name="connsiteX95" fmla="*/ 2771474 w 7127352"/>
              <a:gd name="connsiteY95" fmla="*/ 4350300 h 4477788"/>
              <a:gd name="connsiteX96" fmla="*/ 2630797 w 7127352"/>
              <a:gd name="connsiteY96" fmla="*/ 4332715 h 4477788"/>
              <a:gd name="connsiteX97" fmla="*/ 2437366 w 7127352"/>
              <a:gd name="connsiteY97" fmla="*/ 4306338 h 4477788"/>
              <a:gd name="connsiteX98" fmla="*/ 2305482 w 7127352"/>
              <a:gd name="connsiteY98" fmla="*/ 4288754 h 4477788"/>
              <a:gd name="connsiteX99" fmla="*/ 2147220 w 7127352"/>
              <a:gd name="connsiteY99" fmla="*/ 4271169 h 4477788"/>
              <a:gd name="connsiteX100" fmla="*/ 2006543 w 7127352"/>
              <a:gd name="connsiteY100" fmla="*/ 4253584 h 4477788"/>
              <a:gd name="connsiteX101" fmla="*/ 1927412 w 7127352"/>
              <a:gd name="connsiteY101" fmla="*/ 4244792 h 4477788"/>
              <a:gd name="connsiteX102" fmla="*/ 1874659 w 7127352"/>
              <a:gd name="connsiteY102" fmla="*/ 4236000 h 4477788"/>
              <a:gd name="connsiteX103" fmla="*/ 1751566 w 7127352"/>
              <a:gd name="connsiteY103" fmla="*/ 4218415 h 4477788"/>
              <a:gd name="connsiteX104" fmla="*/ 1698812 w 7127352"/>
              <a:gd name="connsiteY104" fmla="*/ 4209623 h 4477788"/>
              <a:gd name="connsiteX105" fmla="*/ 1654851 w 7127352"/>
              <a:gd name="connsiteY105" fmla="*/ 4200830 h 4477788"/>
              <a:gd name="connsiteX106" fmla="*/ 1549343 w 7127352"/>
              <a:gd name="connsiteY106" fmla="*/ 4183246 h 4477788"/>
              <a:gd name="connsiteX107" fmla="*/ 1399874 w 7127352"/>
              <a:gd name="connsiteY107" fmla="*/ 4148077 h 4477788"/>
              <a:gd name="connsiteX108" fmla="*/ 1294366 w 7127352"/>
              <a:gd name="connsiteY108" fmla="*/ 4121700 h 4477788"/>
              <a:gd name="connsiteX109" fmla="*/ 1153689 w 7127352"/>
              <a:gd name="connsiteY109" fmla="*/ 4086530 h 4477788"/>
              <a:gd name="connsiteX110" fmla="*/ 986636 w 7127352"/>
              <a:gd name="connsiteY110" fmla="*/ 4068946 h 4477788"/>
              <a:gd name="connsiteX111" fmla="*/ 828374 w 7127352"/>
              <a:gd name="connsiteY111" fmla="*/ 4007400 h 4477788"/>
              <a:gd name="connsiteX112" fmla="*/ 749243 w 7127352"/>
              <a:gd name="connsiteY112" fmla="*/ 3981023 h 4477788"/>
              <a:gd name="connsiteX113" fmla="*/ 678905 w 7127352"/>
              <a:gd name="connsiteY113" fmla="*/ 3954646 h 4477788"/>
              <a:gd name="connsiteX114" fmla="*/ 626151 w 7127352"/>
              <a:gd name="connsiteY114" fmla="*/ 3937061 h 4477788"/>
              <a:gd name="connsiteX115" fmla="*/ 573397 w 7127352"/>
              <a:gd name="connsiteY115" fmla="*/ 3910684 h 4477788"/>
              <a:gd name="connsiteX116" fmla="*/ 529436 w 7127352"/>
              <a:gd name="connsiteY116" fmla="*/ 3893100 h 4477788"/>
              <a:gd name="connsiteX117" fmla="*/ 362382 w 7127352"/>
              <a:gd name="connsiteY117" fmla="*/ 3761215 h 4477788"/>
              <a:gd name="connsiteX118" fmla="*/ 160158 w 7127352"/>
              <a:gd name="connsiteY118" fmla="*/ 3304015 h 4477788"/>
              <a:gd name="connsiteX119" fmla="*/ 1897 w 7127352"/>
              <a:gd name="connsiteY119" fmla="*/ 2635799 h 4477788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525789 w 7127352"/>
              <a:gd name="connsiteY86" fmla="*/ 4007400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341151 w 7127352"/>
              <a:gd name="connsiteY86" fmla="*/ 3919477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602597 w 7127352"/>
              <a:gd name="connsiteY86" fmla="*/ 4209623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505882 w 7127352"/>
              <a:gd name="connsiteY86" fmla="*/ 4060154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35775"/>
              <a:gd name="connsiteY0" fmla="*/ 2635799 h 4440997"/>
              <a:gd name="connsiteX1" fmla="*/ 72236 w 7135775"/>
              <a:gd name="connsiteY1" fmla="*/ 1475215 h 4440997"/>
              <a:gd name="connsiteX2" fmla="*/ 63443 w 7135775"/>
              <a:gd name="connsiteY2" fmla="*/ 1378500 h 4440997"/>
              <a:gd name="connsiteX3" fmla="*/ 72236 w 7135775"/>
              <a:gd name="connsiteY3" fmla="*/ 1053184 h 4440997"/>
              <a:gd name="connsiteX4" fmla="*/ 81028 w 7135775"/>
              <a:gd name="connsiteY4" fmla="*/ 956469 h 4440997"/>
              <a:gd name="connsiteX5" fmla="*/ 98612 w 7135775"/>
              <a:gd name="connsiteY5" fmla="*/ 903715 h 4440997"/>
              <a:gd name="connsiteX6" fmla="*/ 142574 w 7135775"/>
              <a:gd name="connsiteY6" fmla="*/ 807000 h 4440997"/>
              <a:gd name="connsiteX7" fmla="*/ 177743 w 7135775"/>
              <a:gd name="connsiteY7" fmla="*/ 719077 h 4440997"/>
              <a:gd name="connsiteX8" fmla="*/ 204120 w 7135775"/>
              <a:gd name="connsiteY8" fmla="*/ 666323 h 4440997"/>
              <a:gd name="connsiteX9" fmla="*/ 221705 w 7135775"/>
              <a:gd name="connsiteY9" fmla="*/ 613569 h 4440997"/>
              <a:gd name="connsiteX10" fmla="*/ 327212 w 7135775"/>
              <a:gd name="connsiteY10" fmla="*/ 428930 h 4440997"/>
              <a:gd name="connsiteX11" fmla="*/ 397551 w 7135775"/>
              <a:gd name="connsiteY11" fmla="*/ 349800 h 4440997"/>
              <a:gd name="connsiteX12" fmla="*/ 450305 w 7135775"/>
              <a:gd name="connsiteY12" fmla="*/ 305838 h 4440997"/>
              <a:gd name="connsiteX13" fmla="*/ 529436 w 7135775"/>
              <a:gd name="connsiteY13" fmla="*/ 244292 h 4440997"/>
              <a:gd name="connsiteX14" fmla="*/ 564605 w 7135775"/>
              <a:gd name="connsiteY14" fmla="*/ 235500 h 4440997"/>
              <a:gd name="connsiteX15" fmla="*/ 626151 w 7135775"/>
              <a:gd name="connsiteY15" fmla="*/ 209123 h 4440997"/>
              <a:gd name="connsiteX16" fmla="*/ 670112 w 7135775"/>
              <a:gd name="connsiteY16" fmla="*/ 191538 h 4440997"/>
              <a:gd name="connsiteX17" fmla="*/ 722866 w 7135775"/>
              <a:gd name="connsiteY17" fmla="*/ 182746 h 4440997"/>
              <a:gd name="connsiteX18" fmla="*/ 775620 w 7135775"/>
              <a:gd name="connsiteY18" fmla="*/ 165161 h 4440997"/>
              <a:gd name="connsiteX19" fmla="*/ 854751 w 7135775"/>
              <a:gd name="connsiteY19" fmla="*/ 147577 h 4440997"/>
              <a:gd name="connsiteX20" fmla="*/ 942674 w 7135775"/>
              <a:gd name="connsiteY20" fmla="*/ 129992 h 4440997"/>
              <a:gd name="connsiteX21" fmla="*/ 1013012 w 7135775"/>
              <a:gd name="connsiteY21" fmla="*/ 112407 h 4440997"/>
              <a:gd name="connsiteX22" fmla="*/ 1109728 w 7135775"/>
              <a:gd name="connsiteY22" fmla="*/ 138784 h 4440997"/>
              <a:gd name="connsiteX23" fmla="*/ 1136105 w 7135775"/>
              <a:gd name="connsiteY23" fmla="*/ 156369 h 4440997"/>
              <a:gd name="connsiteX24" fmla="*/ 1224028 w 7135775"/>
              <a:gd name="connsiteY24" fmla="*/ 173954 h 4440997"/>
              <a:gd name="connsiteX25" fmla="*/ 1320743 w 7135775"/>
              <a:gd name="connsiteY25" fmla="*/ 209123 h 4440997"/>
              <a:gd name="connsiteX26" fmla="*/ 1373497 w 7135775"/>
              <a:gd name="connsiteY26" fmla="*/ 226707 h 4440997"/>
              <a:gd name="connsiteX27" fmla="*/ 1443836 w 7135775"/>
              <a:gd name="connsiteY27" fmla="*/ 253084 h 4440997"/>
              <a:gd name="connsiteX28" fmla="*/ 1505382 w 7135775"/>
              <a:gd name="connsiteY28" fmla="*/ 305838 h 4440997"/>
              <a:gd name="connsiteX29" fmla="*/ 1531759 w 7135775"/>
              <a:gd name="connsiteY29" fmla="*/ 341007 h 4440997"/>
              <a:gd name="connsiteX30" fmla="*/ 1558136 w 7135775"/>
              <a:gd name="connsiteY30" fmla="*/ 428930 h 4440997"/>
              <a:gd name="connsiteX31" fmla="*/ 1566928 w 7135775"/>
              <a:gd name="connsiteY31" fmla="*/ 481684 h 4440997"/>
              <a:gd name="connsiteX32" fmla="*/ 1593305 w 7135775"/>
              <a:gd name="connsiteY32" fmla="*/ 587192 h 4440997"/>
              <a:gd name="connsiteX33" fmla="*/ 1593305 w 7135775"/>
              <a:gd name="connsiteY33" fmla="*/ 1000430 h 4440997"/>
              <a:gd name="connsiteX34" fmla="*/ 1584512 w 7135775"/>
              <a:gd name="connsiteY34" fmla="*/ 1782946 h 4440997"/>
              <a:gd name="connsiteX35" fmla="*/ 1593305 w 7135775"/>
              <a:gd name="connsiteY35" fmla="*/ 1923623 h 4440997"/>
              <a:gd name="connsiteX36" fmla="*/ 1602097 w 7135775"/>
              <a:gd name="connsiteY36" fmla="*/ 1950000 h 4440997"/>
              <a:gd name="connsiteX37" fmla="*/ 1619682 w 7135775"/>
              <a:gd name="connsiteY37" fmla="*/ 2108261 h 4440997"/>
              <a:gd name="connsiteX38" fmla="*/ 1646059 w 7135775"/>
              <a:gd name="connsiteY38" fmla="*/ 2169807 h 4440997"/>
              <a:gd name="connsiteX39" fmla="*/ 1654851 w 7135775"/>
              <a:gd name="connsiteY39" fmla="*/ 2204977 h 4440997"/>
              <a:gd name="connsiteX40" fmla="*/ 1672436 w 7135775"/>
              <a:gd name="connsiteY40" fmla="*/ 2257730 h 4440997"/>
              <a:gd name="connsiteX41" fmla="*/ 1681228 w 7135775"/>
              <a:gd name="connsiteY41" fmla="*/ 2284107 h 4440997"/>
              <a:gd name="connsiteX42" fmla="*/ 1698812 w 7135775"/>
              <a:gd name="connsiteY42" fmla="*/ 2319277 h 4440997"/>
              <a:gd name="connsiteX43" fmla="*/ 1707605 w 7135775"/>
              <a:gd name="connsiteY43" fmla="*/ 2372030 h 4440997"/>
              <a:gd name="connsiteX44" fmla="*/ 1725189 w 7135775"/>
              <a:gd name="connsiteY44" fmla="*/ 2415992 h 4440997"/>
              <a:gd name="connsiteX45" fmla="*/ 1733982 w 7135775"/>
              <a:gd name="connsiteY45" fmla="*/ 2442369 h 4440997"/>
              <a:gd name="connsiteX46" fmla="*/ 1769151 w 7135775"/>
              <a:gd name="connsiteY46" fmla="*/ 2539084 h 4440997"/>
              <a:gd name="connsiteX47" fmla="*/ 1821905 w 7135775"/>
              <a:gd name="connsiteY47" fmla="*/ 2591838 h 4440997"/>
              <a:gd name="connsiteX48" fmla="*/ 1839489 w 7135775"/>
              <a:gd name="connsiteY48" fmla="*/ 2618215 h 4440997"/>
              <a:gd name="connsiteX49" fmla="*/ 1892243 w 7135775"/>
              <a:gd name="connsiteY49" fmla="*/ 2653384 h 4440997"/>
              <a:gd name="connsiteX50" fmla="*/ 1944997 w 7135775"/>
              <a:gd name="connsiteY50" fmla="*/ 2697346 h 4440997"/>
              <a:gd name="connsiteX51" fmla="*/ 1997751 w 7135775"/>
              <a:gd name="connsiteY51" fmla="*/ 2732515 h 4440997"/>
              <a:gd name="connsiteX52" fmla="*/ 2076882 w 7135775"/>
              <a:gd name="connsiteY52" fmla="*/ 2758892 h 4440997"/>
              <a:gd name="connsiteX53" fmla="*/ 2182389 w 7135775"/>
              <a:gd name="connsiteY53" fmla="*/ 2811646 h 4440997"/>
              <a:gd name="connsiteX54" fmla="*/ 2208766 w 7135775"/>
              <a:gd name="connsiteY54" fmla="*/ 2820438 h 4440997"/>
              <a:gd name="connsiteX55" fmla="*/ 2296689 w 7135775"/>
              <a:gd name="connsiteY55" fmla="*/ 2846815 h 4440997"/>
              <a:gd name="connsiteX56" fmla="*/ 2630797 w 7135775"/>
              <a:gd name="connsiteY56" fmla="*/ 2829230 h 4440997"/>
              <a:gd name="connsiteX57" fmla="*/ 2683551 w 7135775"/>
              <a:gd name="connsiteY57" fmla="*/ 2811646 h 4440997"/>
              <a:gd name="connsiteX58" fmla="*/ 2841812 w 7135775"/>
              <a:gd name="connsiteY58" fmla="*/ 2802854 h 4440997"/>
              <a:gd name="connsiteX59" fmla="*/ 3299012 w 7135775"/>
              <a:gd name="connsiteY59" fmla="*/ 2776477 h 4440997"/>
              <a:gd name="connsiteX60" fmla="*/ 3378143 w 7135775"/>
              <a:gd name="connsiteY60" fmla="*/ 2767684 h 4440997"/>
              <a:gd name="connsiteX61" fmla="*/ 4600274 w 7135775"/>
              <a:gd name="connsiteY61" fmla="*/ 2794061 h 4440997"/>
              <a:gd name="connsiteX62" fmla="*/ 4776120 w 7135775"/>
              <a:gd name="connsiteY62" fmla="*/ 2785269 h 4440997"/>
              <a:gd name="connsiteX63" fmla="*/ 4828874 w 7135775"/>
              <a:gd name="connsiteY63" fmla="*/ 2776477 h 4440997"/>
              <a:gd name="connsiteX64" fmla="*/ 4925589 w 7135775"/>
              <a:gd name="connsiteY64" fmla="*/ 2767684 h 4440997"/>
              <a:gd name="connsiteX65" fmla="*/ 5039889 w 7135775"/>
              <a:gd name="connsiteY65" fmla="*/ 2732515 h 4440997"/>
              <a:gd name="connsiteX66" fmla="*/ 5075059 w 7135775"/>
              <a:gd name="connsiteY66" fmla="*/ 2679761 h 4440997"/>
              <a:gd name="connsiteX67" fmla="*/ 5154189 w 7135775"/>
              <a:gd name="connsiteY67" fmla="*/ 2591838 h 4440997"/>
              <a:gd name="connsiteX68" fmla="*/ 5189359 w 7135775"/>
              <a:gd name="connsiteY68" fmla="*/ 2556669 h 4440997"/>
              <a:gd name="connsiteX69" fmla="*/ 5215736 w 7135775"/>
              <a:gd name="connsiteY69" fmla="*/ 2512707 h 4440997"/>
              <a:gd name="connsiteX70" fmla="*/ 5242112 w 7135775"/>
              <a:gd name="connsiteY70" fmla="*/ 2477538 h 4440997"/>
              <a:gd name="connsiteX71" fmla="*/ 5294866 w 7135775"/>
              <a:gd name="connsiteY71" fmla="*/ 2310484 h 4440997"/>
              <a:gd name="connsiteX72" fmla="*/ 5312451 w 7135775"/>
              <a:gd name="connsiteY72" fmla="*/ 2266523 h 4440997"/>
              <a:gd name="connsiteX73" fmla="*/ 5347620 w 7135775"/>
              <a:gd name="connsiteY73" fmla="*/ 2134638 h 4440997"/>
              <a:gd name="connsiteX74" fmla="*/ 5338828 w 7135775"/>
              <a:gd name="connsiteY74" fmla="*/ 1536761 h 4440997"/>
              <a:gd name="connsiteX75" fmla="*/ 5321243 w 7135775"/>
              <a:gd name="connsiteY75" fmla="*/ 1448838 h 4440997"/>
              <a:gd name="connsiteX76" fmla="*/ 5303659 w 7135775"/>
              <a:gd name="connsiteY76" fmla="*/ 1352123 h 4440997"/>
              <a:gd name="connsiteX77" fmla="*/ 5286074 w 7135775"/>
              <a:gd name="connsiteY77" fmla="*/ 1193861 h 4440997"/>
              <a:gd name="connsiteX78" fmla="*/ 5330036 w 7135775"/>
              <a:gd name="connsiteY78" fmla="*/ 631154 h 4440997"/>
              <a:gd name="connsiteX79" fmla="*/ 5558636 w 7135775"/>
              <a:gd name="connsiteY79" fmla="*/ 173954 h 4440997"/>
              <a:gd name="connsiteX80" fmla="*/ 5998251 w 7135775"/>
              <a:gd name="connsiteY80" fmla="*/ 24484 h 4440997"/>
              <a:gd name="connsiteX81" fmla="*/ 6578544 w 7135775"/>
              <a:gd name="connsiteY81" fmla="*/ 24484 h 4440997"/>
              <a:gd name="connsiteX82" fmla="*/ 6974197 w 7135775"/>
              <a:gd name="connsiteY82" fmla="*/ 261876 h 4440997"/>
              <a:gd name="connsiteX83" fmla="*/ 7123666 w 7135775"/>
              <a:gd name="connsiteY83" fmla="*/ 763038 h 4440997"/>
              <a:gd name="connsiteX84" fmla="*/ 7062119 w 7135775"/>
              <a:gd name="connsiteY84" fmla="*/ 2864399 h 4440997"/>
              <a:gd name="connsiteX85" fmla="*/ 6552166 w 7135775"/>
              <a:gd name="connsiteY85" fmla="*/ 3655707 h 4440997"/>
              <a:gd name="connsiteX86" fmla="*/ 5505882 w 7135775"/>
              <a:gd name="connsiteY86" fmla="*/ 4060154 h 4440997"/>
              <a:gd name="connsiteX87" fmla="*/ 4529936 w 7135775"/>
              <a:gd name="connsiteY87" fmla="*/ 4376677 h 4440997"/>
              <a:gd name="connsiteX88" fmla="*/ 4063943 w 7135775"/>
              <a:gd name="connsiteY88" fmla="*/ 4438223 h 4440997"/>
              <a:gd name="connsiteX89" fmla="*/ 3624328 w 7135775"/>
              <a:gd name="connsiteY89" fmla="*/ 4429430 h 4440997"/>
              <a:gd name="connsiteX90" fmla="*/ 3316597 w 7135775"/>
              <a:gd name="connsiteY90" fmla="*/ 4394261 h 4440997"/>
              <a:gd name="connsiteX91" fmla="*/ 3228674 w 7135775"/>
              <a:gd name="connsiteY91" fmla="*/ 4385469 h 4440997"/>
              <a:gd name="connsiteX92" fmla="*/ 3149543 w 7135775"/>
              <a:gd name="connsiteY92" fmla="*/ 4376677 h 4440997"/>
              <a:gd name="connsiteX93" fmla="*/ 2991282 w 7135775"/>
              <a:gd name="connsiteY93" fmla="*/ 4367884 h 4440997"/>
              <a:gd name="connsiteX94" fmla="*/ 2771474 w 7135775"/>
              <a:gd name="connsiteY94" fmla="*/ 4350300 h 4440997"/>
              <a:gd name="connsiteX95" fmla="*/ 2630797 w 7135775"/>
              <a:gd name="connsiteY95" fmla="*/ 4332715 h 4440997"/>
              <a:gd name="connsiteX96" fmla="*/ 2437366 w 7135775"/>
              <a:gd name="connsiteY96" fmla="*/ 4306338 h 4440997"/>
              <a:gd name="connsiteX97" fmla="*/ 2305482 w 7135775"/>
              <a:gd name="connsiteY97" fmla="*/ 4288754 h 4440997"/>
              <a:gd name="connsiteX98" fmla="*/ 2147220 w 7135775"/>
              <a:gd name="connsiteY98" fmla="*/ 4271169 h 4440997"/>
              <a:gd name="connsiteX99" fmla="*/ 2006543 w 7135775"/>
              <a:gd name="connsiteY99" fmla="*/ 4253584 h 4440997"/>
              <a:gd name="connsiteX100" fmla="*/ 1927412 w 7135775"/>
              <a:gd name="connsiteY100" fmla="*/ 4244792 h 4440997"/>
              <a:gd name="connsiteX101" fmla="*/ 1874659 w 7135775"/>
              <a:gd name="connsiteY101" fmla="*/ 4236000 h 4440997"/>
              <a:gd name="connsiteX102" fmla="*/ 1751566 w 7135775"/>
              <a:gd name="connsiteY102" fmla="*/ 4218415 h 4440997"/>
              <a:gd name="connsiteX103" fmla="*/ 1698812 w 7135775"/>
              <a:gd name="connsiteY103" fmla="*/ 4209623 h 4440997"/>
              <a:gd name="connsiteX104" fmla="*/ 1654851 w 7135775"/>
              <a:gd name="connsiteY104" fmla="*/ 4200830 h 4440997"/>
              <a:gd name="connsiteX105" fmla="*/ 1549343 w 7135775"/>
              <a:gd name="connsiteY105" fmla="*/ 4183246 h 4440997"/>
              <a:gd name="connsiteX106" fmla="*/ 1399874 w 7135775"/>
              <a:gd name="connsiteY106" fmla="*/ 4148077 h 4440997"/>
              <a:gd name="connsiteX107" fmla="*/ 1294366 w 7135775"/>
              <a:gd name="connsiteY107" fmla="*/ 4121700 h 4440997"/>
              <a:gd name="connsiteX108" fmla="*/ 1153689 w 7135775"/>
              <a:gd name="connsiteY108" fmla="*/ 4086530 h 4440997"/>
              <a:gd name="connsiteX109" fmla="*/ 986636 w 7135775"/>
              <a:gd name="connsiteY109" fmla="*/ 4068946 h 4440997"/>
              <a:gd name="connsiteX110" fmla="*/ 828374 w 7135775"/>
              <a:gd name="connsiteY110" fmla="*/ 4007400 h 4440997"/>
              <a:gd name="connsiteX111" fmla="*/ 749243 w 7135775"/>
              <a:gd name="connsiteY111" fmla="*/ 3981023 h 4440997"/>
              <a:gd name="connsiteX112" fmla="*/ 678905 w 7135775"/>
              <a:gd name="connsiteY112" fmla="*/ 3954646 h 4440997"/>
              <a:gd name="connsiteX113" fmla="*/ 626151 w 7135775"/>
              <a:gd name="connsiteY113" fmla="*/ 3937061 h 4440997"/>
              <a:gd name="connsiteX114" fmla="*/ 573397 w 7135775"/>
              <a:gd name="connsiteY114" fmla="*/ 3910684 h 4440997"/>
              <a:gd name="connsiteX115" fmla="*/ 529436 w 7135775"/>
              <a:gd name="connsiteY115" fmla="*/ 3893100 h 4440997"/>
              <a:gd name="connsiteX116" fmla="*/ 362382 w 7135775"/>
              <a:gd name="connsiteY116" fmla="*/ 3761215 h 4440997"/>
              <a:gd name="connsiteX117" fmla="*/ 160158 w 7135775"/>
              <a:gd name="connsiteY117" fmla="*/ 3304015 h 4440997"/>
              <a:gd name="connsiteX118" fmla="*/ 1897 w 7135775"/>
              <a:gd name="connsiteY118" fmla="*/ 2635799 h 4440997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4529936 w 7135775"/>
              <a:gd name="connsiteY87" fmla="*/ 4376677 h 4429430"/>
              <a:gd name="connsiteX88" fmla="*/ 3624328 w 7135775"/>
              <a:gd name="connsiteY88" fmla="*/ 4429430 h 4429430"/>
              <a:gd name="connsiteX89" fmla="*/ 3316597 w 7135775"/>
              <a:gd name="connsiteY89" fmla="*/ 4394261 h 4429430"/>
              <a:gd name="connsiteX90" fmla="*/ 3228674 w 7135775"/>
              <a:gd name="connsiteY90" fmla="*/ 4385469 h 4429430"/>
              <a:gd name="connsiteX91" fmla="*/ 3149543 w 7135775"/>
              <a:gd name="connsiteY91" fmla="*/ 4376677 h 4429430"/>
              <a:gd name="connsiteX92" fmla="*/ 2991282 w 7135775"/>
              <a:gd name="connsiteY92" fmla="*/ 4367884 h 4429430"/>
              <a:gd name="connsiteX93" fmla="*/ 2771474 w 7135775"/>
              <a:gd name="connsiteY93" fmla="*/ 4350300 h 4429430"/>
              <a:gd name="connsiteX94" fmla="*/ 2630797 w 7135775"/>
              <a:gd name="connsiteY94" fmla="*/ 4332715 h 4429430"/>
              <a:gd name="connsiteX95" fmla="*/ 2437366 w 7135775"/>
              <a:gd name="connsiteY95" fmla="*/ 4306338 h 4429430"/>
              <a:gd name="connsiteX96" fmla="*/ 2305482 w 7135775"/>
              <a:gd name="connsiteY96" fmla="*/ 4288754 h 4429430"/>
              <a:gd name="connsiteX97" fmla="*/ 2147220 w 7135775"/>
              <a:gd name="connsiteY97" fmla="*/ 4271169 h 4429430"/>
              <a:gd name="connsiteX98" fmla="*/ 2006543 w 7135775"/>
              <a:gd name="connsiteY98" fmla="*/ 4253584 h 4429430"/>
              <a:gd name="connsiteX99" fmla="*/ 1927412 w 7135775"/>
              <a:gd name="connsiteY99" fmla="*/ 4244792 h 4429430"/>
              <a:gd name="connsiteX100" fmla="*/ 1874659 w 7135775"/>
              <a:gd name="connsiteY100" fmla="*/ 4236000 h 4429430"/>
              <a:gd name="connsiteX101" fmla="*/ 1751566 w 7135775"/>
              <a:gd name="connsiteY101" fmla="*/ 4218415 h 4429430"/>
              <a:gd name="connsiteX102" fmla="*/ 1698812 w 7135775"/>
              <a:gd name="connsiteY102" fmla="*/ 4209623 h 4429430"/>
              <a:gd name="connsiteX103" fmla="*/ 1654851 w 7135775"/>
              <a:gd name="connsiteY103" fmla="*/ 4200830 h 4429430"/>
              <a:gd name="connsiteX104" fmla="*/ 1549343 w 7135775"/>
              <a:gd name="connsiteY104" fmla="*/ 4183246 h 4429430"/>
              <a:gd name="connsiteX105" fmla="*/ 1399874 w 7135775"/>
              <a:gd name="connsiteY105" fmla="*/ 4148077 h 4429430"/>
              <a:gd name="connsiteX106" fmla="*/ 1294366 w 7135775"/>
              <a:gd name="connsiteY106" fmla="*/ 4121700 h 4429430"/>
              <a:gd name="connsiteX107" fmla="*/ 1153689 w 7135775"/>
              <a:gd name="connsiteY107" fmla="*/ 4086530 h 4429430"/>
              <a:gd name="connsiteX108" fmla="*/ 986636 w 7135775"/>
              <a:gd name="connsiteY108" fmla="*/ 4068946 h 4429430"/>
              <a:gd name="connsiteX109" fmla="*/ 828374 w 7135775"/>
              <a:gd name="connsiteY109" fmla="*/ 4007400 h 4429430"/>
              <a:gd name="connsiteX110" fmla="*/ 749243 w 7135775"/>
              <a:gd name="connsiteY110" fmla="*/ 3981023 h 4429430"/>
              <a:gd name="connsiteX111" fmla="*/ 678905 w 7135775"/>
              <a:gd name="connsiteY111" fmla="*/ 3954646 h 4429430"/>
              <a:gd name="connsiteX112" fmla="*/ 626151 w 7135775"/>
              <a:gd name="connsiteY112" fmla="*/ 3937061 h 4429430"/>
              <a:gd name="connsiteX113" fmla="*/ 573397 w 7135775"/>
              <a:gd name="connsiteY113" fmla="*/ 3910684 h 4429430"/>
              <a:gd name="connsiteX114" fmla="*/ 529436 w 7135775"/>
              <a:gd name="connsiteY114" fmla="*/ 3893100 h 4429430"/>
              <a:gd name="connsiteX115" fmla="*/ 362382 w 7135775"/>
              <a:gd name="connsiteY115" fmla="*/ 3761215 h 4429430"/>
              <a:gd name="connsiteX116" fmla="*/ 160158 w 7135775"/>
              <a:gd name="connsiteY116" fmla="*/ 3304015 h 4429430"/>
              <a:gd name="connsiteX117" fmla="*/ 1897 w 7135775"/>
              <a:gd name="connsiteY117" fmla="*/ 2635799 h 4429430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3624328 w 7135775"/>
              <a:gd name="connsiteY87" fmla="*/ 4429430 h 4429430"/>
              <a:gd name="connsiteX88" fmla="*/ 3316597 w 7135775"/>
              <a:gd name="connsiteY88" fmla="*/ 4394261 h 4429430"/>
              <a:gd name="connsiteX89" fmla="*/ 3228674 w 7135775"/>
              <a:gd name="connsiteY89" fmla="*/ 4385469 h 4429430"/>
              <a:gd name="connsiteX90" fmla="*/ 3149543 w 7135775"/>
              <a:gd name="connsiteY90" fmla="*/ 4376677 h 4429430"/>
              <a:gd name="connsiteX91" fmla="*/ 2991282 w 7135775"/>
              <a:gd name="connsiteY91" fmla="*/ 4367884 h 4429430"/>
              <a:gd name="connsiteX92" fmla="*/ 2771474 w 7135775"/>
              <a:gd name="connsiteY92" fmla="*/ 4350300 h 4429430"/>
              <a:gd name="connsiteX93" fmla="*/ 2630797 w 7135775"/>
              <a:gd name="connsiteY93" fmla="*/ 4332715 h 4429430"/>
              <a:gd name="connsiteX94" fmla="*/ 2437366 w 7135775"/>
              <a:gd name="connsiteY94" fmla="*/ 4306338 h 4429430"/>
              <a:gd name="connsiteX95" fmla="*/ 2305482 w 7135775"/>
              <a:gd name="connsiteY95" fmla="*/ 4288754 h 4429430"/>
              <a:gd name="connsiteX96" fmla="*/ 2147220 w 7135775"/>
              <a:gd name="connsiteY96" fmla="*/ 4271169 h 4429430"/>
              <a:gd name="connsiteX97" fmla="*/ 2006543 w 7135775"/>
              <a:gd name="connsiteY97" fmla="*/ 4253584 h 4429430"/>
              <a:gd name="connsiteX98" fmla="*/ 1927412 w 7135775"/>
              <a:gd name="connsiteY98" fmla="*/ 4244792 h 4429430"/>
              <a:gd name="connsiteX99" fmla="*/ 1874659 w 7135775"/>
              <a:gd name="connsiteY99" fmla="*/ 4236000 h 4429430"/>
              <a:gd name="connsiteX100" fmla="*/ 1751566 w 7135775"/>
              <a:gd name="connsiteY100" fmla="*/ 4218415 h 4429430"/>
              <a:gd name="connsiteX101" fmla="*/ 1698812 w 7135775"/>
              <a:gd name="connsiteY101" fmla="*/ 4209623 h 4429430"/>
              <a:gd name="connsiteX102" fmla="*/ 1654851 w 7135775"/>
              <a:gd name="connsiteY102" fmla="*/ 4200830 h 4429430"/>
              <a:gd name="connsiteX103" fmla="*/ 1549343 w 7135775"/>
              <a:gd name="connsiteY103" fmla="*/ 4183246 h 4429430"/>
              <a:gd name="connsiteX104" fmla="*/ 1399874 w 7135775"/>
              <a:gd name="connsiteY104" fmla="*/ 4148077 h 4429430"/>
              <a:gd name="connsiteX105" fmla="*/ 1294366 w 7135775"/>
              <a:gd name="connsiteY105" fmla="*/ 4121700 h 4429430"/>
              <a:gd name="connsiteX106" fmla="*/ 1153689 w 7135775"/>
              <a:gd name="connsiteY106" fmla="*/ 4086530 h 4429430"/>
              <a:gd name="connsiteX107" fmla="*/ 986636 w 7135775"/>
              <a:gd name="connsiteY107" fmla="*/ 4068946 h 4429430"/>
              <a:gd name="connsiteX108" fmla="*/ 828374 w 7135775"/>
              <a:gd name="connsiteY108" fmla="*/ 4007400 h 4429430"/>
              <a:gd name="connsiteX109" fmla="*/ 749243 w 7135775"/>
              <a:gd name="connsiteY109" fmla="*/ 3981023 h 4429430"/>
              <a:gd name="connsiteX110" fmla="*/ 678905 w 7135775"/>
              <a:gd name="connsiteY110" fmla="*/ 3954646 h 4429430"/>
              <a:gd name="connsiteX111" fmla="*/ 626151 w 7135775"/>
              <a:gd name="connsiteY111" fmla="*/ 3937061 h 4429430"/>
              <a:gd name="connsiteX112" fmla="*/ 573397 w 7135775"/>
              <a:gd name="connsiteY112" fmla="*/ 3910684 h 4429430"/>
              <a:gd name="connsiteX113" fmla="*/ 529436 w 7135775"/>
              <a:gd name="connsiteY113" fmla="*/ 3893100 h 4429430"/>
              <a:gd name="connsiteX114" fmla="*/ 362382 w 7135775"/>
              <a:gd name="connsiteY114" fmla="*/ 3761215 h 4429430"/>
              <a:gd name="connsiteX115" fmla="*/ 160158 w 7135775"/>
              <a:gd name="connsiteY115" fmla="*/ 3304015 h 4429430"/>
              <a:gd name="connsiteX116" fmla="*/ 1897 w 7135775"/>
              <a:gd name="connsiteY116" fmla="*/ 2635799 h 4429430"/>
              <a:gd name="connsiteX0" fmla="*/ 1897 w 7135775"/>
              <a:gd name="connsiteY0" fmla="*/ 2635799 h 4416840"/>
              <a:gd name="connsiteX1" fmla="*/ 72236 w 7135775"/>
              <a:gd name="connsiteY1" fmla="*/ 1475215 h 4416840"/>
              <a:gd name="connsiteX2" fmla="*/ 63443 w 7135775"/>
              <a:gd name="connsiteY2" fmla="*/ 1378500 h 4416840"/>
              <a:gd name="connsiteX3" fmla="*/ 72236 w 7135775"/>
              <a:gd name="connsiteY3" fmla="*/ 1053184 h 4416840"/>
              <a:gd name="connsiteX4" fmla="*/ 81028 w 7135775"/>
              <a:gd name="connsiteY4" fmla="*/ 956469 h 4416840"/>
              <a:gd name="connsiteX5" fmla="*/ 98612 w 7135775"/>
              <a:gd name="connsiteY5" fmla="*/ 903715 h 4416840"/>
              <a:gd name="connsiteX6" fmla="*/ 142574 w 7135775"/>
              <a:gd name="connsiteY6" fmla="*/ 807000 h 4416840"/>
              <a:gd name="connsiteX7" fmla="*/ 177743 w 7135775"/>
              <a:gd name="connsiteY7" fmla="*/ 719077 h 4416840"/>
              <a:gd name="connsiteX8" fmla="*/ 204120 w 7135775"/>
              <a:gd name="connsiteY8" fmla="*/ 666323 h 4416840"/>
              <a:gd name="connsiteX9" fmla="*/ 221705 w 7135775"/>
              <a:gd name="connsiteY9" fmla="*/ 613569 h 4416840"/>
              <a:gd name="connsiteX10" fmla="*/ 327212 w 7135775"/>
              <a:gd name="connsiteY10" fmla="*/ 428930 h 4416840"/>
              <a:gd name="connsiteX11" fmla="*/ 397551 w 7135775"/>
              <a:gd name="connsiteY11" fmla="*/ 349800 h 4416840"/>
              <a:gd name="connsiteX12" fmla="*/ 450305 w 7135775"/>
              <a:gd name="connsiteY12" fmla="*/ 305838 h 4416840"/>
              <a:gd name="connsiteX13" fmla="*/ 529436 w 7135775"/>
              <a:gd name="connsiteY13" fmla="*/ 244292 h 4416840"/>
              <a:gd name="connsiteX14" fmla="*/ 564605 w 7135775"/>
              <a:gd name="connsiteY14" fmla="*/ 235500 h 4416840"/>
              <a:gd name="connsiteX15" fmla="*/ 626151 w 7135775"/>
              <a:gd name="connsiteY15" fmla="*/ 209123 h 4416840"/>
              <a:gd name="connsiteX16" fmla="*/ 670112 w 7135775"/>
              <a:gd name="connsiteY16" fmla="*/ 191538 h 4416840"/>
              <a:gd name="connsiteX17" fmla="*/ 722866 w 7135775"/>
              <a:gd name="connsiteY17" fmla="*/ 182746 h 4416840"/>
              <a:gd name="connsiteX18" fmla="*/ 775620 w 7135775"/>
              <a:gd name="connsiteY18" fmla="*/ 165161 h 4416840"/>
              <a:gd name="connsiteX19" fmla="*/ 854751 w 7135775"/>
              <a:gd name="connsiteY19" fmla="*/ 147577 h 4416840"/>
              <a:gd name="connsiteX20" fmla="*/ 942674 w 7135775"/>
              <a:gd name="connsiteY20" fmla="*/ 129992 h 4416840"/>
              <a:gd name="connsiteX21" fmla="*/ 1013012 w 7135775"/>
              <a:gd name="connsiteY21" fmla="*/ 112407 h 4416840"/>
              <a:gd name="connsiteX22" fmla="*/ 1109728 w 7135775"/>
              <a:gd name="connsiteY22" fmla="*/ 138784 h 4416840"/>
              <a:gd name="connsiteX23" fmla="*/ 1136105 w 7135775"/>
              <a:gd name="connsiteY23" fmla="*/ 156369 h 4416840"/>
              <a:gd name="connsiteX24" fmla="*/ 1224028 w 7135775"/>
              <a:gd name="connsiteY24" fmla="*/ 173954 h 4416840"/>
              <a:gd name="connsiteX25" fmla="*/ 1320743 w 7135775"/>
              <a:gd name="connsiteY25" fmla="*/ 209123 h 4416840"/>
              <a:gd name="connsiteX26" fmla="*/ 1373497 w 7135775"/>
              <a:gd name="connsiteY26" fmla="*/ 226707 h 4416840"/>
              <a:gd name="connsiteX27" fmla="*/ 1443836 w 7135775"/>
              <a:gd name="connsiteY27" fmla="*/ 253084 h 4416840"/>
              <a:gd name="connsiteX28" fmla="*/ 1505382 w 7135775"/>
              <a:gd name="connsiteY28" fmla="*/ 305838 h 4416840"/>
              <a:gd name="connsiteX29" fmla="*/ 1531759 w 7135775"/>
              <a:gd name="connsiteY29" fmla="*/ 341007 h 4416840"/>
              <a:gd name="connsiteX30" fmla="*/ 1558136 w 7135775"/>
              <a:gd name="connsiteY30" fmla="*/ 428930 h 4416840"/>
              <a:gd name="connsiteX31" fmla="*/ 1566928 w 7135775"/>
              <a:gd name="connsiteY31" fmla="*/ 481684 h 4416840"/>
              <a:gd name="connsiteX32" fmla="*/ 1593305 w 7135775"/>
              <a:gd name="connsiteY32" fmla="*/ 587192 h 4416840"/>
              <a:gd name="connsiteX33" fmla="*/ 1593305 w 7135775"/>
              <a:gd name="connsiteY33" fmla="*/ 1000430 h 4416840"/>
              <a:gd name="connsiteX34" fmla="*/ 1584512 w 7135775"/>
              <a:gd name="connsiteY34" fmla="*/ 1782946 h 4416840"/>
              <a:gd name="connsiteX35" fmla="*/ 1593305 w 7135775"/>
              <a:gd name="connsiteY35" fmla="*/ 1923623 h 4416840"/>
              <a:gd name="connsiteX36" fmla="*/ 1602097 w 7135775"/>
              <a:gd name="connsiteY36" fmla="*/ 1950000 h 4416840"/>
              <a:gd name="connsiteX37" fmla="*/ 1619682 w 7135775"/>
              <a:gd name="connsiteY37" fmla="*/ 2108261 h 4416840"/>
              <a:gd name="connsiteX38" fmla="*/ 1646059 w 7135775"/>
              <a:gd name="connsiteY38" fmla="*/ 2169807 h 4416840"/>
              <a:gd name="connsiteX39" fmla="*/ 1654851 w 7135775"/>
              <a:gd name="connsiteY39" fmla="*/ 2204977 h 4416840"/>
              <a:gd name="connsiteX40" fmla="*/ 1672436 w 7135775"/>
              <a:gd name="connsiteY40" fmla="*/ 2257730 h 4416840"/>
              <a:gd name="connsiteX41" fmla="*/ 1681228 w 7135775"/>
              <a:gd name="connsiteY41" fmla="*/ 2284107 h 4416840"/>
              <a:gd name="connsiteX42" fmla="*/ 1698812 w 7135775"/>
              <a:gd name="connsiteY42" fmla="*/ 2319277 h 4416840"/>
              <a:gd name="connsiteX43" fmla="*/ 1707605 w 7135775"/>
              <a:gd name="connsiteY43" fmla="*/ 2372030 h 4416840"/>
              <a:gd name="connsiteX44" fmla="*/ 1725189 w 7135775"/>
              <a:gd name="connsiteY44" fmla="*/ 2415992 h 4416840"/>
              <a:gd name="connsiteX45" fmla="*/ 1733982 w 7135775"/>
              <a:gd name="connsiteY45" fmla="*/ 2442369 h 4416840"/>
              <a:gd name="connsiteX46" fmla="*/ 1769151 w 7135775"/>
              <a:gd name="connsiteY46" fmla="*/ 2539084 h 4416840"/>
              <a:gd name="connsiteX47" fmla="*/ 1821905 w 7135775"/>
              <a:gd name="connsiteY47" fmla="*/ 2591838 h 4416840"/>
              <a:gd name="connsiteX48" fmla="*/ 1839489 w 7135775"/>
              <a:gd name="connsiteY48" fmla="*/ 2618215 h 4416840"/>
              <a:gd name="connsiteX49" fmla="*/ 1892243 w 7135775"/>
              <a:gd name="connsiteY49" fmla="*/ 2653384 h 4416840"/>
              <a:gd name="connsiteX50" fmla="*/ 1944997 w 7135775"/>
              <a:gd name="connsiteY50" fmla="*/ 2697346 h 4416840"/>
              <a:gd name="connsiteX51" fmla="*/ 1997751 w 7135775"/>
              <a:gd name="connsiteY51" fmla="*/ 2732515 h 4416840"/>
              <a:gd name="connsiteX52" fmla="*/ 2076882 w 7135775"/>
              <a:gd name="connsiteY52" fmla="*/ 2758892 h 4416840"/>
              <a:gd name="connsiteX53" fmla="*/ 2182389 w 7135775"/>
              <a:gd name="connsiteY53" fmla="*/ 2811646 h 4416840"/>
              <a:gd name="connsiteX54" fmla="*/ 2208766 w 7135775"/>
              <a:gd name="connsiteY54" fmla="*/ 2820438 h 4416840"/>
              <a:gd name="connsiteX55" fmla="*/ 2296689 w 7135775"/>
              <a:gd name="connsiteY55" fmla="*/ 2846815 h 4416840"/>
              <a:gd name="connsiteX56" fmla="*/ 2630797 w 7135775"/>
              <a:gd name="connsiteY56" fmla="*/ 2829230 h 4416840"/>
              <a:gd name="connsiteX57" fmla="*/ 2683551 w 7135775"/>
              <a:gd name="connsiteY57" fmla="*/ 2811646 h 4416840"/>
              <a:gd name="connsiteX58" fmla="*/ 2841812 w 7135775"/>
              <a:gd name="connsiteY58" fmla="*/ 2802854 h 4416840"/>
              <a:gd name="connsiteX59" fmla="*/ 3299012 w 7135775"/>
              <a:gd name="connsiteY59" fmla="*/ 2776477 h 4416840"/>
              <a:gd name="connsiteX60" fmla="*/ 3378143 w 7135775"/>
              <a:gd name="connsiteY60" fmla="*/ 2767684 h 4416840"/>
              <a:gd name="connsiteX61" fmla="*/ 4600274 w 7135775"/>
              <a:gd name="connsiteY61" fmla="*/ 2794061 h 4416840"/>
              <a:gd name="connsiteX62" fmla="*/ 4776120 w 7135775"/>
              <a:gd name="connsiteY62" fmla="*/ 2785269 h 4416840"/>
              <a:gd name="connsiteX63" fmla="*/ 4828874 w 7135775"/>
              <a:gd name="connsiteY63" fmla="*/ 2776477 h 4416840"/>
              <a:gd name="connsiteX64" fmla="*/ 4925589 w 7135775"/>
              <a:gd name="connsiteY64" fmla="*/ 2767684 h 4416840"/>
              <a:gd name="connsiteX65" fmla="*/ 5039889 w 7135775"/>
              <a:gd name="connsiteY65" fmla="*/ 2732515 h 4416840"/>
              <a:gd name="connsiteX66" fmla="*/ 5075059 w 7135775"/>
              <a:gd name="connsiteY66" fmla="*/ 2679761 h 4416840"/>
              <a:gd name="connsiteX67" fmla="*/ 5154189 w 7135775"/>
              <a:gd name="connsiteY67" fmla="*/ 2591838 h 4416840"/>
              <a:gd name="connsiteX68" fmla="*/ 5189359 w 7135775"/>
              <a:gd name="connsiteY68" fmla="*/ 2556669 h 4416840"/>
              <a:gd name="connsiteX69" fmla="*/ 5215736 w 7135775"/>
              <a:gd name="connsiteY69" fmla="*/ 2512707 h 4416840"/>
              <a:gd name="connsiteX70" fmla="*/ 5242112 w 7135775"/>
              <a:gd name="connsiteY70" fmla="*/ 2477538 h 4416840"/>
              <a:gd name="connsiteX71" fmla="*/ 5294866 w 7135775"/>
              <a:gd name="connsiteY71" fmla="*/ 2310484 h 4416840"/>
              <a:gd name="connsiteX72" fmla="*/ 5312451 w 7135775"/>
              <a:gd name="connsiteY72" fmla="*/ 2266523 h 4416840"/>
              <a:gd name="connsiteX73" fmla="*/ 5347620 w 7135775"/>
              <a:gd name="connsiteY73" fmla="*/ 2134638 h 4416840"/>
              <a:gd name="connsiteX74" fmla="*/ 5338828 w 7135775"/>
              <a:gd name="connsiteY74" fmla="*/ 1536761 h 4416840"/>
              <a:gd name="connsiteX75" fmla="*/ 5321243 w 7135775"/>
              <a:gd name="connsiteY75" fmla="*/ 1448838 h 4416840"/>
              <a:gd name="connsiteX76" fmla="*/ 5303659 w 7135775"/>
              <a:gd name="connsiteY76" fmla="*/ 1352123 h 4416840"/>
              <a:gd name="connsiteX77" fmla="*/ 5286074 w 7135775"/>
              <a:gd name="connsiteY77" fmla="*/ 1193861 h 4416840"/>
              <a:gd name="connsiteX78" fmla="*/ 5330036 w 7135775"/>
              <a:gd name="connsiteY78" fmla="*/ 631154 h 4416840"/>
              <a:gd name="connsiteX79" fmla="*/ 5558636 w 7135775"/>
              <a:gd name="connsiteY79" fmla="*/ 173954 h 4416840"/>
              <a:gd name="connsiteX80" fmla="*/ 5998251 w 7135775"/>
              <a:gd name="connsiteY80" fmla="*/ 24484 h 4416840"/>
              <a:gd name="connsiteX81" fmla="*/ 6578544 w 7135775"/>
              <a:gd name="connsiteY81" fmla="*/ 24484 h 4416840"/>
              <a:gd name="connsiteX82" fmla="*/ 6974197 w 7135775"/>
              <a:gd name="connsiteY82" fmla="*/ 261876 h 4416840"/>
              <a:gd name="connsiteX83" fmla="*/ 7123666 w 7135775"/>
              <a:gd name="connsiteY83" fmla="*/ 763038 h 4416840"/>
              <a:gd name="connsiteX84" fmla="*/ 7062119 w 7135775"/>
              <a:gd name="connsiteY84" fmla="*/ 2864399 h 4416840"/>
              <a:gd name="connsiteX85" fmla="*/ 6552166 w 7135775"/>
              <a:gd name="connsiteY85" fmla="*/ 3655707 h 4416840"/>
              <a:gd name="connsiteX86" fmla="*/ 5505882 w 7135775"/>
              <a:gd name="connsiteY86" fmla="*/ 4060154 h 4416840"/>
              <a:gd name="connsiteX87" fmla="*/ 3316597 w 7135775"/>
              <a:gd name="connsiteY87" fmla="*/ 4394261 h 4416840"/>
              <a:gd name="connsiteX88" fmla="*/ 3228674 w 7135775"/>
              <a:gd name="connsiteY88" fmla="*/ 4385469 h 4416840"/>
              <a:gd name="connsiteX89" fmla="*/ 3149543 w 7135775"/>
              <a:gd name="connsiteY89" fmla="*/ 4376677 h 4416840"/>
              <a:gd name="connsiteX90" fmla="*/ 2991282 w 7135775"/>
              <a:gd name="connsiteY90" fmla="*/ 4367884 h 4416840"/>
              <a:gd name="connsiteX91" fmla="*/ 2771474 w 7135775"/>
              <a:gd name="connsiteY91" fmla="*/ 4350300 h 4416840"/>
              <a:gd name="connsiteX92" fmla="*/ 2630797 w 7135775"/>
              <a:gd name="connsiteY92" fmla="*/ 4332715 h 4416840"/>
              <a:gd name="connsiteX93" fmla="*/ 2437366 w 7135775"/>
              <a:gd name="connsiteY93" fmla="*/ 4306338 h 4416840"/>
              <a:gd name="connsiteX94" fmla="*/ 2305482 w 7135775"/>
              <a:gd name="connsiteY94" fmla="*/ 4288754 h 4416840"/>
              <a:gd name="connsiteX95" fmla="*/ 2147220 w 7135775"/>
              <a:gd name="connsiteY95" fmla="*/ 4271169 h 4416840"/>
              <a:gd name="connsiteX96" fmla="*/ 2006543 w 7135775"/>
              <a:gd name="connsiteY96" fmla="*/ 4253584 h 4416840"/>
              <a:gd name="connsiteX97" fmla="*/ 1927412 w 7135775"/>
              <a:gd name="connsiteY97" fmla="*/ 4244792 h 4416840"/>
              <a:gd name="connsiteX98" fmla="*/ 1874659 w 7135775"/>
              <a:gd name="connsiteY98" fmla="*/ 4236000 h 4416840"/>
              <a:gd name="connsiteX99" fmla="*/ 1751566 w 7135775"/>
              <a:gd name="connsiteY99" fmla="*/ 4218415 h 4416840"/>
              <a:gd name="connsiteX100" fmla="*/ 1698812 w 7135775"/>
              <a:gd name="connsiteY100" fmla="*/ 4209623 h 4416840"/>
              <a:gd name="connsiteX101" fmla="*/ 1654851 w 7135775"/>
              <a:gd name="connsiteY101" fmla="*/ 4200830 h 4416840"/>
              <a:gd name="connsiteX102" fmla="*/ 1549343 w 7135775"/>
              <a:gd name="connsiteY102" fmla="*/ 4183246 h 4416840"/>
              <a:gd name="connsiteX103" fmla="*/ 1399874 w 7135775"/>
              <a:gd name="connsiteY103" fmla="*/ 4148077 h 4416840"/>
              <a:gd name="connsiteX104" fmla="*/ 1294366 w 7135775"/>
              <a:gd name="connsiteY104" fmla="*/ 4121700 h 4416840"/>
              <a:gd name="connsiteX105" fmla="*/ 1153689 w 7135775"/>
              <a:gd name="connsiteY105" fmla="*/ 4086530 h 4416840"/>
              <a:gd name="connsiteX106" fmla="*/ 986636 w 7135775"/>
              <a:gd name="connsiteY106" fmla="*/ 4068946 h 4416840"/>
              <a:gd name="connsiteX107" fmla="*/ 828374 w 7135775"/>
              <a:gd name="connsiteY107" fmla="*/ 4007400 h 4416840"/>
              <a:gd name="connsiteX108" fmla="*/ 749243 w 7135775"/>
              <a:gd name="connsiteY108" fmla="*/ 3981023 h 4416840"/>
              <a:gd name="connsiteX109" fmla="*/ 678905 w 7135775"/>
              <a:gd name="connsiteY109" fmla="*/ 3954646 h 4416840"/>
              <a:gd name="connsiteX110" fmla="*/ 626151 w 7135775"/>
              <a:gd name="connsiteY110" fmla="*/ 3937061 h 4416840"/>
              <a:gd name="connsiteX111" fmla="*/ 573397 w 7135775"/>
              <a:gd name="connsiteY111" fmla="*/ 3910684 h 4416840"/>
              <a:gd name="connsiteX112" fmla="*/ 529436 w 7135775"/>
              <a:gd name="connsiteY112" fmla="*/ 3893100 h 4416840"/>
              <a:gd name="connsiteX113" fmla="*/ 362382 w 7135775"/>
              <a:gd name="connsiteY113" fmla="*/ 3761215 h 4416840"/>
              <a:gd name="connsiteX114" fmla="*/ 160158 w 7135775"/>
              <a:gd name="connsiteY114" fmla="*/ 3304015 h 4416840"/>
              <a:gd name="connsiteX115" fmla="*/ 1897 w 7135775"/>
              <a:gd name="connsiteY115" fmla="*/ 2635799 h 4416840"/>
              <a:gd name="connsiteX0" fmla="*/ 1897 w 7135775"/>
              <a:gd name="connsiteY0" fmla="*/ 2635799 h 4410450"/>
              <a:gd name="connsiteX1" fmla="*/ 72236 w 7135775"/>
              <a:gd name="connsiteY1" fmla="*/ 1475215 h 4410450"/>
              <a:gd name="connsiteX2" fmla="*/ 63443 w 7135775"/>
              <a:gd name="connsiteY2" fmla="*/ 1378500 h 4410450"/>
              <a:gd name="connsiteX3" fmla="*/ 72236 w 7135775"/>
              <a:gd name="connsiteY3" fmla="*/ 1053184 h 4410450"/>
              <a:gd name="connsiteX4" fmla="*/ 81028 w 7135775"/>
              <a:gd name="connsiteY4" fmla="*/ 956469 h 4410450"/>
              <a:gd name="connsiteX5" fmla="*/ 98612 w 7135775"/>
              <a:gd name="connsiteY5" fmla="*/ 903715 h 4410450"/>
              <a:gd name="connsiteX6" fmla="*/ 142574 w 7135775"/>
              <a:gd name="connsiteY6" fmla="*/ 807000 h 4410450"/>
              <a:gd name="connsiteX7" fmla="*/ 177743 w 7135775"/>
              <a:gd name="connsiteY7" fmla="*/ 719077 h 4410450"/>
              <a:gd name="connsiteX8" fmla="*/ 204120 w 7135775"/>
              <a:gd name="connsiteY8" fmla="*/ 666323 h 4410450"/>
              <a:gd name="connsiteX9" fmla="*/ 221705 w 7135775"/>
              <a:gd name="connsiteY9" fmla="*/ 613569 h 4410450"/>
              <a:gd name="connsiteX10" fmla="*/ 327212 w 7135775"/>
              <a:gd name="connsiteY10" fmla="*/ 428930 h 4410450"/>
              <a:gd name="connsiteX11" fmla="*/ 397551 w 7135775"/>
              <a:gd name="connsiteY11" fmla="*/ 349800 h 4410450"/>
              <a:gd name="connsiteX12" fmla="*/ 450305 w 7135775"/>
              <a:gd name="connsiteY12" fmla="*/ 305838 h 4410450"/>
              <a:gd name="connsiteX13" fmla="*/ 529436 w 7135775"/>
              <a:gd name="connsiteY13" fmla="*/ 244292 h 4410450"/>
              <a:gd name="connsiteX14" fmla="*/ 564605 w 7135775"/>
              <a:gd name="connsiteY14" fmla="*/ 235500 h 4410450"/>
              <a:gd name="connsiteX15" fmla="*/ 626151 w 7135775"/>
              <a:gd name="connsiteY15" fmla="*/ 209123 h 4410450"/>
              <a:gd name="connsiteX16" fmla="*/ 670112 w 7135775"/>
              <a:gd name="connsiteY16" fmla="*/ 191538 h 4410450"/>
              <a:gd name="connsiteX17" fmla="*/ 722866 w 7135775"/>
              <a:gd name="connsiteY17" fmla="*/ 182746 h 4410450"/>
              <a:gd name="connsiteX18" fmla="*/ 775620 w 7135775"/>
              <a:gd name="connsiteY18" fmla="*/ 165161 h 4410450"/>
              <a:gd name="connsiteX19" fmla="*/ 854751 w 7135775"/>
              <a:gd name="connsiteY19" fmla="*/ 147577 h 4410450"/>
              <a:gd name="connsiteX20" fmla="*/ 942674 w 7135775"/>
              <a:gd name="connsiteY20" fmla="*/ 129992 h 4410450"/>
              <a:gd name="connsiteX21" fmla="*/ 1013012 w 7135775"/>
              <a:gd name="connsiteY21" fmla="*/ 112407 h 4410450"/>
              <a:gd name="connsiteX22" fmla="*/ 1109728 w 7135775"/>
              <a:gd name="connsiteY22" fmla="*/ 138784 h 4410450"/>
              <a:gd name="connsiteX23" fmla="*/ 1136105 w 7135775"/>
              <a:gd name="connsiteY23" fmla="*/ 156369 h 4410450"/>
              <a:gd name="connsiteX24" fmla="*/ 1224028 w 7135775"/>
              <a:gd name="connsiteY24" fmla="*/ 173954 h 4410450"/>
              <a:gd name="connsiteX25" fmla="*/ 1320743 w 7135775"/>
              <a:gd name="connsiteY25" fmla="*/ 209123 h 4410450"/>
              <a:gd name="connsiteX26" fmla="*/ 1373497 w 7135775"/>
              <a:gd name="connsiteY26" fmla="*/ 226707 h 4410450"/>
              <a:gd name="connsiteX27" fmla="*/ 1443836 w 7135775"/>
              <a:gd name="connsiteY27" fmla="*/ 253084 h 4410450"/>
              <a:gd name="connsiteX28" fmla="*/ 1505382 w 7135775"/>
              <a:gd name="connsiteY28" fmla="*/ 305838 h 4410450"/>
              <a:gd name="connsiteX29" fmla="*/ 1531759 w 7135775"/>
              <a:gd name="connsiteY29" fmla="*/ 341007 h 4410450"/>
              <a:gd name="connsiteX30" fmla="*/ 1558136 w 7135775"/>
              <a:gd name="connsiteY30" fmla="*/ 428930 h 4410450"/>
              <a:gd name="connsiteX31" fmla="*/ 1566928 w 7135775"/>
              <a:gd name="connsiteY31" fmla="*/ 481684 h 4410450"/>
              <a:gd name="connsiteX32" fmla="*/ 1593305 w 7135775"/>
              <a:gd name="connsiteY32" fmla="*/ 587192 h 4410450"/>
              <a:gd name="connsiteX33" fmla="*/ 1593305 w 7135775"/>
              <a:gd name="connsiteY33" fmla="*/ 1000430 h 4410450"/>
              <a:gd name="connsiteX34" fmla="*/ 1584512 w 7135775"/>
              <a:gd name="connsiteY34" fmla="*/ 1782946 h 4410450"/>
              <a:gd name="connsiteX35" fmla="*/ 1593305 w 7135775"/>
              <a:gd name="connsiteY35" fmla="*/ 1923623 h 4410450"/>
              <a:gd name="connsiteX36" fmla="*/ 1602097 w 7135775"/>
              <a:gd name="connsiteY36" fmla="*/ 1950000 h 4410450"/>
              <a:gd name="connsiteX37" fmla="*/ 1619682 w 7135775"/>
              <a:gd name="connsiteY37" fmla="*/ 2108261 h 4410450"/>
              <a:gd name="connsiteX38" fmla="*/ 1646059 w 7135775"/>
              <a:gd name="connsiteY38" fmla="*/ 2169807 h 4410450"/>
              <a:gd name="connsiteX39" fmla="*/ 1654851 w 7135775"/>
              <a:gd name="connsiteY39" fmla="*/ 2204977 h 4410450"/>
              <a:gd name="connsiteX40" fmla="*/ 1672436 w 7135775"/>
              <a:gd name="connsiteY40" fmla="*/ 2257730 h 4410450"/>
              <a:gd name="connsiteX41" fmla="*/ 1681228 w 7135775"/>
              <a:gd name="connsiteY41" fmla="*/ 2284107 h 4410450"/>
              <a:gd name="connsiteX42" fmla="*/ 1698812 w 7135775"/>
              <a:gd name="connsiteY42" fmla="*/ 2319277 h 4410450"/>
              <a:gd name="connsiteX43" fmla="*/ 1707605 w 7135775"/>
              <a:gd name="connsiteY43" fmla="*/ 2372030 h 4410450"/>
              <a:gd name="connsiteX44" fmla="*/ 1725189 w 7135775"/>
              <a:gd name="connsiteY44" fmla="*/ 2415992 h 4410450"/>
              <a:gd name="connsiteX45" fmla="*/ 1733982 w 7135775"/>
              <a:gd name="connsiteY45" fmla="*/ 2442369 h 4410450"/>
              <a:gd name="connsiteX46" fmla="*/ 1769151 w 7135775"/>
              <a:gd name="connsiteY46" fmla="*/ 2539084 h 4410450"/>
              <a:gd name="connsiteX47" fmla="*/ 1821905 w 7135775"/>
              <a:gd name="connsiteY47" fmla="*/ 2591838 h 4410450"/>
              <a:gd name="connsiteX48" fmla="*/ 1839489 w 7135775"/>
              <a:gd name="connsiteY48" fmla="*/ 2618215 h 4410450"/>
              <a:gd name="connsiteX49" fmla="*/ 1892243 w 7135775"/>
              <a:gd name="connsiteY49" fmla="*/ 2653384 h 4410450"/>
              <a:gd name="connsiteX50" fmla="*/ 1944997 w 7135775"/>
              <a:gd name="connsiteY50" fmla="*/ 2697346 h 4410450"/>
              <a:gd name="connsiteX51" fmla="*/ 1997751 w 7135775"/>
              <a:gd name="connsiteY51" fmla="*/ 2732515 h 4410450"/>
              <a:gd name="connsiteX52" fmla="*/ 2076882 w 7135775"/>
              <a:gd name="connsiteY52" fmla="*/ 2758892 h 4410450"/>
              <a:gd name="connsiteX53" fmla="*/ 2182389 w 7135775"/>
              <a:gd name="connsiteY53" fmla="*/ 2811646 h 4410450"/>
              <a:gd name="connsiteX54" fmla="*/ 2208766 w 7135775"/>
              <a:gd name="connsiteY54" fmla="*/ 2820438 h 4410450"/>
              <a:gd name="connsiteX55" fmla="*/ 2296689 w 7135775"/>
              <a:gd name="connsiteY55" fmla="*/ 2846815 h 4410450"/>
              <a:gd name="connsiteX56" fmla="*/ 2630797 w 7135775"/>
              <a:gd name="connsiteY56" fmla="*/ 2829230 h 4410450"/>
              <a:gd name="connsiteX57" fmla="*/ 2683551 w 7135775"/>
              <a:gd name="connsiteY57" fmla="*/ 2811646 h 4410450"/>
              <a:gd name="connsiteX58" fmla="*/ 2841812 w 7135775"/>
              <a:gd name="connsiteY58" fmla="*/ 2802854 h 4410450"/>
              <a:gd name="connsiteX59" fmla="*/ 3299012 w 7135775"/>
              <a:gd name="connsiteY59" fmla="*/ 2776477 h 4410450"/>
              <a:gd name="connsiteX60" fmla="*/ 3378143 w 7135775"/>
              <a:gd name="connsiteY60" fmla="*/ 2767684 h 4410450"/>
              <a:gd name="connsiteX61" fmla="*/ 4600274 w 7135775"/>
              <a:gd name="connsiteY61" fmla="*/ 2794061 h 4410450"/>
              <a:gd name="connsiteX62" fmla="*/ 4776120 w 7135775"/>
              <a:gd name="connsiteY62" fmla="*/ 2785269 h 4410450"/>
              <a:gd name="connsiteX63" fmla="*/ 4828874 w 7135775"/>
              <a:gd name="connsiteY63" fmla="*/ 2776477 h 4410450"/>
              <a:gd name="connsiteX64" fmla="*/ 4925589 w 7135775"/>
              <a:gd name="connsiteY64" fmla="*/ 2767684 h 4410450"/>
              <a:gd name="connsiteX65" fmla="*/ 5039889 w 7135775"/>
              <a:gd name="connsiteY65" fmla="*/ 2732515 h 4410450"/>
              <a:gd name="connsiteX66" fmla="*/ 5075059 w 7135775"/>
              <a:gd name="connsiteY66" fmla="*/ 2679761 h 4410450"/>
              <a:gd name="connsiteX67" fmla="*/ 5154189 w 7135775"/>
              <a:gd name="connsiteY67" fmla="*/ 2591838 h 4410450"/>
              <a:gd name="connsiteX68" fmla="*/ 5189359 w 7135775"/>
              <a:gd name="connsiteY68" fmla="*/ 2556669 h 4410450"/>
              <a:gd name="connsiteX69" fmla="*/ 5215736 w 7135775"/>
              <a:gd name="connsiteY69" fmla="*/ 2512707 h 4410450"/>
              <a:gd name="connsiteX70" fmla="*/ 5242112 w 7135775"/>
              <a:gd name="connsiteY70" fmla="*/ 2477538 h 4410450"/>
              <a:gd name="connsiteX71" fmla="*/ 5294866 w 7135775"/>
              <a:gd name="connsiteY71" fmla="*/ 2310484 h 4410450"/>
              <a:gd name="connsiteX72" fmla="*/ 5312451 w 7135775"/>
              <a:gd name="connsiteY72" fmla="*/ 2266523 h 4410450"/>
              <a:gd name="connsiteX73" fmla="*/ 5347620 w 7135775"/>
              <a:gd name="connsiteY73" fmla="*/ 2134638 h 4410450"/>
              <a:gd name="connsiteX74" fmla="*/ 5338828 w 7135775"/>
              <a:gd name="connsiteY74" fmla="*/ 1536761 h 4410450"/>
              <a:gd name="connsiteX75" fmla="*/ 5321243 w 7135775"/>
              <a:gd name="connsiteY75" fmla="*/ 1448838 h 4410450"/>
              <a:gd name="connsiteX76" fmla="*/ 5303659 w 7135775"/>
              <a:gd name="connsiteY76" fmla="*/ 1352123 h 4410450"/>
              <a:gd name="connsiteX77" fmla="*/ 5286074 w 7135775"/>
              <a:gd name="connsiteY77" fmla="*/ 1193861 h 4410450"/>
              <a:gd name="connsiteX78" fmla="*/ 5330036 w 7135775"/>
              <a:gd name="connsiteY78" fmla="*/ 631154 h 4410450"/>
              <a:gd name="connsiteX79" fmla="*/ 5558636 w 7135775"/>
              <a:gd name="connsiteY79" fmla="*/ 173954 h 4410450"/>
              <a:gd name="connsiteX80" fmla="*/ 5998251 w 7135775"/>
              <a:gd name="connsiteY80" fmla="*/ 24484 h 4410450"/>
              <a:gd name="connsiteX81" fmla="*/ 6578544 w 7135775"/>
              <a:gd name="connsiteY81" fmla="*/ 24484 h 4410450"/>
              <a:gd name="connsiteX82" fmla="*/ 6974197 w 7135775"/>
              <a:gd name="connsiteY82" fmla="*/ 261876 h 4410450"/>
              <a:gd name="connsiteX83" fmla="*/ 7123666 w 7135775"/>
              <a:gd name="connsiteY83" fmla="*/ 763038 h 4410450"/>
              <a:gd name="connsiteX84" fmla="*/ 7062119 w 7135775"/>
              <a:gd name="connsiteY84" fmla="*/ 2864399 h 4410450"/>
              <a:gd name="connsiteX85" fmla="*/ 6552166 w 7135775"/>
              <a:gd name="connsiteY85" fmla="*/ 3655707 h 4410450"/>
              <a:gd name="connsiteX86" fmla="*/ 5505882 w 7135775"/>
              <a:gd name="connsiteY86" fmla="*/ 4060154 h 4410450"/>
              <a:gd name="connsiteX87" fmla="*/ 3369351 w 7135775"/>
              <a:gd name="connsiteY87" fmla="*/ 4016191 h 4410450"/>
              <a:gd name="connsiteX88" fmla="*/ 3228674 w 7135775"/>
              <a:gd name="connsiteY88" fmla="*/ 4385469 h 4410450"/>
              <a:gd name="connsiteX89" fmla="*/ 3149543 w 7135775"/>
              <a:gd name="connsiteY89" fmla="*/ 4376677 h 4410450"/>
              <a:gd name="connsiteX90" fmla="*/ 2991282 w 7135775"/>
              <a:gd name="connsiteY90" fmla="*/ 4367884 h 4410450"/>
              <a:gd name="connsiteX91" fmla="*/ 2771474 w 7135775"/>
              <a:gd name="connsiteY91" fmla="*/ 4350300 h 4410450"/>
              <a:gd name="connsiteX92" fmla="*/ 2630797 w 7135775"/>
              <a:gd name="connsiteY92" fmla="*/ 4332715 h 4410450"/>
              <a:gd name="connsiteX93" fmla="*/ 2437366 w 7135775"/>
              <a:gd name="connsiteY93" fmla="*/ 4306338 h 4410450"/>
              <a:gd name="connsiteX94" fmla="*/ 2305482 w 7135775"/>
              <a:gd name="connsiteY94" fmla="*/ 4288754 h 4410450"/>
              <a:gd name="connsiteX95" fmla="*/ 2147220 w 7135775"/>
              <a:gd name="connsiteY95" fmla="*/ 4271169 h 4410450"/>
              <a:gd name="connsiteX96" fmla="*/ 2006543 w 7135775"/>
              <a:gd name="connsiteY96" fmla="*/ 4253584 h 4410450"/>
              <a:gd name="connsiteX97" fmla="*/ 1927412 w 7135775"/>
              <a:gd name="connsiteY97" fmla="*/ 4244792 h 4410450"/>
              <a:gd name="connsiteX98" fmla="*/ 1874659 w 7135775"/>
              <a:gd name="connsiteY98" fmla="*/ 4236000 h 4410450"/>
              <a:gd name="connsiteX99" fmla="*/ 1751566 w 7135775"/>
              <a:gd name="connsiteY99" fmla="*/ 4218415 h 4410450"/>
              <a:gd name="connsiteX100" fmla="*/ 1698812 w 7135775"/>
              <a:gd name="connsiteY100" fmla="*/ 4209623 h 4410450"/>
              <a:gd name="connsiteX101" fmla="*/ 1654851 w 7135775"/>
              <a:gd name="connsiteY101" fmla="*/ 4200830 h 4410450"/>
              <a:gd name="connsiteX102" fmla="*/ 1549343 w 7135775"/>
              <a:gd name="connsiteY102" fmla="*/ 4183246 h 4410450"/>
              <a:gd name="connsiteX103" fmla="*/ 1399874 w 7135775"/>
              <a:gd name="connsiteY103" fmla="*/ 4148077 h 4410450"/>
              <a:gd name="connsiteX104" fmla="*/ 1294366 w 7135775"/>
              <a:gd name="connsiteY104" fmla="*/ 4121700 h 4410450"/>
              <a:gd name="connsiteX105" fmla="*/ 1153689 w 7135775"/>
              <a:gd name="connsiteY105" fmla="*/ 4086530 h 4410450"/>
              <a:gd name="connsiteX106" fmla="*/ 986636 w 7135775"/>
              <a:gd name="connsiteY106" fmla="*/ 4068946 h 4410450"/>
              <a:gd name="connsiteX107" fmla="*/ 828374 w 7135775"/>
              <a:gd name="connsiteY107" fmla="*/ 4007400 h 4410450"/>
              <a:gd name="connsiteX108" fmla="*/ 749243 w 7135775"/>
              <a:gd name="connsiteY108" fmla="*/ 3981023 h 4410450"/>
              <a:gd name="connsiteX109" fmla="*/ 678905 w 7135775"/>
              <a:gd name="connsiteY109" fmla="*/ 3954646 h 4410450"/>
              <a:gd name="connsiteX110" fmla="*/ 626151 w 7135775"/>
              <a:gd name="connsiteY110" fmla="*/ 3937061 h 4410450"/>
              <a:gd name="connsiteX111" fmla="*/ 573397 w 7135775"/>
              <a:gd name="connsiteY111" fmla="*/ 3910684 h 4410450"/>
              <a:gd name="connsiteX112" fmla="*/ 529436 w 7135775"/>
              <a:gd name="connsiteY112" fmla="*/ 3893100 h 4410450"/>
              <a:gd name="connsiteX113" fmla="*/ 362382 w 7135775"/>
              <a:gd name="connsiteY113" fmla="*/ 3761215 h 4410450"/>
              <a:gd name="connsiteX114" fmla="*/ 160158 w 7135775"/>
              <a:gd name="connsiteY114" fmla="*/ 3304015 h 4410450"/>
              <a:gd name="connsiteX115" fmla="*/ 1897 w 7135775"/>
              <a:gd name="connsiteY115" fmla="*/ 2635799 h 4410450"/>
              <a:gd name="connsiteX0" fmla="*/ 1897 w 7135775"/>
              <a:gd name="connsiteY0" fmla="*/ 2635799 h 4411239"/>
              <a:gd name="connsiteX1" fmla="*/ 72236 w 7135775"/>
              <a:gd name="connsiteY1" fmla="*/ 1475215 h 4411239"/>
              <a:gd name="connsiteX2" fmla="*/ 63443 w 7135775"/>
              <a:gd name="connsiteY2" fmla="*/ 1378500 h 4411239"/>
              <a:gd name="connsiteX3" fmla="*/ 72236 w 7135775"/>
              <a:gd name="connsiteY3" fmla="*/ 1053184 h 4411239"/>
              <a:gd name="connsiteX4" fmla="*/ 81028 w 7135775"/>
              <a:gd name="connsiteY4" fmla="*/ 956469 h 4411239"/>
              <a:gd name="connsiteX5" fmla="*/ 98612 w 7135775"/>
              <a:gd name="connsiteY5" fmla="*/ 903715 h 4411239"/>
              <a:gd name="connsiteX6" fmla="*/ 142574 w 7135775"/>
              <a:gd name="connsiteY6" fmla="*/ 807000 h 4411239"/>
              <a:gd name="connsiteX7" fmla="*/ 177743 w 7135775"/>
              <a:gd name="connsiteY7" fmla="*/ 719077 h 4411239"/>
              <a:gd name="connsiteX8" fmla="*/ 204120 w 7135775"/>
              <a:gd name="connsiteY8" fmla="*/ 666323 h 4411239"/>
              <a:gd name="connsiteX9" fmla="*/ 221705 w 7135775"/>
              <a:gd name="connsiteY9" fmla="*/ 613569 h 4411239"/>
              <a:gd name="connsiteX10" fmla="*/ 327212 w 7135775"/>
              <a:gd name="connsiteY10" fmla="*/ 428930 h 4411239"/>
              <a:gd name="connsiteX11" fmla="*/ 397551 w 7135775"/>
              <a:gd name="connsiteY11" fmla="*/ 349800 h 4411239"/>
              <a:gd name="connsiteX12" fmla="*/ 450305 w 7135775"/>
              <a:gd name="connsiteY12" fmla="*/ 305838 h 4411239"/>
              <a:gd name="connsiteX13" fmla="*/ 529436 w 7135775"/>
              <a:gd name="connsiteY13" fmla="*/ 244292 h 4411239"/>
              <a:gd name="connsiteX14" fmla="*/ 564605 w 7135775"/>
              <a:gd name="connsiteY14" fmla="*/ 235500 h 4411239"/>
              <a:gd name="connsiteX15" fmla="*/ 626151 w 7135775"/>
              <a:gd name="connsiteY15" fmla="*/ 209123 h 4411239"/>
              <a:gd name="connsiteX16" fmla="*/ 670112 w 7135775"/>
              <a:gd name="connsiteY16" fmla="*/ 191538 h 4411239"/>
              <a:gd name="connsiteX17" fmla="*/ 722866 w 7135775"/>
              <a:gd name="connsiteY17" fmla="*/ 182746 h 4411239"/>
              <a:gd name="connsiteX18" fmla="*/ 775620 w 7135775"/>
              <a:gd name="connsiteY18" fmla="*/ 165161 h 4411239"/>
              <a:gd name="connsiteX19" fmla="*/ 854751 w 7135775"/>
              <a:gd name="connsiteY19" fmla="*/ 147577 h 4411239"/>
              <a:gd name="connsiteX20" fmla="*/ 942674 w 7135775"/>
              <a:gd name="connsiteY20" fmla="*/ 129992 h 4411239"/>
              <a:gd name="connsiteX21" fmla="*/ 1013012 w 7135775"/>
              <a:gd name="connsiteY21" fmla="*/ 112407 h 4411239"/>
              <a:gd name="connsiteX22" fmla="*/ 1109728 w 7135775"/>
              <a:gd name="connsiteY22" fmla="*/ 138784 h 4411239"/>
              <a:gd name="connsiteX23" fmla="*/ 1136105 w 7135775"/>
              <a:gd name="connsiteY23" fmla="*/ 156369 h 4411239"/>
              <a:gd name="connsiteX24" fmla="*/ 1224028 w 7135775"/>
              <a:gd name="connsiteY24" fmla="*/ 173954 h 4411239"/>
              <a:gd name="connsiteX25" fmla="*/ 1320743 w 7135775"/>
              <a:gd name="connsiteY25" fmla="*/ 209123 h 4411239"/>
              <a:gd name="connsiteX26" fmla="*/ 1373497 w 7135775"/>
              <a:gd name="connsiteY26" fmla="*/ 226707 h 4411239"/>
              <a:gd name="connsiteX27" fmla="*/ 1443836 w 7135775"/>
              <a:gd name="connsiteY27" fmla="*/ 253084 h 4411239"/>
              <a:gd name="connsiteX28" fmla="*/ 1505382 w 7135775"/>
              <a:gd name="connsiteY28" fmla="*/ 305838 h 4411239"/>
              <a:gd name="connsiteX29" fmla="*/ 1531759 w 7135775"/>
              <a:gd name="connsiteY29" fmla="*/ 341007 h 4411239"/>
              <a:gd name="connsiteX30" fmla="*/ 1558136 w 7135775"/>
              <a:gd name="connsiteY30" fmla="*/ 428930 h 4411239"/>
              <a:gd name="connsiteX31" fmla="*/ 1566928 w 7135775"/>
              <a:gd name="connsiteY31" fmla="*/ 481684 h 4411239"/>
              <a:gd name="connsiteX32" fmla="*/ 1593305 w 7135775"/>
              <a:gd name="connsiteY32" fmla="*/ 587192 h 4411239"/>
              <a:gd name="connsiteX33" fmla="*/ 1593305 w 7135775"/>
              <a:gd name="connsiteY33" fmla="*/ 1000430 h 4411239"/>
              <a:gd name="connsiteX34" fmla="*/ 1584512 w 7135775"/>
              <a:gd name="connsiteY34" fmla="*/ 1782946 h 4411239"/>
              <a:gd name="connsiteX35" fmla="*/ 1593305 w 7135775"/>
              <a:gd name="connsiteY35" fmla="*/ 1923623 h 4411239"/>
              <a:gd name="connsiteX36" fmla="*/ 1602097 w 7135775"/>
              <a:gd name="connsiteY36" fmla="*/ 1950000 h 4411239"/>
              <a:gd name="connsiteX37" fmla="*/ 1619682 w 7135775"/>
              <a:gd name="connsiteY37" fmla="*/ 2108261 h 4411239"/>
              <a:gd name="connsiteX38" fmla="*/ 1646059 w 7135775"/>
              <a:gd name="connsiteY38" fmla="*/ 2169807 h 4411239"/>
              <a:gd name="connsiteX39" fmla="*/ 1654851 w 7135775"/>
              <a:gd name="connsiteY39" fmla="*/ 2204977 h 4411239"/>
              <a:gd name="connsiteX40" fmla="*/ 1672436 w 7135775"/>
              <a:gd name="connsiteY40" fmla="*/ 2257730 h 4411239"/>
              <a:gd name="connsiteX41" fmla="*/ 1681228 w 7135775"/>
              <a:gd name="connsiteY41" fmla="*/ 2284107 h 4411239"/>
              <a:gd name="connsiteX42" fmla="*/ 1698812 w 7135775"/>
              <a:gd name="connsiteY42" fmla="*/ 2319277 h 4411239"/>
              <a:gd name="connsiteX43" fmla="*/ 1707605 w 7135775"/>
              <a:gd name="connsiteY43" fmla="*/ 2372030 h 4411239"/>
              <a:gd name="connsiteX44" fmla="*/ 1725189 w 7135775"/>
              <a:gd name="connsiteY44" fmla="*/ 2415992 h 4411239"/>
              <a:gd name="connsiteX45" fmla="*/ 1733982 w 7135775"/>
              <a:gd name="connsiteY45" fmla="*/ 2442369 h 4411239"/>
              <a:gd name="connsiteX46" fmla="*/ 1769151 w 7135775"/>
              <a:gd name="connsiteY46" fmla="*/ 2539084 h 4411239"/>
              <a:gd name="connsiteX47" fmla="*/ 1821905 w 7135775"/>
              <a:gd name="connsiteY47" fmla="*/ 2591838 h 4411239"/>
              <a:gd name="connsiteX48" fmla="*/ 1839489 w 7135775"/>
              <a:gd name="connsiteY48" fmla="*/ 2618215 h 4411239"/>
              <a:gd name="connsiteX49" fmla="*/ 1892243 w 7135775"/>
              <a:gd name="connsiteY49" fmla="*/ 2653384 h 4411239"/>
              <a:gd name="connsiteX50" fmla="*/ 1944997 w 7135775"/>
              <a:gd name="connsiteY50" fmla="*/ 2697346 h 4411239"/>
              <a:gd name="connsiteX51" fmla="*/ 1997751 w 7135775"/>
              <a:gd name="connsiteY51" fmla="*/ 2732515 h 4411239"/>
              <a:gd name="connsiteX52" fmla="*/ 2076882 w 7135775"/>
              <a:gd name="connsiteY52" fmla="*/ 2758892 h 4411239"/>
              <a:gd name="connsiteX53" fmla="*/ 2182389 w 7135775"/>
              <a:gd name="connsiteY53" fmla="*/ 2811646 h 4411239"/>
              <a:gd name="connsiteX54" fmla="*/ 2208766 w 7135775"/>
              <a:gd name="connsiteY54" fmla="*/ 2820438 h 4411239"/>
              <a:gd name="connsiteX55" fmla="*/ 2296689 w 7135775"/>
              <a:gd name="connsiteY55" fmla="*/ 2846815 h 4411239"/>
              <a:gd name="connsiteX56" fmla="*/ 2630797 w 7135775"/>
              <a:gd name="connsiteY56" fmla="*/ 2829230 h 4411239"/>
              <a:gd name="connsiteX57" fmla="*/ 2683551 w 7135775"/>
              <a:gd name="connsiteY57" fmla="*/ 2811646 h 4411239"/>
              <a:gd name="connsiteX58" fmla="*/ 2841812 w 7135775"/>
              <a:gd name="connsiteY58" fmla="*/ 2802854 h 4411239"/>
              <a:gd name="connsiteX59" fmla="*/ 3299012 w 7135775"/>
              <a:gd name="connsiteY59" fmla="*/ 2776477 h 4411239"/>
              <a:gd name="connsiteX60" fmla="*/ 3378143 w 7135775"/>
              <a:gd name="connsiteY60" fmla="*/ 2767684 h 4411239"/>
              <a:gd name="connsiteX61" fmla="*/ 4600274 w 7135775"/>
              <a:gd name="connsiteY61" fmla="*/ 2794061 h 4411239"/>
              <a:gd name="connsiteX62" fmla="*/ 4776120 w 7135775"/>
              <a:gd name="connsiteY62" fmla="*/ 2785269 h 4411239"/>
              <a:gd name="connsiteX63" fmla="*/ 4828874 w 7135775"/>
              <a:gd name="connsiteY63" fmla="*/ 2776477 h 4411239"/>
              <a:gd name="connsiteX64" fmla="*/ 4925589 w 7135775"/>
              <a:gd name="connsiteY64" fmla="*/ 2767684 h 4411239"/>
              <a:gd name="connsiteX65" fmla="*/ 5039889 w 7135775"/>
              <a:gd name="connsiteY65" fmla="*/ 2732515 h 4411239"/>
              <a:gd name="connsiteX66" fmla="*/ 5075059 w 7135775"/>
              <a:gd name="connsiteY66" fmla="*/ 2679761 h 4411239"/>
              <a:gd name="connsiteX67" fmla="*/ 5154189 w 7135775"/>
              <a:gd name="connsiteY67" fmla="*/ 2591838 h 4411239"/>
              <a:gd name="connsiteX68" fmla="*/ 5189359 w 7135775"/>
              <a:gd name="connsiteY68" fmla="*/ 2556669 h 4411239"/>
              <a:gd name="connsiteX69" fmla="*/ 5215736 w 7135775"/>
              <a:gd name="connsiteY69" fmla="*/ 2512707 h 4411239"/>
              <a:gd name="connsiteX70" fmla="*/ 5242112 w 7135775"/>
              <a:gd name="connsiteY70" fmla="*/ 2477538 h 4411239"/>
              <a:gd name="connsiteX71" fmla="*/ 5294866 w 7135775"/>
              <a:gd name="connsiteY71" fmla="*/ 2310484 h 4411239"/>
              <a:gd name="connsiteX72" fmla="*/ 5312451 w 7135775"/>
              <a:gd name="connsiteY72" fmla="*/ 2266523 h 4411239"/>
              <a:gd name="connsiteX73" fmla="*/ 5347620 w 7135775"/>
              <a:gd name="connsiteY73" fmla="*/ 2134638 h 4411239"/>
              <a:gd name="connsiteX74" fmla="*/ 5338828 w 7135775"/>
              <a:gd name="connsiteY74" fmla="*/ 1536761 h 4411239"/>
              <a:gd name="connsiteX75" fmla="*/ 5321243 w 7135775"/>
              <a:gd name="connsiteY75" fmla="*/ 1448838 h 4411239"/>
              <a:gd name="connsiteX76" fmla="*/ 5303659 w 7135775"/>
              <a:gd name="connsiteY76" fmla="*/ 1352123 h 4411239"/>
              <a:gd name="connsiteX77" fmla="*/ 5286074 w 7135775"/>
              <a:gd name="connsiteY77" fmla="*/ 1193861 h 4411239"/>
              <a:gd name="connsiteX78" fmla="*/ 5330036 w 7135775"/>
              <a:gd name="connsiteY78" fmla="*/ 631154 h 4411239"/>
              <a:gd name="connsiteX79" fmla="*/ 5558636 w 7135775"/>
              <a:gd name="connsiteY79" fmla="*/ 173954 h 4411239"/>
              <a:gd name="connsiteX80" fmla="*/ 5998251 w 7135775"/>
              <a:gd name="connsiteY80" fmla="*/ 24484 h 4411239"/>
              <a:gd name="connsiteX81" fmla="*/ 6578544 w 7135775"/>
              <a:gd name="connsiteY81" fmla="*/ 24484 h 4411239"/>
              <a:gd name="connsiteX82" fmla="*/ 6974197 w 7135775"/>
              <a:gd name="connsiteY82" fmla="*/ 261876 h 4411239"/>
              <a:gd name="connsiteX83" fmla="*/ 7123666 w 7135775"/>
              <a:gd name="connsiteY83" fmla="*/ 763038 h 4411239"/>
              <a:gd name="connsiteX84" fmla="*/ 7062119 w 7135775"/>
              <a:gd name="connsiteY84" fmla="*/ 2864399 h 4411239"/>
              <a:gd name="connsiteX85" fmla="*/ 6552166 w 7135775"/>
              <a:gd name="connsiteY85" fmla="*/ 3655707 h 4411239"/>
              <a:gd name="connsiteX86" fmla="*/ 5505882 w 7135775"/>
              <a:gd name="connsiteY86" fmla="*/ 4060154 h 4411239"/>
              <a:gd name="connsiteX87" fmla="*/ 3369351 w 7135775"/>
              <a:gd name="connsiteY87" fmla="*/ 4016191 h 4411239"/>
              <a:gd name="connsiteX88" fmla="*/ 3228674 w 7135775"/>
              <a:gd name="connsiteY88" fmla="*/ 4385469 h 4411239"/>
              <a:gd name="connsiteX89" fmla="*/ 3149543 w 7135775"/>
              <a:gd name="connsiteY89" fmla="*/ 4376677 h 4411239"/>
              <a:gd name="connsiteX90" fmla="*/ 2771474 w 7135775"/>
              <a:gd name="connsiteY90" fmla="*/ 4350300 h 4411239"/>
              <a:gd name="connsiteX91" fmla="*/ 2630797 w 7135775"/>
              <a:gd name="connsiteY91" fmla="*/ 4332715 h 4411239"/>
              <a:gd name="connsiteX92" fmla="*/ 2437366 w 7135775"/>
              <a:gd name="connsiteY92" fmla="*/ 4306338 h 4411239"/>
              <a:gd name="connsiteX93" fmla="*/ 2305482 w 7135775"/>
              <a:gd name="connsiteY93" fmla="*/ 4288754 h 4411239"/>
              <a:gd name="connsiteX94" fmla="*/ 2147220 w 7135775"/>
              <a:gd name="connsiteY94" fmla="*/ 4271169 h 4411239"/>
              <a:gd name="connsiteX95" fmla="*/ 2006543 w 7135775"/>
              <a:gd name="connsiteY95" fmla="*/ 4253584 h 4411239"/>
              <a:gd name="connsiteX96" fmla="*/ 1927412 w 7135775"/>
              <a:gd name="connsiteY96" fmla="*/ 4244792 h 4411239"/>
              <a:gd name="connsiteX97" fmla="*/ 1874659 w 7135775"/>
              <a:gd name="connsiteY97" fmla="*/ 4236000 h 4411239"/>
              <a:gd name="connsiteX98" fmla="*/ 1751566 w 7135775"/>
              <a:gd name="connsiteY98" fmla="*/ 4218415 h 4411239"/>
              <a:gd name="connsiteX99" fmla="*/ 1698812 w 7135775"/>
              <a:gd name="connsiteY99" fmla="*/ 4209623 h 4411239"/>
              <a:gd name="connsiteX100" fmla="*/ 1654851 w 7135775"/>
              <a:gd name="connsiteY100" fmla="*/ 4200830 h 4411239"/>
              <a:gd name="connsiteX101" fmla="*/ 1549343 w 7135775"/>
              <a:gd name="connsiteY101" fmla="*/ 4183246 h 4411239"/>
              <a:gd name="connsiteX102" fmla="*/ 1399874 w 7135775"/>
              <a:gd name="connsiteY102" fmla="*/ 4148077 h 4411239"/>
              <a:gd name="connsiteX103" fmla="*/ 1294366 w 7135775"/>
              <a:gd name="connsiteY103" fmla="*/ 4121700 h 4411239"/>
              <a:gd name="connsiteX104" fmla="*/ 1153689 w 7135775"/>
              <a:gd name="connsiteY104" fmla="*/ 4086530 h 4411239"/>
              <a:gd name="connsiteX105" fmla="*/ 986636 w 7135775"/>
              <a:gd name="connsiteY105" fmla="*/ 4068946 h 4411239"/>
              <a:gd name="connsiteX106" fmla="*/ 828374 w 7135775"/>
              <a:gd name="connsiteY106" fmla="*/ 4007400 h 4411239"/>
              <a:gd name="connsiteX107" fmla="*/ 749243 w 7135775"/>
              <a:gd name="connsiteY107" fmla="*/ 3981023 h 4411239"/>
              <a:gd name="connsiteX108" fmla="*/ 678905 w 7135775"/>
              <a:gd name="connsiteY108" fmla="*/ 3954646 h 4411239"/>
              <a:gd name="connsiteX109" fmla="*/ 626151 w 7135775"/>
              <a:gd name="connsiteY109" fmla="*/ 3937061 h 4411239"/>
              <a:gd name="connsiteX110" fmla="*/ 573397 w 7135775"/>
              <a:gd name="connsiteY110" fmla="*/ 3910684 h 4411239"/>
              <a:gd name="connsiteX111" fmla="*/ 529436 w 7135775"/>
              <a:gd name="connsiteY111" fmla="*/ 3893100 h 4411239"/>
              <a:gd name="connsiteX112" fmla="*/ 362382 w 7135775"/>
              <a:gd name="connsiteY112" fmla="*/ 3761215 h 4411239"/>
              <a:gd name="connsiteX113" fmla="*/ 160158 w 7135775"/>
              <a:gd name="connsiteY113" fmla="*/ 3304015 h 4411239"/>
              <a:gd name="connsiteX114" fmla="*/ 1897 w 7135775"/>
              <a:gd name="connsiteY114" fmla="*/ 2635799 h 4411239"/>
              <a:gd name="connsiteX0" fmla="*/ 1897 w 7135775"/>
              <a:gd name="connsiteY0" fmla="*/ 2635799 h 4404702"/>
              <a:gd name="connsiteX1" fmla="*/ 72236 w 7135775"/>
              <a:gd name="connsiteY1" fmla="*/ 1475215 h 4404702"/>
              <a:gd name="connsiteX2" fmla="*/ 63443 w 7135775"/>
              <a:gd name="connsiteY2" fmla="*/ 1378500 h 4404702"/>
              <a:gd name="connsiteX3" fmla="*/ 72236 w 7135775"/>
              <a:gd name="connsiteY3" fmla="*/ 1053184 h 4404702"/>
              <a:gd name="connsiteX4" fmla="*/ 81028 w 7135775"/>
              <a:gd name="connsiteY4" fmla="*/ 956469 h 4404702"/>
              <a:gd name="connsiteX5" fmla="*/ 98612 w 7135775"/>
              <a:gd name="connsiteY5" fmla="*/ 903715 h 4404702"/>
              <a:gd name="connsiteX6" fmla="*/ 142574 w 7135775"/>
              <a:gd name="connsiteY6" fmla="*/ 807000 h 4404702"/>
              <a:gd name="connsiteX7" fmla="*/ 177743 w 7135775"/>
              <a:gd name="connsiteY7" fmla="*/ 719077 h 4404702"/>
              <a:gd name="connsiteX8" fmla="*/ 204120 w 7135775"/>
              <a:gd name="connsiteY8" fmla="*/ 666323 h 4404702"/>
              <a:gd name="connsiteX9" fmla="*/ 221705 w 7135775"/>
              <a:gd name="connsiteY9" fmla="*/ 613569 h 4404702"/>
              <a:gd name="connsiteX10" fmla="*/ 327212 w 7135775"/>
              <a:gd name="connsiteY10" fmla="*/ 428930 h 4404702"/>
              <a:gd name="connsiteX11" fmla="*/ 397551 w 7135775"/>
              <a:gd name="connsiteY11" fmla="*/ 349800 h 4404702"/>
              <a:gd name="connsiteX12" fmla="*/ 450305 w 7135775"/>
              <a:gd name="connsiteY12" fmla="*/ 305838 h 4404702"/>
              <a:gd name="connsiteX13" fmla="*/ 529436 w 7135775"/>
              <a:gd name="connsiteY13" fmla="*/ 244292 h 4404702"/>
              <a:gd name="connsiteX14" fmla="*/ 564605 w 7135775"/>
              <a:gd name="connsiteY14" fmla="*/ 235500 h 4404702"/>
              <a:gd name="connsiteX15" fmla="*/ 626151 w 7135775"/>
              <a:gd name="connsiteY15" fmla="*/ 209123 h 4404702"/>
              <a:gd name="connsiteX16" fmla="*/ 670112 w 7135775"/>
              <a:gd name="connsiteY16" fmla="*/ 191538 h 4404702"/>
              <a:gd name="connsiteX17" fmla="*/ 722866 w 7135775"/>
              <a:gd name="connsiteY17" fmla="*/ 182746 h 4404702"/>
              <a:gd name="connsiteX18" fmla="*/ 775620 w 7135775"/>
              <a:gd name="connsiteY18" fmla="*/ 165161 h 4404702"/>
              <a:gd name="connsiteX19" fmla="*/ 854751 w 7135775"/>
              <a:gd name="connsiteY19" fmla="*/ 147577 h 4404702"/>
              <a:gd name="connsiteX20" fmla="*/ 942674 w 7135775"/>
              <a:gd name="connsiteY20" fmla="*/ 129992 h 4404702"/>
              <a:gd name="connsiteX21" fmla="*/ 1013012 w 7135775"/>
              <a:gd name="connsiteY21" fmla="*/ 112407 h 4404702"/>
              <a:gd name="connsiteX22" fmla="*/ 1109728 w 7135775"/>
              <a:gd name="connsiteY22" fmla="*/ 138784 h 4404702"/>
              <a:gd name="connsiteX23" fmla="*/ 1136105 w 7135775"/>
              <a:gd name="connsiteY23" fmla="*/ 156369 h 4404702"/>
              <a:gd name="connsiteX24" fmla="*/ 1224028 w 7135775"/>
              <a:gd name="connsiteY24" fmla="*/ 173954 h 4404702"/>
              <a:gd name="connsiteX25" fmla="*/ 1320743 w 7135775"/>
              <a:gd name="connsiteY25" fmla="*/ 209123 h 4404702"/>
              <a:gd name="connsiteX26" fmla="*/ 1373497 w 7135775"/>
              <a:gd name="connsiteY26" fmla="*/ 226707 h 4404702"/>
              <a:gd name="connsiteX27" fmla="*/ 1443836 w 7135775"/>
              <a:gd name="connsiteY27" fmla="*/ 253084 h 4404702"/>
              <a:gd name="connsiteX28" fmla="*/ 1505382 w 7135775"/>
              <a:gd name="connsiteY28" fmla="*/ 305838 h 4404702"/>
              <a:gd name="connsiteX29" fmla="*/ 1531759 w 7135775"/>
              <a:gd name="connsiteY29" fmla="*/ 341007 h 4404702"/>
              <a:gd name="connsiteX30" fmla="*/ 1558136 w 7135775"/>
              <a:gd name="connsiteY30" fmla="*/ 428930 h 4404702"/>
              <a:gd name="connsiteX31" fmla="*/ 1566928 w 7135775"/>
              <a:gd name="connsiteY31" fmla="*/ 481684 h 4404702"/>
              <a:gd name="connsiteX32" fmla="*/ 1593305 w 7135775"/>
              <a:gd name="connsiteY32" fmla="*/ 587192 h 4404702"/>
              <a:gd name="connsiteX33" fmla="*/ 1593305 w 7135775"/>
              <a:gd name="connsiteY33" fmla="*/ 1000430 h 4404702"/>
              <a:gd name="connsiteX34" fmla="*/ 1584512 w 7135775"/>
              <a:gd name="connsiteY34" fmla="*/ 1782946 h 4404702"/>
              <a:gd name="connsiteX35" fmla="*/ 1593305 w 7135775"/>
              <a:gd name="connsiteY35" fmla="*/ 1923623 h 4404702"/>
              <a:gd name="connsiteX36" fmla="*/ 1602097 w 7135775"/>
              <a:gd name="connsiteY36" fmla="*/ 1950000 h 4404702"/>
              <a:gd name="connsiteX37" fmla="*/ 1619682 w 7135775"/>
              <a:gd name="connsiteY37" fmla="*/ 2108261 h 4404702"/>
              <a:gd name="connsiteX38" fmla="*/ 1646059 w 7135775"/>
              <a:gd name="connsiteY38" fmla="*/ 2169807 h 4404702"/>
              <a:gd name="connsiteX39" fmla="*/ 1654851 w 7135775"/>
              <a:gd name="connsiteY39" fmla="*/ 2204977 h 4404702"/>
              <a:gd name="connsiteX40" fmla="*/ 1672436 w 7135775"/>
              <a:gd name="connsiteY40" fmla="*/ 2257730 h 4404702"/>
              <a:gd name="connsiteX41" fmla="*/ 1681228 w 7135775"/>
              <a:gd name="connsiteY41" fmla="*/ 2284107 h 4404702"/>
              <a:gd name="connsiteX42" fmla="*/ 1698812 w 7135775"/>
              <a:gd name="connsiteY42" fmla="*/ 2319277 h 4404702"/>
              <a:gd name="connsiteX43" fmla="*/ 1707605 w 7135775"/>
              <a:gd name="connsiteY43" fmla="*/ 2372030 h 4404702"/>
              <a:gd name="connsiteX44" fmla="*/ 1725189 w 7135775"/>
              <a:gd name="connsiteY44" fmla="*/ 2415992 h 4404702"/>
              <a:gd name="connsiteX45" fmla="*/ 1733982 w 7135775"/>
              <a:gd name="connsiteY45" fmla="*/ 2442369 h 4404702"/>
              <a:gd name="connsiteX46" fmla="*/ 1769151 w 7135775"/>
              <a:gd name="connsiteY46" fmla="*/ 2539084 h 4404702"/>
              <a:gd name="connsiteX47" fmla="*/ 1821905 w 7135775"/>
              <a:gd name="connsiteY47" fmla="*/ 2591838 h 4404702"/>
              <a:gd name="connsiteX48" fmla="*/ 1839489 w 7135775"/>
              <a:gd name="connsiteY48" fmla="*/ 2618215 h 4404702"/>
              <a:gd name="connsiteX49" fmla="*/ 1892243 w 7135775"/>
              <a:gd name="connsiteY49" fmla="*/ 2653384 h 4404702"/>
              <a:gd name="connsiteX50" fmla="*/ 1944997 w 7135775"/>
              <a:gd name="connsiteY50" fmla="*/ 2697346 h 4404702"/>
              <a:gd name="connsiteX51" fmla="*/ 1997751 w 7135775"/>
              <a:gd name="connsiteY51" fmla="*/ 2732515 h 4404702"/>
              <a:gd name="connsiteX52" fmla="*/ 2076882 w 7135775"/>
              <a:gd name="connsiteY52" fmla="*/ 2758892 h 4404702"/>
              <a:gd name="connsiteX53" fmla="*/ 2182389 w 7135775"/>
              <a:gd name="connsiteY53" fmla="*/ 2811646 h 4404702"/>
              <a:gd name="connsiteX54" fmla="*/ 2208766 w 7135775"/>
              <a:gd name="connsiteY54" fmla="*/ 2820438 h 4404702"/>
              <a:gd name="connsiteX55" fmla="*/ 2296689 w 7135775"/>
              <a:gd name="connsiteY55" fmla="*/ 2846815 h 4404702"/>
              <a:gd name="connsiteX56" fmla="*/ 2630797 w 7135775"/>
              <a:gd name="connsiteY56" fmla="*/ 2829230 h 4404702"/>
              <a:gd name="connsiteX57" fmla="*/ 2683551 w 7135775"/>
              <a:gd name="connsiteY57" fmla="*/ 2811646 h 4404702"/>
              <a:gd name="connsiteX58" fmla="*/ 2841812 w 7135775"/>
              <a:gd name="connsiteY58" fmla="*/ 2802854 h 4404702"/>
              <a:gd name="connsiteX59" fmla="*/ 3299012 w 7135775"/>
              <a:gd name="connsiteY59" fmla="*/ 2776477 h 4404702"/>
              <a:gd name="connsiteX60" fmla="*/ 3378143 w 7135775"/>
              <a:gd name="connsiteY60" fmla="*/ 2767684 h 4404702"/>
              <a:gd name="connsiteX61" fmla="*/ 4600274 w 7135775"/>
              <a:gd name="connsiteY61" fmla="*/ 2794061 h 4404702"/>
              <a:gd name="connsiteX62" fmla="*/ 4776120 w 7135775"/>
              <a:gd name="connsiteY62" fmla="*/ 2785269 h 4404702"/>
              <a:gd name="connsiteX63" fmla="*/ 4828874 w 7135775"/>
              <a:gd name="connsiteY63" fmla="*/ 2776477 h 4404702"/>
              <a:gd name="connsiteX64" fmla="*/ 4925589 w 7135775"/>
              <a:gd name="connsiteY64" fmla="*/ 2767684 h 4404702"/>
              <a:gd name="connsiteX65" fmla="*/ 5039889 w 7135775"/>
              <a:gd name="connsiteY65" fmla="*/ 2732515 h 4404702"/>
              <a:gd name="connsiteX66" fmla="*/ 5075059 w 7135775"/>
              <a:gd name="connsiteY66" fmla="*/ 2679761 h 4404702"/>
              <a:gd name="connsiteX67" fmla="*/ 5154189 w 7135775"/>
              <a:gd name="connsiteY67" fmla="*/ 2591838 h 4404702"/>
              <a:gd name="connsiteX68" fmla="*/ 5189359 w 7135775"/>
              <a:gd name="connsiteY68" fmla="*/ 2556669 h 4404702"/>
              <a:gd name="connsiteX69" fmla="*/ 5215736 w 7135775"/>
              <a:gd name="connsiteY69" fmla="*/ 2512707 h 4404702"/>
              <a:gd name="connsiteX70" fmla="*/ 5242112 w 7135775"/>
              <a:gd name="connsiteY70" fmla="*/ 2477538 h 4404702"/>
              <a:gd name="connsiteX71" fmla="*/ 5294866 w 7135775"/>
              <a:gd name="connsiteY71" fmla="*/ 2310484 h 4404702"/>
              <a:gd name="connsiteX72" fmla="*/ 5312451 w 7135775"/>
              <a:gd name="connsiteY72" fmla="*/ 2266523 h 4404702"/>
              <a:gd name="connsiteX73" fmla="*/ 5347620 w 7135775"/>
              <a:gd name="connsiteY73" fmla="*/ 2134638 h 4404702"/>
              <a:gd name="connsiteX74" fmla="*/ 5338828 w 7135775"/>
              <a:gd name="connsiteY74" fmla="*/ 1536761 h 4404702"/>
              <a:gd name="connsiteX75" fmla="*/ 5321243 w 7135775"/>
              <a:gd name="connsiteY75" fmla="*/ 1448838 h 4404702"/>
              <a:gd name="connsiteX76" fmla="*/ 5303659 w 7135775"/>
              <a:gd name="connsiteY76" fmla="*/ 1352123 h 4404702"/>
              <a:gd name="connsiteX77" fmla="*/ 5286074 w 7135775"/>
              <a:gd name="connsiteY77" fmla="*/ 1193861 h 4404702"/>
              <a:gd name="connsiteX78" fmla="*/ 5330036 w 7135775"/>
              <a:gd name="connsiteY78" fmla="*/ 631154 h 4404702"/>
              <a:gd name="connsiteX79" fmla="*/ 5558636 w 7135775"/>
              <a:gd name="connsiteY79" fmla="*/ 173954 h 4404702"/>
              <a:gd name="connsiteX80" fmla="*/ 5998251 w 7135775"/>
              <a:gd name="connsiteY80" fmla="*/ 24484 h 4404702"/>
              <a:gd name="connsiteX81" fmla="*/ 6578544 w 7135775"/>
              <a:gd name="connsiteY81" fmla="*/ 24484 h 4404702"/>
              <a:gd name="connsiteX82" fmla="*/ 6974197 w 7135775"/>
              <a:gd name="connsiteY82" fmla="*/ 261876 h 4404702"/>
              <a:gd name="connsiteX83" fmla="*/ 7123666 w 7135775"/>
              <a:gd name="connsiteY83" fmla="*/ 763038 h 4404702"/>
              <a:gd name="connsiteX84" fmla="*/ 7062119 w 7135775"/>
              <a:gd name="connsiteY84" fmla="*/ 2864399 h 4404702"/>
              <a:gd name="connsiteX85" fmla="*/ 6552166 w 7135775"/>
              <a:gd name="connsiteY85" fmla="*/ 3655707 h 4404702"/>
              <a:gd name="connsiteX86" fmla="*/ 5505882 w 7135775"/>
              <a:gd name="connsiteY86" fmla="*/ 4060154 h 4404702"/>
              <a:gd name="connsiteX87" fmla="*/ 3369351 w 7135775"/>
              <a:gd name="connsiteY87" fmla="*/ 4016191 h 4404702"/>
              <a:gd name="connsiteX88" fmla="*/ 3228674 w 7135775"/>
              <a:gd name="connsiteY88" fmla="*/ 4385469 h 4404702"/>
              <a:gd name="connsiteX89" fmla="*/ 2771474 w 7135775"/>
              <a:gd name="connsiteY89" fmla="*/ 4350300 h 4404702"/>
              <a:gd name="connsiteX90" fmla="*/ 2630797 w 7135775"/>
              <a:gd name="connsiteY90" fmla="*/ 4332715 h 4404702"/>
              <a:gd name="connsiteX91" fmla="*/ 2437366 w 7135775"/>
              <a:gd name="connsiteY91" fmla="*/ 4306338 h 4404702"/>
              <a:gd name="connsiteX92" fmla="*/ 2305482 w 7135775"/>
              <a:gd name="connsiteY92" fmla="*/ 4288754 h 4404702"/>
              <a:gd name="connsiteX93" fmla="*/ 2147220 w 7135775"/>
              <a:gd name="connsiteY93" fmla="*/ 4271169 h 4404702"/>
              <a:gd name="connsiteX94" fmla="*/ 2006543 w 7135775"/>
              <a:gd name="connsiteY94" fmla="*/ 4253584 h 4404702"/>
              <a:gd name="connsiteX95" fmla="*/ 1927412 w 7135775"/>
              <a:gd name="connsiteY95" fmla="*/ 4244792 h 4404702"/>
              <a:gd name="connsiteX96" fmla="*/ 1874659 w 7135775"/>
              <a:gd name="connsiteY96" fmla="*/ 4236000 h 4404702"/>
              <a:gd name="connsiteX97" fmla="*/ 1751566 w 7135775"/>
              <a:gd name="connsiteY97" fmla="*/ 4218415 h 4404702"/>
              <a:gd name="connsiteX98" fmla="*/ 1698812 w 7135775"/>
              <a:gd name="connsiteY98" fmla="*/ 4209623 h 4404702"/>
              <a:gd name="connsiteX99" fmla="*/ 1654851 w 7135775"/>
              <a:gd name="connsiteY99" fmla="*/ 4200830 h 4404702"/>
              <a:gd name="connsiteX100" fmla="*/ 1549343 w 7135775"/>
              <a:gd name="connsiteY100" fmla="*/ 4183246 h 4404702"/>
              <a:gd name="connsiteX101" fmla="*/ 1399874 w 7135775"/>
              <a:gd name="connsiteY101" fmla="*/ 4148077 h 4404702"/>
              <a:gd name="connsiteX102" fmla="*/ 1294366 w 7135775"/>
              <a:gd name="connsiteY102" fmla="*/ 4121700 h 4404702"/>
              <a:gd name="connsiteX103" fmla="*/ 1153689 w 7135775"/>
              <a:gd name="connsiteY103" fmla="*/ 4086530 h 4404702"/>
              <a:gd name="connsiteX104" fmla="*/ 986636 w 7135775"/>
              <a:gd name="connsiteY104" fmla="*/ 4068946 h 4404702"/>
              <a:gd name="connsiteX105" fmla="*/ 828374 w 7135775"/>
              <a:gd name="connsiteY105" fmla="*/ 4007400 h 4404702"/>
              <a:gd name="connsiteX106" fmla="*/ 749243 w 7135775"/>
              <a:gd name="connsiteY106" fmla="*/ 3981023 h 4404702"/>
              <a:gd name="connsiteX107" fmla="*/ 678905 w 7135775"/>
              <a:gd name="connsiteY107" fmla="*/ 3954646 h 4404702"/>
              <a:gd name="connsiteX108" fmla="*/ 626151 w 7135775"/>
              <a:gd name="connsiteY108" fmla="*/ 3937061 h 4404702"/>
              <a:gd name="connsiteX109" fmla="*/ 573397 w 7135775"/>
              <a:gd name="connsiteY109" fmla="*/ 3910684 h 4404702"/>
              <a:gd name="connsiteX110" fmla="*/ 529436 w 7135775"/>
              <a:gd name="connsiteY110" fmla="*/ 3893100 h 4404702"/>
              <a:gd name="connsiteX111" fmla="*/ 362382 w 7135775"/>
              <a:gd name="connsiteY111" fmla="*/ 3761215 h 4404702"/>
              <a:gd name="connsiteX112" fmla="*/ 160158 w 7135775"/>
              <a:gd name="connsiteY112" fmla="*/ 3304015 h 4404702"/>
              <a:gd name="connsiteX113" fmla="*/ 1897 w 7135775"/>
              <a:gd name="connsiteY113" fmla="*/ 2635799 h 4404702"/>
              <a:gd name="connsiteX0" fmla="*/ 1897 w 7135775"/>
              <a:gd name="connsiteY0" fmla="*/ 2635799 h 4371054"/>
              <a:gd name="connsiteX1" fmla="*/ 72236 w 7135775"/>
              <a:gd name="connsiteY1" fmla="*/ 1475215 h 4371054"/>
              <a:gd name="connsiteX2" fmla="*/ 63443 w 7135775"/>
              <a:gd name="connsiteY2" fmla="*/ 1378500 h 4371054"/>
              <a:gd name="connsiteX3" fmla="*/ 72236 w 7135775"/>
              <a:gd name="connsiteY3" fmla="*/ 1053184 h 4371054"/>
              <a:gd name="connsiteX4" fmla="*/ 81028 w 7135775"/>
              <a:gd name="connsiteY4" fmla="*/ 956469 h 4371054"/>
              <a:gd name="connsiteX5" fmla="*/ 98612 w 7135775"/>
              <a:gd name="connsiteY5" fmla="*/ 903715 h 4371054"/>
              <a:gd name="connsiteX6" fmla="*/ 142574 w 7135775"/>
              <a:gd name="connsiteY6" fmla="*/ 807000 h 4371054"/>
              <a:gd name="connsiteX7" fmla="*/ 177743 w 7135775"/>
              <a:gd name="connsiteY7" fmla="*/ 719077 h 4371054"/>
              <a:gd name="connsiteX8" fmla="*/ 204120 w 7135775"/>
              <a:gd name="connsiteY8" fmla="*/ 666323 h 4371054"/>
              <a:gd name="connsiteX9" fmla="*/ 221705 w 7135775"/>
              <a:gd name="connsiteY9" fmla="*/ 613569 h 4371054"/>
              <a:gd name="connsiteX10" fmla="*/ 327212 w 7135775"/>
              <a:gd name="connsiteY10" fmla="*/ 428930 h 4371054"/>
              <a:gd name="connsiteX11" fmla="*/ 397551 w 7135775"/>
              <a:gd name="connsiteY11" fmla="*/ 349800 h 4371054"/>
              <a:gd name="connsiteX12" fmla="*/ 450305 w 7135775"/>
              <a:gd name="connsiteY12" fmla="*/ 305838 h 4371054"/>
              <a:gd name="connsiteX13" fmla="*/ 529436 w 7135775"/>
              <a:gd name="connsiteY13" fmla="*/ 244292 h 4371054"/>
              <a:gd name="connsiteX14" fmla="*/ 564605 w 7135775"/>
              <a:gd name="connsiteY14" fmla="*/ 235500 h 4371054"/>
              <a:gd name="connsiteX15" fmla="*/ 626151 w 7135775"/>
              <a:gd name="connsiteY15" fmla="*/ 209123 h 4371054"/>
              <a:gd name="connsiteX16" fmla="*/ 670112 w 7135775"/>
              <a:gd name="connsiteY16" fmla="*/ 191538 h 4371054"/>
              <a:gd name="connsiteX17" fmla="*/ 722866 w 7135775"/>
              <a:gd name="connsiteY17" fmla="*/ 182746 h 4371054"/>
              <a:gd name="connsiteX18" fmla="*/ 775620 w 7135775"/>
              <a:gd name="connsiteY18" fmla="*/ 165161 h 4371054"/>
              <a:gd name="connsiteX19" fmla="*/ 854751 w 7135775"/>
              <a:gd name="connsiteY19" fmla="*/ 147577 h 4371054"/>
              <a:gd name="connsiteX20" fmla="*/ 942674 w 7135775"/>
              <a:gd name="connsiteY20" fmla="*/ 129992 h 4371054"/>
              <a:gd name="connsiteX21" fmla="*/ 1013012 w 7135775"/>
              <a:gd name="connsiteY21" fmla="*/ 112407 h 4371054"/>
              <a:gd name="connsiteX22" fmla="*/ 1109728 w 7135775"/>
              <a:gd name="connsiteY22" fmla="*/ 138784 h 4371054"/>
              <a:gd name="connsiteX23" fmla="*/ 1136105 w 7135775"/>
              <a:gd name="connsiteY23" fmla="*/ 156369 h 4371054"/>
              <a:gd name="connsiteX24" fmla="*/ 1224028 w 7135775"/>
              <a:gd name="connsiteY24" fmla="*/ 173954 h 4371054"/>
              <a:gd name="connsiteX25" fmla="*/ 1320743 w 7135775"/>
              <a:gd name="connsiteY25" fmla="*/ 209123 h 4371054"/>
              <a:gd name="connsiteX26" fmla="*/ 1373497 w 7135775"/>
              <a:gd name="connsiteY26" fmla="*/ 226707 h 4371054"/>
              <a:gd name="connsiteX27" fmla="*/ 1443836 w 7135775"/>
              <a:gd name="connsiteY27" fmla="*/ 253084 h 4371054"/>
              <a:gd name="connsiteX28" fmla="*/ 1505382 w 7135775"/>
              <a:gd name="connsiteY28" fmla="*/ 305838 h 4371054"/>
              <a:gd name="connsiteX29" fmla="*/ 1531759 w 7135775"/>
              <a:gd name="connsiteY29" fmla="*/ 341007 h 4371054"/>
              <a:gd name="connsiteX30" fmla="*/ 1558136 w 7135775"/>
              <a:gd name="connsiteY30" fmla="*/ 428930 h 4371054"/>
              <a:gd name="connsiteX31" fmla="*/ 1566928 w 7135775"/>
              <a:gd name="connsiteY31" fmla="*/ 481684 h 4371054"/>
              <a:gd name="connsiteX32" fmla="*/ 1593305 w 7135775"/>
              <a:gd name="connsiteY32" fmla="*/ 587192 h 4371054"/>
              <a:gd name="connsiteX33" fmla="*/ 1593305 w 7135775"/>
              <a:gd name="connsiteY33" fmla="*/ 1000430 h 4371054"/>
              <a:gd name="connsiteX34" fmla="*/ 1584512 w 7135775"/>
              <a:gd name="connsiteY34" fmla="*/ 1782946 h 4371054"/>
              <a:gd name="connsiteX35" fmla="*/ 1593305 w 7135775"/>
              <a:gd name="connsiteY35" fmla="*/ 1923623 h 4371054"/>
              <a:gd name="connsiteX36" fmla="*/ 1602097 w 7135775"/>
              <a:gd name="connsiteY36" fmla="*/ 1950000 h 4371054"/>
              <a:gd name="connsiteX37" fmla="*/ 1619682 w 7135775"/>
              <a:gd name="connsiteY37" fmla="*/ 2108261 h 4371054"/>
              <a:gd name="connsiteX38" fmla="*/ 1646059 w 7135775"/>
              <a:gd name="connsiteY38" fmla="*/ 2169807 h 4371054"/>
              <a:gd name="connsiteX39" fmla="*/ 1654851 w 7135775"/>
              <a:gd name="connsiteY39" fmla="*/ 2204977 h 4371054"/>
              <a:gd name="connsiteX40" fmla="*/ 1672436 w 7135775"/>
              <a:gd name="connsiteY40" fmla="*/ 2257730 h 4371054"/>
              <a:gd name="connsiteX41" fmla="*/ 1681228 w 7135775"/>
              <a:gd name="connsiteY41" fmla="*/ 2284107 h 4371054"/>
              <a:gd name="connsiteX42" fmla="*/ 1698812 w 7135775"/>
              <a:gd name="connsiteY42" fmla="*/ 2319277 h 4371054"/>
              <a:gd name="connsiteX43" fmla="*/ 1707605 w 7135775"/>
              <a:gd name="connsiteY43" fmla="*/ 2372030 h 4371054"/>
              <a:gd name="connsiteX44" fmla="*/ 1725189 w 7135775"/>
              <a:gd name="connsiteY44" fmla="*/ 2415992 h 4371054"/>
              <a:gd name="connsiteX45" fmla="*/ 1733982 w 7135775"/>
              <a:gd name="connsiteY45" fmla="*/ 2442369 h 4371054"/>
              <a:gd name="connsiteX46" fmla="*/ 1769151 w 7135775"/>
              <a:gd name="connsiteY46" fmla="*/ 2539084 h 4371054"/>
              <a:gd name="connsiteX47" fmla="*/ 1821905 w 7135775"/>
              <a:gd name="connsiteY47" fmla="*/ 2591838 h 4371054"/>
              <a:gd name="connsiteX48" fmla="*/ 1839489 w 7135775"/>
              <a:gd name="connsiteY48" fmla="*/ 2618215 h 4371054"/>
              <a:gd name="connsiteX49" fmla="*/ 1892243 w 7135775"/>
              <a:gd name="connsiteY49" fmla="*/ 2653384 h 4371054"/>
              <a:gd name="connsiteX50" fmla="*/ 1944997 w 7135775"/>
              <a:gd name="connsiteY50" fmla="*/ 2697346 h 4371054"/>
              <a:gd name="connsiteX51" fmla="*/ 1997751 w 7135775"/>
              <a:gd name="connsiteY51" fmla="*/ 2732515 h 4371054"/>
              <a:gd name="connsiteX52" fmla="*/ 2076882 w 7135775"/>
              <a:gd name="connsiteY52" fmla="*/ 2758892 h 4371054"/>
              <a:gd name="connsiteX53" fmla="*/ 2182389 w 7135775"/>
              <a:gd name="connsiteY53" fmla="*/ 2811646 h 4371054"/>
              <a:gd name="connsiteX54" fmla="*/ 2208766 w 7135775"/>
              <a:gd name="connsiteY54" fmla="*/ 2820438 h 4371054"/>
              <a:gd name="connsiteX55" fmla="*/ 2296689 w 7135775"/>
              <a:gd name="connsiteY55" fmla="*/ 2846815 h 4371054"/>
              <a:gd name="connsiteX56" fmla="*/ 2630797 w 7135775"/>
              <a:gd name="connsiteY56" fmla="*/ 2829230 h 4371054"/>
              <a:gd name="connsiteX57" fmla="*/ 2683551 w 7135775"/>
              <a:gd name="connsiteY57" fmla="*/ 2811646 h 4371054"/>
              <a:gd name="connsiteX58" fmla="*/ 2841812 w 7135775"/>
              <a:gd name="connsiteY58" fmla="*/ 2802854 h 4371054"/>
              <a:gd name="connsiteX59" fmla="*/ 3299012 w 7135775"/>
              <a:gd name="connsiteY59" fmla="*/ 2776477 h 4371054"/>
              <a:gd name="connsiteX60" fmla="*/ 3378143 w 7135775"/>
              <a:gd name="connsiteY60" fmla="*/ 2767684 h 4371054"/>
              <a:gd name="connsiteX61" fmla="*/ 4600274 w 7135775"/>
              <a:gd name="connsiteY61" fmla="*/ 2794061 h 4371054"/>
              <a:gd name="connsiteX62" fmla="*/ 4776120 w 7135775"/>
              <a:gd name="connsiteY62" fmla="*/ 2785269 h 4371054"/>
              <a:gd name="connsiteX63" fmla="*/ 4828874 w 7135775"/>
              <a:gd name="connsiteY63" fmla="*/ 2776477 h 4371054"/>
              <a:gd name="connsiteX64" fmla="*/ 4925589 w 7135775"/>
              <a:gd name="connsiteY64" fmla="*/ 2767684 h 4371054"/>
              <a:gd name="connsiteX65" fmla="*/ 5039889 w 7135775"/>
              <a:gd name="connsiteY65" fmla="*/ 2732515 h 4371054"/>
              <a:gd name="connsiteX66" fmla="*/ 5075059 w 7135775"/>
              <a:gd name="connsiteY66" fmla="*/ 2679761 h 4371054"/>
              <a:gd name="connsiteX67" fmla="*/ 5154189 w 7135775"/>
              <a:gd name="connsiteY67" fmla="*/ 2591838 h 4371054"/>
              <a:gd name="connsiteX68" fmla="*/ 5189359 w 7135775"/>
              <a:gd name="connsiteY68" fmla="*/ 2556669 h 4371054"/>
              <a:gd name="connsiteX69" fmla="*/ 5215736 w 7135775"/>
              <a:gd name="connsiteY69" fmla="*/ 2512707 h 4371054"/>
              <a:gd name="connsiteX70" fmla="*/ 5242112 w 7135775"/>
              <a:gd name="connsiteY70" fmla="*/ 2477538 h 4371054"/>
              <a:gd name="connsiteX71" fmla="*/ 5294866 w 7135775"/>
              <a:gd name="connsiteY71" fmla="*/ 2310484 h 4371054"/>
              <a:gd name="connsiteX72" fmla="*/ 5312451 w 7135775"/>
              <a:gd name="connsiteY72" fmla="*/ 2266523 h 4371054"/>
              <a:gd name="connsiteX73" fmla="*/ 5347620 w 7135775"/>
              <a:gd name="connsiteY73" fmla="*/ 2134638 h 4371054"/>
              <a:gd name="connsiteX74" fmla="*/ 5338828 w 7135775"/>
              <a:gd name="connsiteY74" fmla="*/ 1536761 h 4371054"/>
              <a:gd name="connsiteX75" fmla="*/ 5321243 w 7135775"/>
              <a:gd name="connsiteY75" fmla="*/ 1448838 h 4371054"/>
              <a:gd name="connsiteX76" fmla="*/ 5303659 w 7135775"/>
              <a:gd name="connsiteY76" fmla="*/ 1352123 h 4371054"/>
              <a:gd name="connsiteX77" fmla="*/ 5286074 w 7135775"/>
              <a:gd name="connsiteY77" fmla="*/ 1193861 h 4371054"/>
              <a:gd name="connsiteX78" fmla="*/ 5330036 w 7135775"/>
              <a:gd name="connsiteY78" fmla="*/ 631154 h 4371054"/>
              <a:gd name="connsiteX79" fmla="*/ 5558636 w 7135775"/>
              <a:gd name="connsiteY79" fmla="*/ 173954 h 4371054"/>
              <a:gd name="connsiteX80" fmla="*/ 5998251 w 7135775"/>
              <a:gd name="connsiteY80" fmla="*/ 24484 h 4371054"/>
              <a:gd name="connsiteX81" fmla="*/ 6578544 w 7135775"/>
              <a:gd name="connsiteY81" fmla="*/ 24484 h 4371054"/>
              <a:gd name="connsiteX82" fmla="*/ 6974197 w 7135775"/>
              <a:gd name="connsiteY82" fmla="*/ 261876 h 4371054"/>
              <a:gd name="connsiteX83" fmla="*/ 7123666 w 7135775"/>
              <a:gd name="connsiteY83" fmla="*/ 763038 h 4371054"/>
              <a:gd name="connsiteX84" fmla="*/ 7062119 w 7135775"/>
              <a:gd name="connsiteY84" fmla="*/ 2864399 h 4371054"/>
              <a:gd name="connsiteX85" fmla="*/ 6552166 w 7135775"/>
              <a:gd name="connsiteY85" fmla="*/ 3655707 h 4371054"/>
              <a:gd name="connsiteX86" fmla="*/ 5505882 w 7135775"/>
              <a:gd name="connsiteY86" fmla="*/ 4060154 h 4371054"/>
              <a:gd name="connsiteX87" fmla="*/ 3369351 w 7135775"/>
              <a:gd name="connsiteY87" fmla="*/ 4016191 h 4371054"/>
              <a:gd name="connsiteX88" fmla="*/ 2771474 w 7135775"/>
              <a:gd name="connsiteY88" fmla="*/ 4350300 h 4371054"/>
              <a:gd name="connsiteX89" fmla="*/ 2630797 w 7135775"/>
              <a:gd name="connsiteY89" fmla="*/ 4332715 h 4371054"/>
              <a:gd name="connsiteX90" fmla="*/ 2437366 w 7135775"/>
              <a:gd name="connsiteY90" fmla="*/ 4306338 h 4371054"/>
              <a:gd name="connsiteX91" fmla="*/ 2305482 w 7135775"/>
              <a:gd name="connsiteY91" fmla="*/ 4288754 h 4371054"/>
              <a:gd name="connsiteX92" fmla="*/ 2147220 w 7135775"/>
              <a:gd name="connsiteY92" fmla="*/ 4271169 h 4371054"/>
              <a:gd name="connsiteX93" fmla="*/ 2006543 w 7135775"/>
              <a:gd name="connsiteY93" fmla="*/ 4253584 h 4371054"/>
              <a:gd name="connsiteX94" fmla="*/ 1927412 w 7135775"/>
              <a:gd name="connsiteY94" fmla="*/ 4244792 h 4371054"/>
              <a:gd name="connsiteX95" fmla="*/ 1874659 w 7135775"/>
              <a:gd name="connsiteY95" fmla="*/ 4236000 h 4371054"/>
              <a:gd name="connsiteX96" fmla="*/ 1751566 w 7135775"/>
              <a:gd name="connsiteY96" fmla="*/ 4218415 h 4371054"/>
              <a:gd name="connsiteX97" fmla="*/ 1698812 w 7135775"/>
              <a:gd name="connsiteY97" fmla="*/ 4209623 h 4371054"/>
              <a:gd name="connsiteX98" fmla="*/ 1654851 w 7135775"/>
              <a:gd name="connsiteY98" fmla="*/ 4200830 h 4371054"/>
              <a:gd name="connsiteX99" fmla="*/ 1549343 w 7135775"/>
              <a:gd name="connsiteY99" fmla="*/ 4183246 h 4371054"/>
              <a:gd name="connsiteX100" fmla="*/ 1399874 w 7135775"/>
              <a:gd name="connsiteY100" fmla="*/ 4148077 h 4371054"/>
              <a:gd name="connsiteX101" fmla="*/ 1294366 w 7135775"/>
              <a:gd name="connsiteY101" fmla="*/ 4121700 h 4371054"/>
              <a:gd name="connsiteX102" fmla="*/ 1153689 w 7135775"/>
              <a:gd name="connsiteY102" fmla="*/ 4086530 h 4371054"/>
              <a:gd name="connsiteX103" fmla="*/ 986636 w 7135775"/>
              <a:gd name="connsiteY103" fmla="*/ 4068946 h 4371054"/>
              <a:gd name="connsiteX104" fmla="*/ 828374 w 7135775"/>
              <a:gd name="connsiteY104" fmla="*/ 4007400 h 4371054"/>
              <a:gd name="connsiteX105" fmla="*/ 749243 w 7135775"/>
              <a:gd name="connsiteY105" fmla="*/ 3981023 h 4371054"/>
              <a:gd name="connsiteX106" fmla="*/ 678905 w 7135775"/>
              <a:gd name="connsiteY106" fmla="*/ 3954646 h 4371054"/>
              <a:gd name="connsiteX107" fmla="*/ 626151 w 7135775"/>
              <a:gd name="connsiteY107" fmla="*/ 3937061 h 4371054"/>
              <a:gd name="connsiteX108" fmla="*/ 573397 w 7135775"/>
              <a:gd name="connsiteY108" fmla="*/ 3910684 h 4371054"/>
              <a:gd name="connsiteX109" fmla="*/ 529436 w 7135775"/>
              <a:gd name="connsiteY109" fmla="*/ 3893100 h 4371054"/>
              <a:gd name="connsiteX110" fmla="*/ 362382 w 7135775"/>
              <a:gd name="connsiteY110" fmla="*/ 3761215 h 4371054"/>
              <a:gd name="connsiteX111" fmla="*/ 160158 w 7135775"/>
              <a:gd name="connsiteY111" fmla="*/ 3304015 h 4371054"/>
              <a:gd name="connsiteX112" fmla="*/ 1897 w 7135775"/>
              <a:gd name="connsiteY112" fmla="*/ 2635799 h 4371054"/>
              <a:gd name="connsiteX0" fmla="*/ 1897 w 7135775"/>
              <a:gd name="connsiteY0" fmla="*/ 2635799 h 4353635"/>
              <a:gd name="connsiteX1" fmla="*/ 72236 w 7135775"/>
              <a:gd name="connsiteY1" fmla="*/ 1475215 h 4353635"/>
              <a:gd name="connsiteX2" fmla="*/ 63443 w 7135775"/>
              <a:gd name="connsiteY2" fmla="*/ 1378500 h 4353635"/>
              <a:gd name="connsiteX3" fmla="*/ 72236 w 7135775"/>
              <a:gd name="connsiteY3" fmla="*/ 1053184 h 4353635"/>
              <a:gd name="connsiteX4" fmla="*/ 81028 w 7135775"/>
              <a:gd name="connsiteY4" fmla="*/ 956469 h 4353635"/>
              <a:gd name="connsiteX5" fmla="*/ 98612 w 7135775"/>
              <a:gd name="connsiteY5" fmla="*/ 903715 h 4353635"/>
              <a:gd name="connsiteX6" fmla="*/ 142574 w 7135775"/>
              <a:gd name="connsiteY6" fmla="*/ 807000 h 4353635"/>
              <a:gd name="connsiteX7" fmla="*/ 177743 w 7135775"/>
              <a:gd name="connsiteY7" fmla="*/ 719077 h 4353635"/>
              <a:gd name="connsiteX8" fmla="*/ 204120 w 7135775"/>
              <a:gd name="connsiteY8" fmla="*/ 666323 h 4353635"/>
              <a:gd name="connsiteX9" fmla="*/ 221705 w 7135775"/>
              <a:gd name="connsiteY9" fmla="*/ 613569 h 4353635"/>
              <a:gd name="connsiteX10" fmla="*/ 327212 w 7135775"/>
              <a:gd name="connsiteY10" fmla="*/ 428930 h 4353635"/>
              <a:gd name="connsiteX11" fmla="*/ 397551 w 7135775"/>
              <a:gd name="connsiteY11" fmla="*/ 349800 h 4353635"/>
              <a:gd name="connsiteX12" fmla="*/ 450305 w 7135775"/>
              <a:gd name="connsiteY12" fmla="*/ 305838 h 4353635"/>
              <a:gd name="connsiteX13" fmla="*/ 529436 w 7135775"/>
              <a:gd name="connsiteY13" fmla="*/ 244292 h 4353635"/>
              <a:gd name="connsiteX14" fmla="*/ 564605 w 7135775"/>
              <a:gd name="connsiteY14" fmla="*/ 235500 h 4353635"/>
              <a:gd name="connsiteX15" fmla="*/ 626151 w 7135775"/>
              <a:gd name="connsiteY15" fmla="*/ 209123 h 4353635"/>
              <a:gd name="connsiteX16" fmla="*/ 670112 w 7135775"/>
              <a:gd name="connsiteY16" fmla="*/ 191538 h 4353635"/>
              <a:gd name="connsiteX17" fmla="*/ 722866 w 7135775"/>
              <a:gd name="connsiteY17" fmla="*/ 182746 h 4353635"/>
              <a:gd name="connsiteX18" fmla="*/ 775620 w 7135775"/>
              <a:gd name="connsiteY18" fmla="*/ 165161 h 4353635"/>
              <a:gd name="connsiteX19" fmla="*/ 854751 w 7135775"/>
              <a:gd name="connsiteY19" fmla="*/ 147577 h 4353635"/>
              <a:gd name="connsiteX20" fmla="*/ 942674 w 7135775"/>
              <a:gd name="connsiteY20" fmla="*/ 129992 h 4353635"/>
              <a:gd name="connsiteX21" fmla="*/ 1013012 w 7135775"/>
              <a:gd name="connsiteY21" fmla="*/ 112407 h 4353635"/>
              <a:gd name="connsiteX22" fmla="*/ 1109728 w 7135775"/>
              <a:gd name="connsiteY22" fmla="*/ 138784 h 4353635"/>
              <a:gd name="connsiteX23" fmla="*/ 1136105 w 7135775"/>
              <a:gd name="connsiteY23" fmla="*/ 156369 h 4353635"/>
              <a:gd name="connsiteX24" fmla="*/ 1224028 w 7135775"/>
              <a:gd name="connsiteY24" fmla="*/ 173954 h 4353635"/>
              <a:gd name="connsiteX25" fmla="*/ 1320743 w 7135775"/>
              <a:gd name="connsiteY25" fmla="*/ 209123 h 4353635"/>
              <a:gd name="connsiteX26" fmla="*/ 1373497 w 7135775"/>
              <a:gd name="connsiteY26" fmla="*/ 226707 h 4353635"/>
              <a:gd name="connsiteX27" fmla="*/ 1443836 w 7135775"/>
              <a:gd name="connsiteY27" fmla="*/ 253084 h 4353635"/>
              <a:gd name="connsiteX28" fmla="*/ 1505382 w 7135775"/>
              <a:gd name="connsiteY28" fmla="*/ 305838 h 4353635"/>
              <a:gd name="connsiteX29" fmla="*/ 1531759 w 7135775"/>
              <a:gd name="connsiteY29" fmla="*/ 341007 h 4353635"/>
              <a:gd name="connsiteX30" fmla="*/ 1558136 w 7135775"/>
              <a:gd name="connsiteY30" fmla="*/ 428930 h 4353635"/>
              <a:gd name="connsiteX31" fmla="*/ 1566928 w 7135775"/>
              <a:gd name="connsiteY31" fmla="*/ 481684 h 4353635"/>
              <a:gd name="connsiteX32" fmla="*/ 1593305 w 7135775"/>
              <a:gd name="connsiteY32" fmla="*/ 587192 h 4353635"/>
              <a:gd name="connsiteX33" fmla="*/ 1593305 w 7135775"/>
              <a:gd name="connsiteY33" fmla="*/ 1000430 h 4353635"/>
              <a:gd name="connsiteX34" fmla="*/ 1584512 w 7135775"/>
              <a:gd name="connsiteY34" fmla="*/ 1782946 h 4353635"/>
              <a:gd name="connsiteX35" fmla="*/ 1593305 w 7135775"/>
              <a:gd name="connsiteY35" fmla="*/ 1923623 h 4353635"/>
              <a:gd name="connsiteX36" fmla="*/ 1602097 w 7135775"/>
              <a:gd name="connsiteY36" fmla="*/ 1950000 h 4353635"/>
              <a:gd name="connsiteX37" fmla="*/ 1619682 w 7135775"/>
              <a:gd name="connsiteY37" fmla="*/ 2108261 h 4353635"/>
              <a:gd name="connsiteX38" fmla="*/ 1646059 w 7135775"/>
              <a:gd name="connsiteY38" fmla="*/ 2169807 h 4353635"/>
              <a:gd name="connsiteX39" fmla="*/ 1654851 w 7135775"/>
              <a:gd name="connsiteY39" fmla="*/ 2204977 h 4353635"/>
              <a:gd name="connsiteX40" fmla="*/ 1672436 w 7135775"/>
              <a:gd name="connsiteY40" fmla="*/ 2257730 h 4353635"/>
              <a:gd name="connsiteX41" fmla="*/ 1681228 w 7135775"/>
              <a:gd name="connsiteY41" fmla="*/ 2284107 h 4353635"/>
              <a:gd name="connsiteX42" fmla="*/ 1698812 w 7135775"/>
              <a:gd name="connsiteY42" fmla="*/ 2319277 h 4353635"/>
              <a:gd name="connsiteX43" fmla="*/ 1707605 w 7135775"/>
              <a:gd name="connsiteY43" fmla="*/ 2372030 h 4353635"/>
              <a:gd name="connsiteX44" fmla="*/ 1725189 w 7135775"/>
              <a:gd name="connsiteY44" fmla="*/ 2415992 h 4353635"/>
              <a:gd name="connsiteX45" fmla="*/ 1733982 w 7135775"/>
              <a:gd name="connsiteY45" fmla="*/ 2442369 h 4353635"/>
              <a:gd name="connsiteX46" fmla="*/ 1769151 w 7135775"/>
              <a:gd name="connsiteY46" fmla="*/ 2539084 h 4353635"/>
              <a:gd name="connsiteX47" fmla="*/ 1821905 w 7135775"/>
              <a:gd name="connsiteY47" fmla="*/ 2591838 h 4353635"/>
              <a:gd name="connsiteX48" fmla="*/ 1839489 w 7135775"/>
              <a:gd name="connsiteY48" fmla="*/ 2618215 h 4353635"/>
              <a:gd name="connsiteX49" fmla="*/ 1892243 w 7135775"/>
              <a:gd name="connsiteY49" fmla="*/ 2653384 h 4353635"/>
              <a:gd name="connsiteX50" fmla="*/ 1944997 w 7135775"/>
              <a:gd name="connsiteY50" fmla="*/ 2697346 h 4353635"/>
              <a:gd name="connsiteX51" fmla="*/ 1997751 w 7135775"/>
              <a:gd name="connsiteY51" fmla="*/ 2732515 h 4353635"/>
              <a:gd name="connsiteX52" fmla="*/ 2076882 w 7135775"/>
              <a:gd name="connsiteY52" fmla="*/ 2758892 h 4353635"/>
              <a:gd name="connsiteX53" fmla="*/ 2182389 w 7135775"/>
              <a:gd name="connsiteY53" fmla="*/ 2811646 h 4353635"/>
              <a:gd name="connsiteX54" fmla="*/ 2208766 w 7135775"/>
              <a:gd name="connsiteY54" fmla="*/ 2820438 h 4353635"/>
              <a:gd name="connsiteX55" fmla="*/ 2296689 w 7135775"/>
              <a:gd name="connsiteY55" fmla="*/ 2846815 h 4353635"/>
              <a:gd name="connsiteX56" fmla="*/ 2630797 w 7135775"/>
              <a:gd name="connsiteY56" fmla="*/ 2829230 h 4353635"/>
              <a:gd name="connsiteX57" fmla="*/ 2683551 w 7135775"/>
              <a:gd name="connsiteY57" fmla="*/ 2811646 h 4353635"/>
              <a:gd name="connsiteX58" fmla="*/ 2841812 w 7135775"/>
              <a:gd name="connsiteY58" fmla="*/ 2802854 h 4353635"/>
              <a:gd name="connsiteX59" fmla="*/ 3299012 w 7135775"/>
              <a:gd name="connsiteY59" fmla="*/ 2776477 h 4353635"/>
              <a:gd name="connsiteX60" fmla="*/ 3378143 w 7135775"/>
              <a:gd name="connsiteY60" fmla="*/ 2767684 h 4353635"/>
              <a:gd name="connsiteX61" fmla="*/ 4600274 w 7135775"/>
              <a:gd name="connsiteY61" fmla="*/ 2794061 h 4353635"/>
              <a:gd name="connsiteX62" fmla="*/ 4776120 w 7135775"/>
              <a:gd name="connsiteY62" fmla="*/ 2785269 h 4353635"/>
              <a:gd name="connsiteX63" fmla="*/ 4828874 w 7135775"/>
              <a:gd name="connsiteY63" fmla="*/ 2776477 h 4353635"/>
              <a:gd name="connsiteX64" fmla="*/ 4925589 w 7135775"/>
              <a:gd name="connsiteY64" fmla="*/ 2767684 h 4353635"/>
              <a:gd name="connsiteX65" fmla="*/ 5039889 w 7135775"/>
              <a:gd name="connsiteY65" fmla="*/ 2732515 h 4353635"/>
              <a:gd name="connsiteX66" fmla="*/ 5075059 w 7135775"/>
              <a:gd name="connsiteY66" fmla="*/ 2679761 h 4353635"/>
              <a:gd name="connsiteX67" fmla="*/ 5154189 w 7135775"/>
              <a:gd name="connsiteY67" fmla="*/ 2591838 h 4353635"/>
              <a:gd name="connsiteX68" fmla="*/ 5189359 w 7135775"/>
              <a:gd name="connsiteY68" fmla="*/ 2556669 h 4353635"/>
              <a:gd name="connsiteX69" fmla="*/ 5215736 w 7135775"/>
              <a:gd name="connsiteY69" fmla="*/ 2512707 h 4353635"/>
              <a:gd name="connsiteX70" fmla="*/ 5242112 w 7135775"/>
              <a:gd name="connsiteY70" fmla="*/ 2477538 h 4353635"/>
              <a:gd name="connsiteX71" fmla="*/ 5294866 w 7135775"/>
              <a:gd name="connsiteY71" fmla="*/ 2310484 h 4353635"/>
              <a:gd name="connsiteX72" fmla="*/ 5312451 w 7135775"/>
              <a:gd name="connsiteY72" fmla="*/ 2266523 h 4353635"/>
              <a:gd name="connsiteX73" fmla="*/ 5347620 w 7135775"/>
              <a:gd name="connsiteY73" fmla="*/ 2134638 h 4353635"/>
              <a:gd name="connsiteX74" fmla="*/ 5338828 w 7135775"/>
              <a:gd name="connsiteY74" fmla="*/ 1536761 h 4353635"/>
              <a:gd name="connsiteX75" fmla="*/ 5321243 w 7135775"/>
              <a:gd name="connsiteY75" fmla="*/ 1448838 h 4353635"/>
              <a:gd name="connsiteX76" fmla="*/ 5303659 w 7135775"/>
              <a:gd name="connsiteY76" fmla="*/ 1352123 h 4353635"/>
              <a:gd name="connsiteX77" fmla="*/ 5286074 w 7135775"/>
              <a:gd name="connsiteY77" fmla="*/ 1193861 h 4353635"/>
              <a:gd name="connsiteX78" fmla="*/ 5330036 w 7135775"/>
              <a:gd name="connsiteY78" fmla="*/ 631154 h 4353635"/>
              <a:gd name="connsiteX79" fmla="*/ 5558636 w 7135775"/>
              <a:gd name="connsiteY79" fmla="*/ 173954 h 4353635"/>
              <a:gd name="connsiteX80" fmla="*/ 5998251 w 7135775"/>
              <a:gd name="connsiteY80" fmla="*/ 24484 h 4353635"/>
              <a:gd name="connsiteX81" fmla="*/ 6578544 w 7135775"/>
              <a:gd name="connsiteY81" fmla="*/ 24484 h 4353635"/>
              <a:gd name="connsiteX82" fmla="*/ 6974197 w 7135775"/>
              <a:gd name="connsiteY82" fmla="*/ 261876 h 4353635"/>
              <a:gd name="connsiteX83" fmla="*/ 7123666 w 7135775"/>
              <a:gd name="connsiteY83" fmla="*/ 763038 h 4353635"/>
              <a:gd name="connsiteX84" fmla="*/ 7062119 w 7135775"/>
              <a:gd name="connsiteY84" fmla="*/ 2864399 h 4353635"/>
              <a:gd name="connsiteX85" fmla="*/ 6552166 w 7135775"/>
              <a:gd name="connsiteY85" fmla="*/ 3655707 h 4353635"/>
              <a:gd name="connsiteX86" fmla="*/ 5505882 w 7135775"/>
              <a:gd name="connsiteY86" fmla="*/ 4060154 h 4353635"/>
              <a:gd name="connsiteX87" fmla="*/ 3369351 w 7135775"/>
              <a:gd name="connsiteY87" fmla="*/ 4016191 h 4353635"/>
              <a:gd name="connsiteX88" fmla="*/ 2630797 w 7135775"/>
              <a:gd name="connsiteY88" fmla="*/ 4332715 h 4353635"/>
              <a:gd name="connsiteX89" fmla="*/ 2437366 w 7135775"/>
              <a:gd name="connsiteY89" fmla="*/ 4306338 h 4353635"/>
              <a:gd name="connsiteX90" fmla="*/ 2305482 w 7135775"/>
              <a:gd name="connsiteY90" fmla="*/ 4288754 h 4353635"/>
              <a:gd name="connsiteX91" fmla="*/ 2147220 w 7135775"/>
              <a:gd name="connsiteY91" fmla="*/ 4271169 h 4353635"/>
              <a:gd name="connsiteX92" fmla="*/ 2006543 w 7135775"/>
              <a:gd name="connsiteY92" fmla="*/ 4253584 h 4353635"/>
              <a:gd name="connsiteX93" fmla="*/ 1927412 w 7135775"/>
              <a:gd name="connsiteY93" fmla="*/ 4244792 h 4353635"/>
              <a:gd name="connsiteX94" fmla="*/ 1874659 w 7135775"/>
              <a:gd name="connsiteY94" fmla="*/ 4236000 h 4353635"/>
              <a:gd name="connsiteX95" fmla="*/ 1751566 w 7135775"/>
              <a:gd name="connsiteY95" fmla="*/ 4218415 h 4353635"/>
              <a:gd name="connsiteX96" fmla="*/ 1698812 w 7135775"/>
              <a:gd name="connsiteY96" fmla="*/ 4209623 h 4353635"/>
              <a:gd name="connsiteX97" fmla="*/ 1654851 w 7135775"/>
              <a:gd name="connsiteY97" fmla="*/ 4200830 h 4353635"/>
              <a:gd name="connsiteX98" fmla="*/ 1549343 w 7135775"/>
              <a:gd name="connsiteY98" fmla="*/ 4183246 h 4353635"/>
              <a:gd name="connsiteX99" fmla="*/ 1399874 w 7135775"/>
              <a:gd name="connsiteY99" fmla="*/ 4148077 h 4353635"/>
              <a:gd name="connsiteX100" fmla="*/ 1294366 w 7135775"/>
              <a:gd name="connsiteY100" fmla="*/ 4121700 h 4353635"/>
              <a:gd name="connsiteX101" fmla="*/ 1153689 w 7135775"/>
              <a:gd name="connsiteY101" fmla="*/ 4086530 h 4353635"/>
              <a:gd name="connsiteX102" fmla="*/ 986636 w 7135775"/>
              <a:gd name="connsiteY102" fmla="*/ 4068946 h 4353635"/>
              <a:gd name="connsiteX103" fmla="*/ 828374 w 7135775"/>
              <a:gd name="connsiteY103" fmla="*/ 4007400 h 4353635"/>
              <a:gd name="connsiteX104" fmla="*/ 749243 w 7135775"/>
              <a:gd name="connsiteY104" fmla="*/ 3981023 h 4353635"/>
              <a:gd name="connsiteX105" fmla="*/ 678905 w 7135775"/>
              <a:gd name="connsiteY105" fmla="*/ 3954646 h 4353635"/>
              <a:gd name="connsiteX106" fmla="*/ 626151 w 7135775"/>
              <a:gd name="connsiteY106" fmla="*/ 3937061 h 4353635"/>
              <a:gd name="connsiteX107" fmla="*/ 573397 w 7135775"/>
              <a:gd name="connsiteY107" fmla="*/ 3910684 h 4353635"/>
              <a:gd name="connsiteX108" fmla="*/ 529436 w 7135775"/>
              <a:gd name="connsiteY108" fmla="*/ 3893100 h 4353635"/>
              <a:gd name="connsiteX109" fmla="*/ 362382 w 7135775"/>
              <a:gd name="connsiteY109" fmla="*/ 3761215 h 4353635"/>
              <a:gd name="connsiteX110" fmla="*/ 160158 w 7135775"/>
              <a:gd name="connsiteY110" fmla="*/ 3304015 h 4353635"/>
              <a:gd name="connsiteX111" fmla="*/ 1897 w 7135775"/>
              <a:gd name="connsiteY111" fmla="*/ 2635799 h 4353635"/>
              <a:gd name="connsiteX0" fmla="*/ 1897 w 7135775"/>
              <a:gd name="connsiteY0" fmla="*/ 2635799 h 4346670"/>
              <a:gd name="connsiteX1" fmla="*/ 72236 w 7135775"/>
              <a:gd name="connsiteY1" fmla="*/ 1475215 h 4346670"/>
              <a:gd name="connsiteX2" fmla="*/ 63443 w 7135775"/>
              <a:gd name="connsiteY2" fmla="*/ 1378500 h 4346670"/>
              <a:gd name="connsiteX3" fmla="*/ 72236 w 7135775"/>
              <a:gd name="connsiteY3" fmla="*/ 1053184 h 4346670"/>
              <a:gd name="connsiteX4" fmla="*/ 81028 w 7135775"/>
              <a:gd name="connsiteY4" fmla="*/ 956469 h 4346670"/>
              <a:gd name="connsiteX5" fmla="*/ 98612 w 7135775"/>
              <a:gd name="connsiteY5" fmla="*/ 903715 h 4346670"/>
              <a:gd name="connsiteX6" fmla="*/ 142574 w 7135775"/>
              <a:gd name="connsiteY6" fmla="*/ 807000 h 4346670"/>
              <a:gd name="connsiteX7" fmla="*/ 177743 w 7135775"/>
              <a:gd name="connsiteY7" fmla="*/ 719077 h 4346670"/>
              <a:gd name="connsiteX8" fmla="*/ 204120 w 7135775"/>
              <a:gd name="connsiteY8" fmla="*/ 666323 h 4346670"/>
              <a:gd name="connsiteX9" fmla="*/ 221705 w 7135775"/>
              <a:gd name="connsiteY9" fmla="*/ 613569 h 4346670"/>
              <a:gd name="connsiteX10" fmla="*/ 327212 w 7135775"/>
              <a:gd name="connsiteY10" fmla="*/ 428930 h 4346670"/>
              <a:gd name="connsiteX11" fmla="*/ 397551 w 7135775"/>
              <a:gd name="connsiteY11" fmla="*/ 349800 h 4346670"/>
              <a:gd name="connsiteX12" fmla="*/ 450305 w 7135775"/>
              <a:gd name="connsiteY12" fmla="*/ 305838 h 4346670"/>
              <a:gd name="connsiteX13" fmla="*/ 529436 w 7135775"/>
              <a:gd name="connsiteY13" fmla="*/ 244292 h 4346670"/>
              <a:gd name="connsiteX14" fmla="*/ 564605 w 7135775"/>
              <a:gd name="connsiteY14" fmla="*/ 235500 h 4346670"/>
              <a:gd name="connsiteX15" fmla="*/ 626151 w 7135775"/>
              <a:gd name="connsiteY15" fmla="*/ 209123 h 4346670"/>
              <a:gd name="connsiteX16" fmla="*/ 670112 w 7135775"/>
              <a:gd name="connsiteY16" fmla="*/ 191538 h 4346670"/>
              <a:gd name="connsiteX17" fmla="*/ 722866 w 7135775"/>
              <a:gd name="connsiteY17" fmla="*/ 182746 h 4346670"/>
              <a:gd name="connsiteX18" fmla="*/ 775620 w 7135775"/>
              <a:gd name="connsiteY18" fmla="*/ 165161 h 4346670"/>
              <a:gd name="connsiteX19" fmla="*/ 854751 w 7135775"/>
              <a:gd name="connsiteY19" fmla="*/ 147577 h 4346670"/>
              <a:gd name="connsiteX20" fmla="*/ 942674 w 7135775"/>
              <a:gd name="connsiteY20" fmla="*/ 129992 h 4346670"/>
              <a:gd name="connsiteX21" fmla="*/ 1013012 w 7135775"/>
              <a:gd name="connsiteY21" fmla="*/ 112407 h 4346670"/>
              <a:gd name="connsiteX22" fmla="*/ 1109728 w 7135775"/>
              <a:gd name="connsiteY22" fmla="*/ 138784 h 4346670"/>
              <a:gd name="connsiteX23" fmla="*/ 1136105 w 7135775"/>
              <a:gd name="connsiteY23" fmla="*/ 156369 h 4346670"/>
              <a:gd name="connsiteX24" fmla="*/ 1224028 w 7135775"/>
              <a:gd name="connsiteY24" fmla="*/ 173954 h 4346670"/>
              <a:gd name="connsiteX25" fmla="*/ 1320743 w 7135775"/>
              <a:gd name="connsiteY25" fmla="*/ 209123 h 4346670"/>
              <a:gd name="connsiteX26" fmla="*/ 1373497 w 7135775"/>
              <a:gd name="connsiteY26" fmla="*/ 226707 h 4346670"/>
              <a:gd name="connsiteX27" fmla="*/ 1443836 w 7135775"/>
              <a:gd name="connsiteY27" fmla="*/ 253084 h 4346670"/>
              <a:gd name="connsiteX28" fmla="*/ 1505382 w 7135775"/>
              <a:gd name="connsiteY28" fmla="*/ 305838 h 4346670"/>
              <a:gd name="connsiteX29" fmla="*/ 1531759 w 7135775"/>
              <a:gd name="connsiteY29" fmla="*/ 341007 h 4346670"/>
              <a:gd name="connsiteX30" fmla="*/ 1558136 w 7135775"/>
              <a:gd name="connsiteY30" fmla="*/ 428930 h 4346670"/>
              <a:gd name="connsiteX31" fmla="*/ 1566928 w 7135775"/>
              <a:gd name="connsiteY31" fmla="*/ 481684 h 4346670"/>
              <a:gd name="connsiteX32" fmla="*/ 1593305 w 7135775"/>
              <a:gd name="connsiteY32" fmla="*/ 587192 h 4346670"/>
              <a:gd name="connsiteX33" fmla="*/ 1593305 w 7135775"/>
              <a:gd name="connsiteY33" fmla="*/ 1000430 h 4346670"/>
              <a:gd name="connsiteX34" fmla="*/ 1584512 w 7135775"/>
              <a:gd name="connsiteY34" fmla="*/ 1782946 h 4346670"/>
              <a:gd name="connsiteX35" fmla="*/ 1593305 w 7135775"/>
              <a:gd name="connsiteY35" fmla="*/ 1923623 h 4346670"/>
              <a:gd name="connsiteX36" fmla="*/ 1602097 w 7135775"/>
              <a:gd name="connsiteY36" fmla="*/ 1950000 h 4346670"/>
              <a:gd name="connsiteX37" fmla="*/ 1619682 w 7135775"/>
              <a:gd name="connsiteY37" fmla="*/ 2108261 h 4346670"/>
              <a:gd name="connsiteX38" fmla="*/ 1646059 w 7135775"/>
              <a:gd name="connsiteY38" fmla="*/ 2169807 h 4346670"/>
              <a:gd name="connsiteX39" fmla="*/ 1654851 w 7135775"/>
              <a:gd name="connsiteY39" fmla="*/ 2204977 h 4346670"/>
              <a:gd name="connsiteX40" fmla="*/ 1672436 w 7135775"/>
              <a:gd name="connsiteY40" fmla="*/ 2257730 h 4346670"/>
              <a:gd name="connsiteX41" fmla="*/ 1681228 w 7135775"/>
              <a:gd name="connsiteY41" fmla="*/ 2284107 h 4346670"/>
              <a:gd name="connsiteX42" fmla="*/ 1698812 w 7135775"/>
              <a:gd name="connsiteY42" fmla="*/ 2319277 h 4346670"/>
              <a:gd name="connsiteX43" fmla="*/ 1707605 w 7135775"/>
              <a:gd name="connsiteY43" fmla="*/ 2372030 h 4346670"/>
              <a:gd name="connsiteX44" fmla="*/ 1725189 w 7135775"/>
              <a:gd name="connsiteY44" fmla="*/ 2415992 h 4346670"/>
              <a:gd name="connsiteX45" fmla="*/ 1733982 w 7135775"/>
              <a:gd name="connsiteY45" fmla="*/ 2442369 h 4346670"/>
              <a:gd name="connsiteX46" fmla="*/ 1769151 w 7135775"/>
              <a:gd name="connsiteY46" fmla="*/ 2539084 h 4346670"/>
              <a:gd name="connsiteX47" fmla="*/ 1821905 w 7135775"/>
              <a:gd name="connsiteY47" fmla="*/ 2591838 h 4346670"/>
              <a:gd name="connsiteX48" fmla="*/ 1839489 w 7135775"/>
              <a:gd name="connsiteY48" fmla="*/ 2618215 h 4346670"/>
              <a:gd name="connsiteX49" fmla="*/ 1892243 w 7135775"/>
              <a:gd name="connsiteY49" fmla="*/ 2653384 h 4346670"/>
              <a:gd name="connsiteX50" fmla="*/ 1944997 w 7135775"/>
              <a:gd name="connsiteY50" fmla="*/ 2697346 h 4346670"/>
              <a:gd name="connsiteX51" fmla="*/ 1997751 w 7135775"/>
              <a:gd name="connsiteY51" fmla="*/ 2732515 h 4346670"/>
              <a:gd name="connsiteX52" fmla="*/ 2076882 w 7135775"/>
              <a:gd name="connsiteY52" fmla="*/ 2758892 h 4346670"/>
              <a:gd name="connsiteX53" fmla="*/ 2182389 w 7135775"/>
              <a:gd name="connsiteY53" fmla="*/ 2811646 h 4346670"/>
              <a:gd name="connsiteX54" fmla="*/ 2208766 w 7135775"/>
              <a:gd name="connsiteY54" fmla="*/ 2820438 h 4346670"/>
              <a:gd name="connsiteX55" fmla="*/ 2296689 w 7135775"/>
              <a:gd name="connsiteY55" fmla="*/ 2846815 h 4346670"/>
              <a:gd name="connsiteX56" fmla="*/ 2630797 w 7135775"/>
              <a:gd name="connsiteY56" fmla="*/ 2829230 h 4346670"/>
              <a:gd name="connsiteX57" fmla="*/ 2683551 w 7135775"/>
              <a:gd name="connsiteY57" fmla="*/ 2811646 h 4346670"/>
              <a:gd name="connsiteX58" fmla="*/ 2841812 w 7135775"/>
              <a:gd name="connsiteY58" fmla="*/ 2802854 h 4346670"/>
              <a:gd name="connsiteX59" fmla="*/ 3299012 w 7135775"/>
              <a:gd name="connsiteY59" fmla="*/ 2776477 h 4346670"/>
              <a:gd name="connsiteX60" fmla="*/ 3378143 w 7135775"/>
              <a:gd name="connsiteY60" fmla="*/ 2767684 h 4346670"/>
              <a:gd name="connsiteX61" fmla="*/ 4600274 w 7135775"/>
              <a:gd name="connsiteY61" fmla="*/ 2794061 h 4346670"/>
              <a:gd name="connsiteX62" fmla="*/ 4776120 w 7135775"/>
              <a:gd name="connsiteY62" fmla="*/ 2785269 h 4346670"/>
              <a:gd name="connsiteX63" fmla="*/ 4828874 w 7135775"/>
              <a:gd name="connsiteY63" fmla="*/ 2776477 h 4346670"/>
              <a:gd name="connsiteX64" fmla="*/ 4925589 w 7135775"/>
              <a:gd name="connsiteY64" fmla="*/ 2767684 h 4346670"/>
              <a:gd name="connsiteX65" fmla="*/ 5039889 w 7135775"/>
              <a:gd name="connsiteY65" fmla="*/ 2732515 h 4346670"/>
              <a:gd name="connsiteX66" fmla="*/ 5075059 w 7135775"/>
              <a:gd name="connsiteY66" fmla="*/ 2679761 h 4346670"/>
              <a:gd name="connsiteX67" fmla="*/ 5154189 w 7135775"/>
              <a:gd name="connsiteY67" fmla="*/ 2591838 h 4346670"/>
              <a:gd name="connsiteX68" fmla="*/ 5189359 w 7135775"/>
              <a:gd name="connsiteY68" fmla="*/ 2556669 h 4346670"/>
              <a:gd name="connsiteX69" fmla="*/ 5215736 w 7135775"/>
              <a:gd name="connsiteY69" fmla="*/ 2512707 h 4346670"/>
              <a:gd name="connsiteX70" fmla="*/ 5242112 w 7135775"/>
              <a:gd name="connsiteY70" fmla="*/ 2477538 h 4346670"/>
              <a:gd name="connsiteX71" fmla="*/ 5294866 w 7135775"/>
              <a:gd name="connsiteY71" fmla="*/ 2310484 h 4346670"/>
              <a:gd name="connsiteX72" fmla="*/ 5312451 w 7135775"/>
              <a:gd name="connsiteY72" fmla="*/ 2266523 h 4346670"/>
              <a:gd name="connsiteX73" fmla="*/ 5347620 w 7135775"/>
              <a:gd name="connsiteY73" fmla="*/ 2134638 h 4346670"/>
              <a:gd name="connsiteX74" fmla="*/ 5338828 w 7135775"/>
              <a:gd name="connsiteY74" fmla="*/ 1536761 h 4346670"/>
              <a:gd name="connsiteX75" fmla="*/ 5321243 w 7135775"/>
              <a:gd name="connsiteY75" fmla="*/ 1448838 h 4346670"/>
              <a:gd name="connsiteX76" fmla="*/ 5303659 w 7135775"/>
              <a:gd name="connsiteY76" fmla="*/ 1352123 h 4346670"/>
              <a:gd name="connsiteX77" fmla="*/ 5286074 w 7135775"/>
              <a:gd name="connsiteY77" fmla="*/ 1193861 h 4346670"/>
              <a:gd name="connsiteX78" fmla="*/ 5330036 w 7135775"/>
              <a:gd name="connsiteY78" fmla="*/ 631154 h 4346670"/>
              <a:gd name="connsiteX79" fmla="*/ 5558636 w 7135775"/>
              <a:gd name="connsiteY79" fmla="*/ 173954 h 4346670"/>
              <a:gd name="connsiteX80" fmla="*/ 5998251 w 7135775"/>
              <a:gd name="connsiteY80" fmla="*/ 24484 h 4346670"/>
              <a:gd name="connsiteX81" fmla="*/ 6578544 w 7135775"/>
              <a:gd name="connsiteY81" fmla="*/ 24484 h 4346670"/>
              <a:gd name="connsiteX82" fmla="*/ 6974197 w 7135775"/>
              <a:gd name="connsiteY82" fmla="*/ 261876 h 4346670"/>
              <a:gd name="connsiteX83" fmla="*/ 7123666 w 7135775"/>
              <a:gd name="connsiteY83" fmla="*/ 763038 h 4346670"/>
              <a:gd name="connsiteX84" fmla="*/ 7062119 w 7135775"/>
              <a:gd name="connsiteY84" fmla="*/ 2864399 h 4346670"/>
              <a:gd name="connsiteX85" fmla="*/ 6552166 w 7135775"/>
              <a:gd name="connsiteY85" fmla="*/ 3655707 h 4346670"/>
              <a:gd name="connsiteX86" fmla="*/ 5505882 w 7135775"/>
              <a:gd name="connsiteY86" fmla="*/ 4060154 h 4346670"/>
              <a:gd name="connsiteX87" fmla="*/ 3369351 w 7135775"/>
              <a:gd name="connsiteY87" fmla="*/ 4016191 h 4346670"/>
              <a:gd name="connsiteX88" fmla="*/ 2630797 w 7135775"/>
              <a:gd name="connsiteY88" fmla="*/ 4332715 h 4346670"/>
              <a:gd name="connsiteX89" fmla="*/ 2305482 w 7135775"/>
              <a:gd name="connsiteY89" fmla="*/ 4288754 h 4346670"/>
              <a:gd name="connsiteX90" fmla="*/ 2147220 w 7135775"/>
              <a:gd name="connsiteY90" fmla="*/ 4271169 h 4346670"/>
              <a:gd name="connsiteX91" fmla="*/ 2006543 w 7135775"/>
              <a:gd name="connsiteY91" fmla="*/ 4253584 h 4346670"/>
              <a:gd name="connsiteX92" fmla="*/ 1927412 w 7135775"/>
              <a:gd name="connsiteY92" fmla="*/ 4244792 h 4346670"/>
              <a:gd name="connsiteX93" fmla="*/ 1874659 w 7135775"/>
              <a:gd name="connsiteY93" fmla="*/ 4236000 h 4346670"/>
              <a:gd name="connsiteX94" fmla="*/ 1751566 w 7135775"/>
              <a:gd name="connsiteY94" fmla="*/ 4218415 h 4346670"/>
              <a:gd name="connsiteX95" fmla="*/ 1698812 w 7135775"/>
              <a:gd name="connsiteY95" fmla="*/ 4209623 h 4346670"/>
              <a:gd name="connsiteX96" fmla="*/ 1654851 w 7135775"/>
              <a:gd name="connsiteY96" fmla="*/ 4200830 h 4346670"/>
              <a:gd name="connsiteX97" fmla="*/ 1549343 w 7135775"/>
              <a:gd name="connsiteY97" fmla="*/ 4183246 h 4346670"/>
              <a:gd name="connsiteX98" fmla="*/ 1399874 w 7135775"/>
              <a:gd name="connsiteY98" fmla="*/ 4148077 h 4346670"/>
              <a:gd name="connsiteX99" fmla="*/ 1294366 w 7135775"/>
              <a:gd name="connsiteY99" fmla="*/ 4121700 h 4346670"/>
              <a:gd name="connsiteX100" fmla="*/ 1153689 w 7135775"/>
              <a:gd name="connsiteY100" fmla="*/ 4086530 h 4346670"/>
              <a:gd name="connsiteX101" fmla="*/ 986636 w 7135775"/>
              <a:gd name="connsiteY101" fmla="*/ 4068946 h 4346670"/>
              <a:gd name="connsiteX102" fmla="*/ 828374 w 7135775"/>
              <a:gd name="connsiteY102" fmla="*/ 4007400 h 4346670"/>
              <a:gd name="connsiteX103" fmla="*/ 749243 w 7135775"/>
              <a:gd name="connsiteY103" fmla="*/ 3981023 h 4346670"/>
              <a:gd name="connsiteX104" fmla="*/ 678905 w 7135775"/>
              <a:gd name="connsiteY104" fmla="*/ 3954646 h 4346670"/>
              <a:gd name="connsiteX105" fmla="*/ 626151 w 7135775"/>
              <a:gd name="connsiteY105" fmla="*/ 3937061 h 4346670"/>
              <a:gd name="connsiteX106" fmla="*/ 573397 w 7135775"/>
              <a:gd name="connsiteY106" fmla="*/ 3910684 h 4346670"/>
              <a:gd name="connsiteX107" fmla="*/ 529436 w 7135775"/>
              <a:gd name="connsiteY107" fmla="*/ 3893100 h 4346670"/>
              <a:gd name="connsiteX108" fmla="*/ 362382 w 7135775"/>
              <a:gd name="connsiteY108" fmla="*/ 3761215 h 4346670"/>
              <a:gd name="connsiteX109" fmla="*/ 160158 w 7135775"/>
              <a:gd name="connsiteY109" fmla="*/ 3304015 h 4346670"/>
              <a:gd name="connsiteX110" fmla="*/ 1897 w 7135775"/>
              <a:gd name="connsiteY110" fmla="*/ 2635799 h 4346670"/>
              <a:gd name="connsiteX0" fmla="*/ 1897 w 7135775"/>
              <a:gd name="connsiteY0" fmla="*/ 2635799 h 4304889"/>
              <a:gd name="connsiteX1" fmla="*/ 72236 w 7135775"/>
              <a:gd name="connsiteY1" fmla="*/ 1475215 h 4304889"/>
              <a:gd name="connsiteX2" fmla="*/ 63443 w 7135775"/>
              <a:gd name="connsiteY2" fmla="*/ 1378500 h 4304889"/>
              <a:gd name="connsiteX3" fmla="*/ 72236 w 7135775"/>
              <a:gd name="connsiteY3" fmla="*/ 1053184 h 4304889"/>
              <a:gd name="connsiteX4" fmla="*/ 81028 w 7135775"/>
              <a:gd name="connsiteY4" fmla="*/ 956469 h 4304889"/>
              <a:gd name="connsiteX5" fmla="*/ 98612 w 7135775"/>
              <a:gd name="connsiteY5" fmla="*/ 903715 h 4304889"/>
              <a:gd name="connsiteX6" fmla="*/ 142574 w 7135775"/>
              <a:gd name="connsiteY6" fmla="*/ 807000 h 4304889"/>
              <a:gd name="connsiteX7" fmla="*/ 177743 w 7135775"/>
              <a:gd name="connsiteY7" fmla="*/ 719077 h 4304889"/>
              <a:gd name="connsiteX8" fmla="*/ 204120 w 7135775"/>
              <a:gd name="connsiteY8" fmla="*/ 666323 h 4304889"/>
              <a:gd name="connsiteX9" fmla="*/ 221705 w 7135775"/>
              <a:gd name="connsiteY9" fmla="*/ 613569 h 4304889"/>
              <a:gd name="connsiteX10" fmla="*/ 327212 w 7135775"/>
              <a:gd name="connsiteY10" fmla="*/ 428930 h 4304889"/>
              <a:gd name="connsiteX11" fmla="*/ 397551 w 7135775"/>
              <a:gd name="connsiteY11" fmla="*/ 349800 h 4304889"/>
              <a:gd name="connsiteX12" fmla="*/ 450305 w 7135775"/>
              <a:gd name="connsiteY12" fmla="*/ 305838 h 4304889"/>
              <a:gd name="connsiteX13" fmla="*/ 529436 w 7135775"/>
              <a:gd name="connsiteY13" fmla="*/ 244292 h 4304889"/>
              <a:gd name="connsiteX14" fmla="*/ 564605 w 7135775"/>
              <a:gd name="connsiteY14" fmla="*/ 235500 h 4304889"/>
              <a:gd name="connsiteX15" fmla="*/ 626151 w 7135775"/>
              <a:gd name="connsiteY15" fmla="*/ 209123 h 4304889"/>
              <a:gd name="connsiteX16" fmla="*/ 670112 w 7135775"/>
              <a:gd name="connsiteY16" fmla="*/ 191538 h 4304889"/>
              <a:gd name="connsiteX17" fmla="*/ 722866 w 7135775"/>
              <a:gd name="connsiteY17" fmla="*/ 182746 h 4304889"/>
              <a:gd name="connsiteX18" fmla="*/ 775620 w 7135775"/>
              <a:gd name="connsiteY18" fmla="*/ 165161 h 4304889"/>
              <a:gd name="connsiteX19" fmla="*/ 854751 w 7135775"/>
              <a:gd name="connsiteY19" fmla="*/ 147577 h 4304889"/>
              <a:gd name="connsiteX20" fmla="*/ 942674 w 7135775"/>
              <a:gd name="connsiteY20" fmla="*/ 129992 h 4304889"/>
              <a:gd name="connsiteX21" fmla="*/ 1013012 w 7135775"/>
              <a:gd name="connsiteY21" fmla="*/ 112407 h 4304889"/>
              <a:gd name="connsiteX22" fmla="*/ 1109728 w 7135775"/>
              <a:gd name="connsiteY22" fmla="*/ 138784 h 4304889"/>
              <a:gd name="connsiteX23" fmla="*/ 1136105 w 7135775"/>
              <a:gd name="connsiteY23" fmla="*/ 156369 h 4304889"/>
              <a:gd name="connsiteX24" fmla="*/ 1224028 w 7135775"/>
              <a:gd name="connsiteY24" fmla="*/ 173954 h 4304889"/>
              <a:gd name="connsiteX25" fmla="*/ 1320743 w 7135775"/>
              <a:gd name="connsiteY25" fmla="*/ 209123 h 4304889"/>
              <a:gd name="connsiteX26" fmla="*/ 1373497 w 7135775"/>
              <a:gd name="connsiteY26" fmla="*/ 226707 h 4304889"/>
              <a:gd name="connsiteX27" fmla="*/ 1443836 w 7135775"/>
              <a:gd name="connsiteY27" fmla="*/ 253084 h 4304889"/>
              <a:gd name="connsiteX28" fmla="*/ 1505382 w 7135775"/>
              <a:gd name="connsiteY28" fmla="*/ 305838 h 4304889"/>
              <a:gd name="connsiteX29" fmla="*/ 1531759 w 7135775"/>
              <a:gd name="connsiteY29" fmla="*/ 341007 h 4304889"/>
              <a:gd name="connsiteX30" fmla="*/ 1558136 w 7135775"/>
              <a:gd name="connsiteY30" fmla="*/ 428930 h 4304889"/>
              <a:gd name="connsiteX31" fmla="*/ 1566928 w 7135775"/>
              <a:gd name="connsiteY31" fmla="*/ 481684 h 4304889"/>
              <a:gd name="connsiteX32" fmla="*/ 1593305 w 7135775"/>
              <a:gd name="connsiteY32" fmla="*/ 587192 h 4304889"/>
              <a:gd name="connsiteX33" fmla="*/ 1593305 w 7135775"/>
              <a:gd name="connsiteY33" fmla="*/ 1000430 h 4304889"/>
              <a:gd name="connsiteX34" fmla="*/ 1584512 w 7135775"/>
              <a:gd name="connsiteY34" fmla="*/ 1782946 h 4304889"/>
              <a:gd name="connsiteX35" fmla="*/ 1593305 w 7135775"/>
              <a:gd name="connsiteY35" fmla="*/ 1923623 h 4304889"/>
              <a:gd name="connsiteX36" fmla="*/ 1602097 w 7135775"/>
              <a:gd name="connsiteY36" fmla="*/ 1950000 h 4304889"/>
              <a:gd name="connsiteX37" fmla="*/ 1619682 w 7135775"/>
              <a:gd name="connsiteY37" fmla="*/ 2108261 h 4304889"/>
              <a:gd name="connsiteX38" fmla="*/ 1646059 w 7135775"/>
              <a:gd name="connsiteY38" fmla="*/ 2169807 h 4304889"/>
              <a:gd name="connsiteX39" fmla="*/ 1654851 w 7135775"/>
              <a:gd name="connsiteY39" fmla="*/ 2204977 h 4304889"/>
              <a:gd name="connsiteX40" fmla="*/ 1672436 w 7135775"/>
              <a:gd name="connsiteY40" fmla="*/ 2257730 h 4304889"/>
              <a:gd name="connsiteX41" fmla="*/ 1681228 w 7135775"/>
              <a:gd name="connsiteY41" fmla="*/ 2284107 h 4304889"/>
              <a:gd name="connsiteX42" fmla="*/ 1698812 w 7135775"/>
              <a:gd name="connsiteY42" fmla="*/ 2319277 h 4304889"/>
              <a:gd name="connsiteX43" fmla="*/ 1707605 w 7135775"/>
              <a:gd name="connsiteY43" fmla="*/ 2372030 h 4304889"/>
              <a:gd name="connsiteX44" fmla="*/ 1725189 w 7135775"/>
              <a:gd name="connsiteY44" fmla="*/ 2415992 h 4304889"/>
              <a:gd name="connsiteX45" fmla="*/ 1733982 w 7135775"/>
              <a:gd name="connsiteY45" fmla="*/ 2442369 h 4304889"/>
              <a:gd name="connsiteX46" fmla="*/ 1769151 w 7135775"/>
              <a:gd name="connsiteY46" fmla="*/ 2539084 h 4304889"/>
              <a:gd name="connsiteX47" fmla="*/ 1821905 w 7135775"/>
              <a:gd name="connsiteY47" fmla="*/ 2591838 h 4304889"/>
              <a:gd name="connsiteX48" fmla="*/ 1839489 w 7135775"/>
              <a:gd name="connsiteY48" fmla="*/ 2618215 h 4304889"/>
              <a:gd name="connsiteX49" fmla="*/ 1892243 w 7135775"/>
              <a:gd name="connsiteY49" fmla="*/ 2653384 h 4304889"/>
              <a:gd name="connsiteX50" fmla="*/ 1944997 w 7135775"/>
              <a:gd name="connsiteY50" fmla="*/ 2697346 h 4304889"/>
              <a:gd name="connsiteX51" fmla="*/ 1997751 w 7135775"/>
              <a:gd name="connsiteY51" fmla="*/ 2732515 h 4304889"/>
              <a:gd name="connsiteX52" fmla="*/ 2076882 w 7135775"/>
              <a:gd name="connsiteY52" fmla="*/ 2758892 h 4304889"/>
              <a:gd name="connsiteX53" fmla="*/ 2182389 w 7135775"/>
              <a:gd name="connsiteY53" fmla="*/ 2811646 h 4304889"/>
              <a:gd name="connsiteX54" fmla="*/ 2208766 w 7135775"/>
              <a:gd name="connsiteY54" fmla="*/ 2820438 h 4304889"/>
              <a:gd name="connsiteX55" fmla="*/ 2296689 w 7135775"/>
              <a:gd name="connsiteY55" fmla="*/ 2846815 h 4304889"/>
              <a:gd name="connsiteX56" fmla="*/ 2630797 w 7135775"/>
              <a:gd name="connsiteY56" fmla="*/ 2829230 h 4304889"/>
              <a:gd name="connsiteX57" fmla="*/ 2683551 w 7135775"/>
              <a:gd name="connsiteY57" fmla="*/ 2811646 h 4304889"/>
              <a:gd name="connsiteX58" fmla="*/ 2841812 w 7135775"/>
              <a:gd name="connsiteY58" fmla="*/ 2802854 h 4304889"/>
              <a:gd name="connsiteX59" fmla="*/ 3299012 w 7135775"/>
              <a:gd name="connsiteY59" fmla="*/ 2776477 h 4304889"/>
              <a:gd name="connsiteX60" fmla="*/ 3378143 w 7135775"/>
              <a:gd name="connsiteY60" fmla="*/ 2767684 h 4304889"/>
              <a:gd name="connsiteX61" fmla="*/ 4600274 w 7135775"/>
              <a:gd name="connsiteY61" fmla="*/ 2794061 h 4304889"/>
              <a:gd name="connsiteX62" fmla="*/ 4776120 w 7135775"/>
              <a:gd name="connsiteY62" fmla="*/ 2785269 h 4304889"/>
              <a:gd name="connsiteX63" fmla="*/ 4828874 w 7135775"/>
              <a:gd name="connsiteY63" fmla="*/ 2776477 h 4304889"/>
              <a:gd name="connsiteX64" fmla="*/ 4925589 w 7135775"/>
              <a:gd name="connsiteY64" fmla="*/ 2767684 h 4304889"/>
              <a:gd name="connsiteX65" fmla="*/ 5039889 w 7135775"/>
              <a:gd name="connsiteY65" fmla="*/ 2732515 h 4304889"/>
              <a:gd name="connsiteX66" fmla="*/ 5075059 w 7135775"/>
              <a:gd name="connsiteY66" fmla="*/ 2679761 h 4304889"/>
              <a:gd name="connsiteX67" fmla="*/ 5154189 w 7135775"/>
              <a:gd name="connsiteY67" fmla="*/ 2591838 h 4304889"/>
              <a:gd name="connsiteX68" fmla="*/ 5189359 w 7135775"/>
              <a:gd name="connsiteY68" fmla="*/ 2556669 h 4304889"/>
              <a:gd name="connsiteX69" fmla="*/ 5215736 w 7135775"/>
              <a:gd name="connsiteY69" fmla="*/ 2512707 h 4304889"/>
              <a:gd name="connsiteX70" fmla="*/ 5242112 w 7135775"/>
              <a:gd name="connsiteY70" fmla="*/ 2477538 h 4304889"/>
              <a:gd name="connsiteX71" fmla="*/ 5294866 w 7135775"/>
              <a:gd name="connsiteY71" fmla="*/ 2310484 h 4304889"/>
              <a:gd name="connsiteX72" fmla="*/ 5312451 w 7135775"/>
              <a:gd name="connsiteY72" fmla="*/ 2266523 h 4304889"/>
              <a:gd name="connsiteX73" fmla="*/ 5347620 w 7135775"/>
              <a:gd name="connsiteY73" fmla="*/ 2134638 h 4304889"/>
              <a:gd name="connsiteX74" fmla="*/ 5338828 w 7135775"/>
              <a:gd name="connsiteY74" fmla="*/ 1536761 h 4304889"/>
              <a:gd name="connsiteX75" fmla="*/ 5321243 w 7135775"/>
              <a:gd name="connsiteY75" fmla="*/ 1448838 h 4304889"/>
              <a:gd name="connsiteX76" fmla="*/ 5303659 w 7135775"/>
              <a:gd name="connsiteY76" fmla="*/ 1352123 h 4304889"/>
              <a:gd name="connsiteX77" fmla="*/ 5286074 w 7135775"/>
              <a:gd name="connsiteY77" fmla="*/ 1193861 h 4304889"/>
              <a:gd name="connsiteX78" fmla="*/ 5330036 w 7135775"/>
              <a:gd name="connsiteY78" fmla="*/ 631154 h 4304889"/>
              <a:gd name="connsiteX79" fmla="*/ 5558636 w 7135775"/>
              <a:gd name="connsiteY79" fmla="*/ 173954 h 4304889"/>
              <a:gd name="connsiteX80" fmla="*/ 5998251 w 7135775"/>
              <a:gd name="connsiteY80" fmla="*/ 24484 h 4304889"/>
              <a:gd name="connsiteX81" fmla="*/ 6578544 w 7135775"/>
              <a:gd name="connsiteY81" fmla="*/ 24484 h 4304889"/>
              <a:gd name="connsiteX82" fmla="*/ 6974197 w 7135775"/>
              <a:gd name="connsiteY82" fmla="*/ 261876 h 4304889"/>
              <a:gd name="connsiteX83" fmla="*/ 7123666 w 7135775"/>
              <a:gd name="connsiteY83" fmla="*/ 763038 h 4304889"/>
              <a:gd name="connsiteX84" fmla="*/ 7062119 w 7135775"/>
              <a:gd name="connsiteY84" fmla="*/ 2864399 h 4304889"/>
              <a:gd name="connsiteX85" fmla="*/ 6552166 w 7135775"/>
              <a:gd name="connsiteY85" fmla="*/ 3655707 h 4304889"/>
              <a:gd name="connsiteX86" fmla="*/ 5505882 w 7135775"/>
              <a:gd name="connsiteY86" fmla="*/ 4060154 h 4304889"/>
              <a:gd name="connsiteX87" fmla="*/ 3369351 w 7135775"/>
              <a:gd name="connsiteY87" fmla="*/ 4016191 h 4304889"/>
              <a:gd name="connsiteX88" fmla="*/ 2305482 w 7135775"/>
              <a:gd name="connsiteY88" fmla="*/ 4288754 h 4304889"/>
              <a:gd name="connsiteX89" fmla="*/ 2147220 w 7135775"/>
              <a:gd name="connsiteY89" fmla="*/ 4271169 h 4304889"/>
              <a:gd name="connsiteX90" fmla="*/ 2006543 w 7135775"/>
              <a:gd name="connsiteY90" fmla="*/ 4253584 h 4304889"/>
              <a:gd name="connsiteX91" fmla="*/ 1927412 w 7135775"/>
              <a:gd name="connsiteY91" fmla="*/ 4244792 h 4304889"/>
              <a:gd name="connsiteX92" fmla="*/ 1874659 w 7135775"/>
              <a:gd name="connsiteY92" fmla="*/ 4236000 h 4304889"/>
              <a:gd name="connsiteX93" fmla="*/ 1751566 w 7135775"/>
              <a:gd name="connsiteY93" fmla="*/ 4218415 h 4304889"/>
              <a:gd name="connsiteX94" fmla="*/ 1698812 w 7135775"/>
              <a:gd name="connsiteY94" fmla="*/ 4209623 h 4304889"/>
              <a:gd name="connsiteX95" fmla="*/ 1654851 w 7135775"/>
              <a:gd name="connsiteY95" fmla="*/ 4200830 h 4304889"/>
              <a:gd name="connsiteX96" fmla="*/ 1549343 w 7135775"/>
              <a:gd name="connsiteY96" fmla="*/ 4183246 h 4304889"/>
              <a:gd name="connsiteX97" fmla="*/ 1399874 w 7135775"/>
              <a:gd name="connsiteY97" fmla="*/ 4148077 h 4304889"/>
              <a:gd name="connsiteX98" fmla="*/ 1294366 w 7135775"/>
              <a:gd name="connsiteY98" fmla="*/ 4121700 h 4304889"/>
              <a:gd name="connsiteX99" fmla="*/ 1153689 w 7135775"/>
              <a:gd name="connsiteY99" fmla="*/ 4086530 h 4304889"/>
              <a:gd name="connsiteX100" fmla="*/ 986636 w 7135775"/>
              <a:gd name="connsiteY100" fmla="*/ 4068946 h 4304889"/>
              <a:gd name="connsiteX101" fmla="*/ 828374 w 7135775"/>
              <a:gd name="connsiteY101" fmla="*/ 4007400 h 4304889"/>
              <a:gd name="connsiteX102" fmla="*/ 749243 w 7135775"/>
              <a:gd name="connsiteY102" fmla="*/ 3981023 h 4304889"/>
              <a:gd name="connsiteX103" fmla="*/ 678905 w 7135775"/>
              <a:gd name="connsiteY103" fmla="*/ 3954646 h 4304889"/>
              <a:gd name="connsiteX104" fmla="*/ 626151 w 7135775"/>
              <a:gd name="connsiteY104" fmla="*/ 3937061 h 4304889"/>
              <a:gd name="connsiteX105" fmla="*/ 573397 w 7135775"/>
              <a:gd name="connsiteY105" fmla="*/ 3910684 h 4304889"/>
              <a:gd name="connsiteX106" fmla="*/ 529436 w 7135775"/>
              <a:gd name="connsiteY106" fmla="*/ 3893100 h 4304889"/>
              <a:gd name="connsiteX107" fmla="*/ 362382 w 7135775"/>
              <a:gd name="connsiteY107" fmla="*/ 3761215 h 4304889"/>
              <a:gd name="connsiteX108" fmla="*/ 160158 w 7135775"/>
              <a:gd name="connsiteY108" fmla="*/ 3304015 h 4304889"/>
              <a:gd name="connsiteX109" fmla="*/ 1897 w 7135775"/>
              <a:gd name="connsiteY109" fmla="*/ 2635799 h 4304889"/>
              <a:gd name="connsiteX0" fmla="*/ 1897 w 7135775"/>
              <a:gd name="connsiteY0" fmla="*/ 2635799 h 4286032"/>
              <a:gd name="connsiteX1" fmla="*/ 72236 w 7135775"/>
              <a:gd name="connsiteY1" fmla="*/ 1475215 h 4286032"/>
              <a:gd name="connsiteX2" fmla="*/ 63443 w 7135775"/>
              <a:gd name="connsiteY2" fmla="*/ 1378500 h 4286032"/>
              <a:gd name="connsiteX3" fmla="*/ 72236 w 7135775"/>
              <a:gd name="connsiteY3" fmla="*/ 1053184 h 4286032"/>
              <a:gd name="connsiteX4" fmla="*/ 81028 w 7135775"/>
              <a:gd name="connsiteY4" fmla="*/ 956469 h 4286032"/>
              <a:gd name="connsiteX5" fmla="*/ 98612 w 7135775"/>
              <a:gd name="connsiteY5" fmla="*/ 903715 h 4286032"/>
              <a:gd name="connsiteX6" fmla="*/ 142574 w 7135775"/>
              <a:gd name="connsiteY6" fmla="*/ 807000 h 4286032"/>
              <a:gd name="connsiteX7" fmla="*/ 177743 w 7135775"/>
              <a:gd name="connsiteY7" fmla="*/ 719077 h 4286032"/>
              <a:gd name="connsiteX8" fmla="*/ 204120 w 7135775"/>
              <a:gd name="connsiteY8" fmla="*/ 666323 h 4286032"/>
              <a:gd name="connsiteX9" fmla="*/ 221705 w 7135775"/>
              <a:gd name="connsiteY9" fmla="*/ 613569 h 4286032"/>
              <a:gd name="connsiteX10" fmla="*/ 327212 w 7135775"/>
              <a:gd name="connsiteY10" fmla="*/ 428930 h 4286032"/>
              <a:gd name="connsiteX11" fmla="*/ 397551 w 7135775"/>
              <a:gd name="connsiteY11" fmla="*/ 349800 h 4286032"/>
              <a:gd name="connsiteX12" fmla="*/ 450305 w 7135775"/>
              <a:gd name="connsiteY12" fmla="*/ 305838 h 4286032"/>
              <a:gd name="connsiteX13" fmla="*/ 529436 w 7135775"/>
              <a:gd name="connsiteY13" fmla="*/ 244292 h 4286032"/>
              <a:gd name="connsiteX14" fmla="*/ 564605 w 7135775"/>
              <a:gd name="connsiteY14" fmla="*/ 235500 h 4286032"/>
              <a:gd name="connsiteX15" fmla="*/ 626151 w 7135775"/>
              <a:gd name="connsiteY15" fmla="*/ 209123 h 4286032"/>
              <a:gd name="connsiteX16" fmla="*/ 670112 w 7135775"/>
              <a:gd name="connsiteY16" fmla="*/ 191538 h 4286032"/>
              <a:gd name="connsiteX17" fmla="*/ 722866 w 7135775"/>
              <a:gd name="connsiteY17" fmla="*/ 182746 h 4286032"/>
              <a:gd name="connsiteX18" fmla="*/ 775620 w 7135775"/>
              <a:gd name="connsiteY18" fmla="*/ 165161 h 4286032"/>
              <a:gd name="connsiteX19" fmla="*/ 854751 w 7135775"/>
              <a:gd name="connsiteY19" fmla="*/ 147577 h 4286032"/>
              <a:gd name="connsiteX20" fmla="*/ 942674 w 7135775"/>
              <a:gd name="connsiteY20" fmla="*/ 129992 h 4286032"/>
              <a:gd name="connsiteX21" fmla="*/ 1013012 w 7135775"/>
              <a:gd name="connsiteY21" fmla="*/ 112407 h 4286032"/>
              <a:gd name="connsiteX22" fmla="*/ 1109728 w 7135775"/>
              <a:gd name="connsiteY22" fmla="*/ 138784 h 4286032"/>
              <a:gd name="connsiteX23" fmla="*/ 1136105 w 7135775"/>
              <a:gd name="connsiteY23" fmla="*/ 156369 h 4286032"/>
              <a:gd name="connsiteX24" fmla="*/ 1224028 w 7135775"/>
              <a:gd name="connsiteY24" fmla="*/ 173954 h 4286032"/>
              <a:gd name="connsiteX25" fmla="*/ 1320743 w 7135775"/>
              <a:gd name="connsiteY25" fmla="*/ 209123 h 4286032"/>
              <a:gd name="connsiteX26" fmla="*/ 1373497 w 7135775"/>
              <a:gd name="connsiteY26" fmla="*/ 226707 h 4286032"/>
              <a:gd name="connsiteX27" fmla="*/ 1443836 w 7135775"/>
              <a:gd name="connsiteY27" fmla="*/ 253084 h 4286032"/>
              <a:gd name="connsiteX28" fmla="*/ 1505382 w 7135775"/>
              <a:gd name="connsiteY28" fmla="*/ 305838 h 4286032"/>
              <a:gd name="connsiteX29" fmla="*/ 1531759 w 7135775"/>
              <a:gd name="connsiteY29" fmla="*/ 341007 h 4286032"/>
              <a:gd name="connsiteX30" fmla="*/ 1558136 w 7135775"/>
              <a:gd name="connsiteY30" fmla="*/ 428930 h 4286032"/>
              <a:gd name="connsiteX31" fmla="*/ 1566928 w 7135775"/>
              <a:gd name="connsiteY31" fmla="*/ 481684 h 4286032"/>
              <a:gd name="connsiteX32" fmla="*/ 1593305 w 7135775"/>
              <a:gd name="connsiteY32" fmla="*/ 587192 h 4286032"/>
              <a:gd name="connsiteX33" fmla="*/ 1593305 w 7135775"/>
              <a:gd name="connsiteY33" fmla="*/ 1000430 h 4286032"/>
              <a:gd name="connsiteX34" fmla="*/ 1584512 w 7135775"/>
              <a:gd name="connsiteY34" fmla="*/ 1782946 h 4286032"/>
              <a:gd name="connsiteX35" fmla="*/ 1593305 w 7135775"/>
              <a:gd name="connsiteY35" fmla="*/ 1923623 h 4286032"/>
              <a:gd name="connsiteX36" fmla="*/ 1602097 w 7135775"/>
              <a:gd name="connsiteY36" fmla="*/ 1950000 h 4286032"/>
              <a:gd name="connsiteX37" fmla="*/ 1619682 w 7135775"/>
              <a:gd name="connsiteY37" fmla="*/ 2108261 h 4286032"/>
              <a:gd name="connsiteX38" fmla="*/ 1646059 w 7135775"/>
              <a:gd name="connsiteY38" fmla="*/ 2169807 h 4286032"/>
              <a:gd name="connsiteX39" fmla="*/ 1654851 w 7135775"/>
              <a:gd name="connsiteY39" fmla="*/ 2204977 h 4286032"/>
              <a:gd name="connsiteX40" fmla="*/ 1672436 w 7135775"/>
              <a:gd name="connsiteY40" fmla="*/ 2257730 h 4286032"/>
              <a:gd name="connsiteX41" fmla="*/ 1681228 w 7135775"/>
              <a:gd name="connsiteY41" fmla="*/ 2284107 h 4286032"/>
              <a:gd name="connsiteX42" fmla="*/ 1698812 w 7135775"/>
              <a:gd name="connsiteY42" fmla="*/ 2319277 h 4286032"/>
              <a:gd name="connsiteX43" fmla="*/ 1707605 w 7135775"/>
              <a:gd name="connsiteY43" fmla="*/ 2372030 h 4286032"/>
              <a:gd name="connsiteX44" fmla="*/ 1725189 w 7135775"/>
              <a:gd name="connsiteY44" fmla="*/ 2415992 h 4286032"/>
              <a:gd name="connsiteX45" fmla="*/ 1733982 w 7135775"/>
              <a:gd name="connsiteY45" fmla="*/ 2442369 h 4286032"/>
              <a:gd name="connsiteX46" fmla="*/ 1769151 w 7135775"/>
              <a:gd name="connsiteY46" fmla="*/ 2539084 h 4286032"/>
              <a:gd name="connsiteX47" fmla="*/ 1821905 w 7135775"/>
              <a:gd name="connsiteY47" fmla="*/ 2591838 h 4286032"/>
              <a:gd name="connsiteX48" fmla="*/ 1839489 w 7135775"/>
              <a:gd name="connsiteY48" fmla="*/ 2618215 h 4286032"/>
              <a:gd name="connsiteX49" fmla="*/ 1892243 w 7135775"/>
              <a:gd name="connsiteY49" fmla="*/ 2653384 h 4286032"/>
              <a:gd name="connsiteX50" fmla="*/ 1944997 w 7135775"/>
              <a:gd name="connsiteY50" fmla="*/ 2697346 h 4286032"/>
              <a:gd name="connsiteX51" fmla="*/ 1997751 w 7135775"/>
              <a:gd name="connsiteY51" fmla="*/ 2732515 h 4286032"/>
              <a:gd name="connsiteX52" fmla="*/ 2076882 w 7135775"/>
              <a:gd name="connsiteY52" fmla="*/ 2758892 h 4286032"/>
              <a:gd name="connsiteX53" fmla="*/ 2182389 w 7135775"/>
              <a:gd name="connsiteY53" fmla="*/ 2811646 h 4286032"/>
              <a:gd name="connsiteX54" fmla="*/ 2208766 w 7135775"/>
              <a:gd name="connsiteY54" fmla="*/ 2820438 h 4286032"/>
              <a:gd name="connsiteX55" fmla="*/ 2296689 w 7135775"/>
              <a:gd name="connsiteY55" fmla="*/ 2846815 h 4286032"/>
              <a:gd name="connsiteX56" fmla="*/ 2630797 w 7135775"/>
              <a:gd name="connsiteY56" fmla="*/ 2829230 h 4286032"/>
              <a:gd name="connsiteX57" fmla="*/ 2683551 w 7135775"/>
              <a:gd name="connsiteY57" fmla="*/ 2811646 h 4286032"/>
              <a:gd name="connsiteX58" fmla="*/ 2841812 w 7135775"/>
              <a:gd name="connsiteY58" fmla="*/ 2802854 h 4286032"/>
              <a:gd name="connsiteX59" fmla="*/ 3299012 w 7135775"/>
              <a:gd name="connsiteY59" fmla="*/ 2776477 h 4286032"/>
              <a:gd name="connsiteX60" fmla="*/ 3378143 w 7135775"/>
              <a:gd name="connsiteY60" fmla="*/ 2767684 h 4286032"/>
              <a:gd name="connsiteX61" fmla="*/ 4600274 w 7135775"/>
              <a:gd name="connsiteY61" fmla="*/ 2794061 h 4286032"/>
              <a:gd name="connsiteX62" fmla="*/ 4776120 w 7135775"/>
              <a:gd name="connsiteY62" fmla="*/ 2785269 h 4286032"/>
              <a:gd name="connsiteX63" fmla="*/ 4828874 w 7135775"/>
              <a:gd name="connsiteY63" fmla="*/ 2776477 h 4286032"/>
              <a:gd name="connsiteX64" fmla="*/ 4925589 w 7135775"/>
              <a:gd name="connsiteY64" fmla="*/ 2767684 h 4286032"/>
              <a:gd name="connsiteX65" fmla="*/ 5039889 w 7135775"/>
              <a:gd name="connsiteY65" fmla="*/ 2732515 h 4286032"/>
              <a:gd name="connsiteX66" fmla="*/ 5075059 w 7135775"/>
              <a:gd name="connsiteY66" fmla="*/ 2679761 h 4286032"/>
              <a:gd name="connsiteX67" fmla="*/ 5154189 w 7135775"/>
              <a:gd name="connsiteY67" fmla="*/ 2591838 h 4286032"/>
              <a:gd name="connsiteX68" fmla="*/ 5189359 w 7135775"/>
              <a:gd name="connsiteY68" fmla="*/ 2556669 h 4286032"/>
              <a:gd name="connsiteX69" fmla="*/ 5215736 w 7135775"/>
              <a:gd name="connsiteY69" fmla="*/ 2512707 h 4286032"/>
              <a:gd name="connsiteX70" fmla="*/ 5242112 w 7135775"/>
              <a:gd name="connsiteY70" fmla="*/ 2477538 h 4286032"/>
              <a:gd name="connsiteX71" fmla="*/ 5294866 w 7135775"/>
              <a:gd name="connsiteY71" fmla="*/ 2310484 h 4286032"/>
              <a:gd name="connsiteX72" fmla="*/ 5312451 w 7135775"/>
              <a:gd name="connsiteY72" fmla="*/ 2266523 h 4286032"/>
              <a:gd name="connsiteX73" fmla="*/ 5347620 w 7135775"/>
              <a:gd name="connsiteY73" fmla="*/ 2134638 h 4286032"/>
              <a:gd name="connsiteX74" fmla="*/ 5338828 w 7135775"/>
              <a:gd name="connsiteY74" fmla="*/ 1536761 h 4286032"/>
              <a:gd name="connsiteX75" fmla="*/ 5321243 w 7135775"/>
              <a:gd name="connsiteY75" fmla="*/ 1448838 h 4286032"/>
              <a:gd name="connsiteX76" fmla="*/ 5303659 w 7135775"/>
              <a:gd name="connsiteY76" fmla="*/ 1352123 h 4286032"/>
              <a:gd name="connsiteX77" fmla="*/ 5286074 w 7135775"/>
              <a:gd name="connsiteY77" fmla="*/ 1193861 h 4286032"/>
              <a:gd name="connsiteX78" fmla="*/ 5330036 w 7135775"/>
              <a:gd name="connsiteY78" fmla="*/ 631154 h 4286032"/>
              <a:gd name="connsiteX79" fmla="*/ 5558636 w 7135775"/>
              <a:gd name="connsiteY79" fmla="*/ 173954 h 4286032"/>
              <a:gd name="connsiteX80" fmla="*/ 5998251 w 7135775"/>
              <a:gd name="connsiteY80" fmla="*/ 24484 h 4286032"/>
              <a:gd name="connsiteX81" fmla="*/ 6578544 w 7135775"/>
              <a:gd name="connsiteY81" fmla="*/ 24484 h 4286032"/>
              <a:gd name="connsiteX82" fmla="*/ 6974197 w 7135775"/>
              <a:gd name="connsiteY82" fmla="*/ 261876 h 4286032"/>
              <a:gd name="connsiteX83" fmla="*/ 7123666 w 7135775"/>
              <a:gd name="connsiteY83" fmla="*/ 763038 h 4286032"/>
              <a:gd name="connsiteX84" fmla="*/ 7062119 w 7135775"/>
              <a:gd name="connsiteY84" fmla="*/ 2864399 h 4286032"/>
              <a:gd name="connsiteX85" fmla="*/ 6552166 w 7135775"/>
              <a:gd name="connsiteY85" fmla="*/ 3655707 h 4286032"/>
              <a:gd name="connsiteX86" fmla="*/ 5505882 w 7135775"/>
              <a:gd name="connsiteY86" fmla="*/ 4060154 h 4286032"/>
              <a:gd name="connsiteX87" fmla="*/ 3369351 w 7135775"/>
              <a:gd name="connsiteY87" fmla="*/ 4016191 h 4286032"/>
              <a:gd name="connsiteX88" fmla="*/ 2147220 w 7135775"/>
              <a:gd name="connsiteY88" fmla="*/ 4271169 h 4286032"/>
              <a:gd name="connsiteX89" fmla="*/ 2006543 w 7135775"/>
              <a:gd name="connsiteY89" fmla="*/ 4253584 h 4286032"/>
              <a:gd name="connsiteX90" fmla="*/ 1927412 w 7135775"/>
              <a:gd name="connsiteY90" fmla="*/ 4244792 h 4286032"/>
              <a:gd name="connsiteX91" fmla="*/ 1874659 w 7135775"/>
              <a:gd name="connsiteY91" fmla="*/ 4236000 h 4286032"/>
              <a:gd name="connsiteX92" fmla="*/ 1751566 w 7135775"/>
              <a:gd name="connsiteY92" fmla="*/ 4218415 h 4286032"/>
              <a:gd name="connsiteX93" fmla="*/ 1698812 w 7135775"/>
              <a:gd name="connsiteY93" fmla="*/ 4209623 h 4286032"/>
              <a:gd name="connsiteX94" fmla="*/ 1654851 w 7135775"/>
              <a:gd name="connsiteY94" fmla="*/ 4200830 h 4286032"/>
              <a:gd name="connsiteX95" fmla="*/ 1549343 w 7135775"/>
              <a:gd name="connsiteY95" fmla="*/ 4183246 h 4286032"/>
              <a:gd name="connsiteX96" fmla="*/ 1399874 w 7135775"/>
              <a:gd name="connsiteY96" fmla="*/ 4148077 h 4286032"/>
              <a:gd name="connsiteX97" fmla="*/ 1294366 w 7135775"/>
              <a:gd name="connsiteY97" fmla="*/ 4121700 h 4286032"/>
              <a:gd name="connsiteX98" fmla="*/ 1153689 w 7135775"/>
              <a:gd name="connsiteY98" fmla="*/ 4086530 h 4286032"/>
              <a:gd name="connsiteX99" fmla="*/ 986636 w 7135775"/>
              <a:gd name="connsiteY99" fmla="*/ 4068946 h 4286032"/>
              <a:gd name="connsiteX100" fmla="*/ 828374 w 7135775"/>
              <a:gd name="connsiteY100" fmla="*/ 4007400 h 4286032"/>
              <a:gd name="connsiteX101" fmla="*/ 749243 w 7135775"/>
              <a:gd name="connsiteY101" fmla="*/ 3981023 h 4286032"/>
              <a:gd name="connsiteX102" fmla="*/ 678905 w 7135775"/>
              <a:gd name="connsiteY102" fmla="*/ 3954646 h 4286032"/>
              <a:gd name="connsiteX103" fmla="*/ 626151 w 7135775"/>
              <a:gd name="connsiteY103" fmla="*/ 3937061 h 4286032"/>
              <a:gd name="connsiteX104" fmla="*/ 573397 w 7135775"/>
              <a:gd name="connsiteY104" fmla="*/ 3910684 h 4286032"/>
              <a:gd name="connsiteX105" fmla="*/ 529436 w 7135775"/>
              <a:gd name="connsiteY105" fmla="*/ 3893100 h 4286032"/>
              <a:gd name="connsiteX106" fmla="*/ 362382 w 7135775"/>
              <a:gd name="connsiteY106" fmla="*/ 3761215 h 4286032"/>
              <a:gd name="connsiteX107" fmla="*/ 160158 w 7135775"/>
              <a:gd name="connsiteY107" fmla="*/ 3304015 h 4286032"/>
              <a:gd name="connsiteX108" fmla="*/ 1897 w 7135775"/>
              <a:gd name="connsiteY108" fmla="*/ 2635799 h 4286032"/>
              <a:gd name="connsiteX0" fmla="*/ 1897 w 7135775"/>
              <a:gd name="connsiteY0" fmla="*/ 2635799 h 4269150"/>
              <a:gd name="connsiteX1" fmla="*/ 72236 w 7135775"/>
              <a:gd name="connsiteY1" fmla="*/ 1475215 h 4269150"/>
              <a:gd name="connsiteX2" fmla="*/ 63443 w 7135775"/>
              <a:gd name="connsiteY2" fmla="*/ 1378500 h 4269150"/>
              <a:gd name="connsiteX3" fmla="*/ 72236 w 7135775"/>
              <a:gd name="connsiteY3" fmla="*/ 1053184 h 4269150"/>
              <a:gd name="connsiteX4" fmla="*/ 81028 w 7135775"/>
              <a:gd name="connsiteY4" fmla="*/ 956469 h 4269150"/>
              <a:gd name="connsiteX5" fmla="*/ 98612 w 7135775"/>
              <a:gd name="connsiteY5" fmla="*/ 903715 h 4269150"/>
              <a:gd name="connsiteX6" fmla="*/ 142574 w 7135775"/>
              <a:gd name="connsiteY6" fmla="*/ 807000 h 4269150"/>
              <a:gd name="connsiteX7" fmla="*/ 177743 w 7135775"/>
              <a:gd name="connsiteY7" fmla="*/ 719077 h 4269150"/>
              <a:gd name="connsiteX8" fmla="*/ 204120 w 7135775"/>
              <a:gd name="connsiteY8" fmla="*/ 666323 h 4269150"/>
              <a:gd name="connsiteX9" fmla="*/ 221705 w 7135775"/>
              <a:gd name="connsiteY9" fmla="*/ 613569 h 4269150"/>
              <a:gd name="connsiteX10" fmla="*/ 327212 w 7135775"/>
              <a:gd name="connsiteY10" fmla="*/ 428930 h 4269150"/>
              <a:gd name="connsiteX11" fmla="*/ 397551 w 7135775"/>
              <a:gd name="connsiteY11" fmla="*/ 349800 h 4269150"/>
              <a:gd name="connsiteX12" fmla="*/ 450305 w 7135775"/>
              <a:gd name="connsiteY12" fmla="*/ 305838 h 4269150"/>
              <a:gd name="connsiteX13" fmla="*/ 529436 w 7135775"/>
              <a:gd name="connsiteY13" fmla="*/ 244292 h 4269150"/>
              <a:gd name="connsiteX14" fmla="*/ 564605 w 7135775"/>
              <a:gd name="connsiteY14" fmla="*/ 235500 h 4269150"/>
              <a:gd name="connsiteX15" fmla="*/ 626151 w 7135775"/>
              <a:gd name="connsiteY15" fmla="*/ 209123 h 4269150"/>
              <a:gd name="connsiteX16" fmla="*/ 670112 w 7135775"/>
              <a:gd name="connsiteY16" fmla="*/ 191538 h 4269150"/>
              <a:gd name="connsiteX17" fmla="*/ 722866 w 7135775"/>
              <a:gd name="connsiteY17" fmla="*/ 182746 h 4269150"/>
              <a:gd name="connsiteX18" fmla="*/ 775620 w 7135775"/>
              <a:gd name="connsiteY18" fmla="*/ 165161 h 4269150"/>
              <a:gd name="connsiteX19" fmla="*/ 854751 w 7135775"/>
              <a:gd name="connsiteY19" fmla="*/ 147577 h 4269150"/>
              <a:gd name="connsiteX20" fmla="*/ 942674 w 7135775"/>
              <a:gd name="connsiteY20" fmla="*/ 129992 h 4269150"/>
              <a:gd name="connsiteX21" fmla="*/ 1013012 w 7135775"/>
              <a:gd name="connsiteY21" fmla="*/ 112407 h 4269150"/>
              <a:gd name="connsiteX22" fmla="*/ 1109728 w 7135775"/>
              <a:gd name="connsiteY22" fmla="*/ 138784 h 4269150"/>
              <a:gd name="connsiteX23" fmla="*/ 1136105 w 7135775"/>
              <a:gd name="connsiteY23" fmla="*/ 156369 h 4269150"/>
              <a:gd name="connsiteX24" fmla="*/ 1224028 w 7135775"/>
              <a:gd name="connsiteY24" fmla="*/ 173954 h 4269150"/>
              <a:gd name="connsiteX25" fmla="*/ 1320743 w 7135775"/>
              <a:gd name="connsiteY25" fmla="*/ 209123 h 4269150"/>
              <a:gd name="connsiteX26" fmla="*/ 1373497 w 7135775"/>
              <a:gd name="connsiteY26" fmla="*/ 226707 h 4269150"/>
              <a:gd name="connsiteX27" fmla="*/ 1443836 w 7135775"/>
              <a:gd name="connsiteY27" fmla="*/ 253084 h 4269150"/>
              <a:gd name="connsiteX28" fmla="*/ 1505382 w 7135775"/>
              <a:gd name="connsiteY28" fmla="*/ 305838 h 4269150"/>
              <a:gd name="connsiteX29" fmla="*/ 1531759 w 7135775"/>
              <a:gd name="connsiteY29" fmla="*/ 341007 h 4269150"/>
              <a:gd name="connsiteX30" fmla="*/ 1558136 w 7135775"/>
              <a:gd name="connsiteY30" fmla="*/ 428930 h 4269150"/>
              <a:gd name="connsiteX31" fmla="*/ 1566928 w 7135775"/>
              <a:gd name="connsiteY31" fmla="*/ 481684 h 4269150"/>
              <a:gd name="connsiteX32" fmla="*/ 1593305 w 7135775"/>
              <a:gd name="connsiteY32" fmla="*/ 587192 h 4269150"/>
              <a:gd name="connsiteX33" fmla="*/ 1593305 w 7135775"/>
              <a:gd name="connsiteY33" fmla="*/ 1000430 h 4269150"/>
              <a:gd name="connsiteX34" fmla="*/ 1584512 w 7135775"/>
              <a:gd name="connsiteY34" fmla="*/ 1782946 h 4269150"/>
              <a:gd name="connsiteX35" fmla="*/ 1593305 w 7135775"/>
              <a:gd name="connsiteY35" fmla="*/ 1923623 h 4269150"/>
              <a:gd name="connsiteX36" fmla="*/ 1602097 w 7135775"/>
              <a:gd name="connsiteY36" fmla="*/ 1950000 h 4269150"/>
              <a:gd name="connsiteX37" fmla="*/ 1619682 w 7135775"/>
              <a:gd name="connsiteY37" fmla="*/ 2108261 h 4269150"/>
              <a:gd name="connsiteX38" fmla="*/ 1646059 w 7135775"/>
              <a:gd name="connsiteY38" fmla="*/ 2169807 h 4269150"/>
              <a:gd name="connsiteX39" fmla="*/ 1654851 w 7135775"/>
              <a:gd name="connsiteY39" fmla="*/ 2204977 h 4269150"/>
              <a:gd name="connsiteX40" fmla="*/ 1672436 w 7135775"/>
              <a:gd name="connsiteY40" fmla="*/ 2257730 h 4269150"/>
              <a:gd name="connsiteX41" fmla="*/ 1681228 w 7135775"/>
              <a:gd name="connsiteY41" fmla="*/ 2284107 h 4269150"/>
              <a:gd name="connsiteX42" fmla="*/ 1698812 w 7135775"/>
              <a:gd name="connsiteY42" fmla="*/ 2319277 h 4269150"/>
              <a:gd name="connsiteX43" fmla="*/ 1707605 w 7135775"/>
              <a:gd name="connsiteY43" fmla="*/ 2372030 h 4269150"/>
              <a:gd name="connsiteX44" fmla="*/ 1725189 w 7135775"/>
              <a:gd name="connsiteY44" fmla="*/ 2415992 h 4269150"/>
              <a:gd name="connsiteX45" fmla="*/ 1733982 w 7135775"/>
              <a:gd name="connsiteY45" fmla="*/ 2442369 h 4269150"/>
              <a:gd name="connsiteX46" fmla="*/ 1769151 w 7135775"/>
              <a:gd name="connsiteY46" fmla="*/ 2539084 h 4269150"/>
              <a:gd name="connsiteX47" fmla="*/ 1821905 w 7135775"/>
              <a:gd name="connsiteY47" fmla="*/ 2591838 h 4269150"/>
              <a:gd name="connsiteX48" fmla="*/ 1839489 w 7135775"/>
              <a:gd name="connsiteY48" fmla="*/ 2618215 h 4269150"/>
              <a:gd name="connsiteX49" fmla="*/ 1892243 w 7135775"/>
              <a:gd name="connsiteY49" fmla="*/ 2653384 h 4269150"/>
              <a:gd name="connsiteX50" fmla="*/ 1944997 w 7135775"/>
              <a:gd name="connsiteY50" fmla="*/ 2697346 h 4269150"/>
              <a:gd name="connsiteX51" fmla="*/ 1997751 w 7135775"/>
              <a:gd name="connsiteY51" fmla="*/ 2732515 h 4269150"/>
              <a:gd name="connsiteX52" fmla="*/ 2076882 w 7135775"/>
              <a:gd name="connsiteY52" fmla="*/ 2758892 h 4269150"/>
              <a:gd name="connsiteX53" fmla="*/ 2182389 w 7135775"/>
              <a:gd name="connsiteY53" fmla="*/ 2811646 h 4269150"/>
              <a:gd name="connsiteX54" fmla="*/ 2208766 w 7135775"/>
              <a:gd name="connsiteY54" fmla="*/ 2820438 h 4269150"/>
              <a:gd name="connsiteX55" fmla="*/ 2296689 w 7135775"/>
              <a:gd name="connsiteY55" fmla="*/ 2846815 h 4269150"/>
              <a:gd name="connsiteX56" fmla="*/ 2630797 w 7135775"/>
              <a:gd name="connsiteY56" fmla="*/ 2829230 h 4269150"/>
              <a:gd name="connsiteX57" fmla="*/ 2683551 w 7135775"/>
              <a:gd name="connsiteY57" fmla="*/ 2811646 h 4269150"/>
              <a:gd name="connsiteX58" fmla="*/ 2841812 w 7135775"/>
              <a:gd name="connsiteY58" fmla="*/ 2802854 h 4269150"/>
              <a:gd name="connsiteX59" fmla="*/ 3299012 w 7135775"/>
              <a:gd name="connsiteY59" fmla="*/ 2776477 h 4269150"/>
              <a:gd name="connsiteX60" fmla="*/ 3378143 w 7135775"/>
              <a:gd name="connsiteY60" fmla="*/ 2767684 h 4269150"/>
              <a:gd name="connsiteX61" fmla="*/ 4600274 w 7135775"/>
              <a:gd name="connsiteY61" fmla="*/ 2794061 h 4269150"/>
              <a:gd name="connsiteX62" fmla="*/ 4776120 w 7135775"/>
              <a:gd name="connsiteY62" fmla="*/ 2785269 h 4269150"/>
              <a:gd name="connsiteX63" fmla="*/ 4828874 w 7135775"/>
              <a:gd name="connsiteY63" fmla="*/ 2776477 h 4269150"/>
              <a:gd name="connsiteX64" fmla="*/ 4925589 w 7135775"/>
              <a:gd name="connsiteY64" fmla="*/ 2767684 h 4269150"/>
              <a:gd name="connsiteX65" fmla="*/ 5039889 w 7135775"/>
              <a:gd name="connsiteY65" fmla="*/ 2732515 h 4269150"/>
              <a:gd name="connsiteX66" fmla="*/ 5075059 w 7135775"/>
              <a:gd name="connsiteY66" fmla="*/ 2679761 h 4269150"/>
              <a:gd name="connsiteX67" fmla="*/ 5154189 w 7135775"/>
              <a:gd name="connsiteY67" fmla="*/ 2591838 h 4269150"/>
              <a:gd name="connsiteX68" fmla="*/ 5189359 w 7135775"/>
              <a:gd name="connsiteY68" fmla="*/ 2556669 h 4269150"/>
              <a:gd name="connsiteX69" fmla="*/ 5215736 w 7135775"/>
              <a:gd name="connsiteY69" fmla="*/ 2512707 h 4269150"/>
              <a:gd name="connsiteX70" fmla="*/ 5242112 w 7135775"/>
              <a:gd name="connsiteY70" fmla="*/ 2477538 h 4269150"/>
              <a:gd name="connsiteX71" fmla="*/ 5294866 w 7135775"/>
              <a:gd name="connsiteY71" fmla="*/ 2310484 h 4269150"/>
              <a:gd name="connsiteX72" fmla="*/ 5312451 w 7135775"/>
              <a:gd name="connsiteY72" fmla="*/ 2266523 h 4269150"/>
              <a:gd name="connsiteX73" fmla="*/ 5347620 w 7135775"/>
              <a:gd name="connsiteY73" fmla="*/ 2134638 h 4269150"/>
              <a:gd name="connsiteX74" fmla="*/ 5338828 w 7135775"/>
              <a:gd name="connsiteY74" fmla="*/ 1536761 h 4269150"/>
              <a:gd name="connsiteX75" fmla="*/ 5321243 w 7135775"/>
              <a:gd name="connsiteY75" fmla="*/ 1448838 h 4269150"/>
              <a:gd name="connsiteX76" fmla="*/ 5303659 w 7135775"/>
              <a:gd name="connsiteY76" fmla="*/ 1352123 h 4269150"/>
              <a:gd name="connsiteX77" fmla="*/ 5286074 w 7135775"/>
              <a:gd name="connsiteY77" fmla="*/ 1193861 h 4269150"/>
              <a:gd name="connsiteX78" fmla="*/ 5330036 w 7135775"/>
              <a:gd name="connsiteY78" fmla="*/ 631154 h 4269150"/>
              <a:gd name="connsiteX79" fmla="*/ 5558636 w 7135775"/>
              <a:gd name="connsiteY79" fmla="*/ 173954 h 4269150"/>
              <a:gd name="connsiteX80" fmla="*/ 5998251 w 7135775"/>
              <a:gd name="connsiteY80" fmla="*/ 24484 h 4269150"/>
              <a:gd name="connsiteX81" fmla="*/ 6578544 w 7135775"/>
              <a:gd name="connsiteY81" fmla="*/ 24484 h 4269150"/>
              <a:gd name="connsiteX82" fmla="*/ 6974197 w 7135775"/>
              <a:gd name="connsiteY82" fmla="*/ 261876 h 4269150"/>
              <a:gd name="connsiteX83" fmla="*/ 7123666 w 7135775"/>
              <a:gd name="connsiteY83" fmla="*/ 763038 h 4269150"/>
              <a:gd name="connsiteX84" fmla="*/ 7062119 w 7135775"/>
              <a:gd name="connsiteY84" fmla="*/ 2864399 h 4269150"/>
              <a:gd name="connsiteX85" fmla="*/ 6552166 w 7135775"/>
              <a:gd name="connsiteY85" fmla="*/ 3655707 h 4269150"/>
              <a:gd name="connsiteX86" fmla="*/ 5505882 w 7135775"/>
              <a:gd name="connsiteY86" fmla="*/ 4060154 h 4269150"/>
              <a:gd name="connsiteX87" fmla="*/ 3369351 w 7135775"/>
              <a:gd name="connsiteY87" fmla="*/ 4016191 h 4269150"/>
              <a:gd name="connsiteX88" fmla="*/ 2006543 w 7135775"/>
              <a:gd name="connsiteY88" fmla="*/ 4253584 h 4269150"/>
              <a:gd name="connsiteX89" fmla="*/ 1927412 w 7135775"/>
              <a:gd name="connsiteY89" fmla="*/ 4244792 h 4269150"/>
              <a:gd name="connsiteX90" fmla="*/ 1874659 w 7135775"/>
              <a:gd name="connsiteY90" fmla="*/ 4236000 h 4269150"/>
              <a:gd name="connsiteX91" fmla="*/ 1751566 w 7135775"/>
              <a:gd name="connsiteY91" fmla="*/ 4218415 h 4269150"/>
              <a:gd name="connsiteX92" fmla="*/ 1698812 w 7135775"/>
              <a:gd name="connsiteY92" fmla="*/ 4209623 h 4269150"/>
              <a:gd name="connsiteX93" fmla="*/ 1654851 w 7135775"/>
              <a:gd name="connsiteY93" fmla="*/ 4200830 h 4269150"/>
              <a:gd name="connsiteX94" fmla="*/ 1549343 w 7135775"/>
              <a:gd name="connsiteY94" fmla="*/ 4183246 h 4269150"/>
              <a:gd name="connsiteX95" fmla="*/ 1399874 w 7135775"/>
              <a:gd name="connsiteY95" fmla="*/ 4148077 h 4269150"/>
              <a:gd name="connsiteX96" fmla="*/ 1294366 w 7135775"/>
              <a:gd name="connsiteY96" fmla="*/ 4121700 h 4269150"/>
              <a:gd name="connsiteX97" fmla="*/ 1153689 w 7135775"/>
              <a:gd name="connsiteY97" fmla="*/ 4086530 h 4269150"/>
              <a:gd name="connsiteX98" fmla="*/ 986636 w 7135775"/>
              <a:gd name="connsiteY98" fmla="*/ 4068946 h 4269150"/>
              <a:gd name="connsiteX99" fmla="*/ 828374 w 7135775"/>
              <a:gd name="connsiteY99" fmla="*/ 4007400 h 4269150"/>
              <a:gd name="connsiteX100" fmla="*/ 749243 w 7135775"/>
              <a:gd name="connsiteY100" fmla="*/ 3981023 h 4269150"/>
              <a:gd name="connsiteX101" fmla="*/ 678905 w 7135775"/>
              <a:gd name="connsiteY101" fmla="*/ 3954646 h 4269150"/>
              <a:gd name="connsiteX102" fmla="*/ 626151 w 7135775"/>
              <a:gd name="connsiteY102" fmla="*/ 3937061 h 4269150"/>
              <a:gd name="connsiteX103" fmla="*/ 573397 w 7135775"/>
              <a:gd name="connsiteY103" fmla="*/ 3910684 h 4269150"/>
              <a:gd name="connsiteX104" fmla="*/ 529436 w 7135775"/>
              <a:gd name="connsiteY104" fmla="*/ 3893100 h 4269150"/>
              <a:gd name="connsiteX105" fmla="*/ 362382 w 7135775"/>
              <a:gd name="connsiteY105" fmla="*/ 3761215 h 4269150"/>
              <a:gd name="connsiteX106" fmla="*/ 160158 w 7135775"/>
              <a:gd name="connsiteY106" fmla="*/ 3304015 h 4269150"/>
              <a:gd name="connsiteX107" fmla="*/ 1897 w 7135775"/>
              <a:gd name="connsiteY107" fmla="*/ 2635799 h 4269150"/>
              <a:gd name="connsiteX0" fmla="*/ 1897 w 7135775"/>
              <a:gd name="connsiteY0" fmla="*/ 2635799 h 4259549"/>
              <a:gd name="connsiteX1" fmla="*/ 72236 w 7135775"/>
              <a:gd name="connsiteY1" fmla="*/ 1475215 h 4259549"/>
              <a:gd name="connsiteX2" fmla="*/ 63443 w 7135775"/>
              <a:gd name="connsiteY2" fmla="*/ 1378500 h 4259549"/>
              <a:gd name="connsiteX3" fmla="*/ 72236 w 7135775"/>
              <a:gd name="connsiteY3" fmla="*/ 1053184 h 4259549"/>
              <a:gd name="connsiteX4" fmla="*/ 81028 w 7135775"/>
              <a:gd name="connsiteY4" fmla="*/ 956469 h 4259549"/>
              <a:gd name="connsiteX5" fmla="*/ 98612 w 7135775"/>
              <a:gd name="connsiteY5" fmla="*/ 903715 h 4259549"/>
              <a:gd name="connsiteX6" fmla="*/ 142574 w 7135775"/>
              <a:gd name="connsiteY6" fmla="*/ 807000 h 4259549"/>
              <a:gd name="connsiteX7" fmla="*/ 177743 w 7135775"/>
              <a:gd name="connsiteY7" fmla="*/ 719077 h 4259549"/>
              <a:gd name="connsiteX8" fmla="*/ 204120 w 7135775"/>
              <a:gd name="connsiteY8" fmla="*/ 666323 h 4259549"/>
              <a:gd name="connsiteX9" fmla="*/ 221705 w 7135775"/>
              <a:gd name="connsiteY9" fmla="*/ 613569 h 4259549"/>
              <a:gd name="connsiteX10" fmla="*/ 327212 w 7135775"/>
              <a:gd name="connsiteY10" fmla="*/ 428930 h 4259549"/>
              <a:gd name="connsiteX11" fmla="*/ 397551 w 7135775"/>
              <a:gd name="connsiteY11" fmla="*/ 349800 h 4259549"/>
              <a:gd name="connsiteX12" fmla="*/ 450305 w 7135775"/>
              <a:gd name="connsiteY12" fmla="*/ 305838 h 4259549"/>
              <a:gd name="connsiteX13" fmla="*/ 529436 w 7135775"/>
              <a:gd name="connsiteY13" fmla="*/ 244292 h 4259549"/>
              <a:gd name="connsiteX14" fmla="*/ 564605 w 7135775"/>
              <a:gd name="connsiteY14" fmla="*/ 235500 h 4259549"/>
              <a:gd name="connsiteX15" fmla="*/ 626151 w 7135775"/>
              <a:gd name="connsiteY15" fmla="*/ 209123 h 4259549"/>
              <a:gd name="connsiteX16" fmla="*/ 670112 w 7135775"/>
              <a:gd name="connsiteY16" fmla="*/ 191538 h 4259549"/>
              <a:gd name="connsiteX17" fmla="*/ 722866 w 7135775"/>
              <a:gd name="connsiteY17" fmla="*/ 182746 h 4259549"/>
              <a:gd name="connsiteX18" fmla="*/ 775620 w 7135775"/>
              <a:gd name="connsiteY18" fmla="*/ 165161 h 4259549"/>
              <a:gd name="connsiteX19" fmla="*/ 854751 w 7135775"/>
              <a:gd name="connsiteY19" fmla="*/ 147577 h 4259549"/>
              <a:gd name="connsiteX20" fmla="*/ 942674 w 7135775"/>
              <a:gd name="connsiteY20" fmla="*/ 129992 h 4259549"/>
              <a:gd name="connsiteX21" fmla="*/ 1013012 w 7135775"/>
              <a:gd name="connsiteY21" fmla="*/ 112407 h 4259549"/>
              <a:gd name="connsiteX22" fmla="*/ 1109728 w 7135775"/>
              <a:gd name="connsiteY22" fmla="*/ 138784 h 4259549"/>
              <a:gd name="connsiteX23" fmla="*/ 1136105 w 7135775"/>
              <a:gd name="connsiteY23" fmla="*/ 156369 h 4259549"/>
              <a:gd name="connsiteX24" fmla="*/ 1224028 w 7135775"/>
              <a:gd name="connsiteY24" fmla="*/ 173954 h 4259549"/>
              <a:gd name="connsiteX25" fmla="*/ 1320743 w 7135775"/>
              <a:gd name="connsiteY25" fmla="*/ 209123 h 4259549"/>
              <a:gd name="connsiteX26" fmla="*/ 1373497 w 7135775"/>
              <a:gd name="connsiteY26" fmla="*/ 226707 h 4259549"/>
              <a:gd name="connsiteX27" fmla="*/ 1443836 w 7135775"/>
              <a:gd name="connsiteY27" fmla="*/ 253084 h 4259549"/>
              <a:gd name="connsiteX28" fmla="*/ 1505382 w 7135775"/>
              <a:gd name="connsiteY28" fmla="*/ 305838 h 4259549"/>
              <a:gd name="connsiteX29" fmla="*/ 1531759 w 7135775"/>
              <a:gd name="connsiteY29" fmla="*/ 341007 h 4259549"/>
              <a:gd name="connsiteX30" fmla="*/ 1558136 w 7135775"/>
              <a:gd name="connsiteY30" fmla="*/ 428930 h 4259549"/>
              <a:gd name="connsiteX31" fmla="*/ 1566928 w 7135775"/>
              <a:gd name="connsiteY31" fmla="*/ 481684 h 4259549"/>
              <a:gd name="connsiteX32" fmla="*/ 1593305 w 7135775"/>
              <a:gd name="connsiteY32" fmla="*/ 587192 h 4259549"/>
              <a:gd name="connsiteX33" fmla="*/ 1593305 w 7135775"/>
              <a:gd name="connsiteY33" fmla="*/ 1000430 h 4259549"/>
              <a:gd name="connsiteX34" fmla="*/ 1584512 w 7135775"/>
              <a:gd name="connsiteY34" fmla="*/ 1782946 h 4259549"/>
              <a:gd name="connsiteX35" fmla="*/ 1593305 w 7135775"/>
              <a:gd name="connsiteY35" fmla="*/ 1923623 h 4259549"/>
              <a:gd name="connsiteX36" fmla="*/ 1602097 w 7135775"/>
              <a:gd name="connsiteY36" fmla="*/ 1950000 h 4259549"/>
              <a:gd name="connsiteX37" fmla="*/ 1619682 w 7135775"/>
              <a:gd name="connsiteY37" fmla="*/ 2108261 h 4259549"/>
              <a:gd name="connsiteX38" fmla="*/ 1646059 w 7135775"/>
              <a:gd name="connsiteY38" fmla="*/ 2169807 h 4259549"/>
              <a:gd name="connsiteX39" fmla="*/ 1654851 w 7135775"/>
              <a:gd name="connsiteY39" fmla="*/ 2204977 h 4259549"/>
              <a:gd name="connsiteX40" fmla="*/ 1672436 w 7135775"/>
              <a:gd name="connsiteY40" fmla="*/ 2257730 h 4259549"/>
              <a:gd name="connsiteX41" fmla="*/ 1681228 w 7135775"/>
              <a:gd name="connsiteY41" fmla="*/ 2284107 h 4259549"/>
              <a:gd name="connsiteX42" fmla="*/ 1698812 w 7135775"/>
              <a:gd name="connsiteY42" fmla="*/ 2319277 h 4259549"/>
              <a:gd name="connsiteX43" fmla="*/ 1707605 w 7135775"/>
              <a:gd name="connsiteY43" fmla="*/ 2372030 h 4259549"/>
              <a:gd name="connsiteX44" fmla="*/ 1725189 w 7135775"/>
              <a:gd name="connsiteY44" fmla="*/ 2415992 h 4259549"/>
              <a:gd name="connsiteX45" fmla="*/ 1733982 w 7135775"/>
              <a:gd name="connsiteY45" fmla="*/ 2442369 h 4259549"/>
              <a:gd name="connsiteX46" fmla="*/ 1769151 w 7135775"/>
              <a:gd name="connsiteY46" fmla="*/ 2539084 h 4259549"/>
              <a:gd name="connsiteX47" fmla="*/ 1821905 w 7135775"/>
              <a:gd name="connsiteY47" fmla="*/ 2591838 h 4259549"/>
              <a:gd name="connsiteX48" fmla="*/ 1839489 w 7135775"/>
              <a:gd name="connsiteY48" fmla="*/ 2618215 h 4259549"/>
              <a:gd name="connsiteX49" fmla="*/ 1892243 w 7135775"/>
              <a:gd name="connsiteY49" fmla="*/ 2653384 h 4259549"/>
              <a:gd name="connsiteX50" fmla="*/ 1944997 w 7135775"/>
              <a:gd name="connsiteY50" fmla="*/ 2697346 h 4259549"/>
              <a:gd name="connsiteX51" fmla="*/ 1997751 w 7135775"/>
              <a:gd name="connsiteY51" fmla="*/ 2732515 h 4259549"/>
              <a:gd name="connsiteX52" fmla="*/ 2076882 w 7135775"/>
              <a:gd name="connsiteY52" fmla="*/ 2758892 h 4259549"/>
              <a:gd name="connsiteX53" fmla="*/ 2182389 w 7135775"/>
              <a:gd name="connsiteY53" fmla="*/ 2811646 h 4259549"/>
              <a:gd name="connsiteX54" fmla="*/ 2208766 w 7135775"/>
              <a:gd name="connsiteY54" fmla="*/ 2820438 h 4259549"/>
              <a:gd name="connsiteX55" fmla="*/ 2296689 w 7135775"/>
              <a:gd name="connsiteY55" fmla="*/ 2846815 h 4259549"/>
              <a:gd name="connsiteX56" fmla="*/ 2630797 w 7135775"/>
              <a:gd name="connsiteY56" fmla="*/ 2829230 h 4259549"/>
              <a:gd name="connsiteX57" fmla="*/ 2683551 w 7135775"/>
              <a:gd name="connsiteY57" fmla="*/ 2811646 h 4259549"/>
              <a:gd name="connsiteX58" fmla="*/ 2841812 w 7135775"/>
              <a:gd name="connsiteY58" fmla="*/ 2802854 h 4259549"/>
              <a:gd name="connsiteX59" fmla="*/ 3299012 w 7135775"/>
              <a:gd name="connsiteY59" fmla="*/ 2776477 h 4259549"/>
              <a:gd name="connsiteX60" fmla="*/ 3378143 w 7135775"/>
              <a:gd name="connsiteY60" fmla="*/ 2767684 h 4259549"/>
              <a:gd name="connsiteX61" fmla="*/ 4600274 w 7135775"/>
              <a:gd name="connsiteY61" fmla="*/ 2794061 h 4259549"/>
              <a:gd name="connsiteX62" fmla="*/ 4776120 w 7135775"/>
              <a:gd name="connsiteY62" fmla="*/ 2785269 h 4259549"/>
              <a:gd name="connsiteX63" fmla="*/ 4828874 w 7135775"/>
              <a:gd name="connsiteY63" fmla="*/ 2776477 h 4259549"/>
              <a:gd name="connsiteX64" fmla="*/ 4925589 w 7135775"/>
              <a:gd name="connsiteY64" fmla="*/ 2767684 h 4259549"/>
              <a:gd name="connsiteX65" fmla="*/ 5039889 w 7135775"/>
              <a:gd name="connsiteY65" fmla="*/ 2732515 h 4259549"/>
              <a:gd name="connsiteX66" fmla="*/ 5075059 w 7135775"/>
              <a:gd name="connsiteY66" fmla="*/ 2679761 h 4259549"/>
              <a:gd name="connsiteX67" fmla="*/ 5154189 w 7135775"/>
              <a:gd name="connsiteY67" fmla="*/ 2591838 h 4259549"/>
              <a:gd name="connsiteX68" fmla="*/ 5189359 w 7135775"/>
              <a:gd name="connsiteY68" fmla="*/ 2556669 h 4259549"/>
              <a:gd name="connsiteX69" fmla="*/ 5215736 w 7135775"/>
              <a:gd name="connsiteY69" fmla="*/ 2512707 h 4259549"/>
              <a:gd name="connsiteX70" fmla="*/ 5242112 w 7135775"/>
              <a:gd name="connsiteY70" fmla="*/ 2477538 h 4259549"/>
              <a:gd name="connsiteX71" fmla="*/ 5294866 w 7135775"/>
              <a:gd name="connsiteY71" fmla="*/ 2310484 h 4259549"/>
              <a:gd name="connsiteX72" fmla="*/ 5312451 w 7135775"/>
              <a:gd name="connsiteY72" fmla="*/ 2266523 h 4259549"/>
              <a:gd name="connsiteX73" fmla="*/ 5347620 w 7135775"/>
              <a:gd name="connsiteY73" fmla="*/ 2134638 h 4259549"/>
              <a:gd name="connsiteX74" fmla="*/ 5338828 w 7135775"/>
              <a:gd name="connsiteY74" fmla="*/ 1536761 h 4259549"/>
              <a:gd name="connsiteX75" fmla="*/ 5321243 w 7135775"/>
              <a:gd name="connsiteY75" fmla="*/ 1448838 h 4259549"/>
              <a:gd name="connsiteX76" fmla="*/ 5303659 w 7135775"/>
              <a:gd name="connsiteY76" fmla="*/ 1352123 h 4259549"/>
              <a:gd name="connsiteX77" fmla="*/ 5286074 w 7135775"/>
              <a:gd name="connsiteY77" fmla="*/ 1193861 h 4259549"/>
              <a:gd name="connsiteX78" fmla="*/ 5330036 w 7135775"/>
              <a:gd name="connsiteY78" fmla="*/ 631154 h 4259549"/>
              <a:gd name="connsiteX79" fmla="*/ 5558636 w 7135775"/>
              <a:gd name="connsiteY79" fmla="*/ 173954 h 4259549"/>
              <a:gd name="connsiteX80" fmla="*/ 5998251 w 7135775"/>
              <a:gd name="connsiteY80" fmla="*/ 24484 h 4259549"/>
              <a:gd name="connsiteX81" fmla="*/ 6578544 w 7135775"/>
              <a:gd name="connsiteY81" fmla="*/ 24484 h 4259549"/>
              <a:gd name="connsiteX82" fmla="*/ 6974197 w 7135775"/>
              <a:gd name="connsiteY82" fmla="*/ 261876 h 4259549"/>
              <a:gd name="connsiteX83" fmla="*/ 7123666 w 7135775"/>
              <a:gd name="connsiteY83" fmla="*/ 763038 h 4259549"/>
              <a:gd name="connsiteX84" fmla="*/ 7062119 w 7135775"/>
              <a:gd name="connsiteY84" fmla="*/ 2864399 h 4259549"/>
              <a:gd name="connsiteX85" fmla="*/ 6552166 w 7135775"/>
              <a:gd name="connsiteY85" fmla="*/ 3655707 h 4259549"/>
              <a:gd name="connsiteX86" fmla="*/ 5505882 w 7135775"/>
              <a:gd name="connsiteY86" fmla="*/ 4060154 h 4259549"/>
              <a:gd name="connsiteX87" fmla="*/ 3369351 w 7135775"/>
              <a:gd name="connsiteY87" fmla="*/ 4016191 h 4259549"/>
              <a:gd name="connsiteX88" fmla="*/ 1927412 w 7135775"/>
              <a:gd name="connsiteY88" fmla="*/ 4244792 h 4259549"/>
              <a:gd name="connsiteX89" fmla="*/ 1874659 w 7135775"/>
              <a:gd name="connsiteY89" fmla="*/ 4236000 h 4259549"/>
              <a:gd name="connsiteX90" fmla="*/ 1751566 w 7135775"/>
              <a:gd name="connsiteY90" fmla="*/ 4218415 h 4259549"/>
              <a:gd name="connsiteX91" fmla="*/ 1698812 w 7135775"/>
              <a:gd name="connsiteY91" fmla="*/ 4209623 h 4259549"/>
              <a:gd name="connsiteX92" fmla="*/ 1654851 w 7135775"/>
              <a:gd name="connsiteY92" fmla="*/ 4200830 h 4259549"/>
              <a:gd name="connsiteX93" fmla="*/ 1549343 w 7135775"/>
              <a:gd name="connsiteY93" fmla="*/ 4183246 h 4259549"/>
              <a:gd name="connsiteX94" fmla="*/ 1399874 w 7135775"/>
              <a:gd name="connsiteY94" fmla="*/ 4148077 h 4259549"/>
              <a:gd name="connsiteX95" fmla="*/ 1294366 w 7135775"/>
              <a:gd name="connsiteY95" fmla="*/ 4121700 h 4259549"/>
              <a:gd name="connsiteX96" fmla="*/ 1153689 w 7135775"/>
              <a:gd name="connsiteY96" fmla="*/ 4086530 h 4259549"/>
              <a:gd name="connsiteX97" fmla="*/ 986636 w 7135775"/>
              <a:gd name="connsiteY97" fmla="*/ 4068946 h 4259549"/>
              <a:gd name="connsiteX98" fmla="*/ 828374 w 7135775"/>
              <a:gd name="connsiteY98" fmla="*/ 4007400 h 4259549"/>
              <a:gd name="connsiteX99" fmla="*/ 749243 w 7135775"/>
              <a:gd name="connsiteY99" fmla="*/ 3981023 h 4259549"/>
              <a:gd name="connsiteX100" fmla="*/ 678905 w 7135775"/>
              <a:gd name="connsiteY100" fmla="*/ 3954646 h 4259549"/>
              <a:gd name="connsiteX101" fmla="*/ 626151 w 7135775"/>
              <a:gd name="connsiteY101" fmla="*/ 3937061 h 4259549"/>
              <a:gd name="connsiteX102" fmla="*/ 573397 w 7135775"/>
              <a:gd name="connsiteY102" fmla="*/ 3910684 h 4259549"/>
              <a:gd name="connsiteX103" fmla="*/ 529436 w 7135775"/>
              <a:gd name="connsiteY103" fmla="*/ 3893100 h 4259549"/>
              <a:gd name="connsiteX104" fmla="*/ 362382 w 7135775"/>
              <a:gd name="connsiteY104" fmla="*/ 3761215 h 4259549"/>
              <a:gd name="connsiteX105" fmla="*/ 160158 w 7135775"/>
              <a:gd name="connsiteY105" fmla="*/ 3304015 h 4259549"/>
              <a:gd name="connsiteX106" fmla="*/ 1897 w 7135775"/>
              <a:gd name="connsiteY106" fmla="*/ 2635799 h 4259549"/>
              <a:gd name="connsiteX0" fmla="*/ 1897 w 7135775"/>
              <a:gd name="connsiteY0" fmla="*/ 2635799 h 4255755"/>
              <a:gd name="connsiteX1" fmla="*/ 72236 w 7135775"/>
              <a:gd name="connsiteY1" fmla="*/ 1475215 h 4255755"/>
              <a:gd name="connsiteX2" fmla="*/ 63443 w 7135775"/>
              <a:gd name="connsiteY2" fmla="*/ 1378500 h 4255755"/>
              <a:gd name="connsiteX3" fmla="*/ 72236 w 7135775"/>
              <a:gd name="connsiteY3" fmla="*/ 1053184 h 4255755"/>
              <a:gd name="connsiteX4" fmla="*/ 81028 w 7135775"/>
              <a:gd name="connsiteY4" fmla="*/ 956469 h 4255755"/>
              <a:gd name="connsiteX5" fmla="*/ 98612 w 7135775"/>
              <a:gd name="connsiteY5" fmla="*/ 903715 h 4255755"/>
              <a:gd name="connsiteX6" fmla="*/ 142574 w 7135775"/>
              <a:gd name="connsiteY6" fmla="*/ 807000 h 4255755"/>
              <a:gd name="connsiteX7" fmla="*/ 177743 w 7135775"/>
              <a:gd name="connsiteY7" fmla="*/ 719077 h 4255755"/>
              <a:gd name="connsiteX8" fmla="*/ 204120 w 7135775"/>
              <a:gd name="connsiteY8" fmla="*/ 666323 h 4255755"/>
              <a:gd name="connsiteX9" fmla="*/ 221705 w 7135775"/>
              <a:gd name="connsiteY9" fmla="*/ 613569 h 4255755"/>
              <a:gd name="connsiteX10" fmla="*/ 327212 w 7135775"/>
              <a:gd name="connsiteY10" fmla="*/ 428930 h 4255755"/>
              <a:gd name="connsiteX11" fmla="*/ 397551 w 7135775"/>
              <a:gd name="connsiteY11" fmla="*/ 349800 h 4255755"/>
              <a:gd name="connsiteX12" fmla="*/ 450305 w 7135775"/>
              <a:gd name="connsiteY12" fmla="*/ 305838 h 4255755"/>
              <a:gd name="connsiteX13" fmla="*/ 529436 w 7135775"/>
              <a:gd name="connsiteY13" fmla="*/ 244292 h 4255755"/>
              <a:gd name="connsiteX14" fmla="*/ 564605 w 7135775"/>
              <a:gd name="connsiteY14" fmla="*/ 235500 h 4255755"/>
              <a:gd name="connsiteX15" fmla="*/ 626151 w 7135775"/>
              <a:gd name="connsiteY15" fmla="*/ 209123 h 4255755"/>
              <a:gd name="connsiteX16" fmla="*/ 670112 w 7135775"/>
              <a:gd name="connsiteY16" fmla="*/ 191538 h 4255755"/>
              <a:gd name="connsiteX17" fmla="*/ 722866 w 7135775"/>
              <a:gd name="connsiteY17" fmla="*/ 182746 h 4255755"/>
              <a:gd name="connsiteX18" fmla="*/ 775620 w 7135775"/>
              <a:gd name="connsiteY18" fmla="*/ 165161 h 4255755"/>
              <a:gd name="connsiteX19" fmla="*/ 854751 w 7135775"/>
              <a:gd name="connsiteY19" fmla="*/ 147577 h 4255755"/>
              <a:gd name="connsiteX20" fmla="*/ 942674 w 7135775"/>
              <a:gd name="connsiteY20" fmla="*/ 129992 h 4255755"/>
              <a:gd name="connsiteX21" fmla="*/ 1013012 w 7135775"/>
              <a:gd name="connsiteY21" fmla="*/ 112407 h 4255755"/>
              <a:gd name="connsiteX22" fmla="*/ 1109728 w 7135775"/>
              <a:gd name="connsiteY22" fmla="*/ 138784 h 4255755"/>
              <a:gd name="connsiteX23" fmla="*/ 1136105 w 7135775"/>
              <a:gd name="connsiteY23" fmla="*/ 156369 h 4255755"/>
              <a:gd name="connsiteX24" fmla="*/ 1224028 w 7135775"/>
              <a:gd name="connsiteY24" fmla="*/ 173954 h 4255755"/>
              <a:gd name="connsiteX25" fmla="*/ 1320743 w 7135775"/>
              <a:gd name="connsiteY25" fmla="*/ 209123 h 4255755"/>
              <a:gd name="connsiteX26" fmla="*/ 1373497 w 7135775"/>
              <a:gd name="connsiteY26" fmla="*/ 226707 h 4255755"/>
              <a:gd name="connsiteX27" fmla="*/ 1443836 w 7135775"/>
              <a:gd name="connsiteY27" fmla="*/ 253084 h 4255755"/>
              <a:gd name="connsiteX28" fmla="*/ 1505382 w 7135775"/>
              <a:gd name="connsiteY28" fmla="*/ 305838 h 4255755"/>
              <a:gd name="connsiteX29" fmla="*/ 1531759 w 7135775"/>
              <a:gd name="connsiteY29" fmla="*/ 341007 h 4255755"/>
              <a:gd name="connsiteX30" fmla="*/ 1558136 w 7135775"/>
              <a:gd name="connsiteY30" fmla="*/ 428930 h 4255755"/>
              <a:gd name="connsiteX31" fmla="*/ 1566928 w 7135775"/>
              <a:gd name="connsiteY31" fmla="*/ 481684 h 4255755"/>
              <a:gd name="connsiteX32" fmla="*/ 1593305 w 7135775"/>
              <a:gd name="connsiteY32" fmla="*/ 587192 h 4255755"/>
              <a:gd name="connsiteX33" fmla="*/ 1593305 w 7135775"/>
              <a:gd name="connsiteY33" fmla="*/ 1000430 h 4255755"/>
              <a:gd name="connsiteX34" fmla="*/ 1584512 w 7135775"/>
              <a:gd name="connsiteY34" fmla="*/ 1782946 h 4255755"/>
              <a:gd name="connsiteX35" fmla="*/ 1593305 w 7135775"/>
              <a:gd name="connsiteY35" fmla="*/ 1923623 h 4255755"/>
              <a:gd name="connsiteX36" fmla="*/ 1602097 w 7135775"/>
              <a:gd name="connsiteY36" fmla="*/ 1950000 h 4255755"/>
              <a:gd name="connsiteX37" fmla="*/ 1619682 w 7135775"/>
              <a:gd name="connsiteY37" fmla="*/ 2108261 h 4255755"/>
              <a:gd name="connsiteX38" fmla="*/ 1646059 w 7135775"/>
              <a:gd name="connsiteY38" fmla="*/ 2169807 h 4255755"/>
              <a:gd name="connsiteX39" fmla="*/ 1654851 w 7135775"/>
              <a:gd name="connsiteY39" fmla="*/ 2204977 h 4255755"/>
              <a:gd name="connsiteX40" fmla="*/ 1672436 w 7135775"/>
              <a:gd name="connsiteY40" fmla="*/ 2257730 h 4255755"/>
              <a:gd name="connsiteX41" fmla="*/ 1681228 w 7135775"/>
              <a:gd name="connsiteY41" fmla="*/ 2284107 h 4255755"/>
              <a:gd name="connsiteX42" fmla="*/ 1698812 w 7135775"/>
              <a:gd name="connsiteY42" fmla="*/ 2319277 h 4255755"/>
              <a:gd name="connsiteX43" fmla="*/ 1707605 w 7135775"/>
              <a:gd name="connsiteY43" fmla="*/ 2372030 h 4255755"/>
              <a:gd name="connsiteX44" fmla="*/ 1725189 w 7135775"/>
              <a:gd name="connsiteY44" fmla="*/ 2415992 h 4255755"/>
              <a:gd name="connsiteX45" fmla="*/ 1733982 w 7135775"/>
              <a:gd name="connsiteY45" fmla="*/ 2442369 h 4255755"/>
              <a:gd name="connsiteX46" fmla="*/ 1769151 w 7135775"/>
              <a:gd name="connsiteY46" fmla="*/ 2539084 h 4255755"/>
              <a:gd name="connsiteX47" fmla="*/ 1821905 w 7135775"/>
              <a:gd name="connsiteY47" fmla="*/ 2591838 h 4255755"/>
              <a:gd name="connsiteX48" fmla="*/ 1839489 w 7135775"/>
              <a:gd name="connsiteY48" fmla="*/ 2618215 h 4255755"/>
              <a:gd name="connsiteX49" fmla="*/ 1892243 w 7135775"/>
              <a:gd name="connsiteY49" fmla="*/ 2653384 h 4255755"/>
              <a:gd name="connsiteX50" fmla="*/ 1944997 w 7135775"/>
              <a:gd name="connsiteY50" fmla="*/ 2697346 h 4255755"/>
              <a:gd name="connsiteX51" fmla="*/ 1997751 w 7135775"/>
              <a:gd name="connsiteY51" fmla="*/ 2732515 h 4255755"/>
              <a:gd name="connsiteX52" fmla="*/ 2076882 w 7135775"/>
              <a:gd name="connsiteY52" fmla="*/ 2758892 h 4255755"/>
              <a:gd name="connsiteX53" fmla="*/ 2182389 w 7135775"/>
              <a:gd name="connsiteY53" fmla="*/ 2811646 h 4255755"/>
              <a:gd name="connsiteX54" fmla="*/ 2208766 w 7135775"/>
              <a:gd name="connsiteY54" fmla="*/ 2820438 h 4255755"/>
              <a:gd name="connsiteX55" fmla="*/ 2296689 w 7135775"/>
              <a:gd name="connsiteY55" fmla="*/ 2846815 h 4255755"/>
              <a:gd name="connsiteX56" fmla="*/ 2630797 w 7135775"/>
              <a:gd name="connsiteY56" fmla="*/ 2829230 h 4255755"/>
              <a:gd name="connsiteX57" fmla="*/ 2683551 w 7135775"/>
              <a:gd name="connsiteY57" fmla="*/ 2811646 h 4255755"/>
              <a:gd name="connsiteX58" fmla="*/ 2841812 w 7135775"/>
              <a:gd name="connsiteY58" fmla="*/ 2802854 h 4255755"/>
              <a:gd name="connsiteX59" fmla="*/ 3299012 w 7135775"/>
              <a:gd name="connsiteY59" fmla="*/ 2776477 h 4255755"/>
              <a:gd name="connsiteX60" fmla="*/ 3378143 w 7135775"/>
              <a:gd name="connsiteY60" fmla="*/ 2767684 h 4255755"/>
              <a:gd name="connsiteX61" fmla="*/ 4600274 w 7135775"/>
              <a:gd name="connsiteY61" fmla="*/ 2794061 h 4255755"/>
              <a:gd name="connsiteX62" fmla="*/ 4776120 w 7135775"/>
              <a:gd name="connsiteY62" fmla="*/ 2785269 h 4255755"/>
              <a:gd name="connsiteX63" fmla="*/ 4828874 w 7135775"/>
              <a:gd name="connsiteY63" fmla="*/ 2776477 h 4255755"/>
              <a:gd name="connsiteX64" fmla="*/ 4925589 w 7135775"/>
              <a:gd name="connsiteY64" fmla="*/ 2767684 h 4255755"/>
              <a:gd name="connsiteX65" fmla="*/ 5039889 w 7135775"/>
              <a:gd name="connsiteY65" fmla="*/ 2732515 h 4255755"/>
              <a:gd name="connsiteX66" fmla="*/ 5075059 w 7135775"/>
              <a:gd name="connsiteY66" fmla="*/ 2679761 h 4255755"/>
              <a:gd name="connsiteX67" fmla="*/ 5154189 w 7135775"/>
              <a:gd name="connsiteY67" fmla="*/ 2591838 h 4255755"/>
              <a:gd name="connsiteX68" fmla="*/ 5189359 w 7135775"/>
              <a:gd name="connsiteY68" fmla="*/ 2556669 h 4255755"/>
              <a:gd name="connsiteX69" fmla="*/ 5215736 w 7135775"/>
              <a:gd name="connsiteY69" fmla="*/ 2512707 h 4255755"/>
              <a:gd name="connsiteX70" fmla="*/ 5242112 w 7135775"/>
              <a:gd name="connsiteY70" fmla="*/ 2477538 h 4255755"/>
              <a:gd name="connsiteX71" fmla="*/ 5294866 w 7135775"/>
              <a:gd name="connsiteY71" fmla="*/ 2310484 h 4255755"/>
              <a:gd name="connsiteX72" fmla="*/ 5312451 w 7135775"/>
              <a:gd name="connsiteY72" fmla="*/ 2266523 h 4255755"/>
              <a:gd name="connsiteX73" fmla="*/ 5347620 w 7135775"/>
              <a:gd name="connsiteY73" fmla="*/ 2134638 h 4255755"/>
              <a:gd name="connsiteX74" fmla="*/ 5338828 w 7135775"/>
              <a:gd name="connsiteY74" fmla="*/ 1536761 h 4255755"/>
              <a:gd name="connsiteX75" fmla="*/ 5321243 w 7135775"/>
              <a:gd name="connsiteY75" fmla="*/ 1448838 h 4255755"/>
              <a:gd name="connsiteX76" fmla="*/ 5303659 w 7135775"/>
              <a:gd name="connsiteY76" fmla="*/ 1352123 h 4255755"/>
              <a:gd name="connsiteX77" fmla="*/ 5286074 w 7135775"/>
              <a:gd name="connsiteY77" fmla="*/ 1193861 h 4255755"/>
              <a:gd name="connsiteX78" fmla="*/ 5330036 w 7135775"/>
              <a:gd name="connsiteY78" fmla="*/ 631154 h 4255755"/>
              <a:gd name="connsiteX79" fmla="*/ 5558636 w 7135775"/>
              <a:gd name="connsiteY79" fmla="*/ 173954 h 4255755"/>
              <a:gd name="connsiteX80" fmla="*/ 5998251 w 7135775"/>
              <a:gd name="connsiteY80" fmla="*/ 24484 h 4255755"/>
              <a:gd name="connsiteX81" fmla="*/ 6578544 w 7135775"/>
              <a:gd name="connsiteY81" fmla="*/ 24484 h 4255755"/>
              <a:gd name="connsiteX82" fmla="*/ 6974197 w 7135775"/>
              <a:gd name="connsiteY82" fmla="*/ 261876 h 4255755"/>
              <a:gd name="connsiteX83" fmla="*/ 7123666 w 7135775"/>
              <a:gd name="connsiteY83" fmla="*/ 763038 h 4255755"/>
              <a:gd name="connsiteX84" fmla="*/ 7062119 w 7135775"/>
              <a:gd name="connsiteY84" fmla="*/ 2864399 h 4255755"/>
              <a:gd name="connsiteX85" fmla="*/ 6552166 w 7135775"/>
              <a:gd name="connsiteY85" fmla="*/ 3655707 h 4255755"/>
              <a:gd name="connsiteX86" fmla="*/ 5505882 w 7135775"/>
              <a:gd name="connsiteY86" fmla="*/ 4060154 h 4255755"/>
              <a:gd name="connsiteX87" fmla="*/ 3369351 w 7135775"/>
              <a:gd name="connsiteY87" fmla="*/ 4016191 h 4255755"/>
              <a:gd name="connsiteX88" fmla="*/ 1927412 w 7135775"/>
              <a:gd name="connsiteY88" fmla="*/ 4244792 h 4255755"/>
              <a:gd name="connsiteX89" fmla="*/ 1751566 w 7135775"/>
              <a:gd name="connsiteY89" fmla="*/ 4218415 h 4255755"/>
              <a:gd name="connsiteX90" fmla="*/ 1698812 w 7135775"/>
              <a:gd name="connsiteY90" fmla="*/ 4209623 h 4255755"/>
              <a:gd name="connsiteX91" fmla="*/ 1654851 w 7135775"/>
              <a:gd name="connsiteY91" fmla="*/ 4200830 h 4255755"/>
              <a:gd name="connsiteX92" fmla="*/ 1549343 w 7135775"/>
              <a:gd name="connsiteY92" fmla="*/ 4183246 h 4255755"/>
              <a:gd name="connsiteX93" fmla="*/ 1399874 w 7135775"/>
              <a:gd name="connsiteY93" fmla="*/ 4148077 h 4255755"/>
              <a:gd name="connsiteX94" fmla="*/ 1294366 w 7135775"/>
              <a:gd name="connsiteY94" fmla="*/ 4121700 h 4255755"/>
              <a:gd name="connsiteX95" fmla="*/ 1153689 w 7135775"/>
              <a:gd name="connsiteY95" fmla="*/ 4086530 h 4255755"/>
              <a:gd name="connsiteX96" fmla="*/ 986636 w 7135775"/>
              <a:gd name="connsiteY96" fmla="*/ 4068946 h 4255755"/>
              <a:gd name="connsiteX97" fmla="*/ 828374 w 7135775"/>
              <a:gd name="connsiteY97" fmla="*/ 4007400 h 4255755"/>
              <a:gd name="connsiteX98" fmla="*/ 749243 w 7135775"/>
              <a:gd name="connsiteY98" fmla="*/ 3981023 h 4255755"/>
              <a:gd name="connsiteX99" fmla="*/ 678905 w 7135775"/>
              <a:gd name="connsiteY99" fmla="*/ 3954646 h 4255755"/>
              <a:gd name="connsiteX100" fmla="*/ 626151 w 7135775"/>
              <a:gd name="connsiteY100" fmla="*/ 3937061 h 4255755"/>
              <a:gd name="connsiteX101" fmla="*/ 573397 w 7135775"/>
              <a:gd name="connsiteY101" fmla="*/ 3910684 h 4255755"/>
              <a:gd name="connsiteX102" fmla="*/ 529436 w 7135775"/>
              <a:gd name="connsiteY102" fmla="*/ 3893100 h 4255755"/>
              <a:gd name="connsiteX103" fmla="*/ 362382 w 7135775"/>
              <a:gd name="connsiteY103" fmla="*/ 3761215 h 4255755"/>
              <a:gd name="connsiteX104" fmla="*/ 160158 w 7135775"/>
              <a:gd name="connsiteY104" fmla="*/ 3304015 h 4255755"/>
              <a:gd name="connsiteX105" fmla="*/ 1897 w 7135775"/>
              <a:gd name="connsiteY105" fmla="*/ 2635799 h 4255755"/>
              <a:gd name="connsiteX0" fmla="*/ 1897 w 7135775"/>
              <a:gd name="connsiteY0" fmla="*/ 2635799 h 4231291"/>
              <a:gd name="connsiteX1" fmla="*/ 72236 w 7135775"/>
              <a:gd name="connsiteY1" fmla="*/ 1475215 h 4231291"/>
              <a:gd name="connsiteX2" fmla="*/ 63443 w 7135775"/>
              <a:gd name="connsiteY2" fmla="*/ 1378500 h 4231291"/>
              <a:gd name="connsiteX3" fmla="*/ 72236 w 7135775"/>
              <a:gd name="connsiteY3" fmla="*/ 1053184 h 4231291"/>
              <a:gd name="connsiteX4" fmla="*/ 81028 w 7135775"/>
              <a:gd name="connsiteY4" fmla="*/ 956469 h 4231291"/>
              <a:gd name="connsiteX5" fmla="*/ 98612 w 7135775"/>
              <a:gd name="connsiteY5" fmla="*/ 903715 h 4231291"/>
              <a:gd name="connsiteX6" fmla="*/ 142574 w 7135775"/>
              <a:gd name="connsiteY6" fmla="*/ 807000 h 4231291"/>
              <a:gd name="connsiteX7" fmla="*/ 177743 w 7135775"/>
              <a:gd name="connsiteY7" fmla="*/ 719077 h 4231291"/>
              <a:gd name="connsiteX8" fmla="*/ 204120 w 7135775"/>
              <a:gd name="connsiteY8" fmla="*/ 666323 h 4231291"/>
              <a:gd name="connsiteX9" fmla="*/ 221705 w 7135775"/>
              <a:gd name="connsiteY9" fmla="*/ 613569 h 4231291"/>
              <a:gd name="connsiteX10" fmla="*/ 327212 w 7135775"/>
              <a:gd name="connsiteY10" fmla="*/ 428930 h 4231291"/>
              <a:gd name="connsiteX11" fmla="*/ 397551 w 7135775"/>
              <a:gd name="connsiteY11" fmla="*/ 349800 h 4231291"/>
              <a:gd name="connsiteX12" fmla="*/ 450305 w 7135775"/>
              <a:gd name="connsiteY12" fmla="*/ 305838 h 4231291"/>
              <a:gd name="connsiteX13" fmla="*/ 529436 w 7135775"/>
              <a:gd name="connsiteY13" fmla="*/ 244292 h 4231291"/>
              <a:gd name="connsiteX14" fmla="*/ 564605 w 7135775"/>
              <a:gd name="connsiteY14" fmla="*/ 235500 h 4231291"/>
              <a:gd name="connsiteX15" fmla="*/ 626151 w 7135775"/>
              <a:gd name="connsiteY15" fmla="*/ 209123 h 4231291"/>
              <a:gd name="connsiteX16" fmla="*/ 670112 w 7135775"/>
              <a:gd name="connsiteY16" fmla="*/ 191538 h 4231291"/>
              <a:gd name="connsiteX17" fmla="*/ 722866 w 7135775"/>
              <a:gd name="connsiteY17" fmla="*/ 182746 h 4231291"/>
              <a:gd name="connsiteX18" fmla="*/ 775620 w 7135775"/>
              <a:gd name="connsiteY18" fmla="*/ 165161 h 4231291"/>
              <a:gd name="connsiteX19" fmla="*/ 854751 w 7135775"/>
              <a:gd name="connsiteY19" fmla="*/ 147577 h 4231291"/>
              <a:gd name="connsiteX20" fmla="*/ 942674 w 7135775"/>
              <a:gd name="connsiteY20" fmla="*/ 129992 h 4231291"/>
              <a:gd name="connsiteX21" fmla="*/ 1013012 w 7135775"/>
              <a:gd name="connsiteY21" fmla="*/ 112407 h 4231291"/>
              <a:gd name="connsiteX22" fmla="*/ 1109728 w 7135775"/>
              <a:gd name="connsiteY22" fmla="*/ 138784 h 4231291"/>
              <a:gd name="connsiteX23" fmla="*/ 1136105 w 7135775"/>
              <a:gd name="connsiteY23" fmla="*/ 156369 h 4231291"/>
              <a:gd name="connsiteX24" fmla="*/ 1224028 w 7135775"/>
              <a:gd name="connsiteY24" fmla="*/ 173954 h 4231291"/>
              <a:gd name="connsiteX25" fmla="*/ 1320743 w 7135775"/>
              <a:gd name="connsiteY25" fmla="*/ 209123 h 4231291"/>
              <a:gd name="connsiteX26" fmla="*/ 1373497 w 7135775"/>
              <a:gd name="connsiteY26" fmla="*/ 226707 h 4231291"/>
              <a:gd name="connsiteX27" fmla="*/ 1443836 w 7135775"/>
              <a:gd name="connsiteY27" fmla="*/ 253084 h 4231291"/>
              <a:gd name="connsiteX28" fmla="*/ 1505382 w 7135775"/>
              <a:gd name="connsiteY28" fmla="*/ 305838 h 4231291"/>
              <a:gd name="connsiteX29" fmla="*/ 1531759 w 7135775"/>
              <a:gd name="connsiteY29" fmla="*/ 341007 h 4231291"/>
              <a:gd name="connsiteX30" fmla="*/ 1558136 w 7135775"/>
              <a:gd name="connsiteY30" fmla="*/ 428930 h 4231291"/>
              <a:gd name="connsiteX31" fmla="*/ 1566928 w 7135775"/>
              <a:gd name="connsiteY31" fmla="*/ 481684 h 4231291"/>
              <a:gd name="connsiteX32" fmla="*/ 1593305 w 7135775"/>
              <a:gd name="connsiteY32" fmla="*/ 587192 h 4231291"/>
              <a:gd name="connsiteX33" fmla="*/ 1593305 w 7135775"/>
              <a:gd name="connsiteY33" fmla="*/ 1000430 h 4231291"/>
              <a:gd name="connsiteX34" fmla="*/ 1584512 w 7135775"/>
              <a:gd name="connsiteY34" fmla="*/ 1782946 h 4231291"/>
              <a:gd name="connsiteX35" fmla="*/ 1593305 w 7135775"/>
              <a:gd name="connsiteY35" fmla="*/ 1923623 h 4231291"/>
              <a:gd name="connsiteX36" fmla="*/ 1602097 w 7135775"/>
              <a:gd name="connsiteY36" fmla="*/ 1950000 h 4231291"/>
              <a:gd name="connsiteX37" fmla="*/ 1619682 w 7135775"/>
              <a:gd name="connsiteY37" fmla="*/ 2108261 h 4231291"/>
              <a:gd name="connsiteX38" fmla="*/ 1646059 w 7135775"/>
              <a:gd name="connsiteY38" fmla="*/ 2169807 h 4231291"/>
              <a:gd name="connsiteX39" fmla="*/ 1654851 w 7135775"/>
              <a:gd name="connsiteY39" fmla="*/ 2204977 h 4231291"/>
              <a:gd name="connsiteX40" fmla="*/ 1672436 w 7135775"/>
              <a:gd name="connsiteY40" fmla="*/ 2257730 h 4231291"/>
              <a:gd name="connsiteX41" fmla="*/ 1681228 w 7135775"/>
              <a:gd name="connsiteY41" fmla="*/ 2284107 h 4231291"/>
              <a:gd name="connsiteX42" fmla="*/ 1698812 w 7135775"/>
              <a:gd name="connsiteY42" fmla="*/ 2319277 h 4231291"/>
              <a:gd name="connsiteX43" fmla="*/ 1707605 w 7135775"/>
              <a:gd name="connsiteY43" fmla="*/ 2372030 h 4231291"/>
              <a:gd name="connsiteX44" fmla="*/ 1725189 w 7135775"/>
              <a:gd name="connsiteY44" fmla="*/ 2415992 h 4231291"/>
              <a:gd name="connsiteX45" fmla="*/ 1733982 w 7135775"/>
              <a:gd name="connsiteY45" fmla="*/ 2442369 h 4231291"/>
              <a:gd name="connsiteX46" fmla="*/ 1769151 w 7135775"/>
              <a:gd name="connsiteY46" fmla="*/ 2539084 h 4231291"/>
              <a:gd name="connsiteX47" fmla="*/ 1821905 w 7135775"/>
              <a:gd name="connsiteY47" fmla="*/ 2591838 h 4231291"/>
              <a:gd name="connsiteX48" fmla="*/ 1839489 w 7135775"/>
              <a:gd name="connsiteY48" fmla="*/ 2618215 h 4231291"/>
              <a:gd name="connsiteX49" fmla="*/ 1892243 w 7135775"/>
              <a:gd name="connsiteY49" fmla="*/ 2653384 h 4231291"/>
              <a:gd name="connsiteX50" fmla="*/ 1944997 w 7135775"/>
              <a:gd name="connsiteY50" fmla="*/ 2697346 h 4231291"/>
              <a:gd name="connsiteX51" fmla="*/ 1997751 w 7135775"/>
              <a:gd name="connsiteY51" fmla="*/ 2732515 h 4231291"/>
              <a:gd name="connsiteX52" fmla="*/ 2076882 w 7135775"/>
              <a:gd name="connsiteY52" fmla="*/ 2758892 h 4231291"/>
              <a:gd name="connsiteX53" fmla="*/ 2182389 w 7135775"/>
              <a:gd name="connsiteY53" fmla="*/ 2811646 h 4231291"/>
              <a:gd name="connsiteX54" fmla="*/ 2208766 w 7135775"/>
              <a:gd name="connsiteY54" fmla="*/ 2820438 h 4231291"/>
              <a:gd name="connsiteX55" fmla="*/ 2296689 w 7135775"/>
              <a:gd name="connsiteY55" fmla="*/ 2846815 h 4231291"/>
              <a:gd name="connsiteX56" fmla="*/ 2630797 w 7135775"/>
              <a:gd name="connsiteY56" fmla="*/ 2829230 h 4231291"/>
              <a:gd name="connsiteX57" fmla="*/ 2683551 w 7135775"/>
              <a:gd name="connsiteY57" fmla="*/ 2811646 h 4231291"/>
              <a:gd name="connsiteX58" fmla="*/ 2841812 w 7135775"/>
              <a:gd name="connsiteY58" fmla="*/ 2802854 h 4231291"/>
              <a:gd name="connsiteX59" fmla="*/ 3299012 w 7135775"/>
              <a:gd name="connsiteY59" fmla="*/ 2776477 h 4231291"/>
              <a:gd name="connsiteX60" fmla="*/ 3378143 w 7135775"/>
              <a:gd name="connsiteY60" fmla="*/ 2767684 h 4231291"/>
              <a:gd name="connsiteX61" fmla="*/ 4600274 w 7135775"/>
              <a:gd name="connsiteY61" fmla="*/ 2794061 h 4231291"/>
              <a:gd name="connsiteX62" fmla="*/ 4776120 w 7135775"/>
              <a:gd name="connsiteY62" fmla="*/ 2785269 h 4231291"/>
              <a:gd name="connsiteX63" fmla="*/ 4828874 w 7135775"/>
              <a:gd name="connsiteY63" fmla="*/ 2776477 h 4231291"/>
              <a:gd name="connsiteX64" fmla="*/ 4925589 w 7135775"/>
              <a:gd name="connsiteY64" fmla="*/ 2767684 h 4231291"/>
              <a:gd name="connsiteX65" fmla="*/ 5039889 w 7135775"/>
              <a:gd name="connsiteY65" fmla="*/ 2732515 h 4231291"/>
              <a:gd name="connsiteX66" fmla="*/ 5075059 w 7135775"/>
              <a:gd name="connsiteY66" fmla="*/ 2679761 h 4231291"/>
              <a:gd name="connsiteX67" fmla="*/ 5154189 w 7135775"/>
              <a:gd name="connsiteY67" fmla="*/ 2591838 h 4231291"/>
              <a:gd name="connsiteX68" fmla="*/ 5189359 w 7135775"/>
              <a:gd name="connsiteY68" fmla="*/ 2556669 h 4231291"/>
              <a:gd name="connsiteX69" fmla="*/ 5215736 w 7135775"/>
              <a:gd name="connsiteY69" fmla="*/ 2512707 h 4231291"/>
              <a:gd name="connsiteX70" fmla="*/ 5242112 w 7135775"/>
              <a:gd name="connsiteY70" fmla="*/ 2477538 h 4231291"/>
              <a:gd name="connsiteX71" fmla="*/ 5294866 w 7135775"/>
              <a:gd name="connsiteY71" fmla="*/ 2310484 h 4231291"/>
              <a:gd name="connsiteX72" fmla="*/ 5312451 w 7135775"/>
              <a:gd name="connsiteY72" fmla="*/ 2266523 h 4231291"/>
              <a:gd name="connsiteX73" fmla="*/ 5347620 w 7135775"/>
              <a:gd name="connsiteY73" fmla="*/ 2134638 h 4231291"/>
              <a:gd name="connsiteX74" fmla="*/ 5338828 w 7135775"/>
              <a:gd name="connsiteY74" fmla="*/ 1536761 h 4231291"/>
              <a:gd name="connsiteX75" fmla="*/ 5321243 w 7135775"/>
              <a:gd name="connsiteY75" fmla="*/ 1448838 h 4231291"/>
              <a:gd name="connsiteX76" fmla="*/ 5303659 w 7135775"/>
              <a:gd name="connsiteY76" fmla="*/ 1352123 h 4231291"/>
              <a:gd name="connsiteX77" fmla="*/ 5286074 w 7135775"/>
              <a:gd name="connsiteY77" fmla="*/ 1193861 h 4231291"/>
              <a:gd name="connsiteX78" fmla="*/ 5330036 w 7135775"/>
              <a:gd name="connsiteY78" fmla="*/ 631154 h 4231291"/>
              <a:gd name="connsiteX79" fmla="*/ 5558636 w 7135775"/>
              <a:gd name="connsiteY79" fmla="*/ 173954 h 4231291"/>
              <a:gd name="connsiteX80" fmla="*/ 5998251 w 7135775"/>
              <a:gd name="connsiteY80" fmla="*/ 24484 h 4231291"/>
              <a:gd name="connsiteX81" fmla="*/ 6578544 w 7135775"/>
              <a:gd name="connsiteY81" fmla="*/ 24484 h 4231291"/>
              <a:gd name="connsiteX82" fmla="*/ 6974197 w 7135775"/>
              <a:gd name="connsiteY82" fmla="*/ 261876 h 4231291"/>
              <a:gd name="connsiteX83" fmla="*/ 7123666 w 7135775"/>
              <a:gd name="connsiteY83" fmla="*/ 763038 h 4231291"/>
              <a:gd name="connsiteX84" fmla="*/ 7062119 w 7135775"/>
              <a:gd name="connsiteY84" fmla="*/ 2864399 h 4231291"/>
              <a:gd name="connsiteX85" fmla="*/ 6552166 w 7135775"/>
              <a:gd name="connsiteY85" fmla="*/ 3655707 h 4231291"/>
              <a:gd name="connsiteX86" fmla="*/ 5505882 w 7135775"/>
              <a:gd name="connsiteY86" fmla="*/ 4060154 h 4231291"/>
              <a:gd name="connsiteX87" fmla="*/ 3369351 w 7135775"/>
              <a:gd name="connsiteY87" fmla="*/ 4016191 h 4231291"/>
              <a:gd name="connsiteX88" fmla="*/ 1751566 w 7135775"/>
              <a:gd name="connsiteY88" fmla="*/ 4218415 h 4231291"/>
              <a:gd name="connsiteX89" fmla="*/ 1698812 w 7135775"/>
              <a:gd name="connsiteY89" fmla="*/ 4209623 h 4231291"/>
              <a:gd name="connsiteX90" fmla="*/ 1654851 w 7135775"/>
              <a:gd name="connsiteY90" fmla="*/ 4200830 h 4231291"/>
              <a:gd name="connsiteX91" fmla="*/ 1549343 w 7135775"/>
              <a:gd name="connsiteY91" fmla="*/ 4183246 h 4231291"/>
              <a:gd name="connsiteX92" fmla="*/ 1399874 w 7135775"/>
              <a:gd name="connsiteY92" fmla="*/ 4148077 h 4231291"/>
              <a:gd name="connsiteX93" fmla="*/ 1294366 w 7135775"/>
              <a:gd name="connsiteY93" fmla="*/ 4121700 h 4231291"/>
              <a:gd name="connsiteX94" fmla="*/ 1153689 w 7135775"/>
              <a:gd name="connsiteY94" fmla="*/ 4086530 h 4231291"/>
              <a:gd name="connsiteX95" fmla="*/ 986636 w 7135775"/>
              <a:gd name="connsiteY95" fmla="*/ 4068946 h 4231291"/>
              <a:gd name="connsiteX96" fmla="*/ 828374 w 7135775"/>
              <a:gd name="connsiteY96" fmla="*/ 4007400 h 4231291"/>
              <a:gd name="connsiteX97" fmla="*/ 749243 w 7135775"/>
              <a:gd name="connsiteY97" fmla="*/ 3981023 h 4231291"/>
              <a:gd name="connsiteX98" fmla="*/ 678905 w 7135775"/>
              <a:gd name="connsiteY98" fmla="*/ 3954646 h 4231291"/>
              <a:gd name="connsiteX99" fmla="*/ 626151 w 7135775"/>
              <a:gd name="connsiteY99" fmla="*/ 3937061 h 4231291"/>
              <a:gd name="connsiteX100" fmla="*/ 573397 w 7135775"/>
              <a:gd name="connsiteY100" fmla="*/ 3910684 h 4231291"/>
              <a:gd name="connsiteX101" fmla="*/ 529436 w 7135775"/>
              <a:gd name="connsiteY101" fmla="*/ 3893100 h 4231291"/>
              <a:gd name="connsiteX102" fmla="*/ 362382 w 7135775"/>
              <a:gd name="connsiteY102" fmla="*/ 3761215 h 4231291"/>
              <a:gd name="connsiteX103" fmla="*/ 160158 w 7135775"/>
              <a:gd name="connsiteY103" fmla="*/ 3304015 h 4231291"/>
              <a:gd name="connsiteX104" fmla="*/ 1897 w 7135775"/>
              <a:gd name="connsiteY104" fmla="*/ 2635799 h 4231291"/>
              <a:gd name="connsiteX0" fmla="*/ 1897 w 7135775"/>
              <a:gd name="connsiteY0" fmla="*/ 2635799 h 4229490"/>
              <a:gd name="connsiteX1" fmla="*/ 72236 w 7135775"/>
              <a:gd name="connsiteY1" fmla="*/ 1475215 h 4229490"/>
              <a:gd name="connsiteX2" fmla="*/ 63443 w 7135775"/>
              <a:gd name="connsiteY2" fmla="*/ 1378500 h 4229490"/>
              <a:gd name="connsiteX3" fmla="*/ 72236 w 7135775"/>
              <a:gd name="connsiteY3" fmla="*/ 1053184 h 4229490"/>
              <a:gd name="connsiteX4" fmla="*/ 81028 w 7135775"/>
              <a:gd name="connsiteY4" fmla="*/ 956469 h 4229490"/>
              <a:gd name="connsiteX5" fmla="*/ 98612 w 7135775"/>
              <a:gd name="connsiteY5" fmla="*/ 903715 h 4229490"/>
              <a:gd name="connsiteX6" fmla="*/ 142574 w 7135775"/>
              <a:gd name="connsiteY6" fmla="*/ 807000 h 4229490"/>
              <a:gd name="connsiteX7" fmla="*/ 177743 w 7135775"/>
              <a:gd name="connsiteY7" fmla="*/ 719077 h 4229490"/>
              <a:gd name="connsiteX8" fmla="*/ 204120 w 7135775"/>
              <a:gd name="connsiteY8" fmla="*/ 666323 h 4229490"/>
              <a:gd name="connsiteX9" fmla="*/ 221705 w 7135775"/>
              <a:gd name="connsiteY9" fmla="*/ 613569 h 4229490"/>
              <a:gd name="connsiteX10" fmla="*/ 327212 w 7135775"/>
              <a:gd name="connsiteY10" fmla="*/ 428930 h 4229490"/>
              <a:gd name="connsiteX11" fmla="*/ 397551 w 7135775"/>
              <a:gd name="connsiteY11" fmla="*/ 349800 h 4229490"/>
              <a:gd name="connsiteX12" fmla="*/ 450305 w 7135775"/>
              <a:gd name="connsiteY12" fmla="*/ 305838 h 4229490"/>
              <a:gd name="connsiteX13" fmla="*/ 529436 w 7135775"/>
              <a:gd name="connsiteY13" fmla="*/ 244292 h 4229490"/>
              <a:gd name="connsiteX14" fmla="*/ 564605 w 7135775"/>
              <a:gd name="connsiteY14" fmla="*/ 235500 h 4229490"/>
              <a:gd name="connsiteX15" fmla="*/ 626151 w 7135775"/>
              <a:gd name="connsiteY15" fmla="*/ 209123 h 4229490"/>
              <a:gd name="connsiteX16" fmla="*/ 670112 w 7135775"/>
              <a:gd name="connsiteY16" fmla="*/ 191538 h 4229490"/>
              <a:gd name="connsiteX17" fmla="*/ 722866 w 7135775"/>
              <a:gd name="connsiteY17" fmla="*/ 182746 h 4229490"/>
              <a:gd name="connsiteX18" fmla="*/ 775620 w 7135775"/>
              <a:gd name="connsiteY18" fmla="*/ 165161 h 4229490"/>
              <a:gd name="connsiteX19" fmla="*/ 854751 w 7135775"/>
              <a:gd name="connsiteY19" fmla="*/ 147577 h 4229490"/>
              <a:gd name="connsiteX20" fmla="*/ 942674 w 7135775"/>
              <a:gd name="connsiteY20" fmla="*/ 129992 h 4229490"/>
              <a:gd name="connsiteX21" fmla="*/ 1013012 w 7135775"/>
              <a:gd name="connsiteY21" fmla="*/ 112407 h 4229490"/>
              <a:gd name="connsiteX22" fmla="*/ 1109728 w 7135775"/>
              <a:gd name="connsiteY22" fmla="*/ 138784 h 4229490"/>
              <a:gd name="connsiteX23" fmla="*/ 1136105 w 7135775"/>
              <a:gd name="connsiteY23" fmla="*/ 156369 h 4229490"/>
              <a:gd name="connsiteX24" fmla="*/ 1224028 w 7135775"/>
              <a:gd name="connsiteY24" fmla="*/ 173954 h 4229490"/>
              <a:gd name="connsiteX25" fmla="*/ 1320743 w 7135775"/>
              <a:gd name="connsiteY25" fmla="*/ 209123 h 4229490"/>
              <a:gd name="connsiteX26" fmla="*/ 1373497 w 7135775"/>
              <a:gd name="connsiteY26" fmla="*/ 226707 h 4229490"/>
              <a:gd name="connsiteX27" fmla="*/ 1443836 w 7135775"/>
              <a:gd name="connsiteY27" fmla="*/ 253084 h 4229490"/>
              <a:gd name="connsiteX28" fmla="*/ 1505382 w 7135775"/>
              <a:gd name="connsiteY28" fmla="*/ 305838 h 4229490"/>
              <a:gd name="connsiteX29" fmla="*/ 1531759 w 7135775"/>
              <a:gd name="connsiteY29" fmla="*/ 341007 h 4229490"/>
              <a:gd name="connsiteX30" fmla="*/ 1558136 w 7135775"/>
              <a:gd name="connsiteY30" fmla="*/ 428930 h 4229490"/>
              <a:gd name="connsiteX31" fmla="*/ 1566928 w 7135775"/>
              <a:gd name="connsiteY31" fmla="*/ 481684 h 4229490"/>
              <a:gd name="connsiteX32" fmla="*/ 1593305 w 7135775"/>
              <a:gd name="connsiteY32" fmla="*/ 587192 h 4229490"/>
              <a:gd name="connsiteX33" fmla="*/ 1593305 w 7135775"/>
              <a:gd name="connsiteY33" fmla="*/ 1000430 h 4229490"/>
              <a:gd name="connsiteX34" fmla="*/ 1584512 w 7135775"/>
              <a:gd name="connsiteY34" fmla="*/ 1782946 h 4229490"/>
              <a:gd name="connsiteX35" fmla="*/ 1593305 w 7135775"/>
              <a:gd name="connsiteY35" fmla="*/ 1923623 h 4229490"/>
              <a:gd name="connsiteX36" fmla="*/ 1602097 w 7135775"/>
              <a:gd name="connsiteY36" fmla="*/ 1950000 h 4229490"/>
              <a:gd name="connsiteX37" fmla="*/ 1619682 w 7135775"/>
              <a:gd name="connsiteY37" fmla="*/ 2108261 h 4229490"/>
              <a:gd name="connsiteX38" fmla="*/ 1646059 w 7135775"/>
              <a:gd name="connsiteY38" fmla="*/ 2169807 h 4229490"/>
              <a:gd name="connsiteX39" fmla="*/ 1654851 w 7135775"/>
              <a:gd name="connsiteY39" fmla="*/ 2204977 h 4229490"/>
              <a:gd name="connsiteX40" fmla="*/ 1672436 w 7135775"/>
              <a:gd name="connsiteY40" fmla="*/ 2257730 h 4229490"/>
              <a:gd name="connsiteX41" fmla="*/ 1681228 w 7135775"/>
              <a:gd name="connsiteY41" fmla="*/ 2284107 h 4229490"/>
              <a:gd name="connsiteX42" fmla="*/ 1698812 w 7135775"/>
              <a:gd name="connsiteY42" fmla="*/ 2319277 h 4229490"/>
              <a:gd name="connsiteX43" fmla="*/ 1707605 w 7135775"/>
              <a:gd name="connsiteY43" fmla="*/ 2372030 h 4229490"/>
              <a:gd name="connsiteX44" fmla="*/ 1725189 w 7135775"/>
              <a:gd name="connsiteY44" fmla="*/ 2415992 h 4229490"/>
              <a:gd name="connsiteX45" fmla="*/ 1733982 w 7135775"/>
              <a:gd name="connsiteY45" fmla="*/ 2442369 h 4229490"/>
              <a:gd name="connsiteX46" fmla="*/ 1769151 w 7135775"/>
              <a:gd name="connsiteY46" fmla="*/ 2539084 h 4229490"/>
              <a:gd name="connsiteX47" fmla="*/ 1821905 w 7135775"/>
              <a:gd name="connsiteY47" fmla="*/ 2591838 h 4229490"/>
              <a:gd name="connsiteX48" fmla="*/ 1839489 w 7135775"/>
              <a:gd name="connsiteY48" fmla="*/ 2618215 h 4229490"/>
              <a:gd name="connsiteX49" fmla="*/ 1892243 w 7135775"/>
              <a:gd name="connsiteY49" fmla="*/ 2653384 h 4229490"/>
              <a:gd name="connsiteX50" fmla="*/ 1944997 w 7135775"/>
              <a:gd name="connsiteY50" fmla="*/ 2697346 h 4229490"/>
              <a:gd name="connsiteX51" fmla="*/ 1997751 w 7135775"/>
              <a:gd name="connsiteY51" fmla="*/ 2732515 h 4229490"/>
              <a:gd name="connsiteX52" fmla="*/ 2076882 w 7135775"/>
              <a:gd name="connsiteY52" fmla="*/ 2758892 h 4229490"/>
              <a:gd name="connsiteX53" fmla="*/ 2182389 w 7135775"/>
              <a:gd name="connsiteY53" fmla="*/ 2811646 h 4229490"/>
              <a:gd name="connsiteX54" fmla="*/ 2208766 w 7135775"/>
              <a:gd name="connsiteY54" fmla="*/ 2820438 h 4229490"/>
              <a:gd name="connsiteX55" fmla="*/ 2296689 w 7135775"/>
              <a:gd name="connsiteY55" fmla="*/ 2846815 h 4229490"/>
              <a:gd name="connsiteX56" fmla="*/ 2630797 w 7135775"/>
              <a:gd name="connsiteY56" fmla="*/ 2829230 h 4229490"/>
              <a:gd name="connsiteX57" fmla="*/ 2683551 w 7135775"/>
              <a:gd name="connsiteY57" fmla="*/ 2811646 h 4229490"/>
              <a:gd name="connsiteX58" fmla="*/ 2841812 w 7135775"/>
              <a:gd name="connsiteY58" fmla="*/ 2802854 h 4229490"/>
              <a:gd name="connsiteX59" fmla="*/ 3299012 w 7135775"/>
              <a:gd name="connsiteY59" fmla="*/ 2776477 h 4229490"/>
              <a:gd name="connsiteX60" fmla="*/ 3378143 w 7135775"/>
              <a:gd name="connsiteY60" fmla="*/ 2767684 h 4229490"/>
              <a:gd name="connsiteX61" fmla="*/ 4600274 w 7135775"/>
              <a:gd name="connsiteY61" fmla="*/ 2794061 h 4229490"/>
              <a:gd name="connsiteX62" fmla="*/ 4776120 w 7135775"/>
              <a:gd name="connsiteY62" fmla="*/ 2785269 h 4229490"/>
              <a:gd name="connsiteX63" fmla="*/ 4828874 w 7135775"/>
              <a:gd name="connsiteY63" fmla="*/ 2776477 h 4229490"/>
              <a:gd name="connsiteX64" fmla="*/ 4925589 w 7135775"/>
              <a:gd name="connsiteY64" fmla="*/ 2767684 h 4229490"/>
              <a:gd name="connsiteX65" fmla="*/ 5039889 w 7135775"/>
              <a:gd name="connsiteY65" fmla="*/ 2732515 h 4229490"/>
              <a:gd name="connsiteX66" fmla="*/ 5075059 w 7135775"/>
              <a:gd name="connsiteY66" fmla="*/ 2679761 h 4229490"/>
              <a:gd name="connsiteX67" fmla="*/ 5154189 w 7135775"/>
              <a:gd name="connsiteY67" fmla="*/ 2591838 h 4229490"/>
              <a:gd name="connsiteX68" fmla="*/ 5189359 w 7135775"/>
              <a:gd name="connsiteY68" fmla="*/ 2556669 h 4229490"/>
              <a:gd name="connsiteX69" fmla="*/ 5215736 w 7135775"/>
              <a:gd name="connsiteY69" fmla="*/ 2512707 h 4229490"/>
              <a:gd name="connsiteX70" fmla="*/ 5242112 w 7135775"/>
              <a:gd name="connsiteY70" fmla="*/ 2477538 h 4229490"/>
              <a:gd name="connsiteX71" fmla="*/ 5294866 w 7135775"/>
              <a:gd name="connsiteY71" fmla="*/ 2310484 h 4229490"/>
              <a:gd name="connsiteX72" fmla="*/ 5312451 w 7135775"/>
              <a:gd name="connsiteY72" fmla="*/ 2266523 h 4229490"/>
              <a:gd name="connsiteX73" fmla="*/ 5347620 w 7135775"/>
              <a:gd name="connsiteY73" fmla="*/ 2134638 h 4229490"/>
              <a:gd name="connsiteX74" fmla="*/ 5338828 w 7135775"/>
              <a:gd name="connsiteY74" fmla="*/ 1536761 h 4229490"/>
              <a:gd name="connsiteX75" fmla="*/ 5321243 w 7135775"/>
              <a:gd name="connsiteY75" fmla="*/ 1448838 h 4229490"/>
              <a:gd name="connsiteX76" fmla="*/ 5303659 w 7135775"/>
              <a:gd name="connsiteY76" fmla="*/ 1352123 h 4229490"/>
              <a:gd name="connsiteX77" fmla="*/ 5286074 w 7135775"/>
              <a:gd name="connsiteY77" fmla="*/ 1193861 h 4229490"/>
              <a:gd name="connsiteX78" fmla="*/ 5330036 w 7135775"/>
              <a:gd name="connsiteY78" fmla="*/ 631154 h 4229490"/>
              <a:gd name="connsiteX79" fmla="*/ 5558636 w 7135775"/>
              <a:gd name="connsiteY79" fmla="*/ 173954 h 4229490"/>
              <a:gd name="connsiteX80" fmla="*/ 5998251 w 7135775"/>
              <a:gd name="connsiteY80" fmla="*/ 24484 h 4229490"/>
              <a:gd name="connsiteX81" fmla="*/ 6578544 w 7135775"/>
              <a:gd name="connsiteY81" fmla="*/ 24484 h 4229490"/>
              <a:gd name="connsiteX82" fmla="*/ 6974197 w 7135775"/>
              <a:gd name="connsiteY82" fmla="*/ 261876 h 4229490"/>
              <a:gd name="connsiteX83" fmla="*/ 7123666 w 7135775"/>
              <a:gd name="connsiteY83" fmla="*/ 763038 h 4229490"/>
              <a:gd name="connsiteX84" fmla="*/ 7062119 w 7135775"/>
              <a:gd name="connsiteY84" fmla="*/ 2864399 h 4229490"/>
              <a:gd name="connsiteX85" fmla="*/ 6552166 w 7135775"/>
              <a:gd name="connsiteY85" fmla="*/ 3655707 h 4229490"/>
              <a:gd name="connsiteX86" fmla="*/ 5505882 w 7135775"/>
              <a:gd name="connsiteY86" fmla="*/ 4060154 h 4229490"/>
              <a:gd name="connsiteX87" fmla="*/ 3369351 w 7135775"/>
              <a:gd name="connsiteY87" fmla="*/ 4016191 h 4229490"/>
              <a:gd name="connsiteX88" fmla="*/ 1751566 w 7135775"/>
              <a:gd name="connsiteY88" fmla="*/ 4218415 h 4229490"/>
              <a:gd name="connsiteX89" fmla="*/ 1654851 w 7135775"/>
              <a:gd name="connsiteY89" fmla="*/ 4200830 h 4229490"/>
              <a:gd name="connsiteX90" fmla="*/ 1549343 w 7135775"/>
              <a:gd name="connsiteY90" fmla="*/ 4183246 h 4229490"/>
              <a:gd name="connsiteX91" fmla="*/ 1399874 w 7135775"/>
              <a:gd name="connsiteY91" fmla="*/ 4148077 h 4229490"/>
              <a:gd name="connsiteX92" fmla="*/ 1294366 w 7135775"/>
              <a:gd name="connsiteY92" fmla="*/ 4121700 h 4229490"/>
              <a:gd name="connsiteX93" fmla="*/ 1153689 w 7135775"/>
              <a:gd name="connsiteY93" fmla="*/ 4086530 h 4229490"/>
              <a:gd name="connsiteX94" fmla="*/ 986636 w 7135775"/>
              <a:gd name="connsiteY94" fmla="*/ 4068946 h 4229490"/>
              <a:gd name="connsiteX95" fmla="*/ 828374 w 7135775"/>
              <a:gd name="connsiteY95" fmla="*/ 4007400 h 4229490"/>
              <a:gd name="connsiteX96" fmla="*/ 749243 w 7135775"/>
              <a:gd name="connsiteY96" fmla="*/ 3981023 h 4229490"/>
              <a:gd name="connsiteX97" fmla="*/ 678905 w 7135775"/>
              <a:gd name="connsiteY97" fmla="*/ 3954646 h 4229490"/>
              <a:gd name="connsiteX98" fmla="*/ 626151 w 7135775"/>
              <a:gd name="connsiteY98" fmla="*/ 3937061 h 4229490"/>
              <a:gd name="connsiteX99" fmla="*/ 573397 w 7135775"/>
              <a:gd name="connsiteY99" fmla="*/ 3910684 h 4229490"/>
              <a:gd name="connsiteX100" fmla="*/ 529436 w 7135775"/>
              <a:gd name="connsiteY100" fmla="*/ 3893100 h 4229490"/>
              <a:gd name="connsiteX101" fmla="*/ 362382 w 7135775"/>
              <a:gd name="connsiteY101" fmla="*/ 3761215 h 4229490"/>
              <a:gd name="connsiteX102" fmla="*/ 160158 w 7135775"/>
              <a:gd name="connsiteY102" fmla="*/ 3304015 h 4229490"/>
              <a:gd name="connsiteX103" fmla="*/ 1897 w 7135775"/>
              <a:gd name="connsiteY103" fmla="*/ 2635799 h 4229490"/>
              <a:gd name="connsiteX0" fmla="*/ 1897 w 7135775"/>
              <a:gd name="connsiteY0" fmla="*/ 2635799 h 4218718"/>
              <a:gd name="connsiteX1" fmla="*/ 72236 w 7135775"/>
              <a:gd name="connsiteY1" fmla="*/ 1475215 h 4218718"/>
              <a:gd name="connsiteX2" fmla="*/ 63443 w 7135775"/>
              <a:gd name="connsiteY2" fmla="*/ 1378500 h 4218718"/>
              <a:gd name="connsiteX3" fmla="*/ 72236 w 7135775"/>
              <a:gd name="connsiteY3" fmla="*/ 1053184 h 4218718"/>
              <a:gd name="connsiteX4" fmla="*/ 81028 w 7135775"/>
              <a:gd name="connsiteY4" fmla="*/ 956469 h 4218718"/>
              <a:gd name="connsiteX5" fmla="*/ 98612 w 7135775"/>
              <a:gd name="connsiteY5" fmla="*/ 903715 h 4218718"/>
              <a:gd name="connsiteX6" fmla="*/ 142574 w 7135775"/>
              <a:gd name="connsiteY6" fmla="*/ 807000 h 4218718"/>
              <a:gd name="connsiteX7" fmla="*/ 177743 w 7135775"/>
              <a:gd name="connsiteY7" fmla="*/ 719077 h 4218718"/>
              <a:gd name="connsiteX8" fmla="*/ 204120 w 7135775"/>
              <a:gd name="connsiteY8" fmla="*/ 666323 h 4218718"/>
              <a:gd name="connsiteX9" fmla="*/ 221705 w 7135775"/>
              <a:gd name="connsiteY9" fmla="*/ 613569 h 4218718"/>
              <a:gd name="connsiteX10" fmla="*/ 327212 w 7135775"/>
              <a:gd name="connsiteY10" fmla="*/ 428930 h 4218718"/>
              <a:gd name="connsiteX11" fmla="*/ 397551 w 7135775"/>
              <a:gd name="connsiteY11" fmla="*/ 349800 h 4218718"/>
              <a:gd name="connsiteX12" fmla="*/ 450305 w 7135775"/>
              <a:gd name="connsiteY12" fmla="*/ 305838 h 4218718"/>
              <a:gd name="connsiteX13" fmla="*/ 529436 w 7135775"/>
              <a:gd name="connsiteY13" fmla="*/ 244292 h 4218718"/>
              <a:gd name="connsiteX14" fmla="*/ 564605 w 7135775"/>
              <a:gd name="connsiteY14" fmla="*/ 235500 h 4218718"/>
              <a:gd name="connsiteX15" fmla="*/ 626151 w 7135775"/>
              <a:gd name="connsiteY15" fmla="*/ 209123 h 4218718"/>
              <a:gd name="connsiteX16" fmla="*/ 670112 w 7135775"/>
              <a:gd name="connsiteY16" fmla="*/ 191538 h 4218718"/>
              <a:gd name="connsiteX17" fmla="*/ 722866 w 7135775"/>
              <a:gd name="connsiteY17" fmla="*/ 182746 h 4218718"/>
              <a:gd name="connsiteX18" fmla="*/ 775620 w 7135775"/>
              <a:gd name="connsiteY18" fmla="*/ 165161 h 4218718"/>
              <a:gd name="connsiteX19" fmla="*/ 854751 w 7135775"/>
              <a:gd name="connsiteY19" fmla="*/ 147577 h 4218718"/>
              <a:gd name="connsiteX20" fmla="*/ 942674 w 7135775"/>
              <a:gd name="connsiteY20" fmla="*/ 129992 h 4218718"/>
              <a:gd name="connsiteX21" fmla="*/ 1013012 w 7135775"/>
              <a:gd name="connsiteY21" fmla="*/ 112407 h 4218718"/>
              <a:gd name="connsiteX22" fmla="*/ 1109728 w 7135775"/>
              <a:gd name="connsiteY22" fmla="*/ 138784 h 4218718"/>
              <a:gd name="connsiteX23" fmla="*/ 1136105 w 7135775"/>
              <a:gd name="connsiteY23" fmla="*/ 156369 h 4218718"/>
              <a:gd name="connsiteX24" fmla="*/ 1224028 w 7135775"/>
              <a:gd name="connsiteY24" fmla="*/ 173954 h 4218718"/>
              <a:gd name="connsiteX25" fmla="*/ 1320743 w 7135775"/>
              <a:gd name="connsiteY25" fmla="*/ 209123 h 4218718"/>
              <a:gd name="connsiteX26" fmla="*/ 1373497 w 7135775"/>
              <a:gd name="connsiteY26" fmla="*/ 226707 h 4218718"/>
              <a:gd name="connsiteX27" fmla="*/ 1443836 w 7135775"/>
              <a:gd name="connsiteY27" fmla="*/ 253084 h 4218718"/>
              <a:gd name="connsiteX28" fmla="*/ 1505382 w 7135775"/>
              <a:gd name="connsiteY28" fmla="*/ 305838 h 4218718"/>
              <a:gd name="connsiteX29" fmla="*/ 1531759 w 7135775"/>
              <a:gd name="connsiteY29" fmla="*/ 341007 h 4218718"/>
              <a:gd name="connsiteX30" fmla="*/ 1558136 w 7135775"/>
              <a:gd name="connsiteY30" fmla="*/ 428930 h 4218718"/>
              <a:gd name="connsiteX31" fmla="*/ 1566928 w 7135775"/>
              <a:gd name="connsiteY31" fmla="*/ 481684 h 4218718"/>
              <a:gd name="connsiteX32" fmla="*/ 1593305 w 7135775"/>
              <a:gd name="connsiteY32" fmla="*/ 587192 h 4218718"/>
              <a:gd name="connsiteX33" fmla="*/ 1593305 w 7135775"/>
              <a:gd name="connsiteY33" fmla="*/ 1000430 h 4218718"/>
              <a:gd name="connsiteX34" fmla="*/ 1584512 w 7135775"/>
              <a:gd name="connsiteY34" fmla="*/ 1782946 h 4218718"/>
              <a:gd name="connsiteX35" fmla="*/ 1593305 w 7135775"/>
              <a:gd name="connsiteY35" fmla="*/ 1923623 h 4218718"/>
              <a:gd name="connsiteX36" fmla="*/ 1602097 w 7135775"/>
              <a:gd name="connsiteY36" fmla="*/ 1950000 h 4218718"/>
              <a:gd name="connsiteX37" fmla="*/ 1619682 w 7135775"/>
              <a:gd name="connsiteY37" fmla="*/ 2108261 h 4218718"/>
              <a:gd name="connsiteX38" fmla="*/ 1646059 w 7135775"/>
              <a:gd name="connsiteY38" fmla="*/ 2169807 h 4218718"/>
              <a:gd name="connsiteX39" fmla="*/ 1654851 w 7135775"/>
              <a:gd name="connsiteY39" fmla="*/ 2204977 h 4218718"/>
              <a:gd name="connsiteX40" fmla="*/ 1672436 w 7135775"/>
              <a:gd name="connsiteY40" fmla="*/ 2257730 h 4218718"/>
              <a:gd name="connsiteX41" fmla="*/ 1681228 w 7135775"/>
              <a:gd name="connsiteY41" fmla="*/ 2284107 h 4218718"/>
              <a:gd name="connsiteX42" fmla="*/ 1698812 w 7135775"/>
              <a:gd name="connsiteY42" fmla="*/ 2319277 h 4218718"/>
              <a:gd name="connsiteX43" fmla="*/ 1707605 w 7135775"/>
              <a:gd name="connsiteY43" fmla="*/ 2372030 h 4218718"/>
              <a:gd name="connsiteX44" fmla="*/ 1725189 w 7135775"/>
              <a:gd name="connsiteY44" fmla="*/ 2415992 h 4218718"/>
              <a:gd name="connsiteX45" fmla="*/ 1733982 w 7135775"/>
              <a:gd name="connsiteY45" fmla="*/ 2442369 h 4218718"/>
              <a:gd name="connsiteX46" fmla="*/ 1769151 w 7135775"/>
              <a:gd name="connsiteY46" fmla="*/ 2539084 h 4218718"/>
              <a:gd name="connsiteX47" fmla="*/ 1821905 w 7135775"/>
              <a:gd name="connsiteY47" fmla="*/ 2591838 h 4218718"/>
              <a:gd name="connsiteX48" fmla="*/ 1839489 w 7135775"/>
              <a:gd name="connsiteY48" fmla="*/ 2618215 h 4218718"/>
              <a:gd name="connsiteX49" fmla="*/ 1892243 w 7135775"/>
              <a:gd name="connsiteY49" fmla="*/ 2653384 h 4218718"/>
              <a:gd name="connsiteX50" fmla="*/ 1944997 w 7135775"/>
              <a:gd name="connsiteY50" fmla="*/ 2697346 h 4218718"/>
              <a:gd name="connsiteX51" fmla="*/ 1997751 w 7135775"/>
              <a:gd name="connsiteY51" fmla="*/ 2732515 h 4218718"/>
              <a:gd name="connsiteX52" fmla="*/ 2076882 w 7135775"/>
              <a:gd name="connsiteY52" fmla="*/ 2758892 h 4218718"/>
              <a:gd name="connsiteX53" fmla="*/ 2182389 w 7135775"/>
              <a:gd name="connsiteY53" fmla="*/ 2811646 h 4218718"/>
              <a:gd name="connsiteX54" fmla="*/ 2208766 w 7135775"/>
              <a:gd name="connsiteY54" fmla="*/ 2820438 h 4218718"/>
              <a:gd name="connsiteX55" fmla="*/ 2296689 w 7135775"/>
              <a:gd name="connsiteY55" fmla="*/ 2846815 h 4218718"/>
              <a:gd name="connsiteX56" fmla="*/ 2630797 w 7135775"/>
              <a:gd name="connsiteY56" fmla="*/ 2829230 h 4218718"/>
              <a:gd name="connsiteX57" fmla="*/ 2683551 w 7135775"/>
              <a:gd name="connsiteY57" fmla="*/ 2811646 h 4218718"/>
              <a:gd name="connsiteX58" fmla="*/ 2841812 w 7135775"/>
              <a:gd name="connsiteY58" fmla="*/ 2802854 h 4218718"/>
              <a:gd name="connsiteX59" fmla="*/ 3299012 w 7135775"/>
              <a:gd name="connsiteY59" fmla="*/ 2776477 h 4218718"/>
              <a:gd name="connsiteX60" fmla="*/ 3378143 w 7135775"/>
              <a:gd name="connsiteY60" fmla="*/ 2767684 h 4218718"/>
              <a:gd name="connsiteX61" fmla="*/ 4600274 w 7135775"/>
              <a:gd name="connsiteY61" fmla="*/ 2794061 h 4218718"/>
              <a:gd name="connsiteX62" fmla="*/ 4776120 w 7135775"/>
              <a:gd name="connsiteY62" fmla="*/ 2785269 h 4218718"/>
              <a:gd name="connsiteX63" fmla="*/ 4828874 w 7135775"/>
              <a:gd name="connsiteY63" fmla="*/ 2776477 h 4218718"/>
              <a:gd name="connsiteX64" fmla="*/ 4925589 w 7135775"/>
              <a:gd name="connsiteY64" fmla="*/ 2767684 h 4218718"/>
              <a:gd name="connsiteX65" fmla="*/ 5039889 w 7135775"/>
              <a:gd name="connsiteY65" fmla="*/ 2732515 h 4218718"/>
              <a:gd name="connsiteX66" fmla="*/ 5075059 w 7135775"/>
              <a:gd name="connsiteY66" fmla="*/ 2679761 h 4218718"/>
              <a:gd name="connsiteX67" fmla="*/ 5154189 w 7135775"/>
              <a:gd name="connsiteY67" fmla="*/ 2591838 h 4218718"/>
              <a:gd name="connsiteX68" fmla="*/ 5189359 w 7135775"/>
              <a:gd name="connsiteY68" fmla="*/ 2556669 h 4218718"/>
              <a:gd name="connsiteX69" fmla="*/ 5215736 w 7135775"/>
              <a:gd name="connsiteY69" fmla="*/ 2512707 h 4218718"/>
              <a:gd name="connsiteX70" fmla="*/ 5242112 w 7135775"/>
              <a:gd name="connsiteY70" fmla="*/ 2477538 h 4218718"/>
              <a:gd name="connsiteX71" fmla="*/ 5294866 w 7135775"/>
              <a:gd name="connsiteY71" fmla="*/ 2310484 h 4218718"/>
              <a:gd name="connsiteX72" fmla="*/ 5312451 w 7135775"/>
              <a:gd name="connsiteY72" fmla="*/ 2266523 h 4218718"/>
              <a:gd name="connsiteX73" fmla="*/ 5347620 w 7135775"/>
              <a:gd name="connsiteY73" fmla="*/ 2134638 h 4218718"/>
              <a:gd name="connsiteX74" fmla="*/ 5338828 w 7135775"/>
              <a:gd name="connsiteY74" fmla="*/ 1536761 h 4218718"/>
              <a:gd name="connsiteX75" fmla="*/ 5321243 w 7135775"/>
              <a:gd name="connsiteY75" fmla="*/ 1448838 h 4218718"/>
              <a:gd name="connsiteX76" fmla="*/ 5303659 w 7135775"/>
              <a:gd name="connsiteY76" fmla="*/ 1352123 h 4218718"/>
              <a:gd name="connsiteX77" fmla="*/ 5286074 w 7135775"/>
              <a:gd name="connsiteY77" fmla="*/ 1193861 h 4218718"/>
              <a:gd name="connsiteX78" fmla="*/ 5330036 w 7135775"/>
              <a:gd name="connsiteY78" fmla="*/ 631154 h 4218718"/>
              <a:gd name="connsiteX79" fmla="*/ 5558636 w 7135775"/>
              <a:gd name="connsiteY79" fmla="*/ 173954 h 4218718"/>
              <a:gd name="connsiteX80" fmla="*/ 5998251 w 7135775"/>
              <a:gd name="connsiteY80" fmla="*/ 24484 h 4218718"/>
              <a:gd name="connsiteX81" fmla="*/ 6578544 w 7135775"/>
              <a:gd name="connsiteY81" fmla="*/ 24484 h 4218718"/>
              <a:gd name="connsiteX82" fmla="*/ 6974197 w 7135775"/>
              <a:gd name="connsiteY82" fmla="*/ 261876 h 4218718"/>
              <a:gd name="connsiteX83" fmla="*/ 7123666 w 7135775"/>
              <a:gd name="connsiteY83" fmla="*/ 763038 h 4218718"/>
              <a:gd name="connsiteX84" fmla="*/ 7062119 w 7135775"/>
              <a:gd name="connsiteY84" fmla="*/ 2864399 h 4218718"/>
              <a:gd name="connsiteX85" fmla="*/ 6552166 w 7135775"/>
              <a:gd name="connsiteY85" fmla="*/ 3655707 h 4218718"/>
              <a:gd name="connsiteX86" fmla="*/ 5505882 w 7135775"/>
              <a:gd name="connsiteY86" fmla="*/ 4060154 h 4218718"/>
              <a:gd name="connsiteX87" fmla="*/ 3369351 w 7135775"/>
              <a:gd name="connsiteY87" fmla="*/ 4016191 h 4218718"/>
              <a:gd name="connsiteX88" fmla="*/ 1751566 w 7135775"/>
              <a:gd name="connsiteY88" fmla="*/ 4218415 h 4218718"/>
              <a:gd name="connsiteX89" fmla="*/ 1628474 w 7135775"/>
              <a:gd name="connsiteY89" fmla="*/ 3963437 h 4218718"/>
              <a:gd name="connsiteX90" fmla="*/ 1549343 w 7135775"/>
              <a:gd name="connsiteY90" fmla="*/ 4183246 h 4218718"/>
              <a:gd name="connsiteX91" fmla="*/ 1399874 w 7135775"/>
              <a:gd name="connsiteY91" fmla="*/ 4148077 h 4218718"/>
              <a:gd name="connsiteX92" fmla="*/ 1294366 w 7135775"/>
              <a:gd name="connsiteY92" fmla="*/ 4121700 h 4218718"/>
              <a:gd name="connsiteX93" fmla="*/ 1153689 w 7135775"/>
              <a:gd name="connsiteY93" fmla="*/ 4086530 h 4218718"/>
              <a:gd name="connsiteX94" fmla="*/ 986636 w 7135775"/>
              <a:gd name="connsiteY94" fmla="*/ 4068946 h 4218718"/>
              <a:gd name="connsiteX95" fmla="*/ 828374 w 7135775"/>
              <a:gd name="connsiteY95" fmla="*/ 4007400 h 4218718"/>
              <a:gd name="connsiteX96" fmla="*/ 749243 w 7135775"/>
              <a:gd name="connsiteY96" fmla="*/ 3981023 h 4218718"/>
              <a:gd name="connsiteX97" fmla="*/ 678905 w 7135775"/>
              <a:gd name="connsiteY97" fmla="*/ 3954646 h 4218718"/>
              <a:gd name="connsiteX98" fmla="*/ 626151 w 7135775"/>
              <a:gd name="connsiteY98" fmla="*/ 3937061 h 4218718"/>
              <a:gd name="connsiteX99" fmla="*/ 573397 w 7135775"/>
              <a:gd name="connsiteY99" fmla="*/ 3910684 h 4218718"/>
              <a:gd name="connsiteX100" fmla="*/ 529436 w 7135775"/>
              <a:gd name="connsiteY100" fmla="*/ 3893100 h 4218718"/>
              <a:gd name="connsiteX101" fmla="*/ 362382 w 7135775"/>
              <a:gd name="connsiteY101" fmla="*/ 3761215 h 4218718"/>
              <a:gd name="connsiteX102" fmla="*/ 160158 w 7135775"/>
              <a:gd name="connsiteY102" fmla="*/ 3304015 h 4218718"/>
              <a:gd name="connsiteX103" fmla="*/ 1897 w 7135775"/>
              <a:gd name="connsiteY103" fmla="*/ 2635799 h 4218718"/>
              <a:gd name="connsiteX0" fmla="*/ 1897 w 7135775"/>
              <a:gd name="connsiteY0" fmla="*/ 2635799 h 4193754"/>
              <a:gd name="connsiteX1" fmla="*/ 72236 w 7135775"/>
              <a:gd name="connsiteY1" fmla="*/ 1475215 h 4193754"/>
              <a:gd name="connsiteX2" fmla="*/ 63443 w 7135775"/>
              <a:gd name="connsiteY2" fmla="*/ 1378500 h 4193754"/>
              <a:gd name="connsiteX3" fmla="*/ 72236 w 7135775"/>
              <a:gd name="connsiteY3" fmla="*/ 1053184 h 4193754"/>
              <a:gd name="connsiteX4" fmla="*/ 81028 w 7135775"/>
              <a:gd name="connsiteY4" fmla="*/ 956469 h 4193754"/>
              <a:gd name="connsiteX5" fmla="*/ 98612 w 7135775"/>
              <a:gd name="connsiteY5" fmla="*/ 903715 h 4193754"/>
              <a:gd name="connsiteX6" fmla="*/ 142574 w 7135775"/>
              <a:gd name="connsiteY6" fmla="*/ 807000 h 4193754"/>
              <a:gd name="connsiteX7" fmla="*/ 177743 w 7135775"/>
              <a:gd name="connsiteY7" fmla="*/ 719077 h 4193754"/>
              <a:gd name="connsiteX8" fmla="*/ 204120 w 7135775"/>
              <a:gd name="connsiteY8" fmla="*/ 666323 h 4193754"/>
              <a:gd name="connsiteX9" fmla="*/ 221705 w 7135775"/>
              <a:gd name="connsiteY9" fmla="*/ 613569 h 4193754"/>
              <a:gd name="connsiteX10" fmla="*/ 327212 w 7135775"/>
              <a:gd name="connsiteY10" fmla="*/ 428930 h 4193754"/>
              <a:gd name="connsiteX11" fmla="*/ 397551 w 7135775"/>
              <a:gd name="connsiteY11" fmla="*/ 349800 h 4193754"/>
              <a:gd name="connsiteX12" fmla="*/ 450305 w 7135775"/>
              <a:gd name="connsiteY12" fmla="*/ 305838 h 4193754"/>
              <a:gd name="connsiteX13" fmla="*/ 529436 w 7135775"/>
              <a:gd name="connsiteY13" fmla="*/ 244292 h 4193754"/>
              <a:gd name="connsiteX14" fmla="*/ 564605 w 7135775"/>
              <a:gd name="connsiteY14" fmla="*/ 235500 h 4193754"/>
              <a:gd name="connsiteX15" fmla="*/ 626151 w 7135775"/>
              <a:gd name="connsiteY15" fmla="*/ 209123 h 4193754"/>
              <a:gd name="connsiteX16" fmla="*/ 670112 w 7135775"/>
              <a:gd name="connsiteY16" fmla="*/ 191538 h 4193754"/>
              <a:gd name="connsiteX17" fmla="*/ 722866 w 7135775"/>
              <a:gd name="connsiteY17" fmla="*/ 182746 h 4193754"/>
              <a:gd name="connsiteX18" fmla="*/ 775620 w 7135775"/>
              <a:gd name="connsiteY18" fmla="*/ 165161 h 4193754"/>
              <a:gd name="connsiteX19" fmla="*/ 854751 w 7135775"/>
              <a:gd name="connsiteY19" fmla="*/ 147577 h 4193754"/>
              <a:gd name="connsiteX20" fmla="*/ 942674 w 7135775"/>
              <a:gd name="connsiteY20" fmla="*/ 129992 h 4193754"/>
              <a:gd name="connsiteX21" fmla="*/ 1013012 w 7135775"/>
              <a:gd name="connsiteY21" fmla="*/ 112407 h 4193754"/>
              <a:gd name="connsiteX22" fmla="*/ 1109728 w 7135775"/>
              <a:gd name="connsiteY22" fmla="*/ 138784 h 4193754"/>
              <a:gd name="connsiteX23" fmla="*/ 1136105 w 7135775"/>
              <a:gd name="connsiteY23" fmla="*/ 156369 h 4193754"/>
              <a:gd name="connsiteX24" fmla="*/ 1224028 w 7135775"/>
              <a:gd name="connsiteY24" fmla="*/ 173954 h 4193754"/>
              <a:gd name="connsiteX25" fmla="*/ 1320743 w 7135775"/>
              <a:gd name="connsiteY25" fmla="*/ 209123 h 4193754"/>
              <a:gd name="connsiteX26" fmla="*/ 1373497 w 7135775"/>
              <a:gd name="connsiteY26" fmla="*/ 226707 h 4193754"/>
              <a:gd name="connsiteX27" fmla="*/ 1443836 w 7135775"/>
              <a:gd name="connsiteY27" fmla="*/ 253084 h 4193754"/>
              <a:gd name="connsiteX28" fmla="*/ 1505382 w 7135775"/>
              <a:gd name="connsiteY28" fmla="*/ 305838 h 4193754"/>
              <a:gd name="connsiteX29" fmla="*/ 1531759 w 7135775"/>
              <a:gd name="connsiteY29" fmla="*/ 341007 h 4193754"/>
              <a:gd name="connsiteX30" fmla="*/ 1558136 w 7135775"/>
              <a:gd name="connsiteY30" fmla="*/ 428930 h 4193754"/>
              <a:gd name="connsiteX31" fmla="*/ 1566928 w 7135775"/>
              <a:gd name="connsiteY31" fmla="*/ 481684 h 4193754"/>
              <a:gd name="connsiteX32" fmla="*/ 1593305 w 7135775"/>
              <a:gd name="connsiteY32" fmla="*/ 587192 h 4193754"/>
              <a:gd name="connsiteX33" fmla="*/ 1593305 w 7135775"/>
              <a:gd name="connsiteY33" fmla="*/ 1000430 h 4193754"/>
              <a:gd name="connsiteX34" fmla="*/ 1584512 w 7135775"/>
              <a:gd name="connsiteY34" fmla="*/ 1782946 h 4193754"/>
              <a:gd name="connsiteX35" fmla="*/ 1593305 w 7135775"/>
              <a:gd name="connsiteY35" fmla="*/ 1923623 h 4193754"/>
              <a:gd name="connsiteX36" fmla="*/ 1602097 w 7135775"/>
              <a:gd name="connsiteY36" fmla="*/ 1950000 h 4193754"/>
              <a:gd name="connsiteX37" fmla="*/ 1619682 w 7135775"/>
              <a:gd name="connsiteY37" fmla="*/ 2108261 h 4193754"/>
              <a:gd name="connsiteX38" fmla="*/ 1646059 w 7135775"/>
              <a:gd name="connsiteY38" fmla="*/ 2169807 h 4193754"/>
              <a:gd name="connsiteX39" fmla="*/ 1654851 w 7135775"/>
              <a:gd name="connsiteY39" fmla="*/ 2204977 h 4193754"/>
              <a:gd name="connsiteX40" fmla="*/ 1672436 w 7135775"/>
              <a:gd name="connsiteY40" fmla="*/ 2257730 h 4193754"/>
              <a:gd name="connsiteX41" fmla="*/ 1681228 w 7135775"/>
              <a:gd name="connsiteY41" fmla="*/ 2284107 h 4193754"/>
              <a:gd name="connsiteX42" fmla="*/ 1698812 w 7135775"/>
              <a:gd name="connsiteY42" fmla="*/ 2319277 h 4193754"/>
              <a:gd name="connsiteX43" fmla="*/ 1707605 w 7135775"/>
              <a:gd name="connsiteY43" fmla="*/ 2372030 h 4193754"/>
              <a:gd name="connsiteX44" fmla="*/ 1725189 w 7135775"/>
              <a:gd name="connsiteY44" fmla="*/ 2415992 h 4193754"/>
              <a:gd name="connsiteX45" fmla="*/ 1733982 w 7135775"/>
              <a:gd name="connsiteY45" fmla="*/ 2442369 h 4193754"/>
              <a:gd name="connsiteX46" fmla="*/ 1769151 w 7135775"/>
              <a:gd name="connsiteY46" fmla="*/ 2539084 h 4193754"/>
              <a:gd name="connsiteX47" fmla="*/ 1821905 w 7135775"/>
              <a:gd name="connsiteY47" fmla="*/ 2591838 h 4193754"/>
              <a:gd name="connsiteX48" fmla="*/ 1839489 w 7135775"/>
              <a:gd name="connsiteY48" fmla="*/ 2618215 h 4193754"/>
              <a:gd name="connsiteX49" fmla="*/ 1892243 w 7135775"/>
              <a:gd name="connsiteY49" fmla="*/ 2653384 h 4193754"/>
              <a:gd name="connsiteX50" fmla="*/ 1944997 w 7135775"/>
              <a:gd name="connsiteY50" fmla="*/ 2697346 h 4193754"/>
              <a:gd name="connsiteX51" fmla="*/ 1997751 w 7135775"/>
              <a:gd name="connsiteY51" fmla="*/ 2732515 h 4193754"/>
              <a:gd name="connsiteX52" fmla="*/ 2076882 w 7135775"/>
              <a:gd name="connsiteY52" fmla="*/ 2758892 h 4193754"/>
              <a:gd name="connsiteX53" fmla="*/ 2182389 w 7135775"/>
              <a:gd name="connsiteY53" fmla="*/ 2811646 h 4193754"/>
              <a:gd name="connsiteX54" fmla="*/ 2208766 w 7135775"/>
              <a:gd name="connsiteY54" fmla="*/ 2820438 h 4193754"/>
              <a:gd name="connsiteX55" fmla="*/ 2296689 w 7135775"/>
              <a:gd name="connsiteY55" fmla="*/ 2846815 h 4193754"/>
              <a:gd name="connsiteX56" fmla="*/ 2630797 w 7135775"/>
              <a:gd name="connsiteY56" fmla="*/ 2829230 h 4193754"/>
              <a:gd name="connsiteX57" fmla="*/ 2683551 w 7135775"/>
              <a:gd name="connsiteY57" fmla="*/ 2811646 h 4193754"/>
              <a:gd name="connsiteX58" fmla="*/ 2841812 w 7135775"/>
              <a:gd name="connsiteY58" fmla="*/ 2802854 h 4193754"/>
              <a:gd name="connsiteX59" fmla="*/ 3299012 w 7135775"/>
              <a:gd name="connsiteY59" fmla="*/ 2776477 h 4193754"/>
              <a:gd name="connsiteX60" fmla="*/ 3378143 w 7135775"/>
              <a:gd name="connsiteY60" fmla="*/ 2767684 h 4193754"/>
              <a:gd name="connsiteX61" fmla="*/ 4600274 w 7135775"/>
              <a:gd name="connsiteY61" fmla="*/ 2794061 h 4193754"/>
              <a:gd name="connsiteX62" fmla="*/ 4776120 w 7135775"/>
              <a:gd name="connsiteY62" fmla="*/ 2785269 h 4193754"/>
              <a:gd name="connsiteX63" fmla="*/ 4828874 w 7135775"/>
              <a:gd name="connsiteY63" fmla="*/ 2776477 h 4193754"/>
              <a:gd name="connsiteX64" fmla="*/ 4925589 w 7135775"/>
              <a:gd name="connsiteY64" fmla="*/ 2767684 h 4193754"/>
              <a:gd name="connsiteX65" fmla="*/ 5039889 w 7135775"/>
              <a:gd name="connsiteY65" fmla="*/ 2732515 h 4193754"/>
              <a:gd name="connsiteX66" fmla="*/ 5075059 w 7135775"/>
              <a:gd name="connsiteY66" fmla="*/ 2679761 h 4193754"/>
              <a:gd name="connsiteX67" fmla="*/ 5154189 w 7135775"/>
              <a:gd name="connsiteY67" fmla="*/ 2591838 h 4193754"/>
              <a:gd name="connsiteX68" fmla="*/ 5189359 w 7135775"/>
              <a:gd name="connsiteY68" fmla="*/ 2556669 h 4193754"/>
              <a:gd name="connsiteX69" fmla="*/ 5215736 w 7135775"/>
              <a:gd name="connsiteY69" fmla="*/ 2512707 h 4193754"/>
              <a:gd name="connsiteX70" fmla="*/ 5242112 w 7135775"/>
              <a:gd name="connsiteY70" fmla="*/ 2477538 h 4193754"/>
              <a:gd name="connsiteX71" fmla="*/ 5294866 w 7135775"/>
              <a:gd name="connsiteY71" fmla="*/ 2310484 h 4193754"/>
              <a:gd name="connsiteX72" fmla="*/ 5312451 w 7135775"/>
              <a:gd name="connsiteY72" fmla="*/ 2266523 h 4193754"/>
              <a:gd name="connsiteX73" fmla="*/ 5347620 w 7135775"/>
              <a:gd name="connsiteY73" fmla="*/ 2134638 h 4193754"/>
              <a:gd name="connsiteX74" fmla="*/ 5338828 w 7135775"/>
              <a:gd name="connsiteY74" fmla="*/ 1536761 h 4193754"/>
              <a:gd name="connsiteX75" fmla="*/ 5321243 w 7135775"/>
              <a:gd name="connsiteY75" fmla="*/ 1448838 h 4193754"/>
              <a:gd name="connsiteX76" fmla="*/ 5303659 w 7135775"/>
              <a:gd name="connsiteY76" fmla="*/ 1352123 h 4193754"/>
              <a:gd name="connsiteX77" fmla="*/ 5286074 w 7135775"/>
              <a:gd name="connsiteY77" fmla="*/ 1193861 h 4193754"/>
              <a:gd name="connsiteX78" fmla="*/ 5330036 w 7135775"/>
              <a:gd name="connsiteY78" fmla="*/ 631154 h 4193754"/>
              <a:gd name="connsiteX79" fmla="*/ 5558636 w 7135775"/>
              <a:gd name="connsiteY79" fmla="*/ 173954 h 4193754"/>
              <a:gd name="connsiteX80" fmla="*/ 5998251 w 7135775"/>
              <a:gd name="connsiteY80" fmla="*/ 24484 h 4193754"/>
              <a:gd name="connsiteX81" fmla="*/ 6578544 w 7135775"/>
              <a:gd name="connsiteY81" fmla="*/ 24484 h 4193754"/>
              <a:gd name="connsiteX82" fmla="*/ 6974197 w 7135775"/>
              <a:gd name="connsiteY82" fmla="*/ 261876 h 4193754"/>
              <a:gd name="connsiteX83" fmla="*/ 7123666 w 7135775"/>
              <a:gd name="connsiteY83" fmla="*/ 763038 h 4193754"/>
              <a:gd name="connsiteX84" fmla="*/ 7062119 w 7135775"/>
              <a:gd name="connsiteY84" fmla="*/ 2864399 h 4193754"/>
              <a:gd name="connsiteX85" fmla="*/ 6552166 w 7135775"/>
              <a:gd name="connsiteY85" fmla="*/ 3655707 h 4193754"/>
              <a:gd name="connsiteX86" fmla="*/ 5505882 w 7135775"/>
              <a:gd name="connsiteY86" fmla="*/ 4060154 h 4193754"/>
              <a:gd name="connsiteX87" fmla="*/ 3369351 w 7135775"/>
              <a:gd name="connsiteY87" fmla="*/ 4016191 h 4193754"/>
              <a:gd name="connsiteX88" fmla="*/ 1628474 w 7135775"/>
              <a:gd name="connsiteY88" fmla="*/ 3963437 h 4193754"/>
              <a:gd name="connsiteX89" fmla="*/ 1549343 w 7135775"/>
              <a:gd name="connsiteY89" fmla="*/ 4183246 h 4193754"/>
              <a:gd name="connsiteX90" fmla="*/ 1399874 w 7135775"/>
              <a:gd name="connsiteY90" fmla="*/ 4148077 h 4193754"/>
              <a:gd name="connsiteX91" fmla="*/ 1294366 w 7135775"/>
              <a:gd name="connsiteY91" fmla="*/ 4121700 h 4193754"/>
              <a:gd name="connsiteX92" fmla="*/ 1153689 w 7135775"/>
              <a:gd name="connsiteY92" fmla="*/ 4086530 h 4193754"/>
              <a:gd name="connsiteX93" fmla="*/ 986636 w 7135775"/>
              <a:gd name="connsiteY93" fmla="*/ 4068946 h 4193754"/>
              <a:gd name="connsiteX94" fmla="*/ 828374 w 7135775"/>
              <a:gd name="connsiteY94" fmla="*/ 4007400 h 4193754"/>
              <a:gd name="connsiteX95" fmla="*/ 749243 w 7135775"/>
              <a:gd name="connsiteY95" fmla="*/ 3981023 h 4193754"/>
              <a:gd name="connsiteX96" fmla="*/ 678905 w 7135775"/>
              <a:gd name="connsiteY96" fmla="*/ 3954646 h 4193754"/>
              <a:gd name="connsiteX97" fmla="*/ 626151 w 7135775"/>
              <a:gd name="connsiteY97" fmla="*/ 3937061 h 4193754"/>
              <a:gd name="connsiteX98" fmla="*/ 573397 w 7135775"/>
              <a:gd name="connsiteY98" fmla="*/ 3910684 h 4193754"/>
              <a:gd name="connsiteX99" fmla="*/ 529436 w 7135775"/>
              <a:gd name="connsiteY99" fmla="*/ 3893100 h 4193754"/>
              <a:gd name="connsiteX100" fmla="*/ 362382 w 7135775"/>
              <a:gd name="connsiteY100" fmla="*/ 3761215 h 4193754"/>
              <a:gd name="connsiteX101" fmla="*/ 160158 w 7135775"/>
              <a:gd name="connsiteY101" fmla="*/ 3304015 h 4193754"/>
              <a:gd name="connsiteX102" fmla="*/ 1897 w 7135775"/>
              <a:gd name="connsiteY102" fmla="*/ 2635799 h 4193754"/>
              <a:gd name="connsiteX0" fmla="*/ 1897 w 7135775"/>
              <a:gd name="connsiteY0" fmla="*/ 2635799 h 4165258"/>
              <a:gd name="connsiteX1" fmla="*/ 72236 w 7135775"/>
              <a:gd name="connsiteY1" fmla="*/ 1475215 h 4165258"/>
              <a:gd name="connsiteX2" fmla="*/ 63443 w 7135775"/>
              <a:gd name="connsiteY2" fmla="*/ 1378500 h 4165258"/>
              <a:gd name="connsiteX3" fmla="*/ 72236 w 7135775"/>
              <a:gd name="connsiteY3" fmla="*/ 1053184 h 4165258"/>
              <a:gd name="connsiteX4" fmla="*/ 81028 w 7135775"/>
              <a:gd name="connsiteY4" fmla="*/ 956469 h 4165258"/>
              <a:gd name="connsiteX5" fmla="*/ 98612 w 7135775"/>
              <a:gd name="connsiteY5" fmla="*/ 903715 h 4165258"/>
              <a:gd name="connsiteX6" fmla="*/ 142574 w 7135775"/>
              <a:gd name="connsiteY6" fmla="*/ 807000 h 4165258"/>
              <a:gd name="connsiteX7" fmla="*/ 177743 w 7135775"/>
              <a:gd name="connsiteY7" fmla="*/ 719077 h 4165258"/>
              <a:gd name="connsiteX8" fmla="*/ 204120 w 7135775"/>
              <a:gd name="connsiteY8" fmla="*/ 666323 h 4165258"/>
              <a:gd name="connsiteX9" fmla="*/ 221705 w 7135775"/>
              <a:gd name="connsiteY9" fmla="*/ 613569 h 4165258"/>
              <a:gd name="connsiteX10" fmla="*/ 327212 w 7135775"/>
              <a:gd name="connsiteY10" fmla="*/ 428930 h 4165258"/>
              <a:gd name="connsiteX11" fmla="*/ 397551 w 7135775"/>
              <a:gd name="connsiteY11" fmla="*/ 349800 h 4165258"/>
              <a:gd name="connsiteX12" fmla="*/ 450305 w 7135775"/>
              <a:gd name="connsiteY12" fmla="*/ 305838 h 4165258"/>
              <a:gd name="connsiteX13" fmla="*/ 529436 w 7135775"/>
              <a:gd name="connsiteY13" fmla="*/ 244292 h 4165258"/>
              <a:gd name="connsiteX14" fmla="*/ 564605 w 7135775"/>
              <a:gd name="connsiteY14" fmla="*/ 235500 h 4165258"/>
              <a:gd name="connsiteX15" fmla="*/ 626151 w 7135775"/>
              <a:gd name="connsiteY15" fmla="*/ 209123 h 4165258"/>
              <a:gd name="connsiteX16" fmla="*/ 670112 w 7135775"/>
              <a:gd name="connsiteY16" fmla="*/ 191538 h 4165258"/>
              <a:gd name="connsiteX17" fmla="*/ 722866 w 7135775"/>
              <a:gd name="connsiteY17" fmla="*/ 182746 h 4165258"/>
              <a:gd name="connsiteX18" fmla="*/ 775620 w 7135775"/>
              <a:gd name="connsiteY18" fmla="*/ 165161 h 4165258"/>
              <a:gd name="connsiteX19" fmla="*/ 854751 w 7135775"/>
              <a:gd name="connsiteY19" fmla="*/ 147577 h 4165258"/>
              <a:gd name="connsiteX20" fmla="*/ 942674 w 7135775"/>
              <a:gd name="connsiteY20" fmla="*/ 129992 h 4165258"/>
              <a:gd name="connsiteX21" fmla="*/ 1013012 w 7135775"/>
              <a:gd name="connsiteY21" fmla="*/ 112407 h 4165258"/>
              <a:gd name="connsiteX22" fmla="*/ 1109728 w 7135775"/>
              <a:gd name="connsiteY22" fmla="*/ 138784 h 4165258"/>
              <a:gd name="connsiteX23" fmla="*/ 1136105 w 7135775"/>
              <a:gd name="connsiteY23" fmla="*/ 156369 h 4165258"/>
              <a:gd name="connsiteX24" fmla="*/ 1224028 w 7135775"/>
              <a:gd name="connsiteY24" fmla="*/ 173954 h 4165258"/>
              <a:gd name="connsiteX25" fmla="*/ 1320743 w 7135775"/>
              <a:gd name="connsiteY25" fmla="*/ 209123 h 4165258"/>
              <a:gd name="connsiteX26" fmla="*/ 1373497 w 7135775"/>
              <a:gd name="connsiteY26" fmla="*/ 226707 h 4165258"/>
              <a:gd name="connsiteX27" fmla="*/ 1443836 w 7135775"/>
              <a:gd name="connsiteY27" fmla="*/ 253084 h 4165258"/>
              <a:gd name="connsiteX28" fmla="*/ 1505382 w 7135775"/>
              <a:gd name="connsiteY28" fmla="*/ 305838 h 4165258"/>
              <a:gd name="connsiteX29" fmla="*/ 1531759 w 7135775"/>
              <a:gd name="connsiteY29" fmla="*/ 341007 h 4165258"/>
              <a:gd name="connsiteX30" fmla="*/ 1558136 w 7135775"/>
              <a:gd name="connsiteY30" fmla="*/ 428930 h 4165258"/>
              <a:gd name="connsiteX31" fmla="*/ 1566928 w 7135775"/>
              <a:gd name="connsiteY31" fmla="*/ 481684 h 4165258"/>
              <a:gd name="connsiteX32" fmla="*/ 1593305 w 7135775"/>
              <a:gd name="connsiteY32" fmla="*/ 587192 h 4165258"/>
              <a:gd name="connsiteX33" fmla="*/ 1593305 w 7135775"/>
              <a:gd name="connsiteY33" fmla="*/ 1000430 h 4165258"/>
              <a:gd name="connsiteX34" fmla="*/ 1584512 w 7135775"/>
              <a:gd name="connsiteY34" fmla="*/ 1782946 h 4165258"/>
              <a:gd name="connsiteX35" fmla="*/ 1593305 w 7135775"/>
              <a:gd name="connsiteY35" fmla="*/ 1923623 h 4165258"/>
              <a:gd name="connsiteX36" fmla="*/ 1602097 w 7135775"/>
              <a:gd name="connsiteY36" fmla="*/ 1950000 h 4165258"/>
              <a:gd name="connsiteX37" fmla="*/ 1619682 w 7135775"/>
              <a:gd name="connsiteY37" fmla="*/ 2108261 h 4165258"/>
              <a:gd name="connsiteX38" fmla="*/ 1646059 w 7135775"/>
              <a:gd name="connsiteY38" fmla="*/ 2169807 h 4165258"/>
              <a:gd name="connsiteX39" fmla="*/ 1654851 w 7135775"/>
              <a:gd name="connsiteY39" fmla="*/ 2204977 h 4165258"/>
              <a:gd name="connsiteX40" fmla="*/ 1672436 w 7135775"/>
              <a:gd name="connsiteY40" fmla="*/ 2257730 h 4165258"/>
              <a:gd name="connsiteX41" fmla="*/ 1681228 w 7135775"/>
              <a:gd name="connsiteY41" fmla="*/ 2284107 h 4165258"/>
              <a:gd name="connsiteX42" fmla="*/ 1698812 w 7135775"/>
              <a:gd name="connsiteY42" fmla="*/ 2319277 h 4165258"/>
              <a:gd name="connsiteX43" fmla="*/ 1707605 w 7135775"/>
              <a:gd name="connsiteY43" fmla="*/ 2372030 h 4165258"/>
              <a:gd name="connsiteX44" fmla="*/ 1725189 w 7135775"/>
              <a:gd name="connsiteY44" fmla="*/ 2415992 h 4165258"/>
              <a:gd name="connsiteX45" fmla="*/ 1733982 w 7135775"/>
              <a:gd name="connsiteY45" fmla="*/ 2442369 h 4165258"/>
              <a:gd name="connsiteX46" fmla="*/ 1769151 w 7135775"/>
              <a:gd name="connsiteY46" fmla="*/ 2539084 h 4165258"/>
              <a:gd name="connsiteX47" fmla="*/ 1821905 w 7135775"/>
              <a:gd name="connsiteY47" fmla="*/ 2591838 h 4165258"/>
              <a:gd name="connsiteX48" fmla="*/ 1839489 w 7135775"/>
              <a:gd name="connsiteY48" fmla="*/ 2618215 h 4165258"/>
              <a:gd name="connsiteX49" fmla="*/ 1892243 w 7135775"/>
              <a:gd name="connsiteY49" fmla="*/ 2653384 h 4165258"/>
              <a:gd name="connsiteX50" fmla="*/ 1944997 w 7135775"/>
              <a:gd name="connsiteY50" fmla="*/ 2697346 h 4165258"/>
              <a:gd name="connsiteX51" fmla="*/ 1997751 w 7135775"/>
              <a:gd name="connsiteY51" fmla="*/ 2732515 h 4165258"/>
              <a:gd name="connsiteX52" fmla="*/ 2076882 w 7135775"/>
              <a:gd name="connsiteY52" fmla="*/ 2758892 h 4165258"/>
              <a:gd name="connsiteX53" fmla="*/ 2182389 w 7135775"/>
              <a:gd name="connsiteY53" fmla="*/ 2811646 h 4165258"/>
              <a:gd name="connsiteX54" fmla="*/ 2208766 w 7135775"/>
              <a:gd name="connsiteY54" fmla="*/ 2820438 h 4165258"/>
              <a:gd name="connsiteX55" fmla="*/ 2296689 w 7135775"/>
              <a:gd name="connsiteY55" fmla="*/ 2846815 h 4165258"/>
              <a:gd name="connsiteX56" fmla="*/ 2630797 w 7135775"/>
              <a:gd name="connsiteY56" fmla="*/ 2829230 h 4165258"/>
              <a:gd name="connsiteX57" fmla="*/ 2683551 w 7135775"/>
              <a:gd name="connsiteY57" fmla="*/ 2811646 h 4165258"/>
              <a:gd name="connsiteX58" fmla="*/ 2841812 w 7135775"/>
              <a:gd name="connsiteY58" fmla="*/ 2802854 h 4165258"/>
              <a:gd name="connsiteX59" fmla="*/ 3299012 w 7135775"/>
              <a:gd name="connsiteY59" fmla="*/ 2776477 h 4165258"/>
              <a:gd name="connsiteX60" fmla="*/ 3378143 w 7135775"/>
              <a:gd name="connsiteY60" fmla="*/ 2767684 h 4165258"/>
              <a:gd name="connsiteX61" fmla="*/ 4600274 w 7135775"/>
              <a:gd name="connsiteY61" fmla="*/ 2794061 h 4165258"/>
              <a:gd name="connsiteX62" fmla="*/ 4776120 w 7135775"/>
              <a:gd name="connsiteY62" fmla="*/ 2785269 h 4165258"/>
              <a:gd name="connsiteX63" fmla="*/ 4828874 w 7135775"/>
              <a:gd name="connsiteY63" fmla="*/ 2776477 h 4165258"/>
              <a:gd name="connsiteX64" fmla="*/ 4925589 w 7135775"/>
              <a:gd name="connsiteY64" fmla="*/ 2767684 h 4165258"/>
              <a:gd name="connsiteX65" fmla="*/ 5039889 w 7135775"/>
              <a:gd name="connsiteY65" fmla="*/ 2732515 h 4165258"/>
              <a:gd name="connsiteX66" fmla="*/ 5075059 w 7135775"/>
              <a:gd name="connsiteY66" fmla="*/ 2679761 h 4165258"/>
              <a:gd name="connsiteX67" fmla="*/ 5154189 w 7135775"/>
              <a:gd name="connsiteY67" fmla="*/ 2591838 h 4165258"/>
              <a:gd name="connsiteX68" fmla="*/ 5189359 w 7135775"/>
              <a:gd name="connsiteY68" fmla="*/ 2556669 h 4165258"/>
              <a:gd name="connsiteX69" fmla="*/ 5215736 w 7135775"/>
              <a:gd name="connsiteY69" fmla="*/ 2512707 h 4165258"/>
              <a:gd name="connsiteX70" fmla="*/ 5242112 w 7135775"/>
              <a:gd name="connsiteY70" fmla="*/ 2477538 h 4165258"/>
              <a:gd name="connsiteX71" fmla="*/ 5294866 w 7135775"/>
              <a:gd name="connsiteY71" fmla="*/ 2310484 h 4165258"/>
              <a:gd name="connsiteX72" fmla="*/ 5312451 w 7135775"/>
              <a:gd name="connsiteY72" fmla="*/ 2266523 h 4165258"/>
              <a:gd name="connsiteX73" fmla="*/ 5347620 w 7135775"/>
              <a:gd name="connsiteY73" fmla="*/ 2134638 h 4165258"/>
              <a:gd name="connsiteX74" fmla="*/ 5338828 w 7135775"/>
              <a:gd name="connsiteY74" fmla="*/ 1536761 h 4165258"/>
              <a:gd name="connsiteX75" fmla="*/ 5321243 w 7135775"/>
              <a:gd name="connsiteY75" fmla="*/ 1448838 h 4165258"/>
              <a:gd name="connsiteX76" fmla="*/ 5303659 w 7135775"/>
              <a:gd name="connsiteY76" fmla="*/ 1352123 h 4165258"/>
              <a:gd name="connsiteX77" fmla="*/ 5286074 w 7135775"/>
              <a:gd name="connsiteY77" fmla="*/ 1193861 h 4165258"/>
              <a:gd name="connsiteX78" fmla="*/ 5330036 w 7135775"/>
              <a:gd name="connsiteY78" fmla="*/ 631154 h 4165258"/>
              <a:gd name="connsiteX79" fmla="*/ 5558636 w 7135775"/>
              <a:gd name="connsiteY79" fmla="*/ 173954 h 4165258"/>
              <a:gd name="connsiteX80" fmla="*/ 5998251 w 7135775"/>
              <a:gd name="connsiteY80" fmla="*/ 24484 h 4165258"/>
              <a:gd name="connsiteX81" fmla="*/ 6578544 w 7135775"/>
              <a:gd name="connsiteY81" fmla="*/ 24484 h 4165258"/>
              <a:gd name="connsiteX82" fmla="*/ 6974197 w 7135775"/>
              <a:gd name="connsiteY82" fmla="*/ 261876 h 4165258"/>
              <a:gd name="connsiteX83" fmla="*/ 7123666 w 7135775"/>
              <a:gd name="connsiteY83" fmla="*/ 763038 h 4165258"/>
              <a:gd name="connsiteX84" fmla="*/ 7062119 w 7135775"/>
              <a:gd name="connsiteY84" fmla="*/ 2864399 h 4165258"/>
              <a:gd name="connsiteX85" fmla="*/ 6552166 w 7135775"/>
              <a:gd name="connsiteY85" fmla="*/ 3655707 h 4165258"/>
              <a:gd name="connsiteX86" fmla="*/ 5505882 w 7135775"/>
              <a:gd name="connsiteY86" fmla="*/ 4060154 h 4165258"/>
              <a:gd name="connsiteX87" fmla="*/ 3369351 w 7135775"/>
              <a:gd name="connsiteY87" fmla="*/ 4016191 h 4165258"/>
              <a:gd name="connsiteX88" fmla="*/ 1628474 w 7135775"/>
              <a:gd name="connsiteY88" fmla="*/ 3963437 h 4165258"/>
              <a:gd name="connsiteX89" fmla="*/ 1399874 w 7135775"/>
              <a:gd name="connsiteY89" fmla="*/ 4148077 h 4165258"/>
              <a:gd name="connsiteX90" fmla="*/ 1294366 w 7135775"/>
              <a:gd name="connsiteY90" fmla="*/ 4121700 h 4165258"/>
              <a:gd name="connsiteX91" fmla="*/ 1153689 w 7135775"/>
              <a:gd name="connsiteY91" fmla="*/ 4086530 h 4165258"/>
              <a:gd name="connsiteX92" fmla="*/ 986636 w 7135775"/>
              <a:gd name="connsiteY92" fmla="*/ 4068946 h 4165258"/>
              <a:gd name="connsiteX93" fmla="*/ 828374 w 7135775"/>
              <a:gd name="connsiteY93" fmla="*/ 4007400 h 4165258"/>
              <a:gd name="connsiteX94" fmla="*/ 749243 w 7135775"/>
              <a:gd name="connsiteY94" fmla="*/ 3981023 h 4165258"/>
              <a:gd name="connsiteX95" fmla="*/ 678905 w 7135775"/>
              <a:gd name="connsiteY95" fmla="*/ 3954646 h 4165258"/>
              <a:gd name="connsiteX96" fmla="*/ 626151 w 7135775"/>
              <a:gd name="connsiteY96" fmla="*/ 3937061 h 4165258"/>
              <a:gd name="connsiteX97" fmla="*/ 573397 w 7135775"/>
              <a:gd name="connsiteY97" fmla="*/ 3910684 h 4165258"/>
              <a:gd name="connsiteX98" fmla="*/ 529436 w 7135775"/>
              <a:gd name="connsiteY98" fmla="*/ 3893100 h 4165258"/>
              <a:gd name="connsiteX99" fmla="*/ 362382 w 7135775"/>
              <a:gd name="connsiteY99" fmla="*/ 3761215 h 4165258"/>
              <a:gd name="connsiteX100" fmla="*/ 160158 w 7135775"/>
              <a:gd name="connsiteY100" fmla="*/ 3304015 h 4165258"/>
              <a:gd name="connsiteX101" fmla="*/ 1897 w 7135775"/>
              <a:gd name="connsiteY101" fmla="*/ 2635799 h 4165258"/>
              <a:gd name="connsiteX0" fmla="*/ 1897 w 7135775"/>
              <a:gd name="connsiteY0" fmla="*/ 2635799 h 4126552"/>
              <a:gd name="connsiteX1" fmla="*/ 72236 w 7135775"/>
              <a:gd name="connsiteY1" fmla="*/ 1475215 h 4126552"/>
              <a:gd name="connsiteX2" fmla="*/ 63443 w 7135775"/>
              <a:gd name="connsiteY2" fmla="*/ 1378500 h 4126552"/>
              <a:gd name="connsiteX3" fmla="*/ 72236 w 7135775"/>
              <a:gd name="connsiteY3" fmla="*/ 1053184 h 4126552"/>
              <a:gd name="connsiteX4" fmla="*/ 81028 w 7135775"/>
              <a:gd name="connsiteY4" fmla="*/ 956469 h 4126552"/>
              <a:gd name="connsiteX5" fmla="*/ 98612 w 7135775"/>
              <a:gd name="connsiteY5" fmla="*/ 903715 h 4126552"/>
              <a:gd name="connsiteX6" fmla="*/ 142574 w 7135775"/>
              <a:gd name="connsiteY6" fmla="*/ 807000 h 4126552"/>
              <a:gd name="connsiteX7" fmla="*/ 177743 w 7135775"/>
              <a:gd name="connsiteY7" fmla="*/ 719077 h 4126552"/>
              <a:gd name="connsiteX8" fmla="*/ 204120 w 7135775"/>
              <a:gd name="connsiteY8" fmla="*/ 666323 h 4126552"/>
              <a:gd name="connsiteX9" fmla="*/ 221705 w 7135775"/>
              <a:gd name="connsiteY9" fmla="*/ 613569 h 4126552"/>
              <a:gd name="connsiteX10" fmla="*/ 327212 w 7135775"/>
              <a:gd name="connsiteY10" fmla="*/ 428930 h 4126552"/>
              <a:gd name="connsiteX11" fmla="*/ 397551 w 7135775"/>
              <a:gd name="connsiteY11" fmla="*/ 349800 h 4126552"/>
              <a:gd name="connsiteX12" fmla="*/ 450305 w 7135775"/>
              <a:gd name="connsiteY12" fmla="*/ 305838 h 4126552"/>
              <a:gd name="connsiteX13" fmla="*/ 529436 w 7135775"/>
              <a:gd name="connsiteY13" fmla="*/ 244292 h 4126552"/>
              <a:gd name="connsiteX14" fmla="*/ 564605 w 7135775"/>
              <a:gd name="connsiteY14" fmla="*/ 235500 h 4126552"/>
              <a:gd name="connsiteX15" fmla="*/ 626151 w 7135775"/>
              <a:gd name="connsiteY15" fmla="*/ 209123 h 4126552"/>
              <a:gd name="connsiteX16" fmla="*/ 670112 w 7135775"/>
              <a:gd name="connsiteY16" fmla="*/ 191538 h 4126552"/>
              <a:gd name="connsiteX17" fmla="*/ 722866 w 7135775"/>
              <a:gd name="connsiteY17" fmla="*/ 182746 h 4126552"/>
              <a:gd name="connsiteX18" fmla="*/ 775620 w 7135775"/>
              <a:gd name="connsiteY18" fmla="*/ 165161 h 4126552"/>
              <a:gd name="connsiteX19" fmla="*/ 854751 w 7135775"/>
              <a:gd name="connsiteY19" fmla="*/ 147577 h 4126552"/>
              <a:gd name="connsiteX20" fmla="*/ 942674 w 7135775"/>
              <a:gd name="connsiteY20" fmla="*/ 129992 h 4126552"/>
              <a:gd name="connsiteX21" fmla="*/ 1013012 w 7135775"/>
              <a:gd name="connsiteY21" fmla="*/ 112407 h 4126552"/>
              <a:gd name="connsiteX22" fmla="*/ 1109728 w 7135775"/>
              <a:gd name="connsiteY22" fmla="*/ 138784 h 4126552"/>
              <a:gd name="connsiteX23" fmla="*/ 1136105 w 7135775"/>
              <a:gd name="connsiteY23" fmla="*/ 156369 h 4126552"/>
              <a:gd name="connsiteX24" fmla="*/ 1224028 w 7135775"/>
              <a:gd name="connsiteY24" fmla="*/ 173954 h 4126552"/>
              <a:gd name="connsiteX25" fmla="*/ 1320743 w 7135775"/>
              <a:gd name="connsiteY25" fmla="*/ 209123 h 4126552"/>
              <a:gd name="connsiteX26" fmla="*/ 1373497 w 7135775"/>
              <a:gd name="connsiteY26" fmla="*/ 226707 h 4126552"/>
              <a:gd name="connsiteX27" fmla="*/ 1443836 w 7135775"/>
              <a:gd name="connsiteY27" fmla="*/ 253084 h 4126552"/>
              <a:gd name="connsiteX28" fmla="*/ 1505382 w 7135775"/>
              <a:gd name="connsiteY28" fmla="*/ 305838 h 4126552"/>
              <a:gd name="connsiteX29" fmla="*/ 1531759 w 7135775"/>
              <a:gd name="connsiteY29" fmla="*/ 341007 h 4126552"/>
              <a:gd name="connsiteX30" fmla="*/ 1558136 w 7135775"/>
              <a:gd name="connsiteY30" fmla="*/ 428930 h 4126552"/>
              <a:gd name="connsiteX31" fmla="*/ 1566928 w 7135775"/>
              <a:gd name="connsiteY31" fmla="*/ 481684 h 4126552"/>
              <a:gd name="connsiteX32" fmla="*/ 1593305 w 7135775"/>
              <a:gd name="connsiteY32" fmla="*/ 587192 h 4126552"/>
              <a:gd name="connsiteX33" fmla="*/ 1593305 w 7135775"/>
              <a:gd name="connsiteY33" fmla="*/ 1000430 h 4126552"/>
              <a:gd name="connsiteX34" fmla="*/ 1584512 w 7135775"/>
              <a:gd name="connsiteY34" fmla="*/ 1782946 h 4126552"/>
              <a:gd name="connsiteX35" fmla="*/ 1593305 w 7135775"/>
              <a:gd name="connsiteY35" fmla="*/ 1923623 h 4126552"/>
              <a:gd name="connsiteX36" fmla="*/ 1602097 w 7135775"/>
              <a:gd name="connsiteY36" fmla="*/ 1950000 h 4126552"/>
              <a:gd name="connsiteX37" fmla="*/ 1619682 w 7135775"/>
              <a:gd name="connsiteY37" fmla="*/ 2108261 h 4126552"/>
              <a:gd name="connsiteX38" fmla="*/ 1646059 w 7135775"/>
              <a:gd name="connsiteY38" fmla="*/ 2169807 h 4126552"/>
              <a:gd name="connsiteX39" fmla="*/ 1654851 w 7135775"/>
              <a:gd name="connsiteY39" fmla="*/ 2204977 h 4126552"/>
              <a:gd name="connsiteX40" fmla="*/ 1672436 w 7135775"/>
              <a:gd name="connsiteY40" fmla="*/ 2257730 h 4126552"/>
              <a:gd name="connsiteX41" fmla="*/ 1681228 w 7135775"/>
              <a:gd name="connsiteY41" fmla="*/ 2284107 h 4126552"/>
              <a:gd name="connsiteX42" fmla="*/ 1698812 w 7135775"/>
              <a:gd name="connsiteY42" fmla="*/ 2319277 h 4126552"/>
              <a:gd name="connsiteX43" fmla="*/ 1707605 w 7135775"/>
              <a:gd name="connsiteY43" fmla="*/ 2372030 h 4126552"/>
              <a:gd name="connsiteX44" fmla="*/ 1725189 w 7135775"/>
              <a:gd name="connsiteY44" fmla="*/ 2415992 h 4126552"/>
              <a:gd name="connsiteX45" fmla="*/ 1733982 w 7135775"/>
              <a:gd name="connsiteY45" fmla="*/ 2442369 h 4126552"/>
              <a:gd name="connsiteX46" fmla="*/ 1769151 w 7135775"/>
              <a:gd name="connsiteY46" fmla="*/ 2539084 h 4126552"/>
              <a:gd name="connsiteX47" fmla="*/ 1821905 w 7135775"/>
              <a:gd name="connsiteY47" fmla="*/ 2591838 h 4126552"/>
              <a:gd name="connsiteX48" fmla="*/ 1839489 w 7135775"/>
              <a:gd name="connsiteY48" fmla="*/ 2618215 h 4126552"/>
              <a:gd name="connsiteX49" fmla="*/ 1892243 w 7135775"/>
              <a:gd name="connsiteY49" fmla="*/ 2653384 h 4126552"/>
              <a:gd name="connsiteX50" fmla="*/ 1944997 w 7135775"/>
              <a:gd name="connsiteY50" fmla="*/ 2697346 h 4126552"/>
              <a:gd name="connsiteX51" fmla="*/ 1997751 w 7135775"/>
              <a:gd name="connsiteY51" fmla="*/ 2732515 h 4126552"/>
              <a:gd name="connsiteX52" fmla="*/ 2076882 w 7135775"/>
              <a:gd name="connsiteY52" fmla="*/ 2758892 h 4126552"/>
              <a:gd name="connsiteX53" fmla="*/ 2182389 w 7135775"/>
              <a:gd name="connsiteY53" fmla="*/ 2811646 h 4126552"/>
              <a:gd name="connsiteX54" fmla="*/ 2208766 w 7135775"/>
              <a:gd name="connsiteY54" fmla="*/ 2820438 h 4126552"/>
              <a:gd name="connsiteX55" fmla="*/ 2296689 w 7135775"/>
              <a:gd name="connsiteY55" fmla="*/ 2846815 h 4126552"/>
              <a:gd name="connsiteX56" fmla="*/ 2630797 w 7135775"/>
              <a:gd name="connsiteY56" fmla="*/ 2829230 h 4126552"/>
              <a:gd name="connsiteX57" fmla="*/ 2683551 w 7135775"/>
              <a:gd name="connsiteY57" fmla="*/ 2811646 h 4126552"/>
              <a:gd name="connsiteX58" fmla="*/ 2841812 w 7135775"/>
              <a:gd name="connsiteY58" fmla="*/ 2802854 h 4126552"/>
              <a:gd name="connsiteX59" fmla="*/ 3299012 w 7135775"/>
              <a:gd name="connsiteY59" fmla="*/ 2776477 h 4126552"/>
              <a:gd name="connsiteX60" fmla="*/ 3378143 w 7135775"/>
              <a:gd name="connsiteY60" fmla="*/ 2767684 h 4126552"/>
              <a:gd name="connsiteX61" fmla="*/ 4600274 w 7135775"/>
              <a:gd name="connsiteY61" fmla="*/ 2794061 h 4126552"/>
              <a:gd name="connsiteX62" fmla="*/ 4776120 w 7135775"/>
              <a:gd name="connsiteY62" fmla="*/ 2785269 h 4126552"/>
              <a:gd name="connsiteX63" fmla="*/ 4828874 w 7135775"/>
              <a:gd name="connsiteY63" fmla="*/ 2776477 h 4126552"/>
              <a:gd name="connsiteX64" fmla="*/ 4925589 w 7135775"/>
              <a:gd name="connsiteY64" fmla="*/ 2767684 h 4126552"/>
              <a:gd name="connsiteX65" fmla="*/ 5039889 w 7135775"/>
              <a:gd name="connsiteY65" fmla="*/ 2732515 h 4126552"/>
              <a:gd name="connsiteX66" fmla="*/ 5075059 w 7135775"/>
              <a:gd name="connsiteY66" fmla="*/ 2679761 h 4126552"/>
              <a:gd name="connsiteX67" fmla="*/ 5154189 w 7135775"/>
              <a:gd name="connsiteY67" fmla="*/ 2591838 h 4126552"/>
              <a:gd name="connsiteX68" fmla="*/ 5189359 w 7135775"/>
              <a:gd name="connsiteY68" fmla="*/ 2556669 h 4126552"/>
              <a:gd name="connsiteX69" fmla="*/ 5215736 w 7135775"/>
              <a:gd name="connsiteY69" fmla="*/ 2512707 h 4126552"/>
              <a:gd name="connsiteX70" fmla="*/ 5242112 w 7135775"/>
              <a:gd name="connsiteY70" fmla="*/ 2477538 h 4126552"/>
              <a:gd name="connsiteX71" fmla="*/ 5294866 w 7135775"/>
              <a:gd name="connsiteY71" fmla="*/ 2310484 h 4126552"/>
              <a:gd name="connsiteX72" fmla="*/ 5312451 w 7135775"/>
              <a:gd name="connsiteY72" fmla="*/ 2266523 h 4126552"/>
              <a:gd name="connsiteX73" fmla="*/ 5347620 w 7135775"/>
              <a:gd name="connsiteY73" fmla="*/ 2134638 h 4126552"/>
              <a:gd name="connsiteX74" fmla="*/ 5338828 w 7135775"/>
              <a:gd name="connsiteY74" fmla="*/ 1536761 h 4126552"/>
              <a:gd name="connsiteX75" fmla="*/ 5321243 w 7135775"/>
              <a:gd name="connsiteY75" fmla="*/ 1448838 h 4126552"/>
              <a:gd name="connsiteX76" fmla="*/ 5303659 w 7135775"/>
              <a:gd name="connsiteY76" fmla="*/ 1352123 h 4126552"/>
              <a:gd name="connsiteX77" fmla="*/ 5286074 w 7135775"/>
              <a:gd name="connsiteY77" fmla="*/ 1193861 h 4126552"/>
              <a:gd name="connsiteX78" fmla="*/ 5330036 w 7135775"/>
              <a:gd name="connsiteY78" fmla="*/ 631154 h 4126552"/>
              <a:gd name="connsiteX79" fmla="*/ 5558636 w 7135775"/>
              <a:gd name="connsiteY79" fmla="*/ 173954 h 4126552"/>
              <a:gd name="connsiteX80" fmla="*/ 5998251 w 7135775"/>
              <a:gd name="connsiteY80" fmla="*/ 24484 h 4126552"/>
              <a:gd name="connsiteX81" fmla="*/ 6578544 w 7135775"/>
              <a:gd name="connsiteY81" fmla="*/ 24484 h 4126552"/>
              <a:gd name="connsiteX82" fmla="*/ 6974197 w 7135775"/>
              <a:gd name="connsiteY82" fmla="*/ 261876 h 4126552"/>
              <a:gd name="connsiteX83" fmla="*/ 7123666 w 7135775"/>
              <a:gd name="connsiteY83" fmla="*/ 763038 h 4126552"/>
              <a:gd name="connsiteX84" fmla="*/ 7062119 w 7135775"/>
              <a:gd name="connsiteY84" fmla="*/ 2864399 h 4126552"/>
              <a:gd name="connsiteX85" fmla="*/ 6552166 w 7135775"/>
              <a:gd name="connsiteY85" fmla="*/ 3655707 h 4126552"/>
              <a:gd name="connsiteX86" fmla="*/ 5505882 w 7135775"/>
              <a:gd name="connsiteY86" fmla="*/ 4060154 h 4126552"/>
              <a:gd name="connsiteX87" fmla="*/ 3369351 w 7135775"/>
              <a:gd name="connsiteY87" fmla="*/ 4016191 h 4126552"/>
              <a:gd name="connsiteX88" fmla="*/ 1628474 w 7135775"/>
              <a:gd name="connsiteY88" fmla="*/ 3963437 h 4126552"/>
              <a:gd name="connsiteX89" fmla="*/ 1294366 w 7135775"/>
              <a:gd name="connsiteY89" fmla="*/ 4121700 h 4126552"/>
              <a:gd name="connsiteX90" fmla="*/ 1153689 w 7135775"/>
              <a:gd name="connsiteY90" fmla="*/ 4086530 h 4126552"/>
              <a:gd name="connsiteX91" fmla="*/ 986636 w 7135775"/>
              <a:gd name="connsiteY91" fmla="*/ 4068946 h 4126552"/>
              <a:gd name="connsiteX92" fmla="*/ 828374 w 7135775"/>
              <a:gd name="connsiteY92" fmla="*/ 4007400 h 4126552"/>
              <a:gd name="connsiteX93" fmla="*/ 749243 w 7135775"/>
              <a:gd name="connsiteY93" fmla="*/ 3981023 h 4126552"/>
              <a:gd name="connsiteX94" fmla="*/ 678905 w 7135775"/>
              <a:gd name="connsiteY94" fmla="*/ 3954646 h 4126552"/>
              <a:gd name="connsiteX95" fmla="*/ 626151 w 7135775"/>
              <a:gd name="connsiteY95" fmla="*/ 3937061 h 4126552"/>
              <a:gd name="connsiteX96" fmla="*/ 573397 w 7135775"/>
              <a:gd name="connsiteY96" fmla="*/ 3910684 h 4126552"/>
              <a:gd name="connsiteX97" fmla="*/ 529436 w 7135775"/>
              <a:gd name="connsiteY97" fmla="*/ 3893100 h 4126552"/>
              <a:gd name="connsiteX98" fmla="*/ 362382 w 7135775"/>
              <a:gd name="connsiteY98" fmla="*/ 3761215 h 4126552"/>
              <a:gd name="connsiteX99" fmla="*/ 160158 w 7135775"/>
              <a:gd name="connsiteY99" fmla="*/ 3304015 h 4126552"/>
              <a:gd name="connsiteX100" fmla="*/ 1897 w 7135775"/>
              <a:gd name="connsiteY100" fmla="*/ 2635799 h 4126552"/>
              <a:gd name="connsiteX0" fmla="*/ 1897 w 7135775"/>
              <a:gd name="connsiteY0" fmla="*/ 2635799 h 4125314"/>
              <a:gd name="connsiteX1" fmla="*/ 72236 w 7135775"/>
              <a:gd name="connsiteY1" fmla="*/ 1475215 h 4125314"/>
              <a:gd name="connsiteX2" fmla="*/ 63443 w 7135775"/>
              <a:gd name="connsiteY2" fmla="*/ 1378500 h 4125314"/>
              <a:gd name="connsiteX3" fmla="*/ 72236 w 7135775"/>
              <a:gd name="connsiteY3" fmla="*/ 1053184 h 4125314"/>
              <a:gd name="connsiteX4" fmla="*/ 81028 w 7135775"/>
              <a:gd name="connsiteY4" fmla="*/ 956469 h 4125314"/>
              <a:gd name="connsiteX5" fmla="*/ 98612 w 7135775"/>
              <a:gd name="connsiteY5" fmla="*/ 903715 h 4125314"/>
              <a:gd name="connsiteX6" fmla="*/ 142574 w 7135775"/>
              <a:gd name="connsiteY6" fmla="*/ 807000 h 4125314"/>
              <a:gd name="connsiteX7" fmla="*/ 177743 w 7135775"/>
              <a:gd name="connsiteY7" fmla="*/ 719077 h 4125314"/>
              <a:gd name="connsiteX8" fmla="*/ 204120 w 7135775"/>
              <a:gd name="connsiteY8" fmla="*/ 666323 h 4125314"/>
              <a:gd name="connsiteX9" fmla="*/ 221705 w 7135775"/>
              <a:gd name="connsiteY9" fmla="*/ 613569 h 4125314"/>
              <a:gd name="connsiteX10" fmla="*/ 327212 w 7135775"/>
              <a:gd name="connsiteY10" fmla="*/ 428930 h 4125314"/>
              <a:gd name="connsiteX11" fmla="*/ 397551 w 7135775"/>
              <a:gd name="connsiteY11" fmla="*/ 349800 h 4125314"/>
              <a:gd name="connsiteX12" fmla="*/ 450305 w 7135775"/>
              <a:gd name="connsiteY12" fmla="*/ 305838 h 4125314"/>
              <a:gd name="connsiteX13" fmla="*/ 529436 w 7135775"/>
              <a:gd name="connsiteY13" fmla="*/ 244292 h 4125314"/>
              <a:gd name="connsiteX14" fmla="*/ 564605 w 7135775"/>
              <a:gd name="connsiteY14" fmla="*/ 235500 h 4125314"/>
              <a:gd name="connsiteX15" fmla="*/ 626151 w 7135775"/>
              <a:gd name="connsiteY15" fmla="*/ 209123 h 4125314"/>
              <a:gd name="connsiteX16" fmla="*/ 670112 w 7135775"/>
              <a:gd name="connsiteY16" fmla="*/ 191538 h 4125314"/>
              <a:gd name="connsiteX17" fmla="*/ 722866 w 7135775"/>
              <a:gd name="connsiteY17" fmla="*/ 182746 h 4125314"/>
              <a:gd name="connsiteX18" fmla="*/ 775620 w 7135775"/>
              <a:gd name="connsiteY18" fmla="*/ 165161 h 4125314"/>
              <a:gd name="connsiteX19" fmla="*/ 854751 w 7135775"/>
              <a:gd name="connsiteY19" fmla="*/ 147577 h 4125314"/>
              <a:gd name="connsiteX20" fmla="*/ 942674 w 7135775"/>
              <a:gd name="connsiteY20" fmla="*/ 129992 h 4125314"/>
              <a:gd name="connsiteX21" fmla="*/ 1013012 w 7135775"/>
              <a:gd name="connsiteY21" fmla="*/ 112407 h 4125314"/>
              <a:gd name="connsiteX22" fmla="*/ 1109728 w 7135775"/>
              <a:gd name="connsiteY22" fmla="*/ 138784 h 4125314"/>
              <a:gd name="connsiteX23" fmla="*/ 1136105 w 7135775"/>
              <a:gd name="connsiteY23" fmla="*/ 156369 h 4125314"/>
              <a:gd name="connsiteX24" fmla="*/ 1224028 w 7135775"/>
              <a:gd name="connsiteY24" fmla="*/ 173954 h 4125314"/>
              <a:gd name="connsiteX25" fmla="*/ 1320743 w 7135775"/>
              <a:gd name="connsiteY25" fmla="*/ 209123 h 4125314"/>
              <a:gd name="connsiteX26" fmla="*/ 1373497 w 7135775"/>
              <a:gd name="connsiteY26" fmla="*/ 226707 h 4125314"/>
              <a:gd name="connsiteX27" fmla="*/ 1443836 w 7135775"/>
              <a:gd name="connsiteY27" fmla="*/ 253084 h 4125314"/>
              <a:gd name="connsiteX28" fmla="*/ 1505382 w 7135775"/>
              <a:gd name="connsiteY28" fmla="*/ 305838 h 4125314"/>
              <a:gd name="connsiteX29" fmla="*/ 1531759 w 7135775"/>
              <a:gd name="connsiteY29" fmla="*/ 341007 h 4125314"/>
              <a:gd name="connsiteX30" fmla="*/ 1558136 w 7135775"/>
              <a:gd name="connsiteY30" fmla="*/ 428930 h 4125314"/>
              <a:gd name="connsiteX31" fmla="*/ 1566928 w 7135775"/>
              <a:gd name="connsiteY31" fmla="*/ 481684 h 4125314"/>
              <a:gd name="connsiteX32" fmla="*/ 1593305 w 7135775"/>
              <a:gd name="connsiteY32" fmla="*/ 587192 h 4125314"/>
              <a:gd name="connsiteX33" fmla="*/ 1593305 w 7135775"/>
              <a:gd name="connsiteY33" fmla="*/ 1000430 h 4125314"/>
              <a:gd name="connsiteX34" fmla="*/ 1584512 w 7135775"/>
              <a:gd name="connsiteY34" fmla="*/ 1782946 h 4125314"/>
              <a:gd name="connsiteX35" fmla="*/ 1593305 w 7135775"/>
              <a:gd name="connsiteY35" fmla="*/ 1923623 h 4125314"/>
              <a:gd name="connsiteX36" fmla="*/ 1602097 w 7135775"/>
              <a:gd name="connsiteY36" fmla="*/ 1950000 h 4125314"/>
              <a:gd name="connsiteX37" fmla="*/ 1619682 w 7135775"/>
              <a:gd name="connsiteY37" fmla="*/ 2108261 h 4125314"/>
              <a:gd name="connsiteX38" fmla="*/ 1646059 w 7135775"/>
              <a:gd name="connsiteY38" fmla="*/ 2169807 h 4125314"/>
              <a:gd name="connsiteX39" fmla="*/ 1654851 w 7135775"/>
              <a:gd name="connsiteY39" fmla="*/ 2204977 h 4125314"/>
              <a:gd name="connsiteX40" fmla="*/ 1672436 w 7135775"/>
              <a:gd name="connsiteY40" fmla="*/ 2257730 h 4125314"/>
              <a:gd name="connsiteX41" fmla="*/ 1681228 w 7135775"/>
              <a:gd name="connsiteY41" fmla="*/ 2284107 h 4125314"/>
              <a:gd name="connsiteX42" fmla="*/ 1698812 w 7135775"/>
              <a:gd name="connsiteY42" fmla="*/ 2319277 h 4125314"/>
              <a:gd name="connsiteX43" fmla="*/ 1707605 w 7135775"/>
              <a:gd name="connsiteY43" fmla="*/ 2372030 h 4125314"/>
              <a:gd name="connsiteX44" fmla="*/ 1725189 w 7135775"/>
              <a:gd name="connsiteY44" fmla="*/ 2415992 h 4125314"/>
              <a:gd name="connsiteX45" fmla="*/ 1733982 w 7135775"/>
              <a:gd name="connsiteY45" fmla="*/ 2442369 h 4125314"/>
              <a:gd name="connsiteX46" fmla="*/ 1769151 w 7135775"/>
              <a:gd name="connsiteY46" fmla="*/ 2539084 h 4125314"/>
              <a:gd name="connsiteX47" fmla="*/ 1821905 w 7135775"/>
              <a:gd name="connsiteY47" fmla="*/ 2591838 h 4125314"/>
              <a:gd name="connsiteX48" fmla="*/ 1839489 w 7135775"/>
              <a:gd name="connsiteY48" fmla="*/ 2618215 h 4125314"/>
              <a:gd name="connsiteX49" fmla="*/ 1892243 w 7135775"/>
              <a:gd name="connsiteY49" fmla="*/ 2653384 h 4125314"/>
              <a:gd name="connsiteX50" fmla="*/ 1944997 w 7135775"/>
              <a:gd name="connsiteY50" fmla="*/ 2697346 h 4125314"/>
              <a:gd name="connsiteX51" fmla="*/ 1997751 w 7135775"/>
              <a:gd name="connsiteY51" fmla="*/ 2732515 h 4125314"/>
              <a:gd name="connsiteX52" fmla="*/ 2076882 w 7135775"/>
              <a:gd name="connsiteY52" fmla="*/ 2758892 h 4125314"/>
              <a:gd name="connsiteX53" fmla="*/ 2182389 w 7135775"/>
              <a:gd name="connsiteY53" fmla="*/ 2811646 h 4125314"/>
              <a:gd name="connsiteX54" fmla="*/ 2208766 w 7135775"/>
              <a:gd name="connsiteY54" fmla="*/ 2820438 h 4125314"/>
              <a:gd name="connsiteX55" fmla="*/ 2296689 w 7135775"/>
              <a:gd name="connsiteY55" fmla="*/ 2846815 h 4125314"/>
              <a:gd name="connsiteX56" fmla="*/ 2630797 w 7135775"/>
              <a:gd name="connsiteY56" fmla="*/ 2829230 h 4125314"/>
              <a:gd name="connsiteX57" fmla="*/ 2683551 w 7135775"/>
              <a:gd name="connsiteY57" fmla="*/ 2811646 h 4125314"/>
              <a:gd name="connsiteX58" fmla="*/ 2841812 w 7135775"/>
              <a:gd name="connsiteY58" fmla="*/ 2802854 h 4125314"/>
              <a:gd name="connsiteX59" fmla="*/ 3299012 w 7135775"/>
              <a:gd name="connsiteY59" fmla="*/ 2776477 h 4125314"/>
              <a:gd name="connsiteX60" fmla="*/ 3378143 w 7135775"/>
              <a:gd name="connsiteY60" fmla="*/ 2767684 h 4125314"/>
              <a:gd name="connsiteX61" fmla="*/ 4600274 w 7135775"/>
              <a:gd name="connsiteY61" fmla="*/ 2794061 h 4125314"/>
              <a:gd name="connsiteX62" fmla="*/ 4776120 w 7135775"/>
              <a:gd name="connsiteY62" fmla="*/ 2785269 h 4125314"/>
              <a:gd name="connsiteX63" fmla="*/ 4828874 w 7135775"/>
              <a:gd name="connsiteY63" fmla="*/ 2776477 h 4125314"/>
              <a:gd name="connsiteX64" fmla="*/ 4925589 w 7135775"/>
              <a:gd name="connsiteY64" fmla="*/ 2767684 h 4125314"/>
              <a:gd name="connsiteX65" fmla="*/ 5039889 w 7135775"/>
              <a:gd name="connsiteY65" fmla="*/ 2732515 h 4125314"/>
              <a:gd name="connsiteX66" fmla="*/ 5075059 w 7135775"/>
              <a:gd name="connsiteY66" fmla="*/ 2679761 h 4125314"/>
              <a:gd name="connsiteX67" fmla="*/ 5154189 w 7135775"/>
              <a:gd name="connsiteY67" fmla="*/ 2591838 h 4125314"/>
              <a:gd name="connsiteX68" fmla="*/ 5189359 w 7135775"/>
              <a:gd name="connsiteY68" fmla="*/ 2556669 h 4125314"/>
              <a:gd name="connsiteX69" fmla="*/ 5215736 w 7135775"/>
              <a:gd name="connsiteY69" fmla="*/ 2512707 h 4125314"/>
              <a:gd name="connsiteX70" fmla="*/ 5242112 w 7135775"/>
              <a:gd name="connsiteY70" fmla="*/ 2477538 h 4125314"/>
              <a:gd name="connsiteX71" fmla="*/ 5294866 w 7135775"/>
              <a:gd name="connsiteY71" fmla="*/ 2310484 h 4125314"/>
              <a:gd name="connsiteX72" fmla="*/ 5312451 w 7135775"/>
              <a:gd name="connsiteY72" fmla="*/ 2266523 h 4125314"/>
              <a:gd name="connsiteX73" fmla="*/ 5347620 w 7135775"/>
              <a:gd name="connsiteY73" fmla="*/ 2134638 h 4125314"/>
              <a:gd name="connsiteX74" fmla="*/ 5338828 w 7135775"/>
              <a:gd name="connsiteY74" fmla="*/ 1536761 h 4125314"/>
              <a:gd name="connsiteX75" fmla="*/ 5321243 w 7135775"/>
              <a:gd name="connsiteY75" fmla="*/ 1448838 h 4125314"/>
              <a:gd name="connsiteX76" fmla="*/ 5303659 w 7135775"/>
              <a:gd name="connsiteY76" fmla="*/ 1352123 h 4125314"/>
              <a:gd name="connsiteX77" fmla="*/ 5286074 w 7135775"/>
              <a:gd name="connsiteY77" fmla="*/ 1193861 h 4125314"/>
              <a:gd name="connsiteX78" fmla="*/ 5330036 w 7135775"/>
              <a:gd name="connsiteY78" fmla="*/ 631154 h 4125314"/>
              <a:gd name="connsiteX79" fmla="*/ 5558636 w 7135775"/>
              <a:gd name="connsiteY79" fmla="*/ 173954 h 4125314"/>
              <a:gd name="connsiteX80" fmla="*/ 5998251 w 7135775"/>
              <a:gd name="connsiteY80" fmla="*/ 24484 h 4125314"/>
              <a:gd name="connsiteX81" fmla="*/ 6578544 w 7135775"/>
              <a:gd name="connsiteY81" fmla="*/ 24484 h 4125314"/>
              <a:gd name="connsiteX82" fmla="*/ 6974197 w 7135775"/>
              <a:gd name="connsiteY82" fmla="*/ 261876 h 4125314"/>
              <a:gd name="connsiteX83" fmla="*/ 7123666 w 7135775"/>
              <a:gd name="connsiteY83" fmla="*/ 763038 h 4125314"/>
              <a:gd name="connsiteX84" fmla="*/ 7062119 w 7135775"/>
              <a:gd name="connsiteY84" fmla="*/ 2864399 h 4125314"/>
              <a:gd name="connsiteX85" fmla="*/ 6552166 w 7135775"/>
              <a:gd name="connsiteY85" fmla="*/ 3655707 h 4125314"/>
              <a:gd name="connsiteX86" fmla="*/ 5505882 w 7135775"/>
              <a:gd name="connsiteY86" fmla="*/ 4060154 h 4125314"/>
              <a:gd name="connsiteX87" fmla="*/ 3369351 w 7135775"/>
              <a:gd name="connsiteY87" fmla="*/ 4016191 h 4125314"/>
              <a:gd name="connsiteX88" fmla="*/ 1628474 w 7135775"/>
              <a:gd name="connsiteY88" fmla="*/ 3963437 h 4125314"/>
              <a:gd name="connsiteX89" fmla="*/ 1294366 w 7135775"/>
              <a:gd name="connsiteY89" fmla="*/ 4121700 h 4125314"/>
              <a:gd name="connsiteX90" fmla="*/ 986636 w 7135775"/>
              <a:gd name="connsiteY90" fmla="*/ 4068946 h 4125314"/>
              <a:gd name="connsiteX91" fmla="*/ 828374 w 7135775"/>
              <a:gd name="connsiteY91" fmla="*/ 4007400 h 4125314"/>
              <a:gd name="connsiteX92" fmla="*/ 749243 w 7135775"/>
              <a:gd name="connsiteY92" fmla="*/ 3981023 h 4125314"/>
              <a:gd name="connsiteX93" fmla="*/ 678905 w 7135775"/>
              <a:gd name="connsiteY93" fmla="*/ 3954646 h 4125314"/>
              <a:gd name="connsiteX94" fmla="*/ 626151 w 7135775"/>
              <a:gd name="connsiteY94" fmla="*/ 3937061 h 4125314"/>
              <a:gd name="connsiteX95" fmla="*/ 573397 w 7135775"/>
              <a:gd name="connsiteY95" fmla="*/ 3910684 h 4125314"/>
              <a:gd name="connsiteX96" fmla="*/ 529436 w 7135775"/>
              <a:gd name="connsiteY96" fmla="*/ 3893100 h 4125314"/>
              <a:gd name="connsiteX97" fmla="*/ 362382 w 7135775"/>
              <a:gd name="connsiteY97" fmla="*/ 3761215 h 4125314"/>
              <a:gd name="connsiteX98" fmla="*/ 160158 w 7135775"/>
              <a:gd name="connsiteY98" fmla="*/ 3304015 h 4125314"/>
              <a:gd name="connsiteX99" fmla="*/ 1897 w 7135775"/>
              <a:gd name="connsiteY99" fmla="*/ 2635799 h 4125314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986636 w 7135775"/>
              <a:gd name="connsiteY89" fmla="*/ 4068946 h 4080898"/>
              <a:gd name="connsiteX90" fmla="*/ 828374 w 7135775"/>
              <a:gd name="connsiteY90" fmla="*/ 4007400 h 4080898"/>
              <a:gd name="connsiteX91" fmla="*/ 749243 w 7135775"/>
              <a:gd name="connsiteY91" fmla="*/ 3981023 h 4080898"/>
              <a:gd name="connsiteX92" fmla="*/ 678905 w 7135775"/>
              <a:gd name="connsiteY92" fmla="*/ 3954646 h 4080898"/>
              <a:gd name="connsiteX93" fmla="*/ 626151 w 7135775"/>
              <a:gd name="connsiteY93" fmla="*/ 3937061 h 4080898"/>
              <a:gd name="connsiteX94" fmla="*/ 573397 w 7135775"/>
              <a:gd name="connsiteY94" fmla="*/ 3910684 h 4080898"/>
              <a:gd name="connsiteX95" fmla="*/ 529436 w 7135775"/>
              <a:gd name="connsiteY95" fmla="*/ 3893100 h 4080898"/>
              <a:gd name="connsiteX96" fmla="*/ 362382 w 7135775"/>
              <a:gd name="connsiteY96" fmla="*/ 3761215 h 4080898"/>
              <a:gd name="connsiteX97" fmla="*/ 160158 w 7135775"/>
              <a:gd name="connsiteY97" fmla="*/ 3304015 h 4080898"/>
              <a:gd name="connsiteX98" fmla="*/ 1897 w 7135775"/>
              <a:gd name="connsiteY98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626151 w 7135775"/>
              <a:gd name="connsiteY92" fmla="*/ 3937061 h 4080898"/>
              <a:gd name="connsiteX93" fmla="*/ 573397 w 7135775"/>
              <a:gd name="connsiteY93" fmla="*/ 3910684 h 4080898"/>
              <a:gd name="connsiteX94" fmla="*/ 529436 w 7135775"/>
              <a:gd name="connsiteY94" fmla="*/ 3893100 h 4080898"/>
              <a:gd name="connsiteX95" fmla="*/ 362382 w 7135775"/>
              <a:gd name="connsiteY95" fmla="*/ 3761215 h 4080898"/>
              <a:gd name="connsiteX96" fmla="*/ 160158 w 7135775"/>
              <a:gd name="connsiteY96" fmla="*/ 3304015 h 4080898"/>
              <a:gd name="connsiteX97" fmla="*/ 1897 w 7135775"/>
              <a:gd name="connsiteY97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573397 w 7135775"/>
              <a:gd name="connsiteY92" fmla="*/ 3910684 h 4080898"/>
              <a:gd name="connsiteX93" fmla="*/ 529436 w 7135775"/>
              <a:gd name="connsiteY93" fmla="*/ 3893100 h 4080898"/>
              <a:gd name="connsiteX94" fmla="*/ 362382 w 7135775"/>
              <a:gd name="connsiteY94" fmla="*/ 3761215 h 4080898"/>
              <a:gd name="connsiteX95" fmla="*/ 160158 w 7135775"/>
              <a:gd name="connsiteY95" fmla="*/ 3304015 h 4080898"/>
              <a:gd name="connsiteX96" fmla="*/ 1897 w 7135775"/>
              <a:gd name="connsiteY96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573397 w 7135775"/>
              <a:gd name="connsiteY91" fmla="*/ 3910684 h 4080898"/>
              <a:gd name="connsiteX92" fmla="*/ 529436 w 7135775"/>
              <a:gd name="connsiteY92" fmla="*/ 3893100 h 4080898"/>
              <a:gd name="connsiteX93" fmla="*/ 362382 w 7135775"/>
              <a:gd name="connsiteY93" fmla="*/ 3761215 h 4080898"/>
              <a:gd name="connsiteX94" fmla="*/ 160158 w 7135775"/>
              <a:gd name="connsiteY94" fmla="*/ 3304015 h 4080898"/>
              <a:gd name="connsiteX95" fmla="*/ 1897 w 7135775"/>
              <a:gd name="connsiteY95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749243 w 7135775"/>
              <a:gd name="connsiteY89" fmla="*/ 3981023 h 4080898"/>
              <a:gd name="connsiteX90" fmla="*/ 573397 w 7135775"/>
              <a:gd name="connsiteY90" fmla="*/ 3910684 h 4080898"/>
              <a:gd name="connsiteX91" fmla="*/ 529436 w 7135775"/>
              <a:gd name="connsiteY91" fmla="*/ 3893100 h 4080898"/>
              <a:gd name="connsiteX92" fmla="*/ 362382 w 7135775"/>
              <a:gd name="connsiteY92" fmla="*/ 3761215 h 4080898"/>
              <a:gd name="connsiteX93" fmla="*/ 160158 w 7135775"/>
              <a:gd name="connsiteY93" fmla="*/ 3304015 h 4080898"/>
              <a:gd name="connsiteX94" fmla="*/ 1897 w 7135775"/>
              <a:gd name="connsiteY94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529436 w 7135775"/>
              <a:gd name="connsiteY90" fmla="*/ 3893100 h 4080898"/>
              <a:gd name="connsiteX91" fmla="*/ 362382 w 7135775"/>
              <a:gd name="connsiteY91" fmla="*/ 3761215 h 4080898"/>
              <a:gd name="connsiteX92" fmla="*/ 160158 w 7135775"/>
              <a:gd name="connsiteY92" fmla="*/ 3304015 h 4080898"/>
              <a:gd name="connsiteX93" fmla="*/ 1897 w 7135775"/>
              <a:gd name="connsiteY93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362382 w 7135775"/>
              <a:gd name="connsiteY90" fmla="*/ 3761215 h 4080898"/>
              <a:gd name="connsiteX91" fmla="*/ 160158 w 7135775"/>
              <a:gd name="connsiteY91" fmla="*/ 3304015 h 4080898"/>
              <a:gd name="connsiteX92" fmla="*/ 1897 w 7135775"/>
              <a:gd name="connsiteY92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362382 w 7135775"/>
              <a:gd name="connsiteY89" fmla="*/ 3761215 h 4080898"/>
              <a:gd name="connsiteX90" fmla="*/ 160158 w 7135775"/>
              <a:gd name="connsiteY90" fmla="*/ 3304015 h 4080898"/>
              <a:gd name="connsiteX91" fmla="*/ 1897 w 7135775"/>
              <a:gd name="connsiteY91" fmla="*/ 2635799 h 4080898"/>
              <a:gd name="connsiteX0" fmla="*/ 17397 w 7151275"/>
              <a:gd name="connsiteY0" fmla="*/ 2635799 h 4080898"/>
              <a:gd name="connsiteX1" fmla="*/ 87736 w 7151275"/>
              <a:gd name="connsiteY1" fmla="*/ 1475215 h 4080898"/>
              <a:gd name="connsiteX2" fmla="*/ 78943 w 7151275"/>
              <a:gd name="connsiteY2" fmla="*/ 1378500 h 4080898"/>
              <a:gd name="connsiteX3" fmla="*/ 87736 w 7151275"/>
              <a:gd name="connsiteY3" fmla="*/ 1053184 h 4080898"/>
              <a:gd name="connsiteX4" fmla="*/ 96528 w 7151275"/>
              <a:gd name="connsiteY4" fmla="*/ 956469 h 4080898"/>
              <a:gd name="connsiteX5" fmla="*/ 114112 w 7151275"/>
              <a:gd name="connsiteY5" fmla="*/ 903715 h 4080898"/>
              <a:gd name="connsiteX6" fmla="*/ 158074 w 7151275"/>
              <a:gd name="connsiteY6" fmla="*/ 807000 h 4080898"/>
              <a:gd name="connsiteX7" fmla="*/ 193243 w 7151275"/>
              <a:gd name="connsiteY7" fmla="*/ 719077 h 4080898"/>
              <a:gd name="connsiteX8" fmla="*/ 219620 w 7151275"/>
              <a:gd name="connsiteY8" fmla="*/ 666323 h 4080898"/>
              <a:gd name="connsiteX9" fmla="*/ 237205 w 7151275"/>
              <a:gd name="connsiteY9" fmla="*/ 613569 h 4080898"/>
              <a:gd name="connsiteX10" fmla="*/ 342712 w 7151275"/>
              <a:gd name="connsiteY10" fmla="*/ 428930 h 4080898"/>
              <a:gd name="connsiteX11" fmla="*/ 413051 w 7151275"/>
              <a:gd name="connsiteY11" fmla="*/ 349800 h 4080898"/>
              <a:gd name="connsiteX12" fmla="*/ 465805 w 7151275"/>
              <a:gd name="connsiteY12" fmla="*/ 305838 h 4080898"/>
              <a:gd name="connsiteX13" fmla="*/ 544936 w 7151275"/>
              <a:gd name="connsiteY13" fmla="*/ 244292 h 4080898"/>
              <a:gd name="connsiteX14" fmla="*/ 580105 w 7151275"/>
              <a:gd name="connsiteY14" fmla="*/ 235500 h 4080898"/>
              <a:gd name="connsiteX15" fmla="*/ 641651 w 7151275"/>
              <a:gd name="connsiteY15" fmla="*/ 209123 h 4080898"/>
              <a:gd name="connsiteX16" fmla="*/ 685612 w 7151275"/>
              <a:gd name="connsiteY16" fmla="*/ 191538 h 4080898"/>
              <a:gd name="connsiteX17" fmla="*/ 738366 w 7151275"/>
              <a:gd name="connsiteY17" fmla="*/ 182746 h 4080898"/>
              <a:gd name="connsiteX18" fmla="*/ 791120 w 7151275"/>
              <a:gd name="connsiteY18" fmla="*/ 165161 h 4080898"/>
              <a:gd name="connsiteX19" fmla="*/ 870251 w 7151275"/>
              <a:gd name="connsiteY19" fmla="*/ 147577 h 4080898"/>
              <a:gd name="connsiteX20" fmla="*/ 958174 w 7151275"/>
              <a:gd name="connsiteY20" fmla="*/ 129992 h 4080898"/>
              <a:gd name="connsiteX21" fmla="*/ 1028512 w 7151275"/>
              <a:gd name="connsiteY21" fmla="*/ 112407 h 4080898"/>
              <a:gd name="connsiteX22" fmla="*/ 1125228 w 7151275"/>
              <a:gd name="connsiteY22" fmla="*/ 138784 h 4080898"/>
              <a:gd name="connsiteX23" fmla="*/ 1151605 w 7151275"/>
              <a:gd name="connsiteY23" fmla="*/ 156369 h 4080898"/>
              <a:gd name="connsiteX24" fmla="*/ 1239528 w 7151275"/>
              <a:gd name="connsiteY24" fmla="*/ 173954 h 4080898"/>
              <a:gd name="connsiteX25" fmla="*/ 1336243 w 7151275"/>
              <a:gd name="connsiteY25" fmla="*/ 209123 h 4080898"/>
              <a:gd name="connsiteX26" fmla="*/ 1388997 w 7151275"/>
              <a:gd name="connsiteY26" fmla="*/ 226707 h 4080898"/>
              <a:gd name="connsiteX27" fmla="*/ 1459336 w 7151275"/>
              <a:gd name="connsiteY27" fmla="*/ 253084 h 4080898"/>
              <a:gd name="connsiteX28" fmla="*/ 1520882 w 7151275"/>
              <a:gd name="connsiteY28" fmla="*/ 305838 h 4080898"/>
              <a:gd name="connsiteX29" fmla="*/ 1547259 w 7151275"/>
              <a:gd name="connsiteY29" fmla="*/ 341007 h 4080898"/>
              <a:gd name="connsiteX30" fmla="*/ 1573636 w 7151275"/>
              <a:gd name="connsiteY30" fmla="*/ 428930 h 4080898"/>
              <a:gd name="connsiteX31" fmla="*/ 1582428 w 7151275"/>
              <a:gd name="connsiteY31" fmla="*/ 481684 h 4080898"/>
              <a:gd name="connsiteX32" fmla="*/ 1608805 w 7151275"/>
              <a:gd name="connsiteY32" fmla="*/ 587192 h 4080898"/>
              <a:gd name="connsiteX33" fmla="*/ 1608805 w 7151275"/>
              <a:gd name="connsiteY33" fmla="*/ 1000430 h 4080898"/>
              <a:gd name="connsiteX34" fmla="*/ 1600012 w 7151275"/>
              <a:gd name="connsiteY34" fmla="*/ 1782946 h 4080898"/>
              <a:gd name="connsiteX35" fmla="*/ 1608805 w 7151275"/>
              <a:gd name="connsiteY35" fmla="*/ 1923623 h 4080898"/>
              <a:gd name="connsiteX36" fmla="*/ 1617597 w 7151275"/>
              <a:gd name="connsiteY36" fmla="*/ 1950000 h 4080898"/>
              <a:gd name="connsiteX37" fmla="*/ 1635182 w 7151275"/>
              <a:gd name="connsiteY37" fmla="*/ 2108261 h 4080898"/>
              <a:gd name="connsiteX38" fmla="*/ 1661559 w 7151275"/>
              <a:gd name="connsiteY38" fmla="*/ 2169807 h 4080898"/>
              <a:gd name="connsiteX39" fmla="*/ 1670351 w 7151275"/>
              <a:gd name="connsiteY39" fmla="*/ 2204977 h 4080898"/>
              <a:gd name="connsiteX40" fmla="*/ 1687936 w 7151275"/>
              <a:gd name="connsiteY40" fmla="*/ 2257730 h 4080898"/>
              <a:gd name="connsiteX41" fmla="*/ 1696728 w 7151275"/>
              <a:gd name="connsiteY41" fmla="*/ 2284107 h 4080898"/>
              <a:gd name="connsiteX42" fmla="*/ 1714312 w 7151275"/>
              <a:gd name="connsiteY42" fmla="*/ 2319277 h 4080898"/>
              <a:gd name="connsiteX43" fmla="*/ 1723105 w 7151275"/>
              <a:gd name="connsiteY43" fmla="*/ 2372030 h 4080898"/>
              <a:gd name="connsiteX44" fmla="*/ 1740689 w 7151275"/>
              <a:gd name="connsiteY44" fmla="*/ 2415992 h 4080898"/>
              <a:gd name="connsiteX45" fmla="*/ 1749482 w 7151275"/>
              <a:gd name="connsiteY45" fmla="*/ 2442369 h 4080898"/>
              <a:gd name="connsiteX46" fmla="*/ 1784651 w 7151275"/>
              <a:gd name="connsiteY46" fmla="*/ 2539084 h 4080898"/>
              <a:gd name="connsiteX47" fmla="*/ 1837405 w 7151275"/>
              <a:gd name="connsiteY47" fmla="*/ 2591838 h 4080898"/>
              <a:gd name="connsiteX48" fmla="*/ 1854989 w 7151275"/>
              <a:gd name="connsiteY48" fmla="*/ 2618215 h 4080898"/>
              <a:gd name="connsiteX49" fmla="*/ 1907743 w 7151275"/>
              <a:gd name="connsiteY49" fmla="*/ 2653384 h 4080898"/>
              <a:gd name="connsiteX50" fmla="*/ 1960497 w 7151275"/>
              <a:gd name="connsiteY50" fmla="*/ 2697346 h 4080898"/>
              <a:gd name="connsiteX51" fmla="*/ 2013251 w 7151275"/>
              <a:gd name="connsiteY51" fmla="*/ 2732515 h 4080898"/>
              <a:gd name="connsiteX52" fmla="*/ 2092382 w 7151275"/>
              <a:gd name="connsiteY52" fmla="*/ 2758892 h 4080898"/>
              <a:gd name="connsiteX53" fmla="*/ 2197889 w 7151275"/>
              <a:gd name="connsiteY53" fmla="*/ 2811646 h 4080898"/>
              <a:gd name="connsiteX54" fmla="*/ 2224266 w 7151275"/>
              <a:gd name="connsiteY54" fmla="*/ 2820438 h 4080898"/>
              <a:gd name="connsiteX55" fmla="*/ 2312189 w 7151275"/>
              <a:gd name="connsiteY55" fmla="*/ 2846815 h 4080898"/>
              <a:gd name="connsiteX56" fmla="*/ 2646297 w 7151275"/>
              <a:gd name="connsiteY56" fmla="*/ 2829230 h 4080898"/>
              <a:gd name="connsiteX57" fmla="*/ 2699051 w 7151275"/>
              <a:gd name="connsiteY57" fmla="*/ 2811646 h 4080898"/>
              <a:gd name="connsiteX58" fmla="*/ 2857312 w 7151275"/>
              <a:gd name="connsiteY58" fmla="*/ 2802854 h 4080898"/>
              <a:gd name="connsiteX59" fmla="*/ 3314512 w 7151275"/>
              <a:gd name="connsiteY59" fmla="*/ 2776477 h 4080898"/>
              <a:gd name="connsiteX60" fmla="*/ 3393643 w 7151275"/>
              <a:gd name="connsiteY60" fmla="*/ 2767684 h 4080898"/>
              <a:gd name="connsiteX61" fmla="*/ 4615774 w 7151275"/>
              <a:gd name="connsiteY61" fmla="*/ 2794061 h 4080898"/>
              <a:gd name="connsiteX62" fmla="*/ 4791620 w 7151275"/>
              <a:gd name="connsiteY62" fmla="*/ 2785269 h 4080898"/>
              <a:gd name="connsiteX63" fmla="*/ 4844374 w 7151275"/>
              <a:gd name="connsiteY63" fmla="*/ 2776477 h 4080898"/>
              <a:gd name="connsiteX64" fmla="*/ 4941089 w 7151275"/>
              <a:gd name="connsiteY64" fmla="*/ 2767684 h 4080898"/>
              <a:gd name="connsiteX65" fmla="*/ 5055389 w 7151275"/>
              <a:gd name="connsiteY65" fmla="*/ 2732515 h 4080898"/>
              <a:gd name="connsiteX66" fmla="*/ 5090559 w 7151275"/>
              <a:gd name="connsiteY66" fmla="*/ 2679761 h 4080898"/>
              <a:gd name="connsiteX67" fmla="*/ 5169689 w 7151275"/>
              <a:gd name="connsiteY67" fmla="*/ 2591838 h 4080898"/>
              <a:gd name="connsiteX68" fmla="*/ 5204859 w 7151275"/>
              <a:gd name="connsiteY68" fmla="*/ 2556669 h 4080898"/>
              <a:gd name="connsiteX69" fmla="*/ 5231236 w 7151275"/>
              <a:gd name="connsiteY69" fmla="*/ 2512707 h 4080898"/>
              <a:gd name="connsiteX70" fmla="*/ 5257612 w 7151275"/>
              <a:gd name="connsiteY70" fmla="*/ 2477538 h 4080898"/>
              <a:gd name="connsiteX71" fmla="*/ 5310366 w 7151275"/>
              <a:gd name="connsiteY71" fmla="*/ 2310484 h 4080898"/>
              <a:gd name="connsiteX72" fmla="*/ 5327951 w 7151275"/>
              <a:gd name="connsiteY72" fmla="*/ 2266523 h 4080898"/>
              <a:gd name="connsiteX73" fmla="*/ 5363120 w 7151275"/>
              <a:gd name="connsiteY73" fmla="*/ 2134638 h 4080898"/>
              <a:gd name="connsiteX74" fmla="*/ 5354328 w 7151275"/>
              <a:gd name="connsiteY74" fmla="*/ 1536761 h 4080898"/>
              <a:gd name="connsiteX75" fmla="*/ 5336743 w 7151275"/>
              <a:gd name="connsiteY75" fmla="*/ 1448838 h 4080898"/>
              <a:gd name="connsiteX76" fmla="*/ 5319159 w 7151275"/>
              <a:gd name="connsiteY76" fmla="*/ 1352123 h 4080898"/>
              <a:gd name="connsiteX77" fmla="*/ 5301574 w 7151275"/>
              <a:gd name="connsiteY77" fmla="*/ 1193861 h 4080898"/>
              <a:gd name="connsiteX78" fmla="*/ 5345536 w 7151275"/>
              <a:gd name="connsiteY78" fmla="*/ 631154 h 4080898"/>
              <a:gd name="connsiteX79" fmla="*/ 5574136 w 7151275"/>
              <a:gd name="connsiteY79" fmla="*/ 173954 h 4080898"/>
              <a:gd name="connsiteX80" fmla="*/ 6013751 w 7151275"/>
              <a:gd name="connsiteY80" fmla="*/ 24484 h 4080898"/>
              <a:gd name="connsiteX81" fmla="*/ 6594044 w 7151275"/>
              <a:gd name="connsiteY81" fmla="*/ 24484 h 4080898"/>
              <a:gd name="connsiteX82" fmla="*/ 6989697 w 7151275"/>
              <a:gd name="connsiteY82" fmla="*/ 261876 h 4080898"/>
              <a:gd name="connsiteX83" fmla="*/ 7139166 w 7151275"/>
              <a:gd name="connsiteY83" fmla="*/ 763038 h 4080898"/>
              <a:gd name="connsiteX84" fmla="*/ 7077619 w 7151275"/>
              <a:gd name="connsiteY84" fmla="*/ 2864399 h 4080898"/>
              <a:gd name="connsiteX85" fmla="*/ 6567666 w 7151275"/>
              <a:gd name="connsiteY85" fmla="*/ 3655707 h 4080898"/>
              <a:gd name="connsiteX86" fmla="*/ 5521382 w 7151275"/>
              <a:gd name="connsiteY86" fmla="*/ 4060154 h 4080898"/>
              <a:gd name="connsiteX87" fmla="*/ 3384851 w 7151275"/>
              <a:gd name="connsiteY87" fmla="*/ 4016191 h 4080898"/>
              <a:gd name="connsiteX88" fmla="*/ 1643974 w 7151275"/>
              <a:gd name="connsiteY88" fmla="*/ 3963437 h 4080898"/>
              <a:gd name="connsiteX89" fmla="*/ 175658 w 7151275"/>
              <a:gd name="connsiteY89" fmla="*/ 3304015 h 4080898"/>
              <a:gd name="connsiteX90" fmla="*/ 17397 w 7151275"/>
              <a:gd name="connsiteY90" fmla="*/ 2635799 h 4080898"/>
              <a:gd name="connsiteX0" fmla="*/ 14524 w 7148402"/>
              <a:gd name="connsiteY0" fmla="*/ 2635799 h 4080898"/>
              <a:gd name="connsiteX1" fmla="*/ 84863 w 7148402"/>
              <a:gd name="connsiteY1" fmla="*/ 1475215 h 4080898"/>
              <a:gd name="connsiteX2" fmla="*/ 76070 w 7148402"/>
              <a:gd name="connsiteY2" fmla="*/ 1378500 h 4080898"/>
              <a:gd name="connsiteX3" fmla="*/ 84863 w 7148402"/>
              <a:gd name="connsiteY3" fmla="*/ 1053184 h 4080898"/>
              <a:gd name="connsiteX4" fmla="*/ 93655 w 7148402"/>
              <a:gd name="connsiteY4" fmla="*/ 956469 h 4080898"/>
              <a:gd name="connsiteX5" fmla="*/ 111239 w 7148402"/>
              <a:gd name="connsiteY5" fmla="*/ 903715 h 4080898"/>
              <a:gd name="connsiteX6" fmla="*/ 155201 w 7148402"/>
              <a:gd name="connsiteY6" fmla="*/ 807000 h 4080898"/>
              <a:gd name="connsiteX7" fmla="*/ 190370 w 7148402"/>
              <a:gd name="connsiteY7" fmla="*/ 719077 h 4080898"/>
              <a:gd name="connsiteX8" fmla="*/ 216747 w 7148402"/>
              <a:gd name="connsiteY8" fmla="*/ 666323 h 4080898"/>
              <a:gd name="connsiteX9" fmla="*/ 234332 w 7148402"/>
              <a:gd name="connsiteY9" fmla="*/ 613569 h 4080898"/>
              <a:gd name="connsiteX10" fmla="*/ 339839 w 7148402"/>
              <a:gd name="connsiteY10" fmla="*/ 428930 h 4080898"/>
              <a:gd name="connsiteX11" fmla="*/ 410178 w 7148402"/>
              <a:gd name="connsiteY11" fmla="*/ 349800 h 4080898"/>
              <a:gd name="connsiteX12" fmla="*/ 462932 w 7148402"/>
              <a:gd name="connsiteY12" fmla="*/ 305838 h 4080898"/>
              <a:gd name="connsiteX13" fmla="*/ 542063 w 7148402"/>
              <a:gd name="connsiteY13" fmla="*/ 244292 h 4080898"/>
              <a:gd name="connsiteX14" fmla="*/ 577232 w 7148402"/>
              <a:gd name="connsiteY14" fmla="*/ 235500 h 4080898"/>
              <a:gd name="connsiteX15" fmla="*/ 638778 w 7148402"/>
              <a:gd name="connsiteY15" fmla="*/ 209123 h 4080898"/>
              <a:gd name="connsiteX16" fmla="*/ 682739 w 7148402"/>
              <a:gd name="connsiteY16" fmla="*/ 191538 h 4080898"/>
              <a:gd name="connsiteX17" fmla="*/ 735493 w 7148402"/>
              <a:gd name="connsiteY17" fmla="*/ 182746 h 4080898"/>
              <a:gd name="connsiteX18" fmla="*/ 788247 w 7148402"/>
              <a:gd name="connsiteY18" fmla="*/ 165161 h 4080898"/>
              <a:gd name="connsiteX19" fmla="*/ 867378 w 7148402"/>
              <a:gd name="connsiteY19" fmla="*/ 147577 h 4080898"/>
              <a:gd name="connsiteX20" fmla="*/ 955301 w 7148402"/>
              <a:gd name="connsiteY20" fmla="*/ 129992 h 4080898"/>
              <a:gd name="connsiteX21" fmla="*/ 1025639 w 7148402"/>
              <a:gd name="connsiteY21" fmla="*/ 112407 h 4080898"/>
              <a:gd name="connsiteX22" fmla="*/ 1122355 w 7148402"/>
              <a:gd name="connsiteY22" fmla="*/ 138784 h 4080898"/>
              <a:gd name="connsiteX23" fmla="*/ 1148732 w 7148402"/>
              <a:gd name="connsiteY23" fmla="*/ 156369 h 4080898"/>
              <a:gd name="connsiteX24" fmla="*/ 1236655 w 7148402"/>
              <a:gd name="connsiteY24" fmla="*/ 173954 h 4080898"/>
              <a:gd name="connsiteX25" fmla="*/ 1333370 w 7148402"/>
              <a:gd name="connsiteY25" fmla="*/ 209123 h 4080898"/>
              <a:gd name="connsiteX26" fmla="*/ 1386124 w 7148402"/>
              <a:gd name="connsiteY26" fmla="*/ 226707 h 4080898"/>
              <a:gd name="connsiteX27" fmla="*/ 1456463 w 7148402"/>
              <a:gd name="connsiteY27" fmla="*/ 253084 h 4080898"/>
              <a:gd name="connsiteX28" fmla="*/ 1518009 w 7148402"/>
              <a:gd name="connsiteY28" fmla="*/ 305838 h 4080898"/>
              <a:gd name="connsiteX29" fmla="*/ 1544386 w 7148402"/>
              <a:gd name="connsiteY29" fmla="*/ 341007 h 4080898"/>
              <a:gd name="connsiteX30" fmla="*/ 1570763 w 7148402"/>
              <a:gd name="connsiteY30" fmla="*/ 428930 h 4080898"/>
              <a:gd name="connsiteX31" fmla="*/ 1579555 w 7148402"/>
              <a:gd name="connsiteY31" fmla="*/ 481684 h 4080898"/>
              <a:gd name="connsiteX32" fmla="*/ 1605932 w 7148402"/>
              <a:gd name="connsiteY32" fmla="*/ 587192 h 4080898"/>
              <a:gd name="connsiteX33" fmla="*/ 1605932 w 7148402"/>
              <a:gd name="connsiteY33" fmla="*/ 1000430 h 4080898"/>
              <a:gd name="connsiteX34" fmla="*/ 1597139 w 7148402"/>
              <a:gd name="connsiteY34" fmla="*/ 1782946 h 4080898"/>
              <a:gd name="connsiteX35" fmla="*/ 1605932 w 7148402"/>
              <a:gd name="connsiteY35" fmla="*/ 1923623 h 4080898"/>
              <a:gd name="connsiteX36" fmla="*/ 1614724 w 7148402"/>
              <a:gd name="connsiteY36" fmla="*/ 1950000 h 4080898"/>
              <a:gd name="connsiteX37" fmla="*/ 1632309 w 7148402"/>
              <a:gd name="connsiteY37" fmla="*/ 2108261 h 4080898"/>
              <a:gd name="connsiteX38" fmla="*/ 1658686 w 7148402"/>
              <a:gd name="connsiteY38" fmla="*/ 2169807 h 4080898"/>
              <a:gd name="connsiteX39" fmla="*/ 1667478 w 7148402"/>
              <a:gd name="connsiteY39" fmla="*/ 2204977 h 4080898"/>
              <a:gd name="connsiteX40" fmla="*/ 1685063 w 7148402"/>
              <a:gd name="connsiteY40" fmla="*/ 2257730 h 4080898"/>
              <a:gd name="connsiteX41" fmla="*/ 1693855 w 7148402"/>
              <a:gd name="connsiteY41" fmla="*/ 2284107 h 4080898"/>
              <a:gd name="connsiteX42" fmla="*/ 1711439 w 7148402"/>
              <a:gd name="connsiteY42" fmla="*/ 2319277 h 4080898"/>
              <a:gd name="connsiteX43" fmla="*/ 1720232 w 7148402"/>
              <a:gd name="connsiteY43" fmla="*/ 2372030 h 4080898"/>
              <a:gd name="connsiteX44" fmla="*/ 1737816 w 7148402"/>
              <a:gd name="connsiteY44" fmla="*/ 2415992 h 4080898"/>
              <a:gd name="connsiteX45" fmla="*/ 1746609 w 7148402"/>
              <a:gd name="connsiteY45" fmla="*/ 2442369 h 4080898"/>
              <a:gd name="connsiteX46" fmla="*/ 1781778 w 7148402"/>
              <a:gd name="connsiteY46" fmla="*/ 2539084 h 4080898"/>
              <a:gd name="connsiteX47" fmla="*/ 1834532 w 7148402"/>
              <a:gd name="connsiteY47" fmla="*/ 2591838 h 4080898"/>
              <a:gd name="connsiteX48" fmla="*/ 1852116 w 7148402"/>
              <a:gd name="connsiteY48" fmla="*/ 2618215 h 4080898"/>
              <a:gd name="connsiteX49" fmla="*/ 1904870 w 7148402"/>
              <a:gd name="connsiteY49" fmla="*/ 2653384 h 4080898"/>
              <a:gd name="connsiteX50" fmla="*/ 1957624 w 7148402"/>
              <a:gd name="connsiteY50" fmla="*/ 2697346 h 4080898"/>
              <a:gd name="connsiteX51" fmla="*/ 2010378 w 7148402"/>
              <a:gd name="connsiteY51" fmla="*/ 2732515 h 4080898"/>
              <a:gd name="connsiteX52" fmla="*/ 2089509 w 7148402"/>
              <a:gd name="connsiteY52" fmla="*/ 2758892 h 4080898"/>
              <a:gd name="connsiteX53" fmla="*/ 2195016 w 7148402"/>
              <a:gd name="connsiteY53" fmla="*/ 2811646 h 4080898"/>
              <a:gd name="connsiteX54" fmla="*/ 2221393 w 7148402"/>
              <a:gd name="connsiteY54" fmla="*/ 2820438 h 4080898"/>
              <a:gd name="connsiteX55" fmla="*/ 2309316 w 7148402"/>
              <a:gd name="connsiteY55" fmla="*/ 2846815 h 4080898"/>
              <a:gd name="connsiteX56" fmla="*/ 2643424 w 7148402"/>
              <a:gd name="connsiteY56" fmla="*/ 2829230 h 4080898"/>
              <a:gd name="connsiteX57" fmla="*/ 2696178 w 7148402"/>
              <a:gd name="connsiteY57" fmla="*/ 2811646 h 4080898"/>
              <a:gd name="connsiteX58" fmla="*/ 2854439 w 7148402"/>
              <a:gd name="connsiteY58" fmla="*/ 2802854 h 4080898"/>
              <a:gd name="connsiteX59" fmla="*/ 3311639 w 7148402"/>
              <a:gd name="connsiteY59" fmla="*/ 2776477 h 4080898"/>
              <a:gd name="connsiteX60" fmla="*/ 3390770 w 7148402"/>
              <a:gd name="connsiteY60" fmla="*/ 2767684 h 4080898"/>
              <a:gd name="connsiteX61" fmla="*/ 4612901 w 7148402"/>
              <a:gd name="connsiteY61" fmla="*/ 2794061 h 4080898"/>
              <a:gd name="connsiteX62" fmla="*/ 4788747 w 7148402"/>
              <a:gd name="connsiteY62" fmla="*/ 2785269 h 4080898"/>
              <a:gd name="connsiteX63" fmla="*/ 4841501 w 7148402"/>
              <a:gd name="connsiteY63" fmla="*/ 2776477 h 4080898"/>
              <a:gd name="connsiteX64" fmla="*/ 4938216 w 7148402"/>
              <a:gd name="connsiteY64" fmla="*/ 2767684 h 4080898"/>
              <a:gd name="connsiteX65" fmla="*/ 5052516 w 7148402"/>
              <a:gd name="connsiteY65" fmla="*/ 2732515 h 4080898"/>
              <a:gd name="connsiteX66" fmla="*/ 5087686 w 7148402"/>
              <a:gd name="connsiteY66" fmla="*/ 2679761 h 4080898"/>
              <a:gd name="connsiteX67" fmla="*/ 5166816 w 7148402"/>
              <a:gd name="connsiteY67" fmla="*/ 2591838 h 4080898"/>
              <a:gd name="connsiteX68" fmla="*/ 5201986 w 7148402"/>
              <a:gd name="connsiteY68" fmla="*/ 2556669 h 4080898"/>
              <a:gd name="connsiteX69" fmla="*/ 5228363 w 7148402"/>
              <a:gd name="connsiteY69" fmla="*/ 2512707 h 4080898"/>
              <a:gd name="connsiteX70" fmla="*/ 5254739 w 7148402"/>
              <a:gd name="connsiteY70" fmla="*/ 2477538 h 4080898"/>
              <a:gd name="connsiteX71" fmla="*/ 5307493 w 7148402"/>
              <a:gd name="connsiteY71" fmla="*/ 2310484 h 4080898"/>
              <a:gd name="connsiteX72" fmla="*/ 5325078 w 7148402"/>
              <a:gd name="connsiteY72" fmla="*/ 2266523 h 4080898"/>
              <a:gd name="connsiteX73" fmla="*/ 5360247 w 7148402"/>
              <a:gd name="connsiteY73" fmla="*/ 2134638 h 4080898"/>
              <a:gd name="connsiteX74" fmla="*/ 5351455 w 7148402"/>
              <a:gd name="connsiteY74" fmla="*/ 1536761 h 4080898"/>
              <a:gd name="connsiteX75" fmla="*/ 5333870 w 7148402"/>
              <a:gd name="connsiteY75" fmla="*/ 1448838 h 4080898"/>
              <a:gd name="connsiteX76" fmla="*/ 5316286 w 7148402"/>
              <a:gd name="connsiteY76" fmla="*/ 1352123 h 4080898"/>
              <a:gd name="connsiteX77" fmla="*/ 5298701 w 7148402"/>
              <a:gd name="connsiteY77" fmla="*/ 1193861 h 4080898"/>
              <a:gd name="connsiteX78" fmla="*/ 5342663 w 7148402"/>
              <a:gd name="connsiteY78" fmla="*/ 631154 h 4080898"/>
              <a:gd name="connsiteX79" fmla="*/ 5571263 w 7148402"/>
              <a:gd name="connsiteY79" fmla="*/ 173954 h 4080898"/>
              <a:gd name="connsiteX80" fmla="*/ 6010878 w 7148402"/>
              <a:gd name="connsiteY80" fmla="*/ 24484 h 4080898"/>
              <a:gd name="connsiteX81" fmla="*/ 6591171 w 7148402"/>
              <a:gd name="connsiteY81" fmla="*/ 24484 h 4080898"/>
              <a:gd name="connsiteX82" fmla="*/ 6986824 w 7148402"/>
              <a:gd name="connsiteY82" fmla="*/ 261876 h 4080898"/>
              <a:gd name="connsiteX83" fmla="*/ 7136293 w 7148402"/>
              <a:gd name="connsiteY83" fmla="*/ 763038 h 4080898"/>
              <a:gd name="connsiteX84" fmla="*/ 7074746 w 7148402"/>
              <a:gd name="connsiteY84" fmla="*/ 2864399 h 4080898"/>
              <a:gd name="connsiteX85" fmla="*/ 6564793 w 7148402"/>
              <a:gd name="connsiteY85" fmla="*/ 3655707 h 4080898"/>
              <a:gd name="connsiteX86" fmla="*/ 5518509 w 7148402"/>
              <a:gd name="connsiteY86" fmla="*/ 4060154 h 4080898"/>
              <a:gd name="connsiteX87" fmla="*/ 3381978 w 7148402"/>
              <a:gd name="connsiteY87" fmla="*/ 4016191 h 4080898"/>
              <a:gd name="connsiteX88" fmla="*/ 1641101 w 7148402"/>
              <a:gd name="connsiteY88" fmla="*/ 3963437 h 4080898"/>
              <a:gd name="connsiteX89" fmla="*/ 410177 w 7148402"/>
              <a:gd name="connsiteY89" fmla="*/ 3602953 h 4080898"/>
              <a:gd name="connsiteX90" fmla="*/ 14524 w 7148402"/>
              <a:gd name="connsiteY90" fmla="*/ 2635799 h 4080898"/>
              <a:gd name="connsiteX0" fmla="*/ 14524 w 7148402"/>
              <a:gd name="connsiteY0" fmla="*/ 2635799 h 4019781"/>
              <a:gd name="connsiteX1" fmla="*/ 84863 w 7148402"/>
              <a:gd name="connsiteY1" fmla="*/ 1475215 h 4019781"/>
              <a:gd name="connsiteX2" fmla="*/ 76070 w 7148402"/>
              <a:gd name="connsiteY2" fmla="*/ 1378500 h 4019781"/>
              <a:gd name="connsiteX3" fmla="*/ 84863 w 7148402"/>
              <a:gd name="connsiteY3" fmla="*/ 1053184 h 4019781"/>
              <a:gd name="connsiteX4" fmla="*/ 93655 w 7148402"/>
              <a:gd name="connsiteY4" fmla="*/ 956469 h 4019781"/>
              <a:gd name="connsiteX5" fmla="*/ 111239 w 7148402"/>
              <a:gd name="connsiteY5" fmla="*/ 903715 h 4019781"/>
              <a:gd name="connsiteX6" fmla="*/ 155201 w 7148402"/>
              <a:gd name="connsiteY6" fmla="*/ 807000 h 4019781"/>
              <a:gd name="connsiteX7" fmla="*/ 190370 w 7148402"/>
              <a:gd name="connsiteY7" fmla="*/ 719077 h 4019781"/>
              <a:gd name="connsiteX8" fmla="*/ 216747 w 7148402"/>
              <a:gd name="connsiteY8" fmla="*/ 666323 h 4019781"/>
              <a:gd name="connsiteX9" fmla="*/ 234332 w 7148402"/>
              <a:gd name="connsiteY9" fmla="*/ 613569 h 4019781"/>
              <a:gd name="connsiteX10" fmla="*/ 339839 w 7148402"/>
              <a:gd name="connsiteY10" fmla="*/ 428930 h 4019781"/>
              <a:gd name="connsiteX11" fmla="*/ 410178 w 7148402"/>
              <a:gd name="connsiteY11" fmla="*/ 349800 h 4019781"/>
              <a:gd name="connsiteX12" fmla="*/ 462932 w 7148402"/>
              <a:gd name="connsiteY12" fmla="*/ 305838 h 4019781"/>
              <a:gd name="connsiteX13" fmla="*/ 542063 w 7148402"/>
              <a:gd name="connsiteY13" fmla="*/ 244292 h 4019781"/>
              <a:gd name="connsiteX14" fmla="*/ 577232 w 7148402"/>
              <a:gd name="connsiteY14" fmla="*/ 235500 h 4019781"/>
              <a:gd name="connsiteX15" fmla="*/ 638778 w 7148402"/>
              <a:gd name="connsiteY15" fmla="*/ 209123 h 4019781"/>
              <a:gd name="connsiteX16" fmla="*/ 682739 w 7148402"/>
              <a:gd name="connsiteY16" fmla="*/ 191538 h 4019781"/>
              <a:gd name="connsiteX17" fmla="*/ 735493 w 7148402"/>
              <a:gd name="connsiteY17" fmla="*/ 182746 h 4019781"/>
              <a:gd name="connsiteX18" fmla="*/ 788247 w 7148402"/>
              <a:gd name="connsiteY18" fmla="*/ 165161 h 4019781"/>
              <a:gd name="connsiteX19" fmla="*/ 867378 w 7148402"/>
              <a:gd name="connsiteY19" fmla="*/ 147577 h 4019781"/>
              <a:gd name="connsiteX20" fmla="*/ 955301 w 7148402"/>
              <a:gd name="connsiteY20" fmla="*/ 129992 h 4019781"/>
              <a:gd name="connsiteX21" fmla="*/ 1025639 w 7148402"/>
              <a:gd name="connsiteY21" fmla="*/ 112407 h 4019781"/>
              <a:gd name="connsiteX22" fmla="*/ 1122355 w 7148402"/>
              <a:gd name="connsiteY22" fmla="*/ 138784 h 4019781"/>
              <a:gd name="connsiteX23" fmla="*/ 1148732 w 7148402"/>
              <a:gd name="connsiteY23" fmla="*/ 156369 h 4019781"/>
              <a:gd name="connsiteX24" fmla="*/ 1236655 w 7148402"/>
              <a:gd name="connsiteY24" fmla="*/ 173954 h 4019781"/>
              <a:gd name="connsiteX25" fmla="*/ 1333370 w 7148402"/>
              <a:gd name="connsiteY25" fmla="*/ 209123 h 4019781"/>
              <a:gd name="connsiteX26" fmla="*/ 1386124 w 7148402"/>
              <a:gd name="connsiteY26" fmla="*/ 226707 h 4019781"/>
              <a:gd name="connsiteX27" fmla="*/ 1456463 w 7148402"/>
              <a:gd name="connsiteY27" fmla="*/ 253084 h 4019781"/>
              <a:gd name="connsiteX28" fmla="*/ 1518009 w 7148402"/>
              <a:gd name="connsiteY28" fmla="*/ 305838 h 4019781"/>
              <a:gd name="connsiteX29" fmla="*/ 1544386 w 7148402"/>
              <a:gd name="connsiteY29" fmla="*/ 341007 h 4019781"/>
              <a:gd name="connsiteX30" fmla="*/ 1570763 w 7148402"/>
              <a:gd name="connsiteY30" fmla="*/ 428930 h 4019781"/>
              <a:gd name="connsiteX31" fmla="*/ 1579555 w 7148402"/>
              <a:gd name="connsiteY31" fmla="*/ 481684 h 4019781"/>
              <a:gd name="connsiteX32" fmla="*/ 1605932 w 7148402"/>
              <a:gd name="connsiteY32" fmla="*/ 587192 h 4019781"/>
              <a:gd name="connsiteX33" fmla="*/ 1605932 w 7148402"/>
              <a:gd name="connsiteY33" fmla="*/ 1000430 h 4019781"/>
              <a:gd name="connsiteX34" fmla="*/ 1597139 w 7148402"/>
              <a:gd name="connsiteY34" fmla="*/ 1782946 h 4019781"/>
              <a:gd name="connsiteX35" fmla="*/ 1605932 w 7148402"/>
              <a:gd name="connsiteY35" fmla="*/ 1923623 h 4019781"/>
              <a:gd name="connsiteX36" fmla="*/ 1614724 w 7148402"/>
              <a:gd name="connsiteY36" fmla="*/ 1950000 h 4019781"/>
              <a:gd name="connsiteX37" fmla="*/ 1632309 w 7148402"/>
              <a:gd name="connsiteY37" fmla="*/ 2108261 h 4019781"/>
              <a:gd name="connsiteX38" fmla="*/ 1658686 w 7148402"/>
              <a:gd name="connsiteY38" fmla="*/ 2169807 h 4019781"/>
              <a:gd name="connsiteX39" fmla="*/ 1667478 w 7148402"/>
              <a:gd name="connsiteY39" fmla="*/ 2204977 h 4019781"/>
              <a:gd name="connsiteX40" fmla="*/ 1685063 w 7148402"/>
              <a:gd name="connsiteY40" fmla="*/ 2257730 h 4019781"/>
              <a:gd name="connsiteX41" fmla="*/ 1693855 w 7148402"/>
              <a:gd name="connsiteY41" fmla="*/ 2284107 h 4019781"/>
              <a:gd name="connsiteX42" fmla="*/ 1711439 w 7148402"/>
              <a:gd name="connsiteY42" fmla="*/ 2319277 h 4019781"/>
              <a:gd name="connsiteX43" fmla="*/ 1720232 w 7148402"/>
              <a:gd name="connsiteY43" fmla="*/ 2372030 h 4019781"/>
              <a:gd name="connsiteX44" fmla="*/ 1737816 w 7148402"/>
              <a:gd name="connsiteY44" fmla="*/ 2415992 h 4019781"/>
              <a:gd name="connsiteX45" fmla="*/ 1746609 w 7148402"/>
              <a:gd name="connsiteY45" fmla="*/ 2442369 h 4019781"/>
              <a:gd name="connsiteX46" fmla="*/ 1781778 w 7148402"/>
              <a:gd name="connsiteY46" fmla="*/ 2539084 h 4019781"/>
              <a:gd name="connsiteX47" fmla="*/ 1834532 w 7148402"/>
              <a:gd name="connsiteY47" fmla="*/ 2591838 h 4019781"/>
              <a:gd name="connsiteX48" fmla="*/ 1852116 w 7148402"/>
              <a:gd name="connsiteY48" fmla="*/ 2618215 h 4019781"/>
              <a:gd name="connsiteX49" fmla="*/ 1904870 w 7148402"/>
              <a:gd name="connsiteY49" fmla="*/ 2653384 h 4019781"/>
              <a:gd name="connsiteX50" fmla="*/ 1957624 w 7148402"/>
              <a:gd name="connsiteY50" fmla="*/ 2697346 h 4019781"/>
              <a:gd name="connsiteX51" fmla="*/ 2010378 w 7148402"/>
              <a:gd name="connsiteY51" fmla="*/ 2732515 h 4019781"/>
              <a:gd name="connsiteX52" fmla="*/ 2089509 w 7148402"/>
              <a:gd name="connsiteY52" fmla="*/ 2758892 h 4019781"/>
              <a:gd name="connsiteX53" fmla="*/ 2195016 w 7148402"/>
              <a:gd name="connsiteY53" fmla="*/ 2811646 h 4019781"/>
              <a:gd name="connsiteX54" fmla="*/ 2221393 w 7148402"/>
              <a:gd name="connsiteY54" fmla="*/ 2820438 h 4019781"/>
              <a:gd name="connsiteX55" fmla="*/ 2309316 w 7148402"/>
              <a:gd name="connsiteY55" fmla="*/ 2846815 h 4019781"/>
              <a:gd name="connsiteX56" fmla="*/ 2643424 w 7148402"/>
              <a:gd name="connsiteY56" fmla="*/ 2829230 h 4019781"/>
              <a:gd name="connsiteX57" fmla="*/ 2696178 w 7148402"/>
              <a:gd name="connsiteY57" fmla="*/ 2811646 h 4019781"/>
              <a:gd name="connsiteX58" fmla="*/ 2854439 w 7148402"/>
              <a:gd name="connsiteY58" fmla="*/ 2802854 h 4019781"/>
              <a:gd name="connsiteX59" fmla="*/ 3311639 w 7148402"/>
              <a:gd name="connsiteY59" fmla="*/ 2776477 h 4019781"/>
              <a:gd name="connsiteX60" fmla="*/ 3390770 w 7148402"/>
              <a:gd name="connsiteY60" fmla="*/ 2767684 h 4019781"/>
              <a:gd name="connsiteX61" fmla="*/ 4612901 w 7148402"/>
              <a:gd name="connsiteY61" fmla="*/ 2794061 h 4019781"/>
              <a:gd name="connsiteX62" fmla="*/ 4788747 w 7148402"/>
              <a:gd name="connsiteY62" fmla="*/ 2785269 h 4019781"/>
              <a:gd name="connsiteX63" fmla="*/ 4841501 w 7148402"/>
              <a:gd name="connsiteY63" fmla="*/ 2776477 h 4019781"/>
              <a:gd name="connsiteX64" fmla="*/ 4938216 w 7148402"/>
              <a:gd name="connsiteY64" fmla="*/ 2767684 h 4019781"/>
              <a:gd name="connsiteX65" fmla="*/ 5052516 w 7148402"/>
              <a:gd name="connsiteY65" fmla="*/ 2732515 h 4019781"/>
              <a:gd name="connsiteX66" fmla="*/ 5087686 w 7148402"/>
              <a:gd name="connsiteY66" fmla="*/ 2679761 h 4019781"/>
              <a:gd name="connsiteX67" fmla="*/ 5166816 w 7148402"/>
              <a:gd name="connsiteY67" fmla="*/ 2591838 h 4019781"/>
              <a:gd name="connsiteX68" fmla="*/ 5201986 w 7148402"/>
              <a:gd name="connsiteY68" fmla="*/ 2556669 h 4019781"/>
              <a:gd name="connsiteX69" fmla="*/ 5228363 w 7148402"/>
              <a:gd name="connsiteY69" fmla="*/ 2512707 h 4019781"/>
              <a:gd name="connsiteX70" fmla="*/ 5254739 w 7148402"/>
              <a:gd name="connsiteY70" fmla="*/ 2477538 h 4019781"/>
              <a:gd name="connsiteX71" fmla="*/ 5307493 w 7148402"/>
              <a:gd name="connsiteY71" fmla="*/ 2310484 h 4019781"/>
              <a:gd name="connsiteX72" fmla="*/ 5325078 w 7148402"/>
              <a:gd name="connsiteY72" fmla="*/ 2266523 h 4019781"/>
              <a:gd name="connsiteX73" fmla="*/ 5360247 w 7148402"/>
              <a:gd name="connsiteY73" fmla="*/ 2134638 h 4019781"/>
              <a:gd name="connsiteX74" fmla="*/ 5351455 w 7148402"/>
              <a:gd name="connsiteY74" fmla="*/ 1536761 h 4019781"/>
              <a:gd name="connsiteX75" fmla="*/ 5333870 w 7148402"/>
              <a:gd name="connsiteY75" fmla="*/ 1448838 h 4019781"/>
              <a:gd name="connsiteX76" fmla="*/ 5316286 w 7148402"/>
              <a:gd name="connsiteY76" fmla="*/ 1352123 h 4019781"/>
              <a:gd name="connsiteX77" fmla="*/ 5298701 w 7148402"/>
              <a:gd name="connsiteY77" fmla="*/ 1193861 h 4019781"/>
              <a:gd name="connsiteX78" fmla="*/ 5342663 w 7148402"/>
              <a:gd name="connsiteY78" fmla="*/ 631154 h 4019781"/>
              <a:gd name="connsiteX79" fmla="*/ 5571263 w 7148402"/>
              <a:gd name="connsiteY79" fmla="*/ 173954 h 4019781"/>
              <a:gd name="connsiteX80" fmla="*/ 6010878 w 7148402"/>
              <a:gd name="connsiteY80" fmla="*/ 24484 h 4019781"/>
              <a:gd name="connsiteX81" fmla="*/ 6591171 w 7148402"/>
              <a:gd name="connsiteY81" fmla="*/ 24484 h 4019781"/>
              <a:gd name="connsiteX82" fmla="*/ 6986824 w 7148402"/>
              <a:gd name="connsiteY82" fmla="*/ 261876 h 4019781"/>
              <a:gd name="connsiteX83" fmla="*/ 7136293 w 7148402"/>
              <a:gd name="connsiteY83" fmla="*/ 763038 h 4019781"/>
              <a:gd name="connsiteX84" fmla="*/ 7074746 w 7148402"/>
              <a:gd name="connsiteY84" fmla="*/ 2864399 h 4019781"/>
              <a:gd name="connsiteX85" fmla="*/ 6564793 w 7148402"/>
              <a:gd name="connsiteY85" fmla="*/ 3655707 h 4019781"/>
              <a:gd name="connsiteX86" fmla="*/ 5527301 w 7148402"/>
              <a:gd name="connsiteY86" fmla="*/ 3937061 h 4019781"/>
              <a:gd name="connsiteX87" fmla="*/ 3381978 w 7148402"/>
              <a:gd name="connsiteY87" fmla="*/ 4016191 h 4019781"/>
              <a:gd name="connsiteX88" fmla="*/ 1641101 w 7148402"/>
              <a:gd name="connsiteY88" fmla="*/ 3963437 h 4019781"/>
              <a:gd name="connsiteX89" fmla="*/ 410177 w 7148402"/>
              <a:gd name="connsiteY89" fmla="*/ 3602953 h 4019781"/>
              <a:gd name="connsiteX90" fmla="*/ 14524 w 7148402"/>
              <a:gd name="connsiteY90" fmla="*/ 2635799 h 4019781"/>
              <a:gd name="connsiteX0" fmla="*/ 14524 w 7146107"/>
              <a:gd name="connsiteY0" fmla="*/ 2635799 h 4019781"/>
              <a:gd name="connsiteX1" fmla="*/ 84863 w 7146107"/>
              <a:gd name="connsiteY1" fmla="*/ 1475215 h 4019781"/>
              <a:gd name="connsiteX2" fmla="*/ 76070 w 7146107"/>
              <a:gd name="connsiteY2" fmla="*/ 1378500 h 4019781"/>
              <a:gd name="connsiteX3" fmla="*/ 84863 w 7146107"/>
              <a:gd name="connsiteY3" fmla="*/ 1053184 h 4019781"/>
              <a:gd name="connsiteX4" fmla="*/ 93655 w 7146107"/>
              <a:gd name="connsiteY4" fmla="*/ 956469 h 4019781"/>
              <a:gd name="connsiteX5" fmla="*/ 111239 w 7146107"/>
              <a:gd name="connsiteY5" fmla="*/ 903715 h 4019781"/>
              <a:gd name="connsiteX6" fmla="*/ 155201 w 7146107"/>
              <a:gd name="connsiteY6" fmla="*/ 807000 h 4019781"/>
              <a:gd name="connsiteX7" fmla="*/ 190370 w 7146107"/>
              <a:gd name="connsiteY7" fmla="*/ 719077 h 4019781"/>
              <a:gd name="connsiteX8" fmla="*/ 216747 w 7146107"/>
              <a:gd name="connsiteY8" fmla="*/ 666323 h 4019781"/>
              <a:gd name="connsiteX9" fmla="*/ 234332 w 7146107"/>
              <a:gd name="connsiteY9" fmla="*/ 613569 h 4019781"/>
              <a:gd name="connsiteX10" fmla="*/ 339839 w 7146107"/>
              <a:gd name="connsiteY10" fmla="*/ 428930 h 4019781"/>
              <a:gd name="connsiteX11" fmla="*/ 410178 w 7146107"/>
              <a:gd name="connsiteY11" fmla="*/ 349800 h 4019781"/>
              <a:gd name="connsiteX12" fmla="*/ 462932 w 7146107"/>
              <a:gd name="connsiteY12" fmla="*/ 305838 h 4019781"/>
              <a:gd name="connsiteX13" fmla="*/ 542063 w 7146107"/>
              <a:gd name="connsiteY13" fmla="*/ 244292 h 4019781"/>
              <a:gd name="connsiteX14" fmla="*/ 577232 w 7146107"/>
              <a:gd name="connsiteY14" fmla="*/ 235500 h 4019781"/>
              <a:gd name="connsiteX15" fmla="*/ 638778 w 7146107"/>
              <a:gd name="connsiteY15" fmla="*/ 209123 h 4019781"/>
              <a:gd name="connsiteX16" fmla="*/ 682739 w 7146107"/>
              <a:gd name="connsiteY16" fmla="*/ 191538 h 4019781"/>
              <a:gd name="connsiteX17" fmla="*/ 735493 w 7146107"/>
              <a:gd name="connsiteY17" fmla="*/ 182746 h 4019781"/>
              <a:gd name="connsiteX18" fmla="*/ 788247 w 7146107"/>
              <a:gd name="connsiteY18" fmla="*/ 165161 h 4019781"/>
              <a:gd name="connsiteX19" fmla="*/ 867378 w 7146107"/>
              <a:gd name="connsiteY19" fmla="*/ 147577 h 4019781"/>
              <a:gd name="connsiteX20" fmla="*/ 955301 w 7146107"/>
              <a:gd name="connsiteY20" fmla="*/ 129992 h 4019781"/>
              <a:gd name="connsiteX21" fmla="*/ 1025639 w 7146107"/>
              <a:gd name="connsiteY21" fmla="*/ 112407 h 4019781"/>
              <a:gd name="connsiteX22" fmla="*/ 1122355 w 7146107"/>
              <a:gd name="connsiteY22" fmla="*/ 138784 h 4019781"/>
              <a:gd name="connsiteX23" fmla="*/ 1148732 w 7146107"/>
              <a:gd name="connsiteY23" fmla="*/ 156369 h 4019781"/>
              <a:gd name="connsiteX24" fmla="*/ 1236655 w 7146107"/>
              <a:gd name="connsiteY24" fmla="*/ 173954 h 4019781"/>
              <a:gd name="connsiteX25" fmla="*/ 1333370 w 7146107"/>
              <a:gd name="connsiteY25" fmla="*/ 209123 h 4019781"/>
              <a:gd name="connsiteX26" fmla="*/ 1386124 w 7146107"/>
              <a:gd name="connsiteY26" fmla="*/ 226707 h 4019781"/>
              <a:gd name="connsiteX27" fmla="*/ 1456463 w 7146107"/>
              <a:gd name="connsiteY27" fmla="*/ 253084 h 4019781"/>
              <a:gd name="connsiteX28" fmla="*/ 1518009 w 7146107"/>
              <a:gd name="connsiteY28" fmla="*/ 305838 h 4019781"/>
              <a:gd name="connsiteX29" fmla="*/ 1544386 w 7146107"/>
              <a:gd name="connsiteY29" fmla="*/ 341007 h 4019781"/>
              <a:gd name="connsiteX30" fmla="*/ 1570763 w 7146107"/>
              <a:gd name="connsiteY30" fmla="*/ 428930 h 4019781"/>
              <a:gd name="connsiteX31" fmla="*/ 1579555 w 7146107"/>
              <a:gd name="connsiteY31" fmla="*/ 481684 h 4019781"/>
              <a:gd name="connsiteX32" fmla="*/ 1605932 w 7146107"/>
              <a:gd name="connsiteY32" fmla="*/ 587192 h 4019781"/>
              <a:gd name="connsiteX33" fmla="*/ 1605932 w 7146107"/>
              <a:gd name="connsiteY33" fmla="*/ 1000430 h 4019781"/>
              <a:gd name="connsiteX34" fmla="*/ 1597139 w 7146107"/>
              <a:gd name="connsiteY34" fmla="*/ 1782946 h 4019781"/>
              <a:gd name="connsiteX35" fmla="*/ 1605932 w 7146107"/>
              <a:gd name="connsiteY35" fmla="*/ 1923623 h 4019781"/>
              <a:gd name="connsiteX36" fmla="*/ 1614724 w 7146107"/>
              <a:gd name="connsiteY36" fmla="*/ 1950000 h 4019781"/>
              <a:gd name="connsiteX37" fmla="*/ 1632309 w 7146107"/>
              <a:gd name="connsiteY37" fmla="*/ 2108261 h 4019781"/>
              <a:gd name="connsiteX38" fmla="*/ 1658686 w 7146107"/>
              <a:gd name="connsiteY38" fmla="*/ 2169807 h 4019781"/>
              <a:gd name="connsiteX39" fmla="*/ 1667478 w 7146107"/>
              <a:gd name="connsiteY39" fmla="*/ 2204977 h 4019781"/>
              <a:gd name="connsiteX40" fmla="*/ 1685063 w 7146107"/>
              <a:gd name="connsiteY40" fmla="*/ 2257730 h 4019781"/>
              <a:gd name="connsiteX41" fmla="*/ 1693855 w 7146107"/>
              <a:gd name="connsiteY41" fmla="*/ 2284107 h 4019781"/>
              <a:gd name="connsiteX42" fmla="*/ 1711439 w 7146107"/>
              <a:gd name="connsiteY42" fmla="*/ 2319277 h 4019781"/>
              <a:gd name="connsiteX43" fmla="*/ 1720232 w 7146107"/>
              <a:gd name="connsiteY43" fmla="*/ 2372030 h 4019781"/>
              <a:gd name="connsiteX44" fmla="*/ 1737816 w 7146107"/>
              <a:gd name="connsiteY44" fmla="*/ 2415992 h 4019781"/>
              <a:gd name="connsiteX45" fmla="*/ 1746609 w 7146107"/>
              <a:gd name="connsiteY45" fmla="*/ 2442369 h 4019781"/>
              <a:gd name="connsiteX46" fmla="*/ 1781778 w 7146107"/>
              <a:gd name="connsiteY46" fmla="*/ 2539084 h 4019781"/>
              <a:gd name="connsiteX47" fmla="*/ 1834532 w 7146107"/>
              <a:gd name="connsiteY47" fmla="*/ 2591838 h 4019781"/>
              <a:gd name="connsiteX48" fmla="*/ 1852116 w 7146107"/>
              <a:gd name="connsiteY48" fmla="*/ 2618215 h 4019781"/>
              <a:gd name="connsiteX49" fmla="*/ 1904870 w 7146107"/>
              <a:gd name="connsiteY49" fmla="*/ 2653384 h 4019781"/>
              <a:gd name="connsiteX50" fmla="*/ 1957624 w 7146107"/>
              <a:gd name="connsiteY50" fmla="*/ 2697346 h 4019781"/>
              <a:gd name="connsiteX51" fmla="*/ 2010378 w 7146107"/>
              <a:gd name="connsiteY51" fmla="*/ 2732515 h 4019781"/>
              <a:gd name="connsiteX52" fmla="*/ 2089509 w 7146107"/>
              <a:gd name="connsiteY52" fmla="*/ 2758892 h 4019781"/>
              <a:gd name="connsiteX53" fmla="*/ 2195016 w 7146107"/>
              <a:gd name="connsiteY53" fmla="*/ 2811646 h 4019781"/>
              <a:gd name="connsiteX54" fmla="*/ 2221393 w 7146107"/>
              <a:gd name="connsiteY54" fmla="*/ 2820438 h 4019781"/>
              <a:gd name="connsiteX55" fmla="*/ 2309316 w 7146107"/>
              <a:gd name="connsiteY55" fmla="*/ 2846815 h 4019781"/>
              <a:gd name="connsiteX56" fmla="*/ 2643424 w 7146107"/>
              <a:gd name="connsiteY56" fmla="*/ 2829230 h 4019781"/>
              <a:gd name="connsiteX57" fmla="*/ 2696178 w 7146107"/>
              <a:gd name="connsiteY57" fmla="*/ 2811646 h 4019781"/>
              <a:gd name="connsiteX58" fmla="*/ 2854439 w 7146107"/>
              <a:gd name="connsiteY58" fmla="*/ 2802854 h 4019781"/>
              <a:gd name="connsiteX59" fmla="*/ 3311639 w 7146107"/>
              <a:gd name="connsiteY59" fmla="*/ 2776477 h 4019781"/>
              <a:gd name="connsiteX60" fmla="*/ 3390770 w 7146107"/>
              <a:gd name="connsiteY60" fmla="*/ 2767684 h 4019781"/>
              <a:gd name="connsiteX61" fmla="*/ 4612901 w 7146107"/>
              <a:gd name="connsiteY61" fmla="*/ 2794061 h 4019781"/>
              <a:gd name="connsiteX62" fmla="*/ 4788747 w 7146107"/>
              <a:gd name="connsiteY62" fmla="*/ 2785269 h 4019781"/>
              <a:gd name="connsiteX63" fmla="*/ 4841501 w 7146107"/>
              <a:gd name="connsiteY63" fmla="*/ 2776477 h 4019781"/>
              <a:gd name="connsiteX64" fmla="*/ 4938216 w 7146107"/>
              <a:gd name="connsiteY64" fmla="*/ 2767684 h 4019781"/>
              <a:gd name="connsiteX65" fmla="*/ 5052516 w 7146107"/>
              <a:gd name="connsiteY65" fmla="*/ 2732515 h 4019781"/>
              <a:gd name="connsiteX66" fmla="*/ 5087686 w 7146107"/>
              <a:gd name="connsiteY66" fmla="*/ 2679761 h 4019781"/>
              <a:gd name="connsiteX67" fmla="*/ 5166816 w 7146107"/>
              <a:gd name="connsiteY67" fmla="*/ 2591838 h 4019781"/>
              <a:gd name="connsiteX68" fmla="*/ 5201986 w 7146107"/>
              <a:gd name="connsiteY68" fmla="*/ 2556669 h 4019781"/>
              <a:gd name="connsiteX69" fmla="*/ 5228363 w 7146107"/>
              <a:gd name="connsiteY69" fmla="*/ 2512707 h 4019781"/>
              <a:gd name="connsiteX70" fmla="*/ 5254739 w 7146107"/>
              <a:gd name="connsiteY70" fmla="*/ 2477538 h 4019781"/>
              <a:gd name="connsiteX71" fmla="*/ 5307493 w 7146107"/>
              <a:gd name="connsiteY71" fmla="*/ 2310484 h 4019781"/>
              <a:gd name="connsiteX72" fmla="*/ 5325078 w 7146107"/>
              <a:gd name="connsiteY72" fmla="*/ 2266523 h 4019781"/>
              <a:gd name="connsiteX73" fmla="*/ 5360247 w 7146107"/>
              <a:gd name="connsiteY73" fmla="*/ 2134638 h 4019781"/>
              <a:gd name="connsiteX74" fmla="*/ 5351455 w 7146107"/>
              <a:gd name="connsiteY74" fmla="*/ 1536761 h 4019781"/>
              <a:gd name="connsiteX75" fmla="*/ 5333870 w 7146107"/>
              <a:gd name="connsiteY75" fmla="*/ 1448838 h 4019781"/>
              <a:gd name="connsiteX76" fmla="*/ 5316286 w 7146107"/>
              <a:gd name="connsiteY76" fmla="*/ 1352123 h 4019781"/>
              <a:gd name="connsiteX77" fmla="*/ 5298701 w 7146107"/>
              <a:gd name="connsiteY77" fmla="*/ 1193861 h 4019781"/>
              <a:gd name="connsiteX78" fmla="*/ 5342663 w 7146107"/>
              <a:gd name="connsiteY78" fmla="*/ 631154 h 4019781"/>
              <a:gd name="connsiteX79" fmla="*/ 5571263 w 7146107"/>
              <a:gd name="connsiteY79" fmla="*/ 173954 h 4019781"/>
              <a:gd name="connsiteX80" fmla="*/ 6010878 w 7146107"/>
              <a:gd name="connsiteY80" fmla="*/ 24484 h 4019781"/>
              <a:gd name="connsiteX81" fmla="*/ 6591171 w 7146107"/>
              <a:gd name="connsiteY81" fmla="*/ 24484 h 4019781"/>
              <a:gd name="connsiteX82" fmla="*/ 6986824 w 7146107"/>
              <a:gd name="connsiteY82" fmla="*/ 261876 h 4019781"/>
              <a:gd name="connsiteX83" fmla="*/ 7136293 w 7146107"/>
              <a:gd name="connsiteY83" fmla="*/ 763038 h 4019781"/>
              <a:gd name="connsiteX84" fmla="*/ 7074746 w 7146107"/>
              <a:gd name="connsiteY84" fmla="*/ 2864399 h 4019781"/>
              <a:gd name="connsiteX85" fmla="*/ 6617547 w 7146107"/>
              <a:gd name="connsiteY85" fmla="*/ 3558991 h 4019781"/>
              <a:gd name="connsiteX86" fmla="*/ 5527301 w 7146107"/>
              <a:gd name="connsiteY86" fmla="*/ 3937061 h 4019781"/>
              <a:gd name="connsiteX87" fmla="*/ 3381978 w 7146107"/>
              <a:gd name="connsiteY87" fmla="*/ 4016191 h 4019781"/>
              <a:gd name="connsiteX88" fmla="*/ 1641101 w 7146107"/>
              <a:gd name="connsiteY88" fmla="*/ 3963437 h 4019781"/>
              <a:gd name="connsiteX89" fmla="*/ 410177 w 7146107"/>
              <a:gd name="connsiteY89" fmla="*/ 3602953 h 4019781"/>
              <a:gd name="connsiteX90" fmla="*/ 14524 w 7146107"/>
              <a:gd name="connsiteY90" fmla="*/ 2635799 h 4019781"/>
              <a:gd name="connsiteX0" fmla="*/ 14524 w 7136612"/>
              <a:gd name="connsiteY0" fmla="*/ 2635799 h 4019781"/>
              <a:gd name="connsiteX1" fmla="*/ 84863 w 7136612"/>
              <a:gd name="connsiteY1" fmla="*/ 1475215 h 4019781"/>
              <a:gd name="connsiteX2" fmla="*/ 76070 w 7136612"/>
              <a:gd name="connsiteY2" fmla="*/ 1378500 h 4019781"/>
              <a:gd name="connsiteX3" fmla="*/ 84863 w 7136612"/>
              <a:gd name="connsiteY3" fmla="*/ 1053184 h 4019781"/>
              <a:gd name="connsiteX4" fmla="*/ 93655 w 7136612"/>
              <a:gd name="connsiteY4" fmla="*/ 956469 h 4019781"/>
              <a:gd name="connsiteX5" fmla="*/ 111239 w 7136612"/>
              <a:gd name="connsiteY5" fmla="*/ 903715 h 4019781"/>
              <a:gd name="connsiteX6" fmla="*/ 155201 w 7136612"/>
              <a:gd name="connsiteY6" fmla="*/ 807000 h 4019781"/>
              <a:gd name="connsiteX7" fmla="*/ 190370 w 7136612"/>
              <a:gd name="connsiteY7" fmla="*/ 719077 h 4019781"/>
              <a:gd name="connsiteX8" fmla="*/ 216747 w 7136612"/>
              <a:gd name="connsiteY8" fmla="*/ 666323 h 4019781"/>
              <a:gd name="connsiteX9" fmla="*/ 234332 w 7136612"/>
              <a:gd name="connsiteY9" fmla="*/ 613569 h 4019781"/>
              <a:gd name="connsiteX10" fmla="*/ 339839 w 7136612"/>
              <a:gd name="connsiteY10" fmla="*/ 428930 h 4019781"/>
              <a:gd name="connsiteX11" fmla="*/ 410178 w 7136612"/>
              <a:gd name="connsiteY11" fmla="*/ 349800 h 4019781"/>
              <a:gd name="connsiteX12" fmla="*/ 462932 w 7136612"/>
              <a:gd name="connsiteY12" fmla="*/ 305838 h 4019781"/>
              <a:gd name="connsiteX13" fmla="*/ 542063 w 7136612"/>
              <a:gd name="connsiteY13" fmla="*/ 244292 h 4019781"/>
              <a:gd name="connsiteX14" fmla="*/ 577232 w 7136612"/>
              <a:gd name="connsiteY14" fmla="*/ 235500 h 4019781"/>
              <a:gd name="connsiteX15" fmla="*/ 638778 w 7136612"/>
              <a:gd name="connsiteY15" fmla="*/ 209123 h 4019781"/>
              <a:gd name="connsiteX16" fmla="*/ 682739 w 7136612"/>
              <a:gd name="connsiteY16" fmla="*/ 191538 h 4019781"/>
              <a:gd name="connsiteX17" fmla="*/ 735493 w 7136612"/>
              <a:gd name="connsiteY17" fmla="*/ 182746 h 4019781"/>
              <a:gd name="connsiteX18" fmla="*/ 788247 w 7136612"/>
              <a:gd name="connsiteY18" fmla="*/ 165161 h 4019781"/>
              <a:gd name="connsiteX19" fmla="*/ 867378 w 7136612"/>
              <a:gd name="connsiteY19" fmla="*/ 147577 h 4019781"/>
              <a:gd name="connsiteX20" fmla="*/ 955301 w 7136612"/>
              <a:gd name="connsiteY20" fmla="*/ 129992 h 4019781"/>
              <a:gd name="connsiteX21" fmla="*/ 1025639 w 7136612"/>
              <a:gd name="connsiteY21" fmla="*/ 112407 h 4019781"/>
              <a:gd name="connsiteX22" fmla="*/ 1122355 w 7136612"/>
              <a:gd name="connsiteY22" fmla="*/ 138784 h 4019781"/>
              <a:gd name="connsiteX23" fmla="*/ 1148732 w 7136612"/>
              <a:gd name="connsiteY23" fmla="*/ 156369 h 4019781"/>
              <a:gd name="connsiteX24" fmla="*/ 1236655 w 7136612"/>
              <a:gd name="connsiteY24" fmla="*/ 173954 h 4019781"/>
              <a:gd name="connsiteX25" fmla="*/ 1333370 w 7136612"/>
              <a:gd name="connsiteY25" fmla="*/ 209123 h 4019781"/>
              <a:gd name="connsiteX26" fmla="*/ 1386124 w 7136612"/>
              <a:gd name="connsiteY26" fmla="*/ 226707 h 4019781"/>
              <a:gd name="connsiteX27" fmla="*/ 1456463 w 7136612"/>
              <a:gd name="connsiteY27" fmla="*/ 253084 h 4019781"/>
              <a:gd name="connsiteX28" fmla="*/ 1518009 w 7136612"/>
              <a:gd name="connsiteY28" fmla="*/ 305838 h 4019781"/>
              <a:gd name="connsiteX29" fmla="*/ 1544386 w 7136612"/>
              <a:gd name="connsiteY29" fmla="*/ 341007 h 4019781"/>
              <a:gd name="connsiteX30" fmla="*/ 1570763 w 7136612"/>
              <a:gd name="connsiteY30" fmla="*/ 428930 h 4019781"/>
              <a:gd name="connsiteX31" fmla="*/ 1579555 w 7136612"/>
              <a:gd name="connsiteY31" fmla="*/ 481684 h 4019781"/>
              <a:gd name="connsiteX32" fmla="*/ 1605932 w 7136612"/>
              <a:gd name="connsiteY32" fmla="*/ 587192 h 4019781"/>
              <a:gd name="connsiteX33" fmla="*/ 1605932 w 7136612"/>
              <a:gd name="connsiteY33" fmla="*/ 1000430 h 4019781"/>
              <a:gd name="connsiteX34" fmla="*/ 1597139 w 7136612"/>
              <a:gd name="connsiteY34" fmla="*/ 1782946 h 4019781"/>
              <a:gd name="connsiteX35" fmla="*/ 1605932 w 7136612"/>
              <a:gd name="connsiteY35" fmla="*/ 1923623 h 4019781"/>
              <a:gd name="connsiteX36" fmla="*/ 1614724 w 7136612"/>
              <a:gd name="connsiteY36" fmla="*/ 1950000 h 4019781"/>
              <a:gd name="connsiteX37" fmla="*/ 1632309 w 7136612"/>
              <a:gd name="connsiteY37" fmla="*/ 2108261 h 4019781"/>
              <a:gd name="connsiteX38" fmla="*/ 1658686 w 7136612"/>
              <a:gd name="connsiteY38" fmla="*/ 2169807 h 4019781"/>
              <a:gd name="connsiteX39" fmla="*/ 1667478 w 7136612"/>
              <a:gd name="connsiteY39" fmla="*/ 2204977 h 4019781"/>
              <a:gd name="connsiteX40" fmla="*/ 1685063 w 7136612"/>
              <a:gd name="connsiteY40" fmla="*/ 2257730 h 4019781"/>
              <a:gd name="connsiteX41" fmla="*/ 1693855 w 7136612"/>
              <a:gd name="connsiteY41" fmla="*/ 2284107 h 4019781"/>
              <a:gd name="connsiteX42" fmla="*/ 1711439 w 7136612"/>
              <a:gd name="connsiteY42" fmla="*/ 2319277 h 4019781"/>
              <a:gd name="connsiteX43" fmla="*/ 1720232 w 7136612"/>
              <a:gd name="connsiteY43" fmla="*/ 2372030 h 4019781"/>
              <a:gd name="connsiteX44" fmla="*/ 1737816 w 7136612"/>
              <a:gd name="connsiteY44" fmla="*/ 2415992 h 4019781"/>
              <a:gd name="connsiteX45" fmla="*/ 1746609 w 7136612"/>
              <a:gd name="connsiteY45" fmla="*/ 2442369 h 4019781"/>
              <a:gd name="connsiteX46" fmla="*/ 1781778 w 7136612"/>
              <a:gd name="connsiteY46" fmla="*/ 2539084 h 4019781"/>
              <a:gd name="connsiteX47" fmla="*/ 1834532 w 7136612"/>
              <a:gd name="connsiteY47" fmla="*/ 2591838 h 4019781"/>
              <a:gd name="connsiteX48" fmla="*/ 1852116 w 7136612"/>
              <a:gd name="connsiteY48" fmla="*/ 2618215 h 4019781"/>
              <a:gd name="connsiteX49" fmla="*/ 1904870 w 7136612"/>
              <a:gd name="connsiteY49" fmla="*/ 2653384 h 4019781"/>
              <a:gd name="connsiteX50" fmla="*/ 1957624 w 7136612"/>
              <a:gd name="connsiteY50" fmla="*/ 2697346 h 4019781"/>
              <a:gd name="connsiteX51" fmla="*/ 2010378 w 7136612"/>
              <a:gd name="connsiteY51" fmla="*/ 2732515 h 4019781"/>
              <a:gd name="connsiteX52" fmla="*/ 2089509 w 7136612"/>
              <a:gd name="connsiteY52" fmla="*/ 2758892 h 4019781"/>
              <a:gd name="connsiteX53" fmla="*/ 2195016 w 7136612"/>
              <a:gd name="connsiteY53" fmla="*/ 2811646 h 4019781"/>
              <a:gd name="connsiteX54" fmla="*/ 2221393 w 7136612"/>
              <a:gd name="connsiteY54" fmla="*/ 2820438 h 4019781"/>
              <a:gd name="connsiteX55" fmla="*/ 2309316 w 7136612"/>
              <a:gd name="connsiteY55" fmla="*/ 2846815 h 4019781"/>
              <a:gd name="connsiteX56" fmla="*/ 2643424 w 7136612"/>
              <a:gd name="connsiteY56" fmla="*/ 2829230 h 4019781"/>
              <a:gd name="connsiteX57" fmla="*/ 2696178 w 7136612"/>
              <a:gd name="connsiteY57" fmla="*/ 2811646 h 4019781"/>
              <a:gd name="connsiteX58" fmla="*/ 2854439 w 7136612"/>
              <a:gd name="connsiteY58" fmla="*/ 2802854 h 4019781"/>
              <a:gd name="connsiteX59" fmla="*/ 3311639 w 7136612"/>
              <a:gd name="connsiteY59" fmla="*/ 2776477 h 4019781"/>
              <a:gd name="connsiteX60" fmla="*/ 3390770 w 7136612"/>
              <a:gd name="connsiteY60" fmla="*/ 2767684 h 4019781"/>
              <a:gd name="connsiteX61" fmla="*/ 4612901 w 7136612"/>
              <a:gd name="connsiteY61" fmla="*/ 2794061 h 4019781"/>
              <a:gd name="connsiteX62" fmla="*/ 4788747 w 7136612"/>
              <a:gd name="connsiteY62" fmla="*/ 2785269 h 4019781"/>
              <a:gd name="connsiteX63" fmla="*/ 4841501 w 7136612"/>
              <a:gd name="connsiteY63" fmla="*/ 2776477 h 4019781"/>
              <a:gd name="connsiteX64" fmla="*/ 4938216 w 7136612"/>
              <a:gd name="connsiteY64" fmla="*/ 2767684 h 4019781"/>
              <a:gd name="connsiteX65" fmla="*/ 5052516 w 7136612"/>
              <a:gd name="connsiteY65" fmla="*/ 2732515 h 4019781"/>
              <a:gd name="connsiteX66" fmla="*/ 5087686 w 7136612"/>
              <a:gd name="connsiteY66" fmla="*/ 2679761 h 4019781"/>
              <a:gd name="connsiteX67" fmla="*/ 5166816 w 7136612"/>
              <a:gd name="connsiteY67" fmla="*/ 2591838 h 4019781"/>
              <a:gd name="connsiteX68" fmla="*/ 5201986 w 7136612"/>
              <a:gd name="connsiteY68" fmla="*/ 2556669 h 4019781"/>
              <a:gd name="connsiteX69" fmla="*/ 5228363 w 7136612"/>
              <a:gd name="connsiteY69" fmla="*/ 2512707 h 4019781"/>
              <a:gd name="connsiteX70" fmla="*/ 5254739 w 7136612"/>
              <a:gd name="connsiteY70" fmla="*/ 2477538 h 4019781"/>
              <a:gd name="connsiteX71" fmla="*/ 5307493 w 7136612"/>
              <a:gd name="connsiteY71" fmla="*/ 2310484 h 4019781"/>
              <a:gd name="connsiteX72" fmla="*/ 5325078 w 7136612"/>
              <a:gd name="connsiteY72" fmla="*/ 2266523 h 4019781"/>
              <a:gd name="connsiteX73" fmla="*/ 5360247 w 7136612"/>
              <a:gd name="connsiteY73" fmla="*/ 2134638 h 4019781"/>
              <a:gd name="connsiteX74" fmla="*/ 5351455 w 7136612"/>
              <a:gd name="connsiteY74" fmla="*/ 1536761 h 4019781"/>
              <a:gd name="connsiteX75" fmla="*/ 5333870 w 7136612"/>
              <a:gd name="connsiteY75" fmla="*/ 1448838 h 4019781"/>
              <a:gd name="connsiteX76" fmla="*/ 5316286 w 7136612"/>
              <a:gd name="connsiteY76" fmla="*/ 1352123 h 4019781"/>
              <a:gd name="connsiteX77" fmla="*/ 5298701 w 7136612"/>
              <a:gd name="connsiteY77" fmla="*/ 1193861 h 4019781"/>
              <a:gd name="connsiteX78" fmla="*/ 5342663 w 7136612"/>
              <a:gd name="connsiteY78" fmla="*/ 631154 h 4019781"/>
              <a:gd name="connsiteX79" fmla="*/ 5571263 w 7136612"/>
              <a:gd name="connsiteY79" fmla="*/ 173954 h 4019781"/>
              <a:gd name="connsiteX80" fmla="*/ 6010878 w 7136612"/>
              <a:gd name="connsiteY80" fmla="*/ 24484 h 4019781"/>
              <a:gd name="connsiteX81" fmla="*/ 6591171 w 7136612"/>
              <a:gd name="connsiteY81" fmla="*/ 24484 h 4019781"/>
              <a:gd name="connsiteX82" fmla="*/ 6986824 w 7136612"/>
              <a:gd name="connsiteY82" fmla="*/ 261876 h 4019781"/>
              <a:gd name="connsiteX83" fmla="*/ 7136293 w 7136612"/>
              <a:gd name="connsiteY83" fmla="*/ 763038 h 4019781"/>
              <a:gd name="connsiteX84" fmla="*/ 7013200 w 7136612"/>
              <a:gd name="connsiteY84" fmla="*/ 2547876 h 4019781"/>
              <a:gd name="connsiteX85" fmla="*/ 6617547 w 7136612"/>
              <a:gd name="connsiteY85" fmla="*/ 3558991 h 4019781"/>
              <a:gd name="connsiteX86" fmla="*/ 5527301 w 7136612"/>
              <a:gd name="connsiteY86" fmla="*/ 3937061 h 4019781"/>
              <a:gd name="connsiteX87" fmla="*/ 3381978 w 7136612"/>
              <a:gd name="connsiteY87" fmla="*/ 4016191 h 4019781"/>
              <a:gd name="connsiteX88" fmla="*/ 1641101 w 7136612"/>
              <a:gd name="connsiteY88" fmla="*/ 3963437 h 4019781"/>
              <a:gd name="connsiteX89" fmla="*/ 410177 w 7136612"/>
              <a:gd name="connsiteY89" fmla="*/ 3602953 h 4019781"/>
              <a:gd name="connsiteX90" fmla="*/ 14524 w 7136612"/>
              <a:gd name="connsiteY90" fmla="*/ 2635799 h 4019781"/>
              <a:gd name="connsiteX0" fmla="*/ 25991 w 7148079"/>
              <a:gd name="connsiteY0" fmla="*/ 2635799 h 4026398"/>
              <a:gd name="connsiteX1" fmla="*/ 96330 w 7148079"/>
              <a:gd name="connsiteY1" fmla="*/ 1475215 h 4026398"/>
              <a:gd name="connsiteX2" fmla="*/ 87537 w 7148079"/>
              <a:gd name="connsiteY2" fmla="*/ 1378500 h 4026398"/>
              <a:gd name="connsiteX3" fmla="*/ 96330 w 7148079"/>
              <a:gd name="connsiteY3" fmla="*/ 1053184 h 4026398"/>
              <a:gd name="connsiteX4" fmla="*/ 105122 w 7148079"/>
              <a:gd name="connsiteY4" fmla="*/ 956469 h 4026398"/>
              <a:gd name="connsiteX5" fmla="*/ 122706 w 7148079"/>
              <a:gd name="connsiteY5" fmla="*/ 903715 h 4026398"/>
              <a:gd name="connsiteX6" fmla="*/ 166668 w 7148079"/>
              <a:gd name="connsiteY6" fmla="*/ 807000 h 4026398"/>
              <a:gd name="connsiteX7" fmla="*/ 201837 w 7148079"/>
              <a:gd name="connsiteY7" fmla="*/ 719077 h 4026398"/>
              <a:gd name="connsiteX8" fmla="*/ 228214 w 7148079"/>
              <a:gd name="connsiteY8" fmla="*/ 666323 h 4026398"/>
              <a:gd name="connsiteX9" fmla="*/ 245799 w 7148079"/>
              <a:gd name="connsiteY9" fmla="*/ 613569 h 4026398"/>
              <a:gd name="connsiteX10" fmla="*/ 351306 w 7148079"/>
              <a:gd name="connsiteY10" fmla="*/ 428930 h 4026398"/>
              <a:gd name="connsiteX11" fmla="*/ 421645 w 7148079"/>
              <a:gd name="connsiteY11" fmla="*/ 349800 h 4026398"/>
              <a:gd name="connsiteX12" fmla="*/ 474399 w 7148079"/>
              <a:gd name="connsiteY12" fmla="*/ 305838 h 4026398"/>
              <a:gd name="connsiteX13" fmla="*/ 553530 w 7148079"/>
              <a:gd name="connsiteY13" fmla="*/ 244292 h 4026398"/>
              <a:gd name="connsiteX14" fmla="*/ 588699 w 7148079"/>
              <a:gd name="connsiteY14" fmla="*/ 235500 h 4026398"/>
              <a:gd name="connsiteX15" fmla="*/ 650245 w 7148079"/>
              <a:gd name="connsiteY15" fmla="*/ 209123 h 4026398"/>
              <a:gd name="connsiteX16" fmla="*/ 694206 w 7148079"/>
              <a:gd name="connsiteY16" fmla="*/ 191538 h 4026398"/>
              <a:gd name="connsiteX17" fmla="*/ 746960 w 7148079"/>
              <a:gd name="connsiteY17" fmla="*/ 182746 h 4026398"/>
              <a:gd name="connsiteX18" fmla="*/ 799714 w 7148079"/>
              <a:gd name="connsiteY18" fmla="*/ 165161 h 4026398"/>
              <a:gd name="connsiteX19" fmla="*/ 878845 w 7148079"/>
              <a:gd name="connsiteY19" fmla="*/ 147577 h 4026398"/>
              <a:gd name="connsiteX20" fmla="*/ 966768 w 7148079"/>
              <a:gd name="connsiteY20" fmla="*/ 129992 h 4026398"/>
              <a:gd name="connsiteX21" fmla="*/ 1037106 w 7148079"/>
              <a:gd name="connsiteY21" fmla="*/ 112407 h 4026398"/>
              <a:gd name="connsiteX22" fmla="*/ 1133822 w 7148079"/>
              <a:gd name="connsiteY22" fmla="*/ 138784 h 4026398"/>
              <a:gd name="connsiteX23" fmla="*/ 1160199 w 7148079"/>
              <a:gd name="connsiteY23" fmla="*/ 156369 h 4026398"/>
              <a:gd name="connsiteX24" fmla="*/ 1248122 w 7148079"/>
              <a:gd name="connsiteY24" fmla="*/ 173954 h 4026398"/>
              <a:gd name="connsiteX25" fmla="*/ 1344837 w 7148079"/>
              <a:gd name="connsiteY25" fmla="*/ 209123 h 4026398"/>
              <a:gd name="connsiteX26" fmla="*/ 1397591 w 7148079"/>
              <a:gd name="connsiteY26" fmla="*/ 226707 h 4026398"/>
              <a:gd name="connsiteX27" fmla="*/ 1467930 w 7148079"/>
              <a:gd name="connsiteY27" fmla="*/ 253084 h 4026398"/>
              <a:gd name="connsiteX28" fmla="*/ 1529476 w 7148079"/>
              <a:gd name="connsiteY28" fmla="*/ 305838 h 4026398"/>
              <a:gd name="connsiteX29" fmla="*/ 1555853 w 7148079"/>
              <a:gd name="connsiteY29" fmla="*/ 341007 h 4026398"/>
              <a:gd name="connsiteX30" fmla="*/ 1582230 w 7148079"/>
              <a:gd name="connsiteY30" fmla="*/ 428930 h 4026398"/>
              <a:gd name="connsiteX31" fmla="*/ 1591022 w 7148079"/>
              <a:gd name="connsiteY31" fmla="*/ 481684 h 4026398"/>
              <a:gd name="connsiteX32" fmla="*/ 1617399 w 7148079"/>
              <a:gd name="connsiteY32" fmla="*/ 587192 h 4026398"/>
              <a:gd name="connsiteX33" fmla="*/ 1617399 w 7148079"/>
              <a:gd name="connsiteY33" fmla="*/ 1000430 h 4026398"/>
              <a:gd name="connsiteX34" fmla="*/ 1608606 w 7148079"/>
              <a:gd name="connsiteY34" fmla="*/ 1782946 h 4026398"/>
              <a:gd name="connsiteX35" fmla="*/ 1617399 w 7148079"/>
              <a:gd name="connsiteY35" fmla="*/ 1923623 h 4026398"/>
              <a:gd name="connsiteX36" fmla="*/ 1626191 w 7148079"/>
              <a:gd name="connsiteY36" fmla="*/ 1950000 h 4026398"/>
              <a:gd name="connsiteX37" fmla="*/ 1643776 w 7148079"/>
              <a:gd name="connsiteY37" fmla="*/ 2108261 h 4026398"/>
              <a:gd name="connsiteX38" fmla="*/ 1670153 w 7148079"/>
              <a:gd name="connsiteY38" fmla="*/ 2169807 h 4026398"/>
              <a:gd name="connsiteX39" fmla="*/ 1678945 w 7148079"/>
              <a:gd name="connsiteY39" fmla="*/ 2204977 h 4026398"/>
              <a:gd name="connsiteX40" fmla="*/ 1696530 w 7148079"/>
              <a:gd name="connsiteY40" fmla="*/ 2257730 h 4026398"/>
              <a:gd name="connsiteX41" fmla="*/ 1705322 w 7148079"/>
              <a:gd name="connsiteY41" fmla="*/ 2284107 h 4026398"/>
              <a:gd name="connsiteX42" fmla="*/ 1722906 w 7148079"/>
              <a:gd name="connsiteY42" fmla="*/ 2319277 h 4026398"/>
              <a:gd name="connsiteX43" fmla="*/ 1731699 w 7148079"/>
              <a:gd name="connsiteY43" fmla="*/ 2372030 h 4026398"/>
              <a:gd name="connsiteX44" fmla="*/ 1749283 w 7148079"/>
              <a:gd name="connsiteY44" fmla="*/ 2415992 h 4026398"/>
              <a:gd name="connsiteX45" fmla="*/ 1758076 w 7148079"/>
              <a:gd name="connsiteY45" fmla="*/ 2442369 h 4026398"/>
              <a:gd name="connsiteX46" fmla="*/ 1793245 w 7148079"/>
              <a:gd name="connsiteY46" fmla="*/ 2539084 h 4026398"/>
              <a:gd name="connsiteX47" fmla="*/ 1845999 w 7148079"/>
              <a:gd name="connsiteY47" fmla="*/ 2591838 h 4026398"/>
              <a:gd name="connsiteX48" fmla="*/ 1863583 w 7148079"/>
              <a:gd name="connsiteY48" fmla="*/ 2618215 h 4026398"/>
              <a:gd name="connsiteX49" fmla="*/ 1916337 w 7148079"/>
              <a:gd name="connsiteY49" fmla="*/ 2653384 h 4026398"/>
              <a:gd name="connsiteX50" fmla="*/ 1969091 w 7148079"/>
              <a:gd name="connsiteY50" fmla="*/ 2697346 h 4026398"/>
              <a:gd name="connsiteX51" fmla="*/ 2021845 w 7148079"/>
              <a:gd name="connsiteY51" fmla="*/ 2732515 h 4026398"/>
              <a:gd name="connsiteX52" fmla="*/ 2100976 w 7148079"/>
              <a:gd name="connsiteY52" fmla="*/ 2758892 h 4026398"/>
              <a:gd name="connsiteX53" fmla="*/ 2206483 w 7148079"/>
              <a:gd name="connsiteY53" fmla="*/ 2811646 h 4026398"/>
              <a:gd name="connsiteX54" fmla="*/ 2232860 w 7148079"/>
              <a:gd name="connsiteY54" fmla="*/ 2820438 h 4026398"/>
              <a:gd name="connsiteX55" fmla="*/ 2320783 w 7148079"/>
              <a:gd name="connsiteY55" fmla="*/ 2846815 h 4026398"/>
              <a:gd name="connsiteX56" fmla="*/ 2654891 w 7148079"/>
              <a:gd name="connsiteY56" fmla="*/ 2829230 h 4026398"/>
              <a:gd name="connsiteX57" fmla="*/ 2707645 w 7148079"/>
              <a:gd name="connsiteY57" fmla="*/ 2811646 h 4026398"/>
              <a:gd name="connsiteX58" fmla="*/ 2865906 w 7148079"/>
              <a:gd name="connsiteY58" fmla="*/ 2802854 h 4026398"/>
              <a:gd name="connsiteX59" fmla="*/ 3323106 w 7148079"/>
              <a:gd name="connsiteY59" fmla="*/ 2776477 h 4026398"/>
              <a:gd name="connsiteX60" fmla="*/ 3402237 w 7148079"/>
              <a:gd name="connsiteY60" fmla="*/ 2767684 h 4026398"/>
              <a:gd name="connsiteX61" fmla="*/ 4624368 w 7148079"/>
              <a:gd name="connsiteY61" fmla="*/ 2794061 h 4026398"/>
              <a:gd name="connsiteX62" fmla="*/ 4800214 w 7148079"/>
              <a:gd name="connsiteY62" fmla="*/ 2785269 h 4026398"/>
              <a:gd name="connsiteX63" fmla="*/ 4852968 w 7148079"/>
              <a:gd name="connsiteY63" fmla="*/ 2776477 h 4026398"/>
              <a:gd name="connsiteX64" fmla="*/ 4949683 w 7148079"/>
              <a:gd name="connsiteY64" fmla="*/ 2767684 h 4026398"/>
              <a:gd name="connsiteX65" fmla="*/ 5063983 w 7148079"/>
              <a:gd name="connsiteY65" fmla="*/ 2732515 h 4026398"/>
              <a:gd name="connsiteX66" fmla="*/ 5099153 w 7148079"/>
              <a:gd name="connsiteY66" fmla="*/ 2679761 h 4026398"/>
              <a:gd name="connsiteX67" fmla="*/ 5178283 w 7148079"/>
              <a:gd name="connsiteY67" fmla="*/ 2591838 h 4026398"/>
              <a:gd name="connsiteX68" fmla="*/ 5213453 w 7148079"/>
              <a:gd name="connsiteY68" fmla="*/ 2556669 h 4026398"/>
              <a:gd name="connsiteX69" fmla="*/ 5239830 w 7148079"/>
              <a:gd name="connsiteY69" fmla="*/ 2512707 h 4026398"/>
              <a:gd name="connsiteX70" fmla="*/ 5266206 w 7148079"/>
              <a:gd name="connsiteY70" fmla="*/ 2477538 h 4026398"/>
              <a:gd name="connsiteX71" fmla="*/ 5318960 w 7148079"/>
              <a:gd name="connsiteY71" fmla="*/ 2310484 h 4026398"/>
              <a:gd name="connsiteX72" fmla="*/ 5336545 w 7148079"/>
              <a:gd name="connsiteY72" fmla="*/ 2266523 h 4026398"/>
              <a:gd name="connsiteX73" fmla="*/ 5371714 w 7148079"/>
              <a:gd name="connsiteY73" fmla="*/ 2134638 h 4026398"/>
              <a:gd name="connsiteX74" fmla="*/ 5362922 w 7148079"/>
              <a:gd name="connsiteY74" fmla="*/ 1536761 h 4026398"/>
              <a:gd name="connsiteX75" fmla="*/ 5345337 w 7148079"/>
              <a:gd name="connsiteY75" fmla="*/ 1448838 h 4026398"/>
              <a:gd name="connsiteX76" fmla="*/ 5327753 w 7148079"/>
              <a:gd name="connsiteY76" fmla="*/ 1352123 h 4026398"/>
              <a:gd name="connsiteX77" fmla="*/ 5310168 w 7148079"/>
              <a:gd name="connsiteY77" fmla="*/ 1193861 h 4026398"/>
              <a:gd name="connsiteX78" fmla="*/ 5354130 w 7148079"/>
              <a:gd name="connsiteY78" fmla="*/ 631154 h 4026398"/>
              <a:gd name="connsiteX79" fmla="*/ 5582730 w 7148079"/>
              <a:gd name="connsiteY79" fmla="*/ 173954 h 4026398"/>
              <a:gd name="connsiteX80" fmla="*/ 6022345 w 7148079"/>
              <a:gd name="connsiteY80" fmla="*/ 24484 h 4026398"/>
              <a:gd name="connsiteX81" fmla="*/ 6602638 w 7148079"/>
              <a:gd name="connsiteY81" fmla="*/ 24484 h 4026398"/>
              <a:gd name="connsiteX82" fmla="*/ 6998291 w 7148079"/>
              <a:gd name="connsiteY82" fmla="*/ 261876 h 4026398"/>
              <a:gd name="connsiteX83" fmla="*/ 7147760 w 7148079"/>
              <a:gd name="connsiteY83" fmla="*/ 763038 h 4026398"/>
              <a:gd name="connsiteX84" fmla="*/ 7024667 w 7148079"/>
              <a:gd name="connsiteY84" fmla="*/ 2547876 h 4026398"/>
              <a:gd name="connsiteX85" fmla="*/ 6629014 w 7148079"/>
              <a:gd name="connsiteY85" fmla="*/ 3558991 h 4026398"/>
              <a:gd name="connsiteX86" fmla="*/ 5538768 w 7148079"/>
              <a:gd name="connsiteY86" fmla="*/ 3937061 h 4026398"/>
              <a:gd name="connsiteX87" fmla="*/ 3393445 w 7148079"/>
              <a:gd name="connsiteY87" fmla="*/ 4016191 h 4026398"/>
              <a:gd name="connsiteX88" fmla="*/ 1652568 w 7148079"/>
              <a:gd name="connsiteY88" fmla="*/ 3963437 h 4026398"/>
              <a:gd name="connsiteX89" fmla="*/ 597490 w 7148079"/>
              <a:gd name="connsiteY89" fmla="*/ 3462276 h 4026398"/>
              <a:gd name="connsiteX90" fmla="*/ 25991 w 7148079"/>
              <a:gd name="connsiteY90" fmla="*/ 2635799 h 4026398"/>
              <a:gd name="connsiteX0" fmla="*/ 87923 w 7060542"/>
              <a:gd name="connsiteY0" fmla="*/ 2627007 h 4026398"/>
              <a:gd name="connsiteX1" fmla="*/ 8793 w 7060542"/>
              <a:gd name="connsiteY1" fmla="*/ 1475215 h 4026398"/>
              <a:gd name="connsiteX2" fmla="*/ 0 w 7060542"/>
              <a:gd name="connsiteY2" fmla="*/ 1378500 h 4026398"/>
              <a:gd name="connsiteX3" fmla="*/ 8793 w 7060542"/>
              <a:gd name="connsiteY3" fmla="*/ 1053184 h 4026398"/>
              <a:gd name="connsiteX4" fmla="*/ 17585 w 7060542"/>
              <a:gd name="connsiteY4" fmla="*/ 956469 h 4026398"/>
              <a:gd name="connsiteX5" fmla="*/ 35169 w 7060542"/>
              <a:gd name="connsiteY5" fmla="*/ 903715 h 4026398"/>
              <a:gd name="connsiteX6" fmla="*/ 79131 w 7060542"/>
              <a:gd name="connsiteY6" fmla="*/ 807000 h 4026398"/>
              <a:gd name="connsiteX7" fmla="*/ 114300 w 7060542"/>
              <a:gd name="connsiteY7" fmla="*/ 719077 h 4026398"/>
              <a:gd name="connsiteX8" fmla="*/ 140677 w 7060542"/>
              <a:gd name="connsiteY8" fmla="*/ 666323 h 4026398"/>
              <a:gd name="connsiteX9" fmla="*/ 158262 w 7060542"/>
              <a:gd name="connsiteY9" fmla="*/ 613569 h 4026398"/>
              <a:gd name="connsiteX10" fmla="*/ 263769 w 7060542"/>
              <a:gd name="connsiteY10" fmla="*/ 428930 h 4026398"/>
              <a:gd name="connsiteX11" fmla="*/ 334108 w 7060542"/>
              <a:gd name="connsiteY11" fmla="*/ 349800 h 4026398"/>
              <a:gd name="connsiteX12" fmla="*/ 386862 w 7060542"/>
              <a:gd name="connsiteY12" fmla="*/ 305838 h 4026398"/>
              <a:gd name="connsiteX13" fmla="*/ 465993 w 7060542"/>
              <a:gd name="connsiteY13" fmla="*/ 244292 h 4026398"/>
              <a:gd name="connsiteX14" fmla="*/ 501162 w 7060542"/>
              <a:gd name="connsiteY14" fmla="*/ 235500 h 4026398"/>
              <a:gd name="connsiteX15" fmla="*/ 562708 w 7060542"/>
              <a:gd name="connsiteY15" fmla="*/ 209123 h 4026398"/>
              <a:gd name="connsiteX16" fmla="*/ 606669 w 7060542"/>
              <a:gd name="connsiteY16" fmla="*/ 191538 h 4026398"/>
              <a:gd name="connsiteX17" fmla="*/ 659423 w 7060542"/>
              <a:gd name="connsiteY17" fmla="*/ 182746 h 4026398"/>
              <a:gd name="connsiteX18" fmla="*/ 712177 w 7060542"/>
              <a:gd name="connsiteY18" fmla="*/ 165161 h 4026398"/>
              <a:gd name="connsiteX19" fmla="*/ 791308 w 7060542"/>
              <a:gd name="connsiteY19" fmla="*/ 147577 h 4026398"/>
              <a:gd name="connsiteX20" fmla="*/ 879231 w 7060542"/>
              <a:gd name="connsiteY20" fmla="*/ 129992 h 4026398"/>
              <a:gd name="connsiteX21" fmla="*/ 949569 w 7060542"/>
              <a:gd name="connsiteY21" fmla="*/ 112407 h 4026398"/>
              <a:gd name="connsiteX22" fmla="*/ 1046285 w 7060542"/>
              <a:gd name="connsiteY22" fmla="*/ 138784 h 4026398"/>
              <a:gd name="connsiteX23" fmla="*/ 1072662 w 7060542"/>
              <a:gd name="connsiteY23" fmla="*/ 156369 h 4026398"/>
              <a:gd name="connsiteX24" fmla="*/ 1160585 w 7060542"/>
              <a:gd name="connsiteY24" fmla="*/ 173954 h 4026398"/>
              <a:gd name="connsiteX25" fmla="*/ 1257300 w 7060542"/>
              <a:gd name="connsiteY25" fmla="*/ 209123 h 4026398"/>
              <a:gd name="connsiteX26" fmla="*/ 1310054 w 7060542"/>
              <a:gd name="connsiteY26" fmla="*/ 226707 h 4026398"/>
              <a:gd name="connsiteX27" fmla="*/ 1380393 w 7060542"/>
              <a:gd name="connsiteY27" fmla="*/ 253084 h 4026398"/>
              <a:gd name="connsiteX28" fmla="*/ 1441939 w 7060542"/>
              <a:gd name="connsiteY28" fmla="*/ 305838 h 4026398"/>
              <a:gd name="connsiteX29" fmla="*/ 1468316 w 7060542"/>
              <a:gd name="connsiteY29" fmla="*/ 341007 h 4026398"/>
              <a:gd name="connsiteX30" fmla="*/ 1494693 w 7060542"/>
              <a:gd name="connsiteY30" fmla="*/ 428930 h 4026398"/>
              <a:gd name="connsiteX31" fmla="*/ 1503485 w 7060542"/>
              <a:gd name="connsiteY31" fmla="*/ 481684 h 4026398"/>
              <a:gd name="connsiteX32" fmla="*/ 1529862 w 7060542"/>
              <a:gd name="connsiteY32" fmla="*/ 587192 h 4026398"/>
              <a:gd name="connsiteX33" fmla="*/ 1529862 w 7060542"/>
              <a:gd name="connsiteY33" fmla="*/ 1000430 h 4026398"/>
              <a:gd name="connsiteX34" fmla="*/ 1521069 w 7060542"/>
              <a:gd name="connsiteY34" fmla="*/ 1782946 h 4026398"/>
              <a:gd name="connsiteX35" fmla="*/ 1529862 w 7060542"/>
              <a:gd name="connsiteY35" fmla="*/ 1923623 h 4026398"/>
              <a:gd name="connsiteX36" fmla="*/ 1538654 w 7060542"/>
              <a:gd name="connsiteY36" fmla="*/ 1950000 h 4026398"/>
              <a:gd name="connsiteX37" fmla="*/ 1556239 w 7060542"/>
              <a:gd name="connsiteY37" fmla="*/ 2108261 h 4026398"/>
              <a:gd name="connsiteX38" fmla="*/ 1582616 w 7060542"/>
              <a:gd name="connsiteY38" fmla="*/ 2169807 h 4026398"/>
              <a:gd name="connsiteX39" fmla="*/ 1591408 w 7060542"/>
              <a:gd name="connsiteY39" fmla="*/ 2204977 h 4026398"/>
              <a:gd name="connsiteX40" fmla="*/ 1608993 w 7060542"/>
              <a:gd name="connsiteY40" fmla="*/ 2257730 h 4026398"/>
              <a:gd name="connsiteX41" fmla="*/ 1617785 w 7060542"/>
              <a:gd name="connsiteY41" fmla="*/ 2284107 h 4026398"/>
              <a:gd name="connsiteX42" fmla="*/ 1635369 w 7060542"/>
              <a:gd name="connsiteY42" fmla="*/ 2319277 h 4026398"/>
              <a:gd name="connsiteX43" fmla="*/ 1644162 w 7060542"/>
              <a:gd name="connsiteY43" fmla="*/ 2372030 h 4026398"/>
              <a:gd name="connsiteX44" fmla="*/ 1661746 w 7060542"/>
              <a:gd name="connsiteY44" fmla="*/ 2415992 h 4026398"/>
              <a:gd name="connsiteX45" fmla="*/ 1670539 w 7060542"/>
              <a:gd name="connsiteY45" fmla="*/ 2442369 h 4026398"/>
              <a:gd name="connsiteX46" fmla="*/ 1705708 w 7060542"/>
              <a:gd name="connsiteY46" fmla="*/ 2539084 h 4026398"/>
              <a:gd name="connsiteX47" fmla="*/ 1758462 w 7060542"/>
              <a:gd name="connsiteY47" fmla="*/ 2591838 h 4026398"/>
              <a:gd name="connsiteX48" fmla="*/ 1776046 w 7060542"/>
              <a:gd name="connsiteY48" fmla="*/ 2618215 h 4026398"/>
              <a:gd name="connsiteX49" fmla="*/ 1828800 w 7060542"/>
              <a:gd name="connsiteY49" fmla="*/ 2653384 h 4026398"/>
              <a:gd name="connsiteX50" fmla="*/ 1881554 w 7060542"/>
              <a:gd name="connsiteY50" fmla="*/ 2697346 h 4026398"/>
              <a:gd name="connsiteX51" fmla="*/ 1934308 w 7060542"/>
              <a:gd name="connsiteY51" fmla="*/ 2732515 h 4026398"/>
              <a:gd name="connsiteX52" fmla="*/ 2013439 w 7060542"/>
              <a:gd name="connsiteY52" fmla="*/ 2758892 h 4026398"/>
              <a:gd name="connsiteX53" fmla="*/ 2118946 w 7060542"/>
              <a:gd name="connsiteY53" fmla="*/ 2811646 h 4026398"/>
              <a:gd name="connsiteX54" fmla="*/ 2145323 w 7060542"/>
              <a:gd name="connsiteY54" fmla="*/ 2820438 h 4026398"/>
              <a:gd name="connsiteX55" fmla="*/ 2233246 w 7060542"/>
              <a:gd name="connsiteY55" fmla="*/ 2846815 h 4026398"/>
              <a:gd name="connsiteX56" fmla="*/ 2567354 w 7060542"/>
              <a:gd name="connsiteY56" fmla="*/ 2829230 h 4026398"/>
              <a:gd name="connsiteX57" fmla="*/ 2620108 w 7060542"/>
              <a:gd name="connsiteY57" fmla="*/ 2811646 h 4026398"/>
              <a:gd name="connsiteX58" fmla="*/ 2778369 w 7060542"/>
              <a:gd name="connsiteY58" fmla="*/ 2802854 h 4026398"/>
              <a:gd name="connsiteX59" fmla="*/ 3235569 w 7060542"/>
              <a:gd name="connsiteY59" fmla="*/ 2776477 h 4026398"/>
              <a:gd name="connsiteX60" fmla="*/ 3314700 w 7060542"/>
              <a:gd name="connsiteY60" fmla="*/ 2767684 h 4026398"/>
              <a:gd name="connsiteX61" fmla="*/ 4536831 w 7060542"/>
              <a:gd name="connsiteY61" fmla="*/ 2794061 h 4026398"/>
              <a:gd name="connsiteX62" fmla="*/ 4712677 w 7060542"/>
              <a:gd name="connsiteY62" fmla="*/ 2785269 h 4026398"/>
              <a:gd name="connsiteX63" fmla="*/ 4765431 w 7060542"/>
              <a:gd name="connsiteY63" fmla="*/ 2776477 h 4026398"/>
              <a:gd name="connsiteX64" fmla="*/ 4862146 w 7060542"/>
              <a:gd name="connsiteY64" fmla="*/ 2767684 h 4026398"/>
              <a:gd name="connsiteX65" fmla="*/ 4976446 w 7060542"/>
              <a:gd name="connsiteY65" fmla="*/ 2732515 h 4026398"/>
              <a:gd name="connsiteX66" fmla="*/ 5011616 w 7060542"/>
              <a:gd name="connsiteY66" fmla="*/ 2679761 h 4026398"/>
              <a:gd name="connsiteX67" fmla="*/ 5090746 w 7060542"/>
              <a:gd name="connsiteY67" fmla="*/ 2591838 h 4026398"/>
              <a:gd name="connsiteX68" fmla="*/ 5125916 w 7060542"/>
              <a:gd name="connsiteY68" fmla="*/ 2556669 h 4026398"/>
              <a:gd name="connsiteX69" fmla="*/ 5152293 w 7060542"/>
              <a:gd name="connsiteY69" fmla="*/ 2512707 h 4026398"/>
              <a:gd name="connsiteX70" fmla="*/ 5178669 w 7060542"/>
              <a:gd name="connsiteY70" fmla="*/ 2477538 h 4026398"/>
              <a:gd name="connsiteX71" fmla="*/ 5231423 w 7060542"/>
              <a:gd name="connsiteY71" fmla="*/ 2310484 h 4026398"/>
              <a:gd name="connsiteX72" fmla="*/ 5249008 w 7060542"/>
              <a:gd name="connsiteY72" fmla="*/ 2266523 h 4026398"/>
              <a:gd name="connsiteX73" fmla="*/ 5284177 w 7060542"/>
              <a:gd name="connsiteY73" fmla="*/ 2134638 h 4026398"/>
              <a:gd name="connsiteX74" fmla="*/ 5275385 w 7060542"/>
              <a:gd name="connsiteY74" fmla="*/ 1536761 h 4026398"/>
              <a:gd name="connsiteX75" fmla="*/ 5257800 w 7060542"/>
              <a:gd name="connsiteY75" fmla="*/ 1448838 h 4026398"/>
              <a:gd name="connsiteX76" fmla="*/ 5240216 w 7060542"/>
              <a:gd name="connsiteY76" fmla="*/ 1352123 h 4026398"/>
              <a:gd name="connsiteX77" fmla="*/ 5222631 w 7060542"/>
              <a:gd name="connsiteY77" fmla="*/ 1193861 h 4026398"/>
              <a:gd name="connsiteX78" fmla="*/ 5266593 w 7060542"/>
              <a:gd name="connsiteY78" fmla="*/ 631154 h 4026398"/>
              <a:gd name="connsiteX79" fmla="*/ 5495193 w 7060542"/>
              <a:gd name="connsiteY79" fmla="*/ 173954 h 4026398"/>
              <a:gd name="connsiteX80" fmla="*/ 5934808 w 7060542"/>
              <a:gd name="connsiteY80" fmla="*/ 24484 h 4026398"/>
              <a:gd name="connsiteX81" fmla="*/ 6515101 w 7060542"/>
              <a:gd name="connsiteY81" fmla="*/ 24484 h 4026398"/>
              <a:gd name="connsiteX82" fmla="*/ 6910754 w 7060542"/>
              <a:gd name="connsiteY82" fmla="*/ 261876 h 4026398"/>
              <a:gd name="connsiteX83" fmla="*/ 7060223 w 7060542"/>
              <a:gd name="connsiteY83" fmla="*/ 763038 h 4026398"/>
              <a:gd name="connsiteX84" fmla="*/ 6937130 w 7060542"/>
              <a:gd name="connsiteY84" fmla="*/ 2547876 h 4026398"/>
              <a:gd name="connsiteX85" fmla="*/ 6541477 w 7060542"/>
              <a:gd name="connsiteY85" fmla="*/ 3558991 h 4026398"/>
              <a:gd name="connsiteX86" fmla="*/ 5451231 w 7060542"/>
              <a:gd name="connsiteY86" fmla="*/ 3937061 h 4026398"/>
              <a:gd name="connsiteX87" fmla="*/ 3305908 w 7060542"/>
              <a:gd name="connsiteY87" fmla="*/ 4016191 h 4026398"/>
              <a:gd name="connsiteX88" fmla="*/ 1565031 w 7060542"/>
              <a:gd name="connsiteY88" fmla="*/ 3963437 h 4026398"/>
              <a:gd name="connsiteX89" fmla="*/ 509953 w 7060542"/>
              <a:gd name="connsiteY89" fmla="*/ 3462276 h 4026398"/>
              <a:gd name="connsiteX90" fmla="*/ 87923 w 7060542"/>
              <a:gd name="connsiteY9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8793 w 7060542"/>
              <a:gd name="connsiteY2" fmla="*/ 1053184 h 4026398"/>
              <a:gd name="connsiteX3" fmla="*/ 17585 w 7060542"/>
              <a:gd name="connsiteY3" fmla="*/ 956469 h 4026398"/>
              <a:gd name="connsiteX4" fmla="*/ 35169 w 7060542"/>
              <a:gd name="connsiteY4" fmla="*/ 903715 h 4026398"/>
              <a:gd name="connsiteX5" fmla="*/ 79131 w 7060542"/>
              <a:gd name="connsiteY5" fmla="*/ 807000 h 4026398"/>
              <a:gd name="connsiteX6" fmla="*/ 114300 w 7060542"/>
              <a:gd name="connsiteY6" fmla="*/ 719077 h 4026398"/>
              <a:gd name="connsiteX7" fmla="*/ 140677 w 7060542"/>
              <a:gd name="connsiteY7" fmla="*/ 666323 h 4026398"/>
              <a:gd name="connsiteX8" fmla="*/ 158262 w 7060542"/>
              <a:gd name="connsiteY8" fmla="*/ 613569 h 4026398"/>
              <a:gd name="connsiteX9" fmla="*/ 263769 w 7060542"/>
              <a:gd name="connsiteY9" fmla="*/ 428930 h 4026398"/>
              <a:gd name="connsiteX10" fmla="*/ 334108 w 7060542"/>
              <a:gd name="connsiteY10" fmla="*/ 349800 h 4026398"/>
              <a:gd name="connsiteX11" fmla="*/ 386862 w 7060542"/>
              <a:gd name="connsiteY11" fmla="*/ 305838 h 4026398"/>
              <a:gd name="connsiteX12" fmla="*/ 465993 w 7060542"/>
              <a:gd name="connsiteY12" fmla="*/ 244292 h 4026398"/>
              <a:gd name="connsiteX13" fmla="*/ 501162 w 7060542"/>
              <a:gd name="connsiteY13" fmla="*/ 235500 h 4026398"/>
              <a:gd name="connsiteX14" fmla="*/ 562708 w 7060542"/>
              <a:gd name="connsiteY14" fmla="*/ 209123 h 4026398"/>
              <a:gd name="connsiteX15" fmla="*/ 606669 w 7060542"/>
              <a:gd name="connsiteY15" fmla="*/ 191538 h 4026398"/>
              <a:gd name="connsiteX16" fmla="*/ 659423 w 7060542"/>
              <a:gd name="connsiteY16" fmla="*/ 182746 h 4026398"/>
              <a:gd name="connsiteX17" fmla="*/ 712177 w 7060542"/>
              <a:gd name="connsiteY17" fmla="*/ 165161 h 4026398"/>
              <a:gd name="connsiteX18" fmla="*/ 791308 w 7060542"/>
              <a:gd name="connsiteY18" fmla="*/ 147577 h 4026398"/>
              <a:gd name="connsiteX19" fmla="*/ 879231 w 7060542"/>
              <a:gd name="connsiteY19" fmla="*/ 129992 h 4026398"/>
              <a:gd name="connsiteX20" fmla="*/ 949569 w 7060542"/>
              <a:gd name="connsiteY20" fmla="*/ 112407 h 4026398"/>
              <a:gd name="connsiteX21" fmla="*/ 1046285 w 7060542"/>
              <a:gd name="connsiteY21" fmla="*/ 138784 h 4026398"/>
              <a:gd name="connsiteX22" fmla="*/ 1072662 w 7060542"/>
              <a:gd name="connsiteY22" fmla="*/ 156369 h 4026398"/>
              <a:gd name="connsiteX23" fmla="*/ 1160585 w 7060542"/>
              <a:gd name="connsiteY23" fmla="*/ 173954 h 4026398"/>
              <a:gd name="connsiteX24" fmla="*/ 1257300 w 7060542"/>
              <a:gd name="connsiteY24" fmla="*/ 209123 h 4026398"/>
              <a:gd name="connsiteX25" fmla="*/ 1310054 w 7060542"/>
              <a:gd name="connsiteY25" fmla="*/ 226707 h 4026398"/>
              <a:gd name="connsiteX26" fmla="*/ 1380393 w 7060542"/>
              <a:gd name="connsiteY26" fmla="*/ 253084 h 4026398"/>
              <a:gd name="connsiteX27" fmla="*/ 1441939 w 7060542"/>
              <a:gd name="connsiteY27" fmla="*/ 305838 h 4026398"/>
              <a:gd name="connsiteX28" fmla="*/ 1468316 w 7060542"/>
              <a:gd name="connsiteY28" fmla="*/ 341007 h 4026398"/>
              <a:gd name="connsiteX29" fmla="*/ 1494693 w 7060542"/>
              <a:gd name="connsiteY29" fmla="*/ 428930 h 4026398"/>
              <a:gd name="connsiteX30" fmla="*/ 1503485 w 7060542"/>
              <a:gd name="connsiteY30" fmla="*/ 481684 h 4026398"/>
              <a:gd name="connsiteX31" fmla="*/ 1529862 w 7060542"/>
              <a:gd name="connsiteY31" fmla="*/ 587192 h 4026398"/>
              <a:gd name="connsiteX32" fmla="*/ 1529862 w 7060542"/>
              <a:gd name="connsiteY32" fmla="*/ 1000430 h 4026398"/>
              <a:gd name="connsiteX33" fmla="*/ 1521069 w 7060542"/>
              <a:gd name="connsiteY33" fmla="*/ 1782946 h 4026398"/>
              <a:gd name="connsiteX34" fmla="*/ 1529862 w 7060542"/>
              <a:gd name="connsiteY34" fmla="*/ 1923623 h 4026398"/>
              <a:gd name="connsiteX35" fmla="*/ 1538654 w 7060542"/>
              <a:gd name="connsiteY35" fmla="*/ 1950000 h 4026398"/>
              <a:gd name="connsiteX36" fmla="*/ 1556239 w 7060542"/>
              <a:gd name="connsiteY36" fmla="*/ 2108261 h 4026398"/>
              <a:gd name="connsiteX37" fmla="*/ 1582616 w 7060542"/>
              <a:gd name="connsiteY37" fmla="*/ 2169807 h 4026398"/>
              <a:gd name="connsiteX38" fmla="*/ 1591408 w 7060542"/>
              <a:gd name="connsiteY38" fmla="*/ 2204977 h 4026398"/>
              <a:gd name="connsiteX39" fmla="*/ 1608993 w 7060542"/>
              <a:gd name="connsiteY39" fmla="*/ 2257730 h 4026398"/>
              <a:gd name="connsiteX40" fmla="*/ 1617785 w 7060542"/>
              <a:gd name="connsiteY40" fmla="*/ 2284107 h 4026398"/>
              <a:gd name="connsiteX41" fmla="*/ 1635369 w 7060542"/>
              <a:gd name="connsiteY41" fmla="*/ 2319277 h 4026398"/>
              <a:gd name="connsiteX42" fmla="*/ 1644162 w 7060542"/>
              <a:gd name="connsiteY42" fmla="*/ 2372030 h 4026398"/>
              <a:gd name="connsiteX43" fmla="*/ 1661746 w 7060542"/>
              <a:gd name="connsiteY43" fmla="*/ 2415992 h 4026398"/>
              <a:gd name="connsiteX44" fmla="*/ 1670539 w 7060542"/>
              <a:gd name="connsiteY44" fmla="*/ 2442369 h 4026398"/>
              <a:gd name="connsiteX45" fmla="*/ 1705708 w 7060542"/>
              <a:gd name="connsiteY45" fmla="*/ 2539084 h 4026398"/>
              <a:gd name="connsiteX46" fmla="*/ 1758462 w 7060542"/>
              <a:gd name="connsiteY46" fmla="*/ 2591838 h 4026398"/>
              <a:gd name="connsiteX47" fmla="*/ 1776046 w 7060542"/>
              <a:gd name="connsiteY47" fmla="*/ 2618215 h 4026398"/>
              <a:gd name="connsiteX48" fmla="*/ 1828800 w 7060542"/>
              <a:gd name="connsiteY48" fmla="*/ 2653384 h 4026398"/>
              <a:gd name="connsiteX49" fmla="*/ 1881554 w 7060542"/>
              <a:gd name="connsiteY49" fmla="*/ 2697346 h 4026398"/>
              <a:gd name="connsiteX50" fmla="*/ 1934308 w 7060542"/>
              <a:gd name="connsiteY50" fmla="*/ 2732515 h 4026398"/>
              <a:gd name="connsiteX51" fmla="*/ 2013439 w 7060542"/>
              <a:gd name="connsiteY51" fmla="*/ 2758892 h 4026398"/>
              <a:gd name="connsiteX52" fmla="*/ 2118946 w 7060542"/>
              <a:gd name="connsiteY52" fmla="*/ 2811646 h 4026398"/>
              <a:gd name="connsiteX53" fmla="*/ 2145323 w 7060542"/>
              <a:gd name="connsiteY53" fmla="*/ 2820438 h 4026398"/>
              <a:gd name="connsiteX54" fmla="*/ 2233246 w 7060542"/>
              <a:gd name="connsiteY54" fmla="*/ 2846815 h 4026398"/>
              <a:gd name="connsiteX55" fmla="*/ 2567354 w 7060542"/>
              <a:gd name="connsiteY55" fmla="*/ 2829230 h 4026398"/>
              <a:gd name="connsiteX56" fmla="*/ 2620108 w 7060542"/>
              <a:gd name="connsiteY56" fmla="*/ 2811646 h 4026398"/>
              <a:gd name="connsiteX57" fmla="*/ 2778369 w 7060542"/>
              <a:gd name="connsiteY57" fmla="*/ 2802854 h 4026398"/>
              <a:gd name="connsiteX58" fmla="*/ 3235569 w 7060542"/>
              <a:gd name="connsiteY58" fmla="*/ 2776477 h 4026398"/>
              <a:gd name="connsiteX59" fmla="*/ 3314700 w 7060542"/>
              <a:gd name="connsiteY59" fmla="*/ 2767684 h 4026398"/>
              <a:gd name="connsiteX60" fmla="*/ 4536831 w 7060542"/>
              <a:gd name="connsiteY60" fmla="*/ 2794061 h 4026398"/>
              <a:gd name="connsiteX61" fmla="*/ 4712677 w 7060542"/>
              <a:gd name="connsiteY61" fmla="*/ 2785269 h 4026398"/>
              <a:gd name="connsiteX62" fmla="*/ 4765431 w 7060542"/>
              <a:gd name="connsiteY62" fmla="*/ 2776477 h 4026398"/>
              <a:gd name="connsiteX63" fmla="*/ 4862146 w 7060542"/>
              <a:gd name="connsiteY63" fmla="*/ 2767684 h 4026398"/>
              <a:gd name="connsiteX64" fmla="*/ 4976446 w 7060542"/>
              <a:gd name="connsiteY64" fmla="*/ 2732515 h 4026398"/>
              <a:gd name="connsiteX65" fmla="*/ 5011616 w 7060542"/>
              <a:gd name="connsiteY65" fmla="*/ 2679761 h 4026398"/>
              <a:gd name="connsiteX66" fmla="*/ 5090746 w 7060542"/>
              <a:gd name="connsiteY66" fmla="*/ 2591838 h 4026398"/>
              <a:gd name="connsiteX67" fmla="*/ 5125916 w 7060542"/>
              <a:gd name="connsiteY67" fmla="*/ 2556669 h 4026398"/>
              <a:gd name="connsiteX68" fmla="*/ 5152293 w 7060542"/>
              <a:gd name="connsiteY68" fmla="*/ 2512707 h 4026398"/>
              <a:gd name="connsiteX69" fmla="*/ 5178669 w 7060542"/>
              <a:gd name="connsiteY69" fmla="*/ 2477538 h 4026398"/>
              <a:gd name="connsiteX70" fmla="*/ 5231423 w 7060542"/>
              <a:gd name="connsiteY70" fmla="*/ 2310484 h 4026398"/>
              <a:gd name="connsiteX71" fmla="*/ 5249008 w 7060542"/>
              <a:gd name="connsiteY71" fmla="*/ 2266523 h 4026398"/>
              <a:gd name="connsiteX72" fmla="*/ 5284177 w 7060542"/>
              <a:gd name="connsiteY72" fmla="*/ 2134638 h 4026398"/>
              <a:gd name="connsiteX73" fmla="*/ 5275385 w 7060542"/>
              <a:gd name="connsiteY73" fmla="*/ 1536761 h 4026398"/>
              <a:gd name="connsiteX74" fmla="*/ 5257800 w 7060542"/>
              <a:gd name="connsiteY74" fmla="*/ 1448838 h 4026398"/>
              <a:gd name="connsiteX75" fmla="*/ 5240216 w 7060542"/>
              <a:gd name="connsiteY75" fmla="*/ 1352123 h 4026398"/>
              <a:gd name="connsiteX76" fmla="*/ 5222631 w 7060542"/>
              <a:gd name="connsiteY76" fmla="*/ 1193861 h 4026398"/>
              <a:gd name="connsiteX77" fmla="*/ 5266593 w 7060542"/>
              <a:gd name="connsiteY77" fmla="*/ 631154 h 4026398"/>
              <a:gd name="connsiteX78" fmla="*/ 5495193 w 7060542"/>
              <a:gd name="connsiteY78" fmla="*/ 173954 h 4026398"/>
              <a:gd name="connsiteX79" fmla="*/ 5934808 w 7060542"/>
              <a:gd name="connsiteY79" fmla="*/ 24484 h 4026398"/>
              <a:gd name="connsiteX80" fmla="*/ 6515101 w 7060542"/>
              <a:gd name="connsiteY80" fmla="*/ 24484 h 4026398"/>
              <a:gd name="connsiteX81" fmla="*/ 6910754 w 7060542"/>
              <a:gd name="connsiteY81" fmla="*/ 261876 h 4026398"/>
              <a:gd name="connsiteX82" fmla="*/ 7060223 w 7060542"/>
              <a:gd name="connsiteY82" fmla="*/ 763038 h 4026398"/>
              <a:gd name="connsiteX83" fmla="*/ 6937130 w 7060542"/>
              <a:gd name="connsiteY83" fmla="*/ 2547876 h 4026398"/>
              <a:gd name="connsiteX84" fmla="*/ 6541477 w 7060542"/>
              <a:gd name="connsiteY84" fmla="*/ 3558991 h 4026398"/>
              <a:gd name="connsiteX85" fmla="*/ 5451231 w 7060542"/>
              <a:gd name="connsiteY85" fmla="*/ 3937061 h 4026398"/>
              <a:gd name="connsiteX86" fmla="*/ 3305908 w 7060542"/>
              <a:gd name="connsiteY86" fmla="*/ 4016191 h 4026398"/>
              <a:gd name="connsiteX87" fmla="*/ 1565031 w 7060542"/>
              <a:gd name="connsiteY87" fmla="*/ 3963437 h 4026398"/>
              <a:gd name="connsiteX88" fmla="*/ 509953 w 7060542"/>
              <a:gd name="connsiteY88" fmla="*/ 3462276 h 4026398"/>
              <a:gd name="connsiteX89" fmla="*/ 87923 w 7060542"/>
              <a:gd name="connsiteY89" fmla="*/ 2627007 h 4026398"/>
              <a:gd name="connsiteX0" fmla="*/ 91160 w 7063779"/>
              <a:gd name="connsiteY0" fmla="*/ 2627007 h 4026398"/>
              <a:gd name="connsiteX1" fmla="*/ 3237 w 7063779"/>
              <a:gd name="connsiteY1" fmla="*/ 1378500 h 4026398"/>
              <a:gd name="connsiteX2" fmla="*/ 20822 w 7063779"/>
              <a:gd name="connsiteY2" fmla="*/ 956469 h 4026398"/>
              <a:gd name="connsiteX3" fmla="*/ 38406 w 7063779"/>
              <a:gd name="connsiteY3" fmla="*/ 903715 h 4026398"/>
              <a:gd name="connsiteX4" fmla="*/ 82368 w 7063779"/>
              <a:gd name="connsiteY4" fmla="*/ 807000 h 4026398"/>
              <a:gd name="connsiteX5" fmla="*/ 117537 w 7063779"/>
              <a:gd name="connsiteY5" fmla="*/ 719077 h 4026398"/>
              <a:gd name="connsiteX6" fmla="*/ 143914 w 7063779"/>
              <a:gd name="connsiteY6" fmla="*/ 666323 h 4026398"/>
              <a:gd name="connsiteX7" fmla="*/ 161499 w 7063779"/>
              <a:gd name="connsiteY7" fmla="*/ 613569 h 4026398"/>
              <a:gd name="connsiteX8" fmla="*/ 267006 w 7063779"/>
              <a:gd name="connsiteY8" fmla="*/ 428930 h 4026398"/>
              <a:gd name="connsiteX9" fmla="*/ 337345 w 7063779"/>
              <a:gd name="connsiteY9" fmla="*/ 349800 h 4026398"/>
              <a:gd name="connsiteX10" fmla="*/ 390099 w 7063779"/>
              <a:gd name="connsiteY10" fmla="*/ 305838 h 4026398"/>
              <a:gd name="connsiteX11" fmla="*/ 469230 w 7063779"/>
              <a:gd name="connsiteY11" fmla="*/ 244292 h 4026398"/>
              <a:gd name="connsiteX12" fmla="*/ 504399 w 7063779"/>
              <a:gd name="connsiteY12" fmla="*/ 235500 h 4026398"/>
              <a:gd name="connsiteX13" fmla="*/ 565945 w 7063779"/>
              <a:gd name="connsiteY13" fmla="*/ 209123 h 4026398"/>
              <a:gd name="connsiteX14" fmla="*/ 609906 w 7063779"/>
              <a:gd name="connsiteY14" fmla="*/ 191538 h 4026398"/>
              <a:gd name="connsiteX15" fmla="*/ 662660 w 7063779"/>
              <a:gd name="connsiteY15" fmla="*/ 182746 h 4026398"/>
              <a:gd name="connsiteX16" fmla="*/ 715414 w 7063779"/>
              <a:gd name="connsiteY16" fmla="*/ 165161 h 4026398"/>
              <a:gd name="connsiteX17" fmla="*/ 794545 w 7063779"/>
              <a:gd name="connsiteY17" fmla="*/ 147577 h 4026398"/>
              <a:gd name="connsiteX18" fmla="*/ 882468 w 7063779"/>
              <a:gd name="connsiteY18" fmla="*/ 129992 h 4026398"/>
              <a:gd name="connsiteX19" fmla="*/ 952806 w 7063779"/>
              <a:gd name="connsiteY19" fmla="*/ 112407 h 4026398"/>
              <a:gd name="connsiteX20" fmla="*/ 1049522 w 7063779"/>
              <a:gd name="connsiteY20" fmla="*/ 138784 h 4026398"/>
              <a:gd name="connsiteX21" fmla="*/ 1075899 w 7063779"/>
              <a:gd name="connsiteY21" fmla="*/ 156369 h 4026398"/>
              <a:gd name="connsiteX22" fmla="*/ 1163822 w 7063779"/>
              <a:gd name="connsiteY22" fmla="*/ 173954 h 4026398"/>
              <a:gd name="connsiteX23" fmla="*/ 1260537 w 7063779"/>
              <a:gd name="connsiteY23" fmla="*/ 209123 h 4026398"/>
              <a:gd name="connsiteX24" fmla="*/ 1313291 w 7063779"/>
              <a:gd name="connsiteY24" fmla="*/ 226707 h 4026398"/>
              <a:gd name="connsiteX25" fmla="*/ 1383630 w 7063779"/>
              <a:gd name="connsiteY25" fmla="*/ 253084 h 4026398"/>
              <a:gd name="connsiteX26" fmla="*/ 1445176 w 7063779"/>
              <a:gd name="connsiteY26" fmla="*/ 305838 h 4026398"/>
              <a:gd name="connsiteX27" fmla="*/ 1471553 w 7063779"/>
              <a:gd name="connsiteY27" fmla="*/ 341007 h 4026398"/>
              <a:gd name="connsiteX28" fmla="*/ 1497930 w 7063779"/>
              <a:gd name="connsiteY28" fmla="*/ 428930 h 4026398"/>
              <a:gd name="connsiteX29" fmla="*/ 1506722 w 7063779"/>
              <a:gd name="connsiteY29" fmla="*/ 481684 h 4026398"/>
              <a:gd name="connsiteX30" fmla="*/ 1533099 w 7063779"/>
              <a:gd name="connsiteY30" fmla="*/ 587192 h 4026398"/>
              <a:gd name="connsiteX31" fmla="*/ 1533099 w 7063779"/>
              <a:gd name="connsiteY31" fmla="*/ 1000430 h 4026398"/>
              <a:gd name="connsiteX32" fmla="*/ 1524306 w 7063779"/>
              <a:gd name="connsiteY32" fmla="*/ 1782946 h 4026398"/>
              <a:gd name="connsiteX33" fmla="*/ 1533099 w 7063779"/>
              <a:gd name="connsiteY33" fmla="*/ 1923623 h 4026398"/>
              <a:gd name="connsiteX34" fmla="*/ 1541891 w 7063779"/>
              <a:gd name="connsiteY34" fmla="*/ 1950000 h 4026398"/>
              <a:gd name="connsiteX35" fmla="*/ 1559476 w 7063779"/>
              <a:gd name="connsiteY35" fmla="*/ 2108261 h 4026398"/>
              <a:gd name="connsiteX36" fmla="*/ 1585853 w 7063779"/>
              <a:gd name="connsiteY36" fmla="*/ 2169807 h 4026398"/>
              <a:gd name="connsiteX37" fmla="*/ 1594645 w 7063779"/>
              <a:gd name="connsiteY37" fmla="*/ 2204977 h 4026398"/>
              <a:gd name="connsiteX38" fmla="*/ 1612230 w 7063779"/>
              <a:gd name="connsiteY38" fmla="*/ 2257730 h 4026398"/>
              <a:gd name="connsiteX39" fmla="*/ 1621022 w 7063779"/>
              <a:gd name="connsiteY39" fmla="*/ 2284107 h 4026398"/>
              <a:gd name="connsiteX40" fmla="*/ 1638606 w 7063779"/>
              <a:gd name="connsiteY40" fmla="*/ 2319277 h 4026398"/>
              <a:gd name="connsiteX41" fmla="*/ 1647399 w 7063779"/>
              <a:gd name="connsiteY41" fmla="*/ 2372030 h 4026398"/>
              <a:gd name="connsiteX42" fmla="*/ 1664983 w 7063779"/>
              <a:gd name="connsiteY42" fmla="*/ 2415992 h 4026398"/>
              <a:gd name="connsiteX43" fmla="*/ 1673776 w 7063779"/>
              <a:gd name="connsiteY43" fmla="*/ 2442369 h 4026398"/>
              <a:gd name="connsiteX44" fmla="*/ 1708945 w 7063779"/>
              <a:gd name="connsiteY44" fmla="*/ 2539084 h 4026398"/>
              <a:gd name="connsiteX45" fmla="*/ 1761699 w 7063779"/>
              <a:gd name="connsiteY45" fmla="*/ 2591838 h 4026398"/>
              <a:gd name="connsiteX46" fmla="*/ 1779283 w 7063779"/>
              <a:gd name="connsiteY46" fmla="*/ 2618215 h 4026398"/>
              <a:gd name="connsiteX47" fmla="*/ 1832037 w 7063779"/>
              <a:gd name="connsiteY47" fmla="*/ 2653384 h 4026398"/>
              <a:gd name="connsiteX48" fmla="*/ 1884791 w 7063779"/>
              <a:gd name="connsiteY48" fmla="*/ 2697346 h 4026398"/>
              <a:gd name="connsiteX49" fmla="*/ 1937545 w 7063779"/>
              <a:gd name="connsiteY49" fmla="*/ 2732515 h 4026398"/>
              <a:gd name="connsiteX50" fmla="*/ 2016676 w 7063779"/>
              <a:gd name="connsiteY50" fmla="*/ 2758892 h 4026398"/>
              <a:gd name="connsiteX51" fmla="*/ 2122183 w 7063779"/>
              <a:gd name="connsiteY51" fmla="*/ 2811646 h 4026398"/>
              <a:gd name="connsiteX52" fmla="*/ 2148560 w 7063779"/>
              <a:gd name="connsiteY52" fmla="*/ 2820438 h 4026398"/>
              <a:gd name="connsiteX53" fmla="*/ 2236483 w 7063779"/>
              <a:gd name="connsiteY53" fmla="*/ 2846815 h 4026398"/>
              <a:gd name="connsiteX54" fmla="*/ 2570591 w 7063779"/>
              <a:gd name="connsiteY54" fmla="*/ 2829230 h 4026398"/>
              <a:gd name="connsiteX55" fmla="*/ 2623345 w 7063779"/>
              <a:gd name="connsiteY55" fmla="*/ 2811646 h 4026398"/>
              <a:gd name="connsiteX56" fmla="*/ 2781606 w 7063779"/>
              <a:gd name="connsiteY56" fmla="*/ 2802854 h 4026398"/>
              <a:gd name="connsiteX57" fmla="*/ 3238806 w 7063779"/>
              <a:gd name="connsiteY57" fmla="*/ 2776477 h 4026398"/>
              <a:gd name="connsiteX58" fmla="*/ 3317937 w 7063779"/>
              <a:gd name="connsiteY58" fmla="*/ 2767684 h 4026398"/>
              <a:gd name="connsiteX59" fmla="*/ 4540068 w 7063779"/>
              <a:gd name="connsiteY59" fmla="*/ 2794061 h 4026398"/>
              <a:gd name="connsiteX60" fmla="*/ 4715914 w 7063779"/>
              <a:gd name="connsiteY60" fmla="*/ 2785269 h 4026398"/>
              <a:gd name="connsiteX61" fmla="*/ 4768668 w 7063779"/>
              <a:gd name="connsiteY61" fmla="*/ 2776477 h 4026398"/>
              <a:gd name="connsiteX62" fmla="*/ 4865383 w 7063779"/>
              <a:gd name="connsiteY62" fmla="*/ 2767684 h 4026398"/>
              <a:gd name="connsiteX63" fmla="*/ 4979683 w 7063779"/>
              <a:gd name="connsiteY63" fmla="*/ 2732515 h 4026398"/>
              <a:gd name="connsiteX64" fmla="*/ 5014853 w 7063779"/>
              <a:gd name="connsiteY64" fmla="*/ 2679761 h 4026398"/>
              <a:gd name="connsiteX65" fmla="*/ 5093983 w 7063779"/>
              <a:gd name="connsiteY65" fmla="*/ 2591838 h 4026398"/>
              <a:gd name="connsiteX66" fmla="*/ 5129153 w 7063779"/>
              <a:gd name="connsiteY66" fmla="*/ 2556669 h 4026398"/>
              <a:gd name="connsiteX67" fmla="*/ 5155530 w 7063779"/>
              <a:gd name="connsiteY67" fmla="*/ 2512707 h 4026398"/>
              <a:gd name="connsiteX68" fmla="*/ 5181906 w 7063779"/>
              <a:gd name="connsiteY68" fmla="*/ 2477538 h 4026398"/>
              <a:gd name="connsiteX69" fmla="*/ 5234660 w 7063779"/>
              <a:gd name="connsiteY69" fmla="*/ 2310484 h 4026398"/>
              <a:gd name="connsiteX70" fmla="*/ 5252245 w 7063779"/>
              <a:gd name="connsiteY70" fmla="*/ 2266523 h 4026398"/>
              <a:gd name="connsiteX71" fmla="*/ 5287414 w 7063779"/>
              <a:gd name="connsiteY71" fmla="*/ 2134638 h 4026398"/>
              <a:gd name="connsiteX72" fmla="*/ 5278622 w 7063779"/>
              <a:gd name="connsiteY72" fmla="*/ 1536761 h 4026398"/>
              <a:gd name="connsiteX73" fmla="*/ 5261037 w 7063779"/>
              <a:gd name="connsiteY73" fmla="*/ 1448838 h 4026398"/>
              <a:gd name="connsiteX74" fmla="*/ 5243453 w 7063779"/>
              <a:gd name="connsiteY74" fmla="*/ 1352123 h 4026398"/>
              <a:gd name="connsiteX75" fmla="*/ 5225868 w 7063779"/>
              <a:gd name="connsiteY75" fmla="*/ 1193861 h 4026398"/>
              <a:gd name="connsiteX76" fmla="*/ 5269830 w 7063779"/>
              <a:gd name="connsiteY76" fmla="*/ 631154 h 4026398"/>
              <a:gd name="connsiteX77" fmla="*/ 5498430 w 7063779"/>
              <a:gd name="connsiteY77" fmla="*/ 173954 h 4026398"/>
              <a:gd name="connsiteX78" fmla="*/ 5938045 w 7063779"/>
              <a:gd name="connsiteY78" fmla="*/ 24484 h 4026398"/>
              <a:gd name="connsiteX79" fmla="*/ 6518338 w 7063779"/>
              <a:gd name="connsiteY79" fmla="*/ 24484 h 4026398"/>
              <a:gd name="connsiteX80" fmla="*/ 6913991 w 7063779"/>
              <a:gd name="connsiteY80" fmla="*/ 261876 h 4026398"/>
              <a:gd name="connsiteX81" fmla="*/ 7063460 w 7063779"/>
              <a:gd name="connsiteY81" fmla="*/ 763038 h 4026398"/>
              <a:gd name="connsiteX82" fmla="*/ 6940367 w 7063779"/>
              <a:gd name="connsiteY82" fmla="*/ 2547876 h 4026398"/>
              <a:gd name="connsiteX83" fmla="*/ 6544714 w 7063779"/>
              <a:gd name="connsiteY83" fmla="*/ 3558991 h 4026398"/>
              <a:gd name="connsiteX84" fmla="*/ 5454468 w 7063779"/>
              <a:gd name="connsiteY84" fmla="*/ 3937061 h 4026398"/>
              <a:gd name="connsiteX85" fmla="*/ 3309145 w 7063779"/>
              <a:gd name="connsiteY85" fmla="*/ 4016191 h 4026398"/>
              <a:gd name="connsiteX86" fmla="*/ 1568268 w 7063779"/>
              <a:gd name="connsiteY86" fmla="*/ 3963437 h 4026398"/>
              <a:gd name="connsiteX87" fmla="*/ 513190 w 7063779"/>
              <a:gd name="connsiteY87" fmla="*/ 3462276 h 4026398"/>
              <a:gd name="connsiteX88" fmla="*/ 91160 w 7063779"/>
              <a:gd name="connsiteY88" fmla="*/ 2627007 h 4026398"/>
              <a:gd name="connsiteX0" fmla="*/ 91978 w 7064597"/>
              <a:gd name="connsiteY0" fmla="*/ 2627007 h 4026398"/>
              <a:gd name="connsiteX1" fmla="*/ 4055 w 7064597"/>
              <a:gd name="connsiteY1" fmla="*/ 1378500 h 4026398"/>
              <a:gd name="connsiteX2" fmla="*/ 21640 w 7064597"/>
              <a:gd name="connsiteY2" fmla="*/ 956469 h 4026398"/>
              <a:gd name="connsiteX3" fmla="*/ 83186 w 7064597"/>
              <a:gd name="connsiteY3" fmla="*/ 807000 h 4026398"/>
              <a:gd name="connsiteX4" fmla="*/ 118355 w 7064597"/>
              <a:gd name="connsiteY4" fmla="*/ 719077 h 4026398"/>
              <a:gd name="connsiteX5" fmla="*/ 144732 w 7064597"/>
              <a:gd name="connsiteY5" fmla="*/ 666323 h 4026398"/>
              <a:gd name="connsiteX6" fmla="*/ 162317 w 7064597"/>
              <a:gd name="connsiteY6" fmla="*/ 613569 h 4026398"/>
              <a:gd name="connsiteX7" fmla="*/ 267824 w 7064597"/>
              <a:gd name="connsiteY7" fmla="*/ 428930 h 4026398"/>
              <a:gd name="connsiteX8" fmla="*/ 338163 w 7064597"/>
              <a:gd name="connsiteY8" fmla="*/ 349800 h 4026398"/>
              <a:gd name="connsiteX9" fmla="*/ 390917 w 7064597"/>
              <a:gd name="connsiteY9" fmla="*/ 305838 h 4026398"/>
              <a:gd name="connsiteX10" fmla="*/ 470048 w 7064597"/>
              <a:gd name="connsiteY10" fmla="*/ 244292 h 4026398"/>
              <a:gd name="connsiteX11" fmla="*/ 505217 w 7064597"/>
              <a:gd name="connsiteY11" fmla="*/ 235500 h 4026398"/>
              <a:gd name="connsiteX12" fmla="*/ 566763 w 7064597"/>
              <a:gd name="connsiteY12" fmla="*/ 209123 h 4026398"/>
              <a:gd name="connsiteX13" fmla="*/ 610724 w 7064597"/>
              <a:gd name="connsiteY13" fmla="*/ 191538 h 4026398"/>
              <a:gd name="connsiteX14" fmla="*/ 663478 w 7064597"/>
              <a:gd name="connsiteY14" fmla="*/ 182746 h 4026398"/>
              <a:gd name="connsiteX15" fmla="*/ 716232 w 7064597"/>
              <a:gd name="connsiteY15" fmla="*/ 165161 h 4026398"/>
              <a:gd name="connsiteX16" fmla="*/ 795363 w 7064597"/>
              <a:gd name="connsiteY16" fmla="*/ 147577 h 4026398"/>
              <a:gd name="connsiteX17" fmla="*/ 883286 w 7064597"/>
              <a:gd name="connsiteY17" fmla="*/ 129992 h 4026398"/>
              <a:gd name="connsiteX18" fmla="*/ 953624 w 7064597"/>
              <a:gd name="connsiteY18" fmla="*/ 112407 h 4026398"/>
              <a:gd name="connsiteX19" fmla="*/ 1050340 w 7064597"/>
              <a:gd name="connsiteY19" fmla="*/ 138784 h 4026398"/>
              <a:gd name="connsiteX20" fmla="*/ 1076717 w 7064597"/>
              <a:gd name="connsiteY20" fmla="*/ 156369 h 4026398"/>
              <a:gd name="connsiteX21" fmla="*/ 1164640 w 7064597"/>
              <a:gd name="connsiteY21" fmla="*/ 173954 h 4026398"/>
              <a:gd name="connsiteX22" fmla="*/ 1261355 w 7064597"/>
              <a:gd name="connsiteY22" fmla="*/ 209123 h 4026398"/>
              <a:gd name="connsiteX23" fmla="*/ 1314109 w 7064597"/>
              <a:gd name="connsiteY23" fmla="*/ 226707 h 4026398"/>
              <a:gd name="connsiteX24" fmla="*/ 1384448 w 7064597"/>
              <a:gd name="connsiteY24" fmla="*/ 253084 h 4026398"/>
              <a:gd name="connsiteX25" fmla="*/ 1445994 w 7064597"/>
              <a:gd name="connsiteY25" fmla="*/ 305838 h 4026398"/>
              <a:gd name="connsiteX26" fmla="*/ 1472371 w 7064597"/>
              <a:gd name="connsiteY26" fmla="*/ 341007 h 4026398"/>
              <a:gd name="connsiteX27" fmla="*/ 1498748 w 7064597"/>
              <a:gd name="connsiteY27" fmla="*/ 428930 h 4026398"/>
              <a:gd name="connsiteX28" fmla="*/ 1507540 w 7064597"/>
              <a:gd name="connsiteY28" fmla="*/ 481684 h 4026398"/>
              <a:gd name="connsiteX29" fmla="*/ 1533917 w 7064597"/>
              <a:gd name="connsiteY29" fmla="*/ 587192 h 4026398"/>
              <a:gd name="connsiteX30" fmla="*/ 1533917 w 7064597"/>
              <a:gd name="connsiteY30" fmla="*/ 1000430 h 4026398"/>
              <a:gd name="connsiteX31" fmla="*/ 1525124 w 7064597"/>
              <a:gd name="connsiteY31" fmla="*/ 1782946 h 4026398"/>
              <a:gd name="connsiteX32" fmla="*/ 1533917 w 7064597"/>
              <a:gd name="connsiteY32" fmla="*/ 1923623 h 4026398"/>
              <a:gd name="connsiteX33" fmla="*/ 1542709 w 7064597"/>
              <a:gd name="connsiteY33" fmla="*/ 1950000 h 4026398"/>
              <a:gd name="connsiteX34" fmla="*/ 1560294 w 7064597"/>
              <a:gd name="connsiteY34" fmla="*/ 2108261 h 4026398"/>
              <a:gd name="connsiteX35" fmla="*/ 1586671 w 7064597"/>
              <a:gd name="connsiteY35" fmla="*/ 2169807 h 4026398"/>
              <a:gd name="connsiteX36" fmla="*/ 1595463 w 7064597"/>
              <a:gd name="connsiteY36" fmla="*/ 2204977 h 4026398"/>
              <a:gd name="connsiteX37" fmla="*/ 1613048 w 7064597"/>
              <a:gd name="connsiteY37" fmla="*/ 2257730 h 4026398"/>
              <a:gd name="connsiteX38" fmla="*/ 1621840 w 7064597"/>
              <a:gd name="connsiteY38" fmla="*/ 2284107 h 4026398"/>
              <a:gd name="connsiteX39" fmla="*/ 1639424 w 7064597"/>
              <a:gd name="connsiteY39" fmla="*/ 2319277 h 4026398"/>
              <a:gd name="connsiteX40" fmla="*/ 1648217 w 7064597"/>
              <a:gd name="connsiteY40" fmla="*/ 2372030 h 4026398"/>
              <a:gd name="connsiteX41" fmla="*/ 1665801 w 7064597"/>
              <a:gd name="connsiteY41" fmla="*/ 2415992 h 4026398"/>
              <a:gd name="connsiteX42" fmla="*/ 1674594 w 7064597"/>
              <a:gd name="connsiteY42" fmla="*/ 2442369 h 4026398"/>
              <a:gd name="connsiteX43" fmla="*/ 1709763 w 7064597"/>
              <a:gd name="connsiteY43" fmla="*/ 2539084 h 4026398"/>
              <a:gd name="connsiteX44" fmla="*/ 1762517 w 7064597"/>
              <a:gd name="connsiteY44" fmla="*/ 2591838 h 4026398"/>
              <a:gd name="connsiteX45" fmla="*/ 1780101 w 7064597"/>
              <a:gd name="connsiteY45" fmla="*/ 2618215 h 4026398"/>
              <a:gd name="connsiteX46" fmla="*/ 1832855 w 7064597"/>
              <a:gd name="connsiteY46" fmla="*/ 2653384 h 4026398"/>
              <a:gd name="connsiteX47" fmla="*/ 1885609 w 7064597"/>
              <a:gd name="connsiteY47" fmla="*/ 2697346 h 4026398"/>
              <a:gd name="connsiteX48" fmla="*/ 1938363 w 7064597"/>
              <a:gd name="connsiteY48" fmla="*/ 2732515 h 4026398"/>
              <a:gd name="connsiteX49" fmla="*/ 2017494 w 7064597"/>
              <a:gd name="connsiteY49" fmla="*/ 2758892 h 4026398"/>
              <a:gd name="connsiteX50" fmla="*/ 2123001 w 7064597"/>
              <a:gd name="connsiteY50" fmla="*/ 2811646 h 4026398"/>
              <a:gd name="connsiteX51" fmla="*/ 2149378 w 7064597"/>
              <a:gd name="connsiteY51" fmla="*/ 2820438 h 4026398"/>
              <a:gd name="connsiteX52" fmla="*/ 2237301 w 7064597"/>
              <a:gd name="connsiteY52" fmla="*/ 2846815 h 4026398"/>
              <a:gd name="connsiteX53" fmla="*/ 2571409 w 7064597"/>
              <a:gd name="connsiteY53" fmla="*/ 2829230 h 4026398"/>
              <a:gd name="connsiteX54" fmla="*/ 2624163 w 7064597"/>
              <a:gd name="connsiteY54" fmla="*/ 2811646 h 4026398"/>
              <a:gd name="connsiteX55" fmla="*/ 2782424 w 7064597"/>
              <a:gd name="connsiteY55" fmla="*/ 2802854 h 4026398"/>
              <a:gd name="connsiteX56" fmla="*/ 3239624 w 7064597"/>
              <a:gd name="connsiteY56" fmla="*/ 2776477 h 4026398"/>
              <a:gd name="connsiteX57" fmla="*/ 3318755 w 7064597"/>
              <a:gd name="connsiteY57" fmla="*/ 2767684 h 4026398"/>
              <a:gd name="connsiteX58" fmla="*/ 4540886 w 7064597"/>
              <a:gd name="connsiteY58" fmla="*/ 2794061 h 4026398"/>
              <a:gd name="connsiteX59" fmla="*/ 4716732 w 7064597"/>
              <a:gd name="connsiteY59" fmla="*/ 2785269 h 4026398"/>
              <a:gd name="connsiteX60" fmla="*/ 4769486 w 7064597"/>
              <a:gd name="connsiteY60" fmla="*/ 2776477 h 4026398"/>
              <a:gd name="connsiteX61" fmla="*/ 4866201 w 7064597"/>
              <a:gd name="connsiteY61" fmla="*/ 2767684 h 4026398"/>
              <a:gd name="connsiteX62" fmla="*/ 4980501 w 7064597"/>
              <a:gd name="connsiteY62" fmla="*/ 2732515 h 4026398"/>
              <a:gd name="connsiteX63" fmla="*/ 5015671 w 7064597"/>
              <a:gd name="connsiteY63" fmla="*/ 2679761 h 4026398"/>
              <a:gd name="connsiteX64" fmla="*/ 5094801 w 7064597"/>
              <a:gd name="connsiteY64" fmla="*/ 2591838 h 4026398"/>
              <a:gd name="connsiteX65" fmla="*/ 5129971 w 7064597"/>
              <a:gd name="connsiteY65" fmla="*/ 2556669 h 4026398"/>
              <a:gd name="connsiteX66" fmla="*/ 5156348 w 7064597"/>
              <a:gd name="connsiteY66" fmla="*/ 2512707 h 4026398"/>
              <a:gd name="connsiteX67" fmla="*/ 5182724 w 7064597"/>
              <a:gd name="connsiteY67" fmla="*/ 2477538 h 4026398"/>
              <a:gd name="connsiteX68" fmla="*/ 5235478 w 7064597"/>
              <a:gd name="connsiteY68" fmla="*/ 2310484 h 4026398"/>
              <a:gd name="connsiteX69" fmla="*/ 5253063 w 7064597"/>
              <a:gd name="connsiteY69" fmla="*/ 2266523 h 4026398"/>
              <a:gd name="connsiteX70" fmla="*/ 5288232 w 7064597"/>
              <a:gd name="connsiteY70" fmla="*/ 2134638 h 4026398"/>
              <a:gd name="connsiteX71" fmla="*/ 5279440 w 7064597"/>
              <a:gd name="connsiteY71" fmla="*/ 1536761 h 4026398"/>
              <a:gd name="connsiteX72" fmla="*/ 5261855 w 7064597"/>
              <a:gd name="connsiteY72" fmla="*/ 1448838 h 4026398"/>
              <a:gd name="connsiteX73" fmla="*/ 5244271 w 7064597"/>
              <a:gd name="connsiteY73" fmla="*/ 1352123 h 4026398"/>
              <a:gd name="connsiteX74" fmla="*/ 5226686 w 7064597"/>
              <a:gd name="connsiteY74" fmla="*/ 1193861 h 4026398"/>
              <a:gd name="connsiteX75" fmla="*/ 5270648 w 7064597"/>
              <a:gd name="connsiteY75" fmla="*/ 631154 h 4026398"/>
              <a:gd name="connsiteX76" fmla="*/ 5499248 w 7064597"/>
              <a:gd name="connsiteY76" fmla="*/ 173954 h 4026398"/>
              <a:gd name="connsiteX77" fmla="*/ 5938863 w 7064597"/>
              <a:gd name="connsiteY77" fmla="*/ 24484 h 4026398"/>
              <a:gd name="connsiteX78" fmla="*/ 6519156 w 7064597"/>
              <a:gd name="connsiteY78" fmla="*/ 24484 h 4026398"/>
              <a:gd name="connsiteX79" fmla="*/ 6914809 w 7064597"/>
              <a:gd name="connsiteY79" fmla="*/ 261876 h 4026398"/>
              <a:gd name="connsiteX80" fmla="*/ 7064278 w 7064597"/>
              <a:gd name="connsiteY80" fmla="*/ 763038 h 4026398"/>
              <a:gd name="connsiteX81" fmla="*/ 6941185 w 7064597"/>
              <a:gd name="connsiteY81" fmla="*/ 2547876 h 4026398"/>
              <a:gd name="connsiteX82" fmla="*/ 6545532 w 7064597"/>
              <a:gd name="connsiteY82" fmla="*/ 3558991 h 4026398"/>
              <a:gd name="connsiteX83" fmla="*/ 5455286 w 7064597"/>
              <a:gd name="connsiteY83" fmla="*/ 3937061 h 4026398"/>
              <a:gd name="connsiteX84" fmla="*/ 3309963 w 7064597"/>
              <a:gd name="connsiteY84" fmla="*/ 4016191 h 4026398"/>
              <a:gd name="connsiteX85" fmla="*/ 1569086 w 7064597"/>
              <a:gd name="connsiteY85" fmla="*/ 3963437 h 4026398"/>
              <a:gd name="connsiteX86" fmla="*/ 514008 w 7064597"/>
              <a:gd name="connsiteY86" fmla="*/ 3462276 h 4026398"/>
              <a:gd name="connsiteX87" fmla="*/ 91978 w 7064597"/>
              <a:gd name="connsiteY87" fmla="*/ 2627007 h 4026398"/>
              <a:gd name="connsiteX0" fmla="*/ 87949 w 7060568"/>
              <a:gd name="connsiteY0" fmla="*/ 2627007 h 4026398"/>
              <a:gd name="connsiteX1" fmla="*/ 26 w 7060568"/>
              <a:gd name="connsiteY1" fmla="*/ 1378500 h 4026398"/>
              <a:gd name="connsiteX2" fmla="*/ 79157 w 7060568"/>
              <a:gd name="connsiteY2" fmla="*/ 807000 h 4026398"/>
              <a:gd name="connsiteX3" fmla="*/ 114326 w 7060568"/>
              <a:gd name="connsiteY3" fmla="*/ 719077 h 4026398"/>
              <a:gd name="connsiteX4" fmla="*/ 140703 w 7060568"/>
              <a:gd name="connsiteY4" fmla="*/ 666323 h 4026398"/>
              <a:gd name="connsiteX5" fmla="*/ 158288 w 7060568"/>
              <a:gd name="connsiteY5" fmla="*/ 613569 h 4026398"/>
              <a:gd name="connsiteX6" fmla="*/ 263795 w 7060568"/>
              <a:gd name="connsiteY6" fmla="*/ 428930 h 4026398"/>
              <a:gd name="connsiteX7" fmla="*/ 334134 w 7060568"/>
              <a:gd name="connsiteY7" fmla="*/ 349800 h 4026398"/>
              <a:gd name="connsiteX8" fmla="*/ 386888 w 7060568"/>
              <a:gd name="connsiteY8" fmla="*/ 305838 h 4026398"/>
              <a:gd name="connsiteX9" fmla="*/ 466019 w 7060568"/>
              <a:gd name="connsiteY9" fmla="*/ 244292 h 4026398"/>
              <a:gd name="connsiteX10" fmla="*/ 501188 w 7060568"/>
              <a:gd name="connsiteY10" fmla="*/ 235500 h 4026398"/>
              <a:gd name="connsiteX11" fmla="*/ 562734 w 7060568"/>
              <a:gd name="connsiteY11" fmla="*/ 209123 h 4026398"/>
              <a:gd name="connsiteX12" fmla="*/ 606695 w 7060568"/>
              <a:gd name="connsiteY12" fmla="*/ 191538 h 4026398"/>
              <a:gd name="connsiteX13" fmla="*/ 659449 w 7060568"/>
              <a:gd name="connsiteY13" fmla="*/ 182746 h 4026398"/>
              <a:gd name="connsiteX14" fmla="*/ 712203 w 7060568"/>
              <a:gd name="connsiteY14" fmla="*/ 165161 h 4026398"/>
              <a:gd name="connsiteX15" fmla="*/ 791334 w 7060568"/>
              <a:gd name="connsiteY15" fmla="*/ 147577 h 4026398"/>
              <a:gd name="connsiteX16" fmla="*/ 879257 w 7060568"/>
              <a:gd name="connsiteY16" fmla="*/ 129992 h 4026398"/>
              <a:gd name="connsiteX17" fmla="*/ 949595 w 7060568"/>
              <a:gd name="connsiteY17" fmla="*/ 112407 h 4026398"/>
              <a:gd name="connsiteX18" fmla="*/ 1046311 w 7060568"/>
              <a:gd name="connsiteY18" fmla="*/ 138784 h 4026398"/>
              <a:gd name="connsiteX19" fmla="*/ 1072688 w 7060568"/>
              <a:gd name="connsiteY19" fmla="*/ 156369 h 4026398"/>
              <a:gd name="connsiteX20" fmla="*/ 1160611 w 7060568"/>
              <a:gd name="connsiteY20" fmla="*/ 173954 h 4026398"/>
              <a:gd name="connsiteX21" fmla="*/ 1257326 w 7060568"/>
              <a:gd name="connsiteY21" fmla="*/ 209123 h 4026398"/>
              <a:gd name="connsiteX22" fmla="*/ 1310080 w 7060568"/>
              <a:gd name="connsiteY22" fmla="*/ 226707 h 4026398"/>
              <a:gd name="connsiteX23" fmla="*/ 1380419 w 7060568"/>
              <a:gd name="connsiteY23" fmla="*/ 253084 h 4026398"/>
              <a:gd name="connsiteX24" fmla="*/ 1441965 w 7060568"/>
              <a:gd name="connsiteY24" fmla="*/ 305838 h 4026398"/>
              <a:gd name="connsiteX25" fmla="*/ 1468342 w 7060568"/>
              <a:gd name="connsiteY25" fmla="*/ 341007 h 4026398"/>
              <a:gd name="connsiteX26" fmla="*/ 1494719 w 7060568"/>
              <a:gd name="connsiteY26" fmla="*/ 428930 h 4026398"/>
              <a:gd name="connsiteX27" fmla="*/ 1503511 w 7060568"/>
              <a:gd name="connsiteY27" fmla="*/ 481684 h 4026398"/>
              <a:gd name="connsiteX28" fmla="*/ 1529888 w 7060568"/>
              <a:gd name="connsiteY28" fmla="*/ 587192 h 4026398"/>
              <a:gd name="connsiteX29" fmla="*/ 1529888 w 7060568"/>
              <a:gd name="connsiteY29" fmla="*/ 1000430 h 4026398"/>
              <a:gd name="connsiteX30" fmla="*/ 1521095 w 7060568"/>
              <a:gd name="connsiteY30" fmla="*/ 1782946 h 4026398"/>
              <a:gd name="connsiteX31" fmla="*/ 1529888 w 7060568"/>
              <a:gd name="connsiteY31" fmla="*/ 1923623 h 4026398"/>
              <a:gd name="connsiteX32" fmla="*/ 1538680 w 7060568"/>
              <a:gd name="connsiteY32" fmla="*/ 1950000 h 4026398"/>
              <a:gd name="connsiteX33" fmla="*/ 1556265 w 7060568"/>
              <a:gd name="connsiteY33" fmla="*/ 2108261 h 4026398"/>
              <a:gd name="connsiteX34" fmla="*/ 1582642 w 7060568"/>
              <a:gd name="connsiteY34" fmla="*/ 2169807 h 4026398"/>
              <a:gd name="connsiteX35" fmla="*/ 1591434 w 7060568"/>
              <a:gd name="connsiteY35" fmla="*/ 2204977 h 4026398"/>
              <a:gd name="connsiteX36" fmla="*/ 1609019 w 7060568"/>
              <a:gd name="connsiteY36" fmla="*/ 2257730 h 4026398"/>
              <a:gd name="connsiteX37" fmla="*/ 1617811 w 7060568"/>
              <a:gd name="connsiteY37" fmla="*/ 2284107 h 4026398"/>
              <a:gd name="connsiteX38" fmla="*/ 1635395 w 7060568"/>
              <a:gd name="connsiteY38" fmla="*/ 2319277 h 4026398"/>
              <a:gd name="connsiteX39" fmla="*/ 1644188 w 7060568"/>
              <a:gd name="connsiteY39" fmla="*/ 2372030 h 4026398"/>
              <a:gd name="connsiteX40" fmla="*/ 1661772 w 7060568"/>
              <a:gd name="connsiteY40" fmla="*/ 2415992 h 4026398"/>
              <a:gd name="connsiteX41" fmla="*/ 1670565 w 7060568"/>
              <a:gd name="connsiteY41" fmla="*/ 2442369 h 4026398"/>
              <a:gd name="connsiteX42" fmla="*/ 1705734 w 7060568"/>
              <a:gd name="connsiteY42" fmla="*/ 2539084 h 4026398"/>
              <a:gd name="connsiteX43" fmla="*/ 1758488 w 7060568"/>
              <a:gd name="connsiteY43" fmla="*/ 2591838 h 4026398"/>
              <a:gd name="connsiteX44" fmla="*/ 1776072 w 7060568"/>
              <a:gd name="connsiteY44" fmla="*/ 2618215 h 4026398"/>
              <a:gd name="connsiteX45" fmla="*/ 1828826 w 7060568"/>
              <a:gd name="connsiteY45" fmla="*/ 2653384 h 4026398"/>
              <a:gd name="connsiteX46" fmla="*/ 1881580 w 7060568"/>
              <a:gd name="connsiteY46" fmla="*/ 2697346 h 4026398"/>
              <a:gd name="connsiteX47" fmla="*/ 1934334 w 7060568"/>
              <a:gd name="connsiteY47" fmla="*/ 2732515 h 4026398"/>
              <a:gd name="connsiteX48" fmla="*/ 2013465 w 7060568"/>
              <a:gd name="connsiteY48" fmla="*/ 2758892 h 4026398"/>
              <a:gd name="connsiteX49" fmla="*/ 2118972 w 7060568"/>
              <a:gd name="connsiteY49" fmla="*/ 2811646 h 4026398"/>
              <a:gd name="connsiteX50" fmla="*/ 2145349 w 7060568"/>
              <a:gd name="connsiteY50" fmla="*/ 2820438 h 4026398"/>
              <a:gd name="connsiteX51" fmla="*/ 2233272 w 7060568"/>
              <a:gd name="connsiteY51" fmla="*/ 2846815 h 4026398"/>
              <a:gd name="connsiteX52" fmla="*/ 2567380 w 7060568"/>
              <a:gd name="connsiteY52" fmla="*/ 2829230 h 4026398"/>
              <a:gd name="connsiteX53" fmla="*/ 2620134 w 7060568"/>
              <a:gd name="connsiteY53" fmla="*/ 2811646 h 4026398"/>
              <a:gd name="connsiteX54" fmla="*/ 2778395 w 7060568"/>
              <a:gd name="connsiteY54" fmla="*/ 2802854 h 4026398"/>
              <a:gd name="connsiteX55" fmla="*/ 3235595 w 7060568"/>
              <a:gd name="connsiteY55" fmla="*/ 2776477 h 4026398"/>
              <a:gd name="connsiteX56" fmla="*/ 3314726 w 7060568"/>
              <a:gd name="connsiteY56" fmla="*/ 2767684 h 4026398"/>
              <a:gd name="connsiteX57" fmla="*/ 4536857 w 7060568"/>
              <a:gd name="connsiteY57" fmla="*/ 2794061 h 4026398"/>
              <a:gd name="connsiteX58" fmla="*/ 4712703 w 7060568"/>
              <a:gd name="connsiteY58" fmla="*/ 2785269 h 4026398"/>
              <a:gd name="connsiteX59" fmla="*/ 4765457 w 7060568"/>
              <a:gd name="connsiteY59" fmla="*/ 2776477 h 4026398"/>
              <a:gd name="connsiteX60" fmla="*/ 4862172 w 7060568"/>
              <a:gd name="connsiteY60" fmla="*/ 2767684 h 4026398"/>
              <a:gd name="connsiteX61" fmla="*/ 4976472 w 7060568"/>
              <a:gd name="connsiteY61" fmla="*/ 2732515 h 4026398"/>
              <a:gd name="connsiteX62" fmla="*/ 5011642 w 7060568"/>
              <a:gd name="connsiteY62" fmla="*/ 2679761 h 4026398"/>
              <a:gd name="connsiteX63" fmla="*/ 5090772 w 7060568"/>
              <a:gd name="connsiteY63" fmla="*/ 2591838 h 4026398"/>
              <a:gd name="connsiteX64" fmla="*/ 5125942 w 7060568"/>
              <a:gd name="connsiteY64" fmla="*/ 2556669 h 4026398"/>
              <a:gd name="connsiteX65" fmla="*/ 5152319 w 7060568"/>
              <a:gd name="connsiteY65" fmla="*/ 2512707 h 4026398"/>
              <a:gd name="connsiteX66" fmla="*/ 5178695 w 7060568"/>
              <a:gd name="connsiteY66" fmla="*/ 2477538 h 4026398"/>
              <a:gd name="connsiteX67" fmla="*/ 5231449 w 7060568"/>
              <a:gd name="connsiteY67" fmla="*/ 2310484 h 4026398"/>
              <a:gd name="connsiteX68" fmla="*/ 5249034 w 7060568"/>
              <a:gd name="connsiteY68" fmla="*/ 2266523 h 4026398"/>
              <a:gd name="connsiteX69" fmla="*/ 5284203 w 7060568"/>
              <a:gd name="connsiteY69" fmla="*/ 2134638 h 4026398"/>
              <a:gd name="connsiteX70" fmla="*/ 5275411 w 7060568"/>
              <a:gd name="connsiteY70" fmla="*/ 1536761 h 4026398"/>
              <a:gd name="connsiteX71" fmla="*/ 5257826 w 7060568"/>
              <a:gd name="connsiteY71" fmla="*/ 1448838 h 4026398"/>
              <a:gd name="connsiteX72" fmla="*/ 5240242 w 7060568"/>
              <a:gd name="connsiteY72" fmla="*/ 1352123 h 4026398"/>
              <a:gd name="connsiteX73" fmla="*/ 5222657 w 7060568"/>
              <a:gd name="connsiteY73" fmla="*/ 1193861 h 4026398"/>
              <a:gd name="connsiteX74" fmla="*/ 5266619 w 7060568"/>
              <a:gd name="connsiteY74" fmla="*/ 631154 h 4026398"/>
              <a:gd name="connsiteX75" fmla="*/ 5495219 w 7060568"/>
              <a:gd name="connsiteY75" fmla="*/ 173954 h 4026398"/>
              <a:gd name="connsiteX76" fmla="*/ 5934834 w 7060568"/>
              <a:gd name="connsiteY76" fmla="*/ 24484 h 4026398"/>
              <a:gd name="connsiteX77" fmla="*/ 6515127 w 7060568"/>
              <a:gd name="connsiteY77" fmla="*/ 24484 h 4026398"/>
              <a:gd name="connsiteX78" fmla="*/ 6910780 w 7060568"/>
              <a:gd name="connsiteY78" fmla="*/ 261876 h 4026398"/>
              <a:gd name="connsiteX79" fmla="*/ 7060249 w 7060568"/>
              <a:gd name="connsiteY79" fmla="*/ 763038 h 4026398"/>
              <a:gd name="connsiteX80" fmla="*/ 6937156 w 7060568"/>
              <a:gd name="connsiteY80" fmla="*/ 2547876 h 4026398"/>
              <a:gd name="connsiteX81" fmla="*/ 6541503 w 7060568"/>
              <a:gd name="connsiteY81" fmla="*/ 3558991 h 4026398"/>
              <a:gd name="connsiteX82" fmla="*/ 5451257 w 7060568"/>
              <a:gd name="connsiteY82" fmla="*/ 3937061 h 4026398"/>
              <a:gd name="connsiteX83" fmla="*/ 3305934 w 7060568"/>
              <a:gd name="connsiteY83" fmla="*/ 4016191 h 4026398"/>
              <a:gd name="connsiteX84" fmla="*/ 1565057 w 7060568"/>
              <a:gd name="connsiteY84" fmla="*/ 3963437 h 4026398"/>
              <a:gd name="connsiteX85" fmla="*/ 509979 w 7060568"/>
              <a:gd name="connsiteY85" fmla="*/ 3462276 h 4026398"/>
              <a:gd name="connsiteX86" fmla="*/ 87949 w 7060568"/>
              <a:gd name="connsiteY8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40677 w 7060542"/>
              <a:gd name="connsiteY3" fmla="*/ 666323 h 4026398"/>
              <a:gd name="connsiteX4" fmla="*/ 158262 w 7060542"/>
              <a:gd name="connsiteY4" fmla="*/ 613569 h 4026398"/>
              <a:gd name="connsiteX5" fmla="*/ 263769 w 7060542"/>
              <a:gd name="connsiteY5" fmla="*/ 428930 h 4026398"/>
              <a:gd name="connsiteX6" fmla="*/ 334108 w 7060542"/>
              <a:gd name="connsiteY6" fmla="*/ 349800 h 4026398"/>
              <a:gd name="connsiteX7" fmla="*/ 386862 w 7060542"/>
              <a:gd name="connsiteY7" fmla="*/ 305838 h 4026398"/>
              <a:gd name="connsiteX8" fmla="*/ 465993 w 7060542"/>
              <a:gd name="connsiteY8" fmla="*/ 244292 h 4026398"/>
              <a:gd name="connsiteX9" fmla="*/ 501162 w 7060542"/>
              <a:gd name="connsiteY9" fmla="*/ 235500 h 4026398"/>
              <a:gd name="connsiteX10" fmla="*/ 562708 w 7060542"/>
              <a:gd name="connsiteY10" fmla="*/ 209123 h 4026398"/>
              <a:gd name="connsiteX11" fmla="*/ 606669 w 7060542"/>
              <a:gd name="connsiteY11" fmla="*/ 191538 h 4026398"/>
              <a:gd name="connsiteX12" fmla="*/ 659423 w 7060542"/>
              <a:gd name="connsiteY12" fmla="*/ 182746 h 4026398"/>
              <a:gd name="connsiteX13" fmla="*/ 712177 w 7060542"/>
              <a:gd name="connsiteY13" fmla="*/ 165161 h 4026398"/>
              <a:gd name="connsiteX14" fmla="*/ 791308 w 7060542"/>
              <a:gd name="connsiteY14" fmla="*/ 147577 h 4026398"/>
              <a:gd name="connsiteX15" fmla="*/ 879231 w 7060542"/>
              <a:gd name="connsiteY15" fmla="*/ 129992 h 4026398"/>
              <a:gd name="connsiteX16" fmla="*/ 949569 w 7060542"/>
              <a:gd name="connsiteY16" fmla="*/ 112407 h 4026398"/>
              <a:gd name="connsiteX17" fmla="*/ 1046285 w 7060542"/>
              <a:gd name="connsiteY17" fmla="*/ 138784 h 4026398"/>
              <a:gd name="connsiteX18" fmla="*/ 1072662 w 7060542"/>
              <a:gd name="connsiteY18" fmla="*/ 156369 h 4026398"/>
              <a:gd name="connsiteX19" fmla="*/ 1160585 w 7060542"/>
              <a:gd name="connsiteY19" fmla="*/ 173954 h 4026398"/>
              <a:gd name="connsiteX20" fmla="*/ 1257300 w 7060542"/>
              <a:gd name="connsiteY20" fmla="*/ 209123 h 4026398"/>
              <a:gd name="connsiteX21" fmla="*/ 1310054 w 7060542"/>
              <a:gd name="connsiteY21" fmla="*/ 226707 h 4026398"/>
              <a:gd name="connsiteX22" fmla="*/ 1380393 w 7060542"/>
              <a:gd name="connsiteY22" fmla="*/ 253084 h 4026398"/>
              <a:gd name="connsiteX23" fmla="*/ 1441939 w 7060542"/>
              <a:gd name="connsiteY23" fmla="*/ 305838 h 4026398"/>
              <a:gd name="connsiteX24" fmla="*/ 1468316 w 7060542"/>
              <a:gd name="connsiteY24" fmla="*/ 341007 h 4026398"/>
              <a:gd name="connsiteX25" fmla="*/ 1494693 w 7060542"/>
              <a:gd name="connsiteY25" fmla="*/ 428930 h 4026398"/>
              <a:gd name="connsiteX26" fmla="*/ 1503485 w 7060542"/>
              <a:gd name="connsiteY26" fmla="*/ 481684 h 4026398"/>
              <a:gd name="connsiteX27" fmla="*/ 1529862 w 7060542"/>
              <a:gd name="connsiteY27" fmla="*/ 587192 h 4026398"/>
              <a:gd name="connsiteX28" fmla="*/ 1529862 w 7060542"/>
              <a:gd name="connsiteY28" fmla="*/ 1000430 h 4026398"/>
              <a:gd name="connsiteX29" fmla="*/ 1521069 w 7060542"/>
              <a:gd name="connsiteY29" fmla="*/ 1782946 h 4026398"/>
              <a:gd name="connsiteX30" fmla="*/ 1529862 w 7060542"/>
              <a:gd name="connsiteY30" fmla="*/ 1923623 h 4026398"/>
              <a:gd name="connsiteX31" fmla="*/ 1538654 w 7060542"/>
              <a:gd name="connsiteY31" fmla="*/ 1950000 h 4026398"/>
              <a:gd name="connsiteX32" fmla="*/ 1556239 w 7060542"/>
              <a:gd name="connsiteY32" fmla="*/ 2108261 h 4026398"/>
              <a:gd name="connsiteX33" fmla="*/ 1582616 w 7060542"/>
              <a:gd name="connsiteY33" fmla="*/ 2169807 h 4026398"/>
              <a:gd name="connsiteX34" fmla="*/ 1591408 w 7060542"/>
              <a:gd name="connsiteY34" fmla="*/ 2204977 h 4026398"/>
              <a:gd name="connsiteX35" fmla="*/ 1608993 w 7060542"/>
              <a:gd name="connsiteY35" fmla="*/ 2257730 h 4026398"/>
              <a:gd name="connsiteX36" fmla="*/ 1617785 w 7060542"/>
              <a:gd name="connsiteY36" fmla="*/ 2284107 h 4026398"/>
              <a:gd name="connsiteX37" fmla="*/ 1635369 w 7060542"/>
              <a:gd name="connsiteY37" fmla="*/ 2319277 h 4026398"/>
              <a:gd name="connsiteX38" fmla="*/ 1644162 w 7060542"/>
              <a:gd name="connsiteY38" fmla="*/ 2372030 h 4026398"/>
              <a:gd name="connsiteX39" fmla="*/ 1661746 w 7060542"/>
              <a:gd name="connsiteY39" fmla="*/ 2415992 h 4026398"/>
              <a:gd name="connsiteX40" fmla="*/ 1670539 w 7060542"/>
              <a:gd name="connsiteY40" fmla="*/ 2442369 h 4026398"/>
              <a:gd name="connsiteX41" fmla="*/ 1705708 w 7060542"/>
              <a:gd name="connsiteY41" fmla="*/ 2539084 h 4026398"/>
              <a:gd name="connsiteX42" fmla="*/ 1758462 w 7060542"/>
              <a:gd name="connsiteY42" fmla="*/ 2591838 h 4026398"/>
              <a:gd name="connsiteX43" fmla="*/ 1776046 w 7060542"/>
              <a:gd name="connsiteY43" fmla="*/ 2618215 h 4026398"/>
              <a:gd name="connsiteX44" fmla="*/ 1828800 w 7060542"/>
              <a:gd name="connsiteY44" fmla="*/ 2653384 h 4026398"/>
              <a:gd name="connsiteX45" fmla="*/ 1881554 w 7060542"/>
              <a:gd name="connsiteY45" fmla="*/ 2697346 h 4026398"/>
              <a:gd name="connsiteX46" fmla="*/ 1934308 w 7060542"/>
              <a:gd name="connsiteY46" fmla="*/ 2732515 h 4026398"/>
              <a:gd name="connsiteX47" fmla="*/ 2013439 w 7060542"/>
              <a:gd name="connsiteY47" fmla="*/ 2758892 h 4026398"/>
              <a:gd name="connsiteX48" fmla="*/ 2118946 w 7060542"/>
              <a:gd name="connsiteY48" fmla="*/ 2811646 h 4026398"/>
              <a:gd name="connsiteX49" fmla="*/ 2145323 w 7060542"/>
              <a:gd name="connsiteY49" fmla="*/ 2820438 h 4026398"/>
              <a:gd name="connsiteX50" fmla="*/ 2233246 w 7060542"/>
              <a:gd name="connsiteY50" fmla="*/ 2846815 h 4026398"/>
              <a:gd name="connsiteX51" fmla="*/ 2567354 w 7060542"/>
              <a:gd name="connsiteY51" fmla="*/ 2829230 h 4026398"/>
              <a:gd name="connsiteX52" fmla="*/ 2620108 w 7060542"/>
              <a:gd name="connsiteY52" fmla="*/ 2811646 h 4026398"/>
              <a:gd name="connsiteX53" fmla="*/ 2778369 w 7060542"/>
              <a:gd name="connsiteY53" fmla="*/ 2802854 h 4026398"/>
              <a:gd name="connsiteX54" fmla="*/ 3235569 w 7060542"/>
              <a:gd name="connsiteY54" fmla="*/ 2776477 h 4026398"/>
              <a:gd name="connsiteX55" fmla="*/ 3314700 w 7060542"/>
              <a:gd name="connsiteY55" fmla="*/ 2767684 h 4026398"/>
              <a:gd name="connsiteX56" fmla="*/ 4536831 w 7060542"/>
              <a:gd name="connsiteY56" fmla="*/ 2794061 h 4026398"/>
              <a:gd name="connsiteX57" fmla="*/ 4712677 w 7060542"/>
              <a:gd name="connsiteY57" fmla="*/ 2785269 h 4026398"/>
              <a:gd name="connsiteX58" fmla="*/ 4765431 w 7060542"/>
              <a:gd name="connsiteY58" fmla="*/ 2776477 h 4026398"/>
              <a:gd name="connsiteX59" fmla="*/ 4862146 w 7060542"/>
              <a:gd name="connsiteY59" fmla="*/ 2767684 h 4026398"/>
              <a:gd name="connsiteX60" fmla="*/ 4976446 w 7060542"/>
              <a:gd name="connsiteY60" fmla="*/ 2732515 h 4026398"/>
              <a:gd name="connsiteX61" fmla="*/ 5011616 w 7060542"/>
              <a:gd name="connsiteY61" fmla="*/ 2679761 h 4026398"/>
              <a:gd name="connsiteX62" fmla="*/ 5090746 w 7060542"/>
              <a:gd name="connsiteY62" fmla="*/ 2591838 h 4026398"/>
              <a:gd name="connsiteX63" fmla="*/ 5125916 w 7060542"/>
              <a:gd name="connsiteY63" fmla="*/ 2556669 h 4026398"/>
              <a:gd name="connsiteX64" fmla="*/ 5152293 w 7060542"/>
              <a:gd name="connsiteY64" fmla="*/ 2512707 h 4026398"/>
              <a:gd name="connsiteX65" fmla="*/ 5178669 w 7060542"/>
              <a:gd name="connsiteY65" fmla="*/ 2477538 h 4026398"/>
              <a:gd name="connsiteX66" fmla="*/ 5231423 w 7060542"/>
              <a:gd name="connsiteY66" fmla="*/ 2310484 h 4026398"/>
              <a:gd name="connsiteX67" fmla="*/ 5249008 w 7060542"/>
              <a:gd name="connsiteY67" fmla="*/ 2266523 h 4026398"/>
              <a:gd name="connsiteX68" fmla="*/ 5284177 w 7060542"/>
              <a:gd name="connsiteY68" fmla="*/ 2134638 h 4026398"/>
              <a:gd name="connsiteX69" fmla="*/ 5275385 w 7060542"/>
              <a:gd name="connsiteY69" fmla="*/ 1536761 h 4026398"/>
              <a:gd name="connsiteX70" fmla="*/ 5257800 w 7060542"/>
              <a:gd name="connsiteY70" fmla="*/ 1448838 h 4026398"/>
              <a:gd name="connsiteX71" fmla="*/ 5240216 w 7060542"/>
              <a:gd name="connsiteY71" fmla="*/ 1352123 h 4026398"/>
              <a:gd name="connsiteX72" fmla="*/ 5222631 w 7060542"/>
              <a:gd name="connsiteY72" fmla="*/ 1193861 h 4026398"/>
              <a:gd name="connsiteX73" fmla="*/ 5266593 w 7060542"/>
              <a:gd name="connsiteY73" fmla="*/ 631154 h 4026398"/>
              <a:gd name="connsiteX74" fmla="*/ 5495193 w 7060542"/>
              <a:gd name="connsiteY74" fmla="*/ 173954 h 4026398"/>
              <a:gd name="connsiteX75" fmla="*/ 5934808 w 7060542"/>
              <a:gd name="connsiteY75" fmla="*/ 24484 h 4026398"/>
              <a:gd name="connsiteX76" fmla="*/ 6515101 w 7060542"/>
              <a:gd name="connsiteY76" fmla="*/ 24484 h 4026398"/>
              <a:gd name="connsiteX77" fmla="*/ 6910754 w 7060542"/>
              <a:gd name="connsiteY77" fmla="*/ 261876 h 4026398"/>
              <a:gd name="connsiteX78" fmla="*/ 7060223 w 7060542"/>
              <a:gd name="connsiteY78" fmla="*/ 763038 h 4026398"/>
              <a:gd name="connsiteX79" fmla="*/ 6937130 w 7060542"/>
              <a:gd name="connsiteY79" fmla="*/ 2547876 h 4026398"/>
              <a:gd name="connsiteX80" fmla="*/ 6541477 w 7060542"/>
              <a:gd name="connsiteY80" fmla="*/ 3558991 h 4026398"/>
              <a:gd name="connsiteX81" fmla="*/ 5451231 w 7060542"/>
              <a:gd name="connsiteY81" fmla="*/ 3937061 h 4026398"/>
              <a:gd name="connsiteX82" fmla="*/ 3305908 w 7060542"/>
              <a:gd name="connsiteY82" fmla="*/ 4016191 h 4026398"/>
              <a:gd name="connsiteX83" fmla="*/ 1565031 w 7060542"/>
              <a:gd name="connsiteY83" fmla="*/ 3963437 h 4026398"/>
              <a:gd name="connsiteX84" fmla="*/ 509953 w 7060542"/>
              <a:gd name="connsiteY84" fmla="*/ 3462276 h 4026398"/>
              <a:gd name="connsiteX85" fmla="*/ 87923 w 7060542"/>
              <a:gd name="connsiteY8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58262 w 7060542"/>
              <a:gd name="connsiteY3" fmla="*/ 613569 h 4026398"/>
              <a:gd name="connsiteX4" fmla="*/ 263769 w 7060542"/>
              <a:gd name="connsiteY4" fmla="*/ 428930 h 4026398"/>
              <a:gd name="connsiteX5" fmla="*/ 334108 w 7060542"/>
              <a:gd name="connsiteY5" fmla="*/ 349800 h 4026398"/>
              <a:gd name="connsiteX6" fmla="*/ 386862 w 7060542"/>
              <a:gd name="connsiteY6" fmla="*/ 305838 h 4026398"/>
              <a:gd name="connsiteX7" fmla="*/ 465993 w 7060542"/>
              <a:gd name="connsiteY7" fmla="*/ 244292 h 4026398"/>
              <a:gd name="connsiteX8" fmla="*/ 501162 w 7060542"/>
              <a:gd name="connsiteY8" fmla="*/ 235500 h 4026398"/>
              <a:gd name="connsiteX9" fmla="*/ 562708 w 7060542"/>
              <a:gd name="connsiteY9" fmla="*/ 209123 h 4026398"/>
              <a:gd name="connsiteX10" fmla="*/ 606669 w 7060542"/>
              <a:gd name="connsiteY10" fmla="*/ 191538 h 4026398"/>
              <a:gd name="connsiteX11" fmla="*/ 659423 w 7060542"/>
              <a:gd name="connsiteY11" fmla="*/ 182746 h 4026398"/>
              <a:gd name="connsiteX12" fmla="*/ 712177 w 7060542"/>
              <a:gd name="connsiteY12" fmla="*/ 165161 h 4026398"/>
              <a:gd name="connsiteX13" fmla="*/ 791308 w 7060542"/>
              <a:gd name="connsiteY13" fmla="*/ 147577 h 4026398"/>
              <a:gd name="connsiteX14" fmla="*/ 879231 w 7060542"/>
              <a:gd name="connsiteY14" fmla="*/ 129992 h 4026398"/>
              <a:gd name="connsiteX15" fmla="*/ 949569 w 7060542"/>
              <a:gd name="connsiteY15" fmla="*/ 112407 h 4026398"/>
              <a:gd name="connsiteX16" fmla="*/ 1046285 w 7060542"/>
              <a:gd name="connsiteY16" fmla="*/ 138784 h 4026398"/>
              <a:gd name="connsiteX17" fmla="*/ 1072662 w 7060542"/>
              <a:gd name="connsiteY17" fmla="*/ 156369 h 4026398"/>
              <a:gd name="connsiteX18" fmla="*/ 1160585 w 7060542"/>
              <a:gd name="connsiteY18" fmla="*/ 173954 h 4026398"/>
              <a:gd name="connsiteX19" fmla="*/ 1257300 w 7060542"/>
              <a:gd name="connsiteY19" fmla="*/ 209123 h 4026398"/>
              <a:gd name="connsiteX20" fmla="*/ 1310054 w 7060542"/>
              <a:gd name="connsiteY20" fmla="*/ 226707 h 4026398"/>
              <a:gd name="connsiteX21" fmla="*/ 1380393 w 7060542"/>
              <a:gd name="connsiteY21" fmla="*/ 253084 h 4026398"/>
              <a:gd name="connsiteX22" fmla="*/ 1441939 w 7060542"/>
              <a:gd name="connsiteY22" fmla="*/ 305838 h 4026398"/>
              <a:gd name="connsiteX23" fmla="*/ 1468316 w 7060542"/>
              <a:gd name="connsiteY23" fmla="*/ 341007 h 4026398"/>
              <a:gd name="connsiteX24" fmla="*/ 1494693 w 7060542"/>
              <a:gd name="connsiteY24" fmla="*/ 428930 h 4026398"/>
              <a:gd name="connsiteX25" fmla="*/ 1503485 w 7060542"/>
              <a:gd name="connsiteY25" fmla="*/ 481684 h 4026398"/>
              <a:gd name="connsiteX26" fmla="*/ 1529862 w 7060542"/>
              <a:gd name="connsiteY26" fmla="*/ 587192 h 4026398"/>
              <a:gd name="connsiteX27" fmla="*/ 1529862 w 7060542"/>
              <a:gd name="connsiteY27" fmla="*/ 1000430 h 4026398"/>
              <a:gd name="connsiteX28" fmla="*/ 1521069 w 7060542"/>
              <a:gd name="connsiteY28" fmla="*/ 1782946 h 4026398"/>
              <a:gd name="connsiteX29" fmla="*/ 1529862 w 7060542"/>
              <a:gd name="connsiteY29" fmla="*/ 1923623 h 4026398"/>
              <a:gd name="connsiteX30" fmla="*/ 1538654 w 7060542"/>
              <a:gd name="connsiteY30" fmla="*/ 1950000 h 4026398"/>
              <a:gd name="connsiteX31" fmla="*/ 1556239 w 7060542"/>
              <a:gd name="connsiteY31" fmla="*/ 2108261 h 4026398"/>
              <a:gd name="connsiteX32" fmla="*/ 1582616 w 7060542"/>
              <a:gd name="connsiteY32" fmla="*/ 2169807 h 4026398"/>
              <a:gd name="connsiteX33" fmla="*/ 1591408 w 7060542"/>
              <a:gd name="connsiteY33" fmla="*/ 2204977 h 4026398"/>
              <a:gd name="connsiteX34" fmla="*/ 1608993 w 7060542"/>
              <a:gd name="connsiteY34" fmla="*/ 2257730 h 4026398"/>
              <a:gd name="connsiteX35" fmla="*/ 1617785 w 7060542"/>
              <a:gd name="connsiteY35" fmla="*/ 2284107 h 4026398"/>
              <a:gd name="connsiteX36" fmla="*/ 1635369 w 7060542"/>
              <a:gd name="connsiteY36" fmla="*/ 2319277 h 4026398"/>
              <a:gd name="connsiteX37" fmla="*/ 1644162 w 7060542"/>
              <a:gd name="connsiteY37" fmla="*/ 2372030 h 4026398"/>
              <a:gd name="connsiteX38" fmla="*/ 1661746 w 7060542"/>
              <a:gd name="connsiteY38" fmla="*/ 2415992 h 4026398"/>
              <a:gd name="connsiteX39" fmla="*/ 1670539 w 7060542"/>
              <a:gd name="connsiteY39" fmla="*/ 2442369 h 4026398"/>
              <a:gd name="connsiteX40" fmla="*/ 1705708 w 7060542"/>
              <a:gd name="connsiteY40" fmla="*/ 2539084 h 4026398"/>
              <a:gd name="connsiteX41" fmla="*/ 1758462 w 7060542"/>
              <a:gd name="connsiteY41" fmla="*/ 2591838 h 4026398"/>
              <a:gd name="connsiteX42" fmla="*/ 1776046 w 7060542"/>
              <a:gd name="connsiteY42" fmla="*/ 2618215 h 4026398"/>
              <a:gd name="connsiteX43" fmla="*/ 1828800 w 7060542"/>
              <a:gd name="connsiteY43" fmla="*/ 2653384 h 4026398"/>
              <a:gd name="connsiteX44" fmla="*/ 1881554 w 7060542"/>
              <a:gd name="connsiteY44" fmla="*/ 2697346 h 4026398"/>
              <a:gd name="connsiteX45" fmla="*/ 1934308 w 7060542"/>
              <a:gd name="connsiteY45" fmla="*/ 2732515 h 4026398"/>
              <a:gd name="connsiteX46" fmla="*/ 2013439 w 7060542"/>
              <a:gd name="connsiteY46" fmla="*/ 2758892 h 4026398"/>
              <a:gd name="connsiteX47" fmla="*/ 2118946 w 7060542"/>
              <a:gd name="connsiteY47" fmla="*/ 2811646 h 4026398"/>
              <a:gd name="connsiteX48" fmla="*/ 2145323 w 7060542"/>
              <a:gd name="connsiteY48" fmla="*/ 2820438 h 4026398"/>
              <a:gd name="connsiteX49" fmla="*/ 2233246 w 7060542"/>
              <a:gd name="connsiteY49" fmla="*/ 2846815 h 4026398"/>
              <a:gd name="connsiteX50" fmla="*/ 2567354 w 7060542"/>
              <a:gd name="connsiteY50" fmla="*/ 2829230 h 4026398"/>
              <a:gd name="connsiteX51" fmla="*/ 2620108 w 7060542"/>
              <a:gd name="connsiteY51" fmla="*/ 2811646 h 4026398"/>
              <a:gd name="connsiteX52" fmla="*/ 2778369 w 7060542"/>
              <a:gd name="connsiteY52" fmla="*/ 2802854 h 4026398"/>
              <a:gd name="connsiteX53" fmla="*/ 3235569 w 7060542"/>
              <a:gd name="connsiteY53" fmla="*/ 2776477 h 4026398"/>
              <a:gd name="connsiteX54" fmla="*/ 3314700 w 7060542"/>
              <a:gd name="connsiteY54" fmla="*/ 2767684 h 4026398"/>
              <a:gd name="connsiteX55" fmla="*/ 4536831 w 7060542"/>
              <a:gd name="connsiteY55" fmla="*/ 2794061 h 4026398"/>
              <a:gd name="connsiteX56" fmla="*/ 4712677 w 7060542"/>
              <a:gd name="connsiteY56" fmla="*/ 2785269 h 4026398"/>
              <a:gd name="connsiteX57" fmla="*/ 4765431 w 7060542"/>
              <a:gd name="connsiteY57" fmla="*/ 2776477 h 4026398"/>
              <a:gd name="connsiteX58" fmla="*/ 4862146 w 7060542"/>
              <a:gd name="connsiteY58" fmla="*/ 2767684 h 4026398"/>
              <a:gd name="connsiteX59" fmla="*/ 4976446 w 7060542"/>
              <a:gd name="connsiteY59" fmla="*/ 2732515 h 4026398"/>
              <a:gd name="connsiteX60" fmla="*/ 5011616 w 7060542"/>
              <a:gd name="connsiteY60" fmla="*/ 2679761 h 4026398"/>
              <a:gd name="connsiteX61" fmla="*/ 5090746 w 7060542"/>
              <a:gd name="connsiteY61" fmla="*/ 2591838 h 4026398"/>
              <a:gd name="connsiteX62" fmla="*/ 5125916 w 7060542"/>
              <a:gd name="connsiteY62" fmla="*/ 2556669 h 4026398"/>
              <a:gd name="connsiteX63" fmla="*/ 5152293 w 7060542"/>
              <a:gd name="connsiteY63" fmla="*/ 2512707 h 4026398"/>
              <a:gd name="connsiteX64" fmla="*/ 5178669 w 7060542"/>
              <a:gd name="connsiteY64" fmla="*/ 2477538 h 4026398"/>
              <a:gd name="connsiteX65" fmla="*/ 5231423 w 7060542"/>
              <a:gd name="connsiteY65" fmla="*/ 2310484 h 4026398"/>
              <a:gd name="connsiteX66" fmla="*/ 5249008 w 7060542"/>
              <a:gd name="connsiteY66" fmla="*/ 2266523 h 4026398"/>
              <a:gd name="connsiteX67" fmla="*/ 5284177 w 7060542"/>
              <a:gd name="connsiteY67" fmla="*/ 2134638 h 4026398"/>
              <a:gd name="connsiteX68" fmla="*/ 5275385 w 7060542"/>
              <a:gd name="connsiteY68" fmla="*/ 1536761 h 4026398"/>
              <a:gd name="connsiteX69" fmla="*/ 5257800 w 7060542"/>
              <a:gd name="connsiteY69" fmla="*/ 1448838 h 4026398"/>
              <a:gd name="connsiteX70" fmla="*/ 5240216 w 7060542"/>
              <a:gd name="connsiteY70" fmla="*/ 1352123 h 4026398"/>
              <a:gd name="connsiteX71" fmla="*/ 5222631 w 7060542"/>
              <a:gd name="connsiteY71" fmla="*/ 1193861 h 4026398"/>
              <a:gd name="connsiteX72" fmla="*/ 5266593 w 7060542"/>
              <a:gd name="connsiteY72" fmla="*/ 631154 h 4026398"/>
              <a:gd name="connsiteX73" fmla="*/ 5495193 w 7060542"/>
              <a:gd name="connsiteY73" fmla="*/ 173954 h 4026398"/>
              <a:gd name="connsiteX74" fmla="*/ 5934808 w 7060542"/>
              <a:gd name="connsiteY74" fmla="*/ 24484 h 4026398"/>
              <a:gd name="connsiteX75" fmla="*/ 6515101 w 7060542"/>
              <a:gd name="connsiteY75" fmla="*/ 24484 h 4026398"/>
              <a:gd name="connsiteX76" fmla="*/ 6910754 w 7060542"/>
              <a:gd name="connsiteY76" fmla="*/ 261876 h 4026398"/>
              <a:gd name="connsiteX77" fmla="*/ 7060223 w 7060542"/>
              <a:gd name="connsiteY77" fmla="*/ 763038 h 4026398"/>
              <a:gd name="connsiteX78" fmla="*/ 6937130 w 7060542"/>
              <a:gd name="connsiteY78" fmla="*/ 2547876 h 4026398"/>
              <a:gd name="connsiteX79" fmla="*/ 6541477 w 7060542"/>
              <a:gd name="connsiteY79" fmla="*/ 3558991 h 4026398"/>
              <a:gd name="connsiteX80" fmla="*/ 5451231 w 7060542"/>
              <a:gd name="connsiteY80" fmla="*/ 3937061 h 4026398"/>
              <a:gd name="connsiteX81" fmla="*/ 3305908 w 7060542"/>
              <a:gd name="connsiteY81" fmla="*/ 4016191 h 4026398"/>
              <a:gd name="connsiteX82" fmla="*/ 1565031 w 7060542"/>
              <a:gd name="connsiteY82" fmla="*/ 3963437 h 4026398"/>
              <a:gd name="connsiteX83" fmla="*/ 509953 w 7060542"/>
              <a:gd name="connsiteY83" fmla="*/ 3462276 h 4026398"/>
              <a:gd name="connsiteX84" fmla="*/ 87923 w 7060542"/>
              <a:gd name="connsiteY8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263769 w 7060542"/>
              <a:gd name="connsiteY3" fmla="*/ 428930 h 4026398"/>
              <a:gd name="connsiteX4" fmla="*/ 334108 w 7060542"/>
              <a:gd name="connsiteY4" fmla="*/ 349800 h 4026398"/>
              <a:gd name="connsiteX5" fmla="*/ 386862 w 7060542"/>
              <a:gd name="connsiteY5" fmla="*/ 305838 h 4026398"/>
              <a:gd name="connsiteX6" fmla="*/ 465993 w 7060542"/>
              <a:gd name="connsiteY6" fmla="*/ 244292 h 4026398"/>
              <a:gd name="connsiteX7" fmla="*/ 501162 w 7060542"/>
              <a:gd name="connsiteY7" fmla="*/ 235500 h 4026398"/>
              <a:gd name="connsiteX8" fmla="*/ 562708 w 7060542"/>
              <a:gd name="connsiteY8" fmla="*/ 209123 h 4026398"/>
              <a:gd name="connsiteX9" fmla="*/ 606669 w 7060542"/>
              <a:gd name="connsiteY9" fmla="*/ 191538 h 4026398"/>
              <a:gd name="connsiteX10" fmla="*/ 659423 w 7060542"/>
              <a:gd name="connsiteY10" fmla="*/ 182746 h 4026398"/>
              <a:gd name="connsiteX11" fmla="*/ 712177 w 7060542"/>
              <a:gd name="connsiteY11" fmla="*/ 165161 h 4026398"/>
              <a:gd name="connsiteX12" fmla="*/ 791308 w 7060542"/>
              <a:gd name="connsiteY12" fmla="*/ 147577 h 4026398"/>
              <a:gd name="connsiteX13" fmla="*/ 879231 w 7060542"/>
              <a:gd name="connsiteY13" fmla="*/ 129992 h 4026398"/>
              <a:gd name="connsiteX14" fmla="*/ 949569 w 7060542"/>
              <a:gd name="connsiteY14" fmla="*/ 112407 h 4026398"/>
              <a:gd name="connsiteX15" fmla="*/ 1046285 w 7060542"/>
              <a:gd name="connsiteY15" fmla="*/ 138784 h 4026398"/>
              <a:gd name="connsiteX16" fmla="*/ 1072662 w 7060542"/>
              <a:gd name="connsiteY16" fmla="*/ 156369 h 4026398"/>
              <a:gd name="connsiteX17" fmla="*/ 1160585 w 7060542"/>
              <a:gd name="connsiteY17" fmla="*/ 173954 h 4026398"/>
              <a:gd name="connsiteX18" fmla="*/ 1257300 w 7060542"/>
              <a:gd name="connsiteY18" fmla="*/ 209123 h 4026398"/>
              <a:gd name="connsiteX19" fmla="*/ 1310054 w 7060542"/>
              <a:gd name="connsiteY19" fmla="*/ 226707 h 4026398"/>
              <a:gd name="connsiteX20" fmla="*/ 1380393 w 7060542"/>
              <a:gd name="connsiteY20" fmla="*/ 253084 h 4026398"/>
              <a:gd name="connsiteX21" fmla="*/ 1441939 w 7060542"/>
              <a:gd name="connsiteY21" fmla="*/ 305838 h 4026398"/>
              <a:gd name="connsiteX22" fmla="*/ 1468316 w 7060542"/>
              <a:gd name="connsiteY22" fmla="*/ 341007 h 4026398"/>
              <a:gd name="connsiteX23" fmla="*/ 1494693 w 7060542"/>
              <a:gd name="connsiteY23" fmla="*/ 428930 h 4026398"/>
              <a:gd name="connsiteX24" fmla="*/ 1503485 w 7060542"/>
              <a:gd name="connsiteY24" fmla="*/ 481684 h 4026398"/>
              <a:gd name="connsiteX25" fmla="*/ 1529862 w 7060542"/>
              <a:gd name="connsiteY25" fmla="*/ 587192 h 4026398"/>
              <a:gd name="connsiteX26" fmla="*/ 1529862 w 7060542"/>
              <a:gd name="connsiteY26" fmla="*/ 1000430 h 4026398"/>
              <a:gd name="connsiteX27" fmla="*/ 1521069 w 7060542"/>
              <a:gd name="connsiteY27" fmla="*/ 1782946 h 4026398"/>
              <a:gd name="connsiteX28" fmla="*/ 1529862 w 7060542"/>
              <a:gd name="connsiteY28" fmla="*/ 1923623 h 4026398"/>
              <a:gd name="connsiteX29" fmla="*/ 1538654 w 7060542"/>
              <a:gd name="connsiteY29" fmla="*/ 1950000 h 4026398"/>
              <a:gd name="connsiteX30" fmla="*/ 1556239 w 7060542"/>
              <a:gd name="connsiteY30" fmla="*/ 2108261 h 4026398"/>
              <a:gd name="connsiteX31" fmla="*/ 1582616 w 7060542"/>
              <a:gd name="connsiteY31" fmla="*/ 2169807 h 4026398"/>
              <a:gd name="connsiteX32" fmla="*/ 1591408 w 7060542"/>
              <a:gd name="connsiteY32" fmla="*/ 2204977 h 4026398"/>
              <a:gd name="connsiteX33" fmla="*/ 1608993 w 7060542"/>
              <a:gd name="connsiteY33" fmla="*/ 2257730 h 4026398"/>
              <a:gd name="connsiteX34" fmla="*/ 1617785 w 7060542"/>
              <a:gd name="connsiteY34" fmla="*/ 2284107 h 4026398"/>
              <a:gd name="connsiteX35" fmla="*/ 1635369 w 7060542"/>
              <a:gd name="connsiteY35" fmla="*/ 2319277 h 4026398"/>
              <a:gd name="connsiteX36" fmla="*/ 1644162 w 7060542"/>
              <a:gd name="connsiteY36" fmla="*/ 2372030 h 4026398"/>
              <a:gd name="connsiteX37" fmla="*/ 1661746 w 7060542"/>
              <a:gd name="connsiteY37" fmla="*/ 2415992 h 4026398"/>
              <a:gd name="connsiteX38" fmla="*/ 1670539 w 7060542"/>
              <a:gd name="connsiteY38" fmla="*/ 2442369 h 4026398"/>
              <a:gd name="connsiteX39" fmla="*/ 1705708 w 7060542"/>
              <a:gd name="connsiteY39" fmla="*/ 2539084 h 4026398"/>
              <a:gd name="connsiteX40" fmla="*/ 1758462 w 7060542"/>
              <a:gd name="connsiteY40" fmla="*/ 2591838 h 4026398"/>
              <a:gd name="connsiteX41" fmla="*/ 1776046 w 7060542"/>
              <a:gd name="connsiteY41" fmla="*/ 2618215 h 4026398"/>
              <a:gd name="connsiteX42" fmla="*/ 1828800 w 7060542"/>
              <a:gd name="connsiteY42" fmla="*/ 2653384 h 4026398"/>
              <a:gd name="connsiteX43" fmla="*/ 1881554 w 7060542"/>
              <a:gd name="connsiteY43" fmla="*/ 2697346 h 4026398"/>
              <a:gd name="connsiteX44" fmla="*/ 1934308 w 7060542"/>
              <a:gd name="connsiteY44" fmla="*/ 2732515 h 4026398"/>
              <a:gd name="connsiteX45" fmla="*/ 2013439 w 7060542"/>
              <a:gd name="connsiteY45" fmla="*/ 2758892 h 4026398"/>
              <a:gd name="connsiteX46" fmla="*/ 2118946 w 7060542"/>
              <a:gd name="connsiteY46" fmla="*/ 2811646 h 4026398"/>
              <a:gd name="connsiteX47" fmla="*/ 2145323 w 7060542"/>
              <a:gd name="connsiteY47" fmla="*/ 2820438 h 4026398"/>
              <a:gd name="connsiteX48" fmla="*/ 2233246 w 7060542"/>
              <a:gd name="connsiteY48" fmla="*/ 2846815 h 4026398"/>
              <a:gd name="connsiteX49" fmla="*/ 2567354 w 7060542"/>
              <a:gd name="connsiteY49" fmla="*/ 2829230 h 4026398"/>
              <a:gd name="connsiteX50" fmla="*/ 2620108 w 7060542"/>
              <a:gd name="connsiteY50" fmla="*/ 2811646 h 4026398"/>
              <a:gd name="connsiteX51" fmla="*/ 2778369 w 7060542"/>
              <a:gd name="connsiteY51" fmla="*/ 2802854 h 4026398"/>
              <a:gd name="connsiteX52" fmla="*/ 3235569 w 7060542"/>
              <a:gd name="connsiteY52" fmla="*/ 2776477 h 4026398"/>
              <a:gd name="connsiteX53" fmla="*/ 3314700 w 7060542"/>
              <a:gd name="connsiteY53" fmla="*/ 2767684 h 4026398"/>
              <a:gd name="connsiteX54" fmla="*/ 4536831 w 7060542"/>
              <a:gd name="connsiteY54" fmla="*/ 2794061 h 4026398"/>
              <a:gd name="connsiteX55" fmla="*/ 4712677 w 7060542"/>
              <a:gd name="connsiteY55" fmla="*/ 2785269 h 4026398"/>
              <a:gd name="connsiteX56" fmla="*/ 4765431 w 7060542"/>
              <a:gd name="connsiteY56" fmla="*/ 2776477 h 4026398"/>
              <a:gd name="connsiteX57" fmla="*/ 4862146 w 7060542"/>
              <a:gd name="connsiteY57" fmla="*/ 2767684 h 4026398"/>
              <a:gd name="connsiteX58" fmla="*/ 4976446 w 7060542"/>
              <a:gd name="connsiteY58" fmla="*/ 2732515 h 4026398"/>
              <a:gd name="connsiteX59" fmla="*/ 5011616 w 7060542"/>
              <a:gd name="connsiteY59" fmla="*/ 2679761 h 4026398"/>
              <a:gd name="connsiteX60" fmla="*/ 5090746 w 7060542"/>
              <a:gd name="connsiteY60" fmla="*/ 2591838 h 4026398"/>
              <a:gd name="connsiteX61" fmla="*/ 5125916 w 7060542"/>
              <a:gd name="connsiteY61" fmla="*/ 2556669 h 4026398"/>
              <a:gd name="connsiteX62" fmla="*/ 5152293 w 7060542"/>
              <a:gd name="connsiteY62" fmla="*/ 2512707 h 4026398"/>
              <a:gd name="connsiteX63" fmla="*/ 5178669 w 7060542"/>
              <a:gd name="connsiteY63" fmla="*/ 2477538 h 4026398"/>
              <a:gd name="connsiteX64" fmla="*/ 5231423 w 7060542"/>
              <a:gd name="connsiteY64" fmla="*/ 2310484 h 4026398"/>
              <a:gd name="connsiteX65" fmla="*/ 5249008 w 7060542"/>
              <a:gd name="connsiteY65" fmla="*/ 2266523 h 4026398"/>
              <a:gd name="connsiteX66" fmla="*/ 5284177 w 7060542"/>
              <a:gd name="connsiteY66" fmla="*/ 2134638 h 4026398"/>
              <a:gd name="connsiteX67" fmla="*/ 5275385 w 7060542"/>
              <a:gd name="connsiteY67" fmla="*/ 1536761 h 4026398"/>
              <a:gd name="connsiteX68" fmla="*/ 5257800 w 7060542"/>
              <a:gd name="connsiteY68" fmla="*/ 1448838 h 4026398"/>
              <a:gd name="connsiteX69" fmla="*/ 5240216 w 7060542"/>
              <a:gd name="connsiteY69" fmla="*/ 1352123 h 4026398"/>
              <a:gd name="connsiteX70" fmla="*/ 5222631 w 7060542"/>
              <a:gd name="connsiteY70" fmla="*/ 1193861 h 4026398"/>
              <a:gd name="connsiteX71" fmla="*/ 5266593 w 7060542"/>
              <a:gd name="connsiteY71" fmla="*/ 631154 h 4026398"/>
              <a:gd name="connsiteX72" fmla="*/ 5495193 w 7060542"/>
              <a:gd name="connsiteY72" fmla="*/ 173954 h 4026398"/>
              <a:gd name="connsiteX73" fmla="*/ 5934808 w 7060542"/>
              <a:gd name="connsiteY73" fmla="*/ 24484 h 4026398"/>
              <a:gd name="connsiteX74" fmla="*/ 6515101 w 7060542"/>
              <a:gd name="connsiteY74" fmla="*/ 24484 h 4026398"/>
              <a:gd name="connsiteX75" fmla="*/ 6910754 w 7060542"/>
              <a:gd name="connsiteY75" fmla="*/ 261876 h 4026398"/>
              <a:gd name="connsiteX76" fmla="*/ 7060223 w 7060542"/>
              <a:gd name="connsiteY76" fmla="*/ 763038 h 4026398"/>
              <a:gd name="connsiteX77" fmla="*/ 6937130 w 7060542"/>
              <a:gd name="connsiteY77" fmla="*/ 2547876 h 4026398"/>
              <a:gd name="connsiteX78" fmla="*/ 6541477 w 7060542"/>
              <a:gd name="connsiteY78" fmla="*/ 3558991 h 4026398"/>
              <a:gd name="connsiteX79" fmla="*/ 5451231 w 7060542"/>
              <a:gd name="connsiteY79" fmla="*/ 3937061 h 4026398"/>
              <a:gd name="connsiteX80" fmla="*/ 3305908 w 7060542"/>
              <a:gd name="connsiteY80" fmla="*/ 4016191 h 4026398"/>
              <a:gd name="connsiteX81" fmla="*/ 1565031 w 7060542"/>
              <a:gd name="connsiteY81" fmla="*/ 3963437 h 4026398"/>
              <a:gd name="connsiteX82" fmla="*/ 509953 w 7060542"/>
              <a:gd name="connsiteY82" fmla="*/ 3462276 h 4026398"/>
              <a:gd name="connsiteX83" fmla="*/ 87923 w 7060542"/>
              <a:gd name="connsiteY8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386862 w 7060542"/>
              <a:gd name="connsiteY4" fmla="*/ 305838 h 4026398"/>
              <a:gd name="connsiteX5" fmla="*/ 465993 w 7060542"/>
              <a:gd name="connsiteY5" fmla="*/ 244292 h 4026398"/>
              <a:gd name="connsiteX6" fmla="*/ 501162 w 7060542"/>
              <a:gd name="connsiteY6" fmla="*/ 235500 h 4026398"/>
              <a:gd name="connsiteX7" fmla="*/ 562708 w 7060542"/>
              <a:gd name="connsiteY7" fmla="*/ 209123 h 4026398"/>
              <a:gd name="connsiteX8" fmla="*/ 606669 w 7060542"/>
              <a:gd name="connsiteY8" fmla="*/ 191538 h 4026398"/>
              <a:gd name="connsiteX9" fmla="*/ 659423 w 7060542"/>
              <a:gd name="connsiteY9" fmla="*/ 182746 h 4026398"/>
              <a:gd name="connsiteX10" fmla="*/ 712177 w 7060542"/>
              <a:gd name="connsiteY10" fmla="*/ 165161 h 4026398"/>
              <a:gd name="connsiteX11" fmla="*/ 791308 w 7060542"/>
              <a:gd name="connsiteY11" fmla="*/ 147577 h 4026398"/>
              <a:gd name="connsiteX12" fmla="*/ 879231 w 7060542"/>
              <a:gd name="connsiteY12" fmla="*/ 129992 h 4026398"/>
              <a:gd name="connsiteX13" fmla="*/ 949569 w 7060542"/>
              <a:gd name="connsiteY13" fmla="*/ 112407 h 4026398"/>
              <a:gd name="connsiteX14" fmla="*/ 1046285 w 7060542"/>
              <a:gd name="connsiteY14" fmla="*/ 138784 h 4026398"/>
              <a:gd name="connsiteX15" fmla="*/ 1072662 w 7060542"/>
              <a:gd name="connsiteY15" fmla="*/ 156369 h 4026398"/>
              <a:gd name="connsiteX16" fmla="*/ 1160585 w 7060542"/>
              <a:gd name="connsiteY16" fmla="*/ 173954 h 4026398"/>
              <a:gd name="connsiteX17" fmla="*/ 1257300 w 7060542"/>
              <a:gd name="connsiteY17" fmla="*/ 209123 h 4026398"/>
              <a:gd name="connsiteX18" fmla="*/ 1310054 w 7060542"/>
              <a:gd name="connsiteY18" fmla="*/ 226707 h 4026398"/>
              <a:gd name="connsiteX19" fmla="*/ 1380393 w 7060542"/>
              <a:gd name="connsiteY19" fmla="*/ 253084 h 4026398"/>
              <a:gd name="connsiteX20" fmla="*/ 1441939 w 7060542"/>
              <a:gd name="connsiteY20" fmla="*/ 305838 h 4026398"/>
              <a:gd name="connsiteX21" fmla="*/ 1468316 w 7060542"/>
              <a:gd name="connsiteY21" fmla="*/ 341007 h 4026398"/>
              <a:gd name="connsiteX22" fmla="*/ 1494693 w 7060542"/>
              <a:gd name="connsiteY22" fmla="*/ 428930 h 4026398"/>
              <a:gd name="connsiteX23" fmla="*/ 1503485 w 7060542"/>
              <a:gd name="connsiteY23" fmla="*/ 481684 h 4026398"/>
              <a:gd name="connsiteX24" fmla="*/ 1529862 w 7060542"/>
              <a:gd name="connsiteY24" fmla="*/ 587192 h 4026398"/>
              <a:gd name="connsiteX25" fmla="*/ 1529862 w 7060542"/>
              <a:gd name="connsiteY25" fmla="*/ 1000430 h 4026398"/>
              <a:gd name="connsiteX26" fmla="*/ 1521069 w 7060542"/>
              <a:gd name="connsiteY26" fmla="*/ 1782946 h 4026398"/>
              <a:gd name="connsiteX27" fmla="*/ 1529862 w 7060542"/>
              <a:gd name="connsiteY27" fmla="*/ 1923623 h 4026398"/>
              <a:gd name="connsiteX28" fmla="*/ 1538654 w 7060542"/>
              <a:gd name="connsiteY28" fmla="*/ 1950000 h 4026398"/>
              <a:gd name="connsiteX29" fmla="*/ 1556239 w 7060542"/>
              <a:gd name="connsiteY29" fmla="*/ 2108261 h 4026398"/>
              <a:gd name="connsiteX30" fmla="*/ 1582616 w 7060542"/>
              <a:gd name="connsiteY30" fmla="*/ 2169807 h 4026398"/>
              <a:gd name="connsiteX31" fmla="*/ 1591408 w 7060542"/>
              <a:gd name="connsiteY31" fmla="*/ 2204977 h 4026398"/>
              <a:gd name="connsiteX32" fmla="*/ 1608993 w 7060542"/>
              <a:gd name="connsiteY32" fmla="*/ 2257730 h 4026398"/>
              <a:gd name="connsiteX33" fmla="*/ 1617785 w 7060542"/>
              <a:gd name="connsiteY33" fmla="*/ 2284107 h 4026398"/>
              <a:gd name="connsiteX34" fmla="*/ 1635369 w 7060542"/>
              <a:gd name="connsiteY34" fmla="*/ 2319277 h 4026398"/>
              <a:gd name="connsiteX35" fmla="*/ 1644162 w 7060542"/>
              <a:gd name="connsiteY35" fmla="*/ 2372030 h 4026398"/>
              <a:gd name="connsiteX36" fmla="*/ 1661746 w 7060542"/>
              <a:gd name="connsiteY36" fmla="*/ 2415992 h 4026398"/>
              <a:gd name="connsiteX37" fmla="*/ 1670539 w 7060542"/>
              <a:gd name="connsiteY37" fmla="*/ 2442369 h 4026398"/>
              <a:gd name="connsiteX38" fmla="*/ 1705708 w 7060542"/>
              <a:gd name="connsiteY38" fmla="*/ 2539084 h 4026398"/>
              <a:gd name="connsiteX39" fmla="*/ 1758462 w 7060542"/>
              <a:gd name="connsiteY39" fmla="*/ 2591838 h 4026398"/>
              <a:gd name="connsiteX40" fmla="*/ 1776046 w 7060542"/>
              <a:gd name="connsiteY40" fmla="*/ 2618215 h 4026398"/>
              <a:gd name="connsiteX41" fmla="*/ 1828800 w 7060542"/>
              <a:gd name="connsiteY41" fmla="*/ 2653384 h 4026398"/>
              <a:gd name="connsiteX42" fmla="*/ 1881554 w 7060542"/>
              <a:gd name="connsiteY42" fmla="*/ 2697346 h 4026398"/>
              <a:gd name="connsiteX43" fmla="*/ 1934308 w 7060542"/>
              <a:gd name="connsiteY43" fmla="*/ 2732515 h 4026398"/>
              <a:gd name="connsiteX44" fmla="*/ 2013439 w 7060542"/>
              <a:gd name="connsiteY44" fmla="*/ 2758892 h 4026398"/>
              <a:gd name="connsiteX45" fmla="*/ 2118946 w 7060542"/>
              <a:gd name="connsiteY45" fmla="*/ 2811646 h 4026398"/>
              <a:gd name="connsiteX46" fmla="*/ 2145323 w 7060542"/>
              <a:gd name="connsiteY46" fmla="*/ 2820438 h 4026398"/>
              <a:gd name="connsiteX47" fmla="*/ 2233246 w 7060542"/>
              <a:gd name="connsiteY47" fmla="*/ 2846815 h 4026398"/>
              <a:gd name="connsiteX48" fmla="*/ 2567354 w 7060542"/>
              <a:gd name="connsiteY48" fmla="*/ 2829230 h 4026398"/>
              <a:gd name="connsiteX49" fmla="*/ 2620108 w 7060542"/>
              <a:gd name="connsiteY49" fmla="*/ 2811646 h 4026398"/>
              <a:gd name="connsiteX50" fmla="*/ 2778369 w 7060542"/>
              <a:gd name="connsiteY50" fmla="*/ 2802854 h 4026398"/>
              <a:gd name="connsiteX51" fmla="*/ 3235569 w 7060542"/>
              <a:gd name="connsiteY51" fmla="*/ 2776477 h 4026398"/>
              <a:gd name="connsiteX52" fmla="*/ 3314700 w 7060542"/>
              <a:gd name="connsiteY52" fmla="*/ 2767684 h 4026398"/>
              <a:gd name="connsiteX53" fmla="*/ 4536831 w 7060542"/>
              <a:gd name="connsiteY53" fmla="*/ 2794061 h 4026398"/>
              <a:gd name="connsiteX54" fmla="*/ 4712677 w 7060542"/>
              <a:gd name="connsiteY54" fmla="*/ 2785269 h 4026398"/>
              <a:gd name="connsiteX55" fmla="*/ 4765431 w 7060542"/>
              <a:gd name="connsiteY55" fmla="*/ 2776477 h 4026398"/>
              <a:gd name="connsiteX56" fmla="*/ 4862146 w 7060542"/>
              <a:gd name="connsiteY56" fmla="*/ 2767684 h 4026398"/>
              <a:gd name="connsiteX57" fmla="*/ 4976446 w 7060542"/>
              <a:gd name="connsiteY57" fmla="*/ 2732515 h 4026398"/>
              <a:gd name="connsiteX58" fmla="*/ 5011616 w 7060542"/>
              <a:gd name="connsiteY58" fmla="*/ 2679761 h 4026398"/>
              <a:gd name="connsiteX59" fmla="*/ 5090746 w 7060542"/>
              <a:gd name="connsiteY59" fmla="*/ 2591838 h 4026398"/>
              <a:gd name="connsiteX60" fmla="*/ 5125916 w 7060542"/>
              <a:gd name="connsiteY60" fmla="*/ 2556669 h 4026398"/>
              <a:gd name="connsiteX61" fmla="*/ 5152293 w 7060542"/>
              <a:gd name="connsiteY61" fmla="*/ 2512707 h 4026398"/>
              <a:gd name="connsiteX62" fmla="*/ 5178669 w 7060542"/>
              <a:gd name="connsiteY62" fmla="*/ 2477538 h 4026398"/>
              <a:gd name="connsiteX63" fmla="*/ 5231423 w 7060542"/>
              <a:gd name="connsiteY63" fmla="*/ 2310484 h 4026398"/>
              <a:gd name="connsiteX64" fmla="*/ 5249008 w 7060542"/>
              <a:gd name="connsiteY64" fmla="*/ 2266523 h 4026398"/>
              <a:gd name="connsiteX65" fmla="*/ 5284177 w 7060542"/>
              <a:gd name="connsiteY65" fmla="*/ 2134638 h 4026398"/>
              <a:gd name="connsiteX66" fmla="*/ 5275385 w 7060542"/>
              <a:gd name="connsiteY66" fmla="*/ 1536761 h 4026398"/>
              <a:gd name="connsiteX67" fmla="*/ 5257800 w 7060542"/>
              <a:gd name="connsiteY67" fmla="*/ 1448838 h 4026398"/>
              <a:gd name="connsiteX68" fmla="*/ 5240216 w 7060542"/>
              <a:gd name="connsiteY68" fmla="*/ 1352123 h 4026398"/>
              <a:gd name="connsiteX69" fmla="*/ 5222631 w 7060542"/>
              <a:gd name="connsiteY69" fmla="*/ 1193861 h 4026398"/>
              <a:gd name="connsiteX70" fmla="*/ 5266593 w 7060542"/>
              <a:gd name="connsiteY70" fmla="*/ 631154 h 4026398"/>
              <a:gd name="connsiteX71" fmla="*/ 5495193 w 7060542"/>
              <a:gd name="connsiteY71" fmla="*/ 173954 h 4026398"/>
              <a:gd name="connsiteX72" fmla="*/ 5934808 w 7060542"/>
              <a:gd name="connsiteY72" fmla="*/ 24484 h 4026398"/>
              <a:gd name="connsiteX73" fmla="*/ 6515101 w 7060542"/>
              <a:gd name="connsiteY73" fmla="*/ 24484 h 4026398"/>
              <a:gd name="connsiteX74" fmla="*/ 6910754 w 7060542"/>
              <a:gd name="connsiteY74" fmla="*/ 261876 h 4026398"/>
              <a:gd name="connsiteX75" fmla="*/ 7060223 w 7060542"/>
              <a:gd name="connsiteY75" fmla="*/ 763038 h 4026398"/>
              <a:gd name="connsiteX76" fmla="*/ 6937130 w 7060542"/>
              <a:gd name="connsiteY76" fmla="*/ 2547876 h 4026398"/>
              <a:gd name="connsiteX77" fmla="*/ 6541477 w 7060542"/>
              <a:gd name="connsiteY77" fmla="*/ 3558991 h 4026398"/>
              <a:gd name="connsiteX78" fmla="*/ 5451231 w 7060542"/>
              <a:gd name="connsiteY78" fmla="*/ 3937061 h 4026398"/>
              <a:gd name="connsiteX79" fmla="*/ 3305908 w 7060542"/>
              <a:gd name="connsiteY79" fmla="*/ 4016191 h 4026398"/>
              <a:gd name="connsiteX80" fmla="*/ 1565031 w 7060542"/>
              <a:gd name="connsiteY80" fmla="*/ 3963437 h 4026398"/>
              <a:gd name="connsiteX81" fmla="*/ 509953 w 7060542"/>
              <a:gd name="connsiteY81" fmla="*/ 3462276 h 4026398"/>
              <a:gd name="connsiteX82" fmla="*/ 87923 w 7060542"/>
              <a:gd name="connsiteY8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465993 w 7060542"/>
              <a:gd name="connsiteY4" fmla="*/ 244292 h 4026398"/>
              <a:gd name="connsiteX5" fmla="*/ 501162 w 7060542"/>
              <a:gd name="connsiteY5" fmla="*/ 235500 h 4026398"/>
              <a:gd name="connsiteX6" fmla="*/ 562708 w 7060542"/>
              <a:gd name="connsiteY6" fmla="*/ 209123 h 4026398"/>
              <a:gd name="connsiteX7" fmla="*/ 606669 w 7060542"/>
              <a:gd name="connsiteY7" fmla="*/ 191538 h 4026398"/>
              <a:gd name="connsiteX8" fmla="*/ 659423 w 7060542"/>
              <a:gd name="connsiteY8" fmla="*/ 182746 h 4026398"/>
              <a:gd name="connsiteX9" fmla="*/ 712177 w 7060542"/>
              <a:gd name="connsiteY9" fmla="*/ 165161 h 4026398"/>
              <a:gd name="connsiteX10" fmla="*/ 791308 w 7060542"/>
              <a:gd name="connsiteY10" fmla="*/ 147577 h 4026398"/>
              <a:gd name="connsiteX11" fmla="*/ 879231 w 7060542"/>
              <a:gd name="connsiteY11" fmla="*/ 129992 h 4026398"/>
              <a:gd name="connsiteX12" fmla="*/ 949569 w 7060542"/>
              <a:gd name="connsiteY12" fmla="*/ 112407 h 4026398"/>
              <a:gd name="connsiteX13" fmla="*/ 1046285 w 7060542"/>
              <a:gd name="connsiteY13" fmla="*/ 138784 h 4026398"/>
              <a:gd name="connsiteX14" fmla="*/ 1072662 w 7060542"/>
              <a:gd name="connsiteY14" fmla="*/ 156369 h 4026398"/>
              <a:gd name="connsiteX15" fmla="*/ 1160585 w 7060542"/>
              <a:gd name="connsiteY15" fmla="*/ 173954 h 4026398"/>
              <a:gd name="connsiteX16" fmla="*/ 1257300 w 7060542"/>
              <a:gd name="connsiteY16" fmla="*/ 209123 h 4026398"/>
              <a:gd name="connsiteX17" fmla="*/ 1310054 w 7060542"/>
              <a:gd name="connsiteY17" fmla="*/ 226707 h 4026398"/>
              <a:gd name="connsiteX18" fmla="*/ 1380393 w 7060542"/>
              <a:gd name="connsiteY18" fmla="*/ 253084 h 4026398"/>
              <a:gd name="connsiteX19" fmla="*/ 1441939 w 7060542"/>
              <a:gd name="connsiteY19" fmla="*/ 305838 h 4026398"/>
              <a:gd name="connsiteX20" fmla="*/ 1468316 w 7060542"/>
              <a:gd name="connsiteY20" fmla="*/ 341007 h 4026398"/>
              <a:gd name="connsiteX21" fmla="*/ 1494693 w 7060542"/>
              <a:gd name="connsiteY21" fmla="*/ 428930 h 4026398"/>
              <a:gd name="connsiteX22" fmla="*/ 1503485 w 7060542"/>
              <a:gd name="connsiteY22" fmla="*/ 481684 h 4026398"/>
              <a:gd name="connsiteX23" fmla="*/ 1529862 w 7060542"/>
              <a:gd name="connsiteY23" fmla="*/ 587192 h 4026398"/>
              <a:gd name="connsiteX24" fmla="*/ 1529862 w 7060542"/>
              <a:gd name="connsiteY24" fmla="*/ 1000430 h 4026398"/>
              <a:gd name="connsiteX25" fmla="*/ 1521069 w 7060542"/>
              <a:gd name="connsiteY25" fmla="*/ 1782946 h 4026398"/>
              <a:gd name="connsiteX26" fmla="*/ 1529862 w 7060542"/>
              <a:gd name="connsiteY26" fmla="*/ 1923623 h 4026398"/>
              <a:gd name="connsiteX27" fmla="*/ 1538654 w 7060542"/>
              <a:gd name="connsiteY27" fmla="*/ 1950000 h 4026398"/>
              <a:gd name="connsiteX28" fmla="*/ 1556239 w 7060542"/>
              <a:gd name="connsiteY28" fmla="*/ 2108261 h 4026398"/>
              <a:gd name="connsiteX29" fmla="*/ 1582616 w 7060542"/>
              <a:gd name="connsiteY29" fmla="*/ 2169807 h 4026398"/>
              <a:gd name="connsiteX30" fmla="*/ 1591408 w 7060542"/>
              <a:gd name="connsiteY30" fmla="*/ 2204977 h 4026398"/>
              <a:gd name="connsiteX31" fmla="*/ 1608993 w 7060542"/>
              <a:gd name="connsiteY31" fmla="*/ 2257730 h 4026398"/>
              <a:gd name="connsiteX32" fmla="*/ 1617785 w 7060542"/>
              <a:gd name="connsiteY32" fmla="*/ 2284107 h 4026398"/>
              <a:gd name="connsiteX33" fmla="*/ 1635369 w 7060542"/>
              <a:gd name="connsiteY33" fmla="*/ 2319277 h 4026398"/>
              <a:gd name="connsiteX34" fmla="*/ 1644162 w 7060542"/>
              <a:gd name="connsiteY34" fmla="*/ 2372030 h 4026398"/>
              <a:gd name="connsiteX35" fmla="*/ 1661746 w 7060542"/>
              <a:gd name="connsiteY35" fmla="*/ 2415992 h 4026398"/>
              <a:gd name="connsiteX36" fmla="*/ 1670539 w 7060542"/>
              <a:gd name="connsiteY36" fmla="*/ 2442369 h 4026398"/>
              <a:gd name="connsiteX37" fmla="*/ 1705708 w 7060542"/>
              <a:gd name="connsiteY37" fmla="*/ 2539084 h 4026398"/>
              <a:gd name="connsiteX38" fmla="*/ 1758462 w 7060542"/>
              <a:gd name="connsiteY38" fmla="*/ 2591838 h 4026398"/>
              <a:gd name="connsiteX39" fmla="*/ 1776046 w 7060542"/>
              <a:gd name="connsiteY39" fmla="*/ 2618215 h 4026398"/>
              <a:gd name="connsiteX40" fmla="*/ 1828800 w 7060542"/>
              <a:gd name="connsiteY40" fmla="*/ 2653384 h 4026398"/>
              <a:gd name="connsiteX41" fmla="*/ 1881554 w 7060542"/>
              <a:gd name="connsiteY41" fmla="*/ 2697346 h 4026398"/>
              <a:gd name="connsiteX42" fmla="*/ 1934308 w 7060542"/>
              <a:gd name="connsiteY42" fmla="*/ 2732515 h 4026398"/>
              <a:gd name="connsiteX43" fmla="*/ 2013439 w 7060542"/>
              <a:gd name="connsiteY43" fmla="*/ 2758892 h 4026398"/>
              <a:gd name="connsiteX44" fmla="*/ 2118946 w 7060542"/>
              <a:gd name="connsiteY44" fmla="*/ 2811646 h 4026398"/>
              <a:gd name="connsiteX45" fmla="*/ 2145323 w 7060542"/>
              <a:gd name="connsiteY45" fmla="*/ 2820438 h 4026398"/>
              <a:gd name="connsiteX46" fmla="*/ 2233246 w 7060542"/>
              <a:gd name="connsiteY46" fmla="*/ 2846815 h 4026398"/>
              <a:gd name="connsiteX47" fmla="*/ 2567354 w 7060542"/>
              <a:gd name="connsiteY47" fmla="*/ 2829230 h 4026398"/>
              <a:gd name="connsiteX48" fmla="*/ 2620108 w 7060542"/>
              <a:gd name="connsiteY48" fmla="*/ 2811646 h 4026398"/>
              <a:gd name="connsiteX49" fmla="*/ 2778369 w 7060542"/>
              <a:gd name="connsiteY49" fmla="*/ 2802854 h 4026398"/>
              <a:gd name="connsiteX50" fmla="*/ 3235569 w 7060542"/>
              <a:gd name="connsiteY50" fmla="*/ 2776477 h 4026398"/>
              <a:gd name="connsiteX51" fmla="*/ 3314700 w 7060542"/>
              <a:gd name="connsiteY51" fmla="*/ 2767684 h 4026398"/>
              <a:gd name="connsiteX52" fmla="*/ 4536831 w 7060542"/>
              <a:gd name="connsiteY52" fmla="*/ 2794061 h 4026398"/>
              <a:gd name="connsiteX53" fmla="*/ 4712677 w 7060542"/>
              <a:gd name="connsiteY53" fmla="*/ 2785269 h 4026398"/>
              <a:gd name="connsiteX54" fmla="*/ 4765431 w 7060542"/>
              <a:gd name="connsiteY54" fmla="*/ 2776477 h 4026398"/>
              <a:gd name="connsiteX55" fmla="*/ 4862146 w 7060542"/>
              <a:gd name="connsiteY55" fmla="*/ 2767684 h 4026398"/>
              <a:gd name="connsiteX56" fmla="*/ 4976446 w 7060542"/>
              <a:gd name="connsiteY56" fmla="*/ 2732515 h 4026398"/>
              <a:gd name="connsiteX57" fmla="*/ 5011616 w 7060542"/>
              <a:gd name="connsiteY57" fmla="*/ 2679761 h 4026398"/>
              <a:gd name="connsiteX58" fmla="*/ 5090746 w 7060542"/>
              <a:gd name="connsiteY58" fmla="*/ 2591838 h 4026398"/>
              <a:gd name="connsiteX59" fmla="*/ 5125916 w 7060542"/>
              <a:gd name="connsiteY59" fmla="*/ 2556669 h 4026398"/>
              <a:gd name="connsiteX60" fmla="*/ 5152293 w 7060542"/>
              <a:gd name="connsiteY60" fmla="*/ 2512707 h 4026398"/>
              <a:gd name="connsiteX61" fmla="*/ 5178669 w 7060542"/>
              <a:gd name="connsiteY61" fmla="*/ 2477538 h 4026398"/>
              <a:gd name="connsiteX62" fmla="*/ 5231423 w 7060542"/>
              <a:gd name="connsiteY62" fmla="*/ 2310484 h 4026398"/>
              <a:gd name="connsiteX63" fmla="*/ 5249008 w 7060542"/>
              <a:gd name="connsiteY63" fmla="*/ 2266523 h 4026398"/>
              <a:gd name="connsiteX64" fmla="*/ 5284177 w 7060542"/>
              <a:gd name="connsiteY64" fmla="*/ 2134638 h 4026398"/>
              <a:gd name="connsiteX65" fmla="*/ 5275385 w 7060542"/>
              <a:gd name="connsiteY65" fmla="*/ 1536761 h 4026398"/>
              <a:gd name="connsiteX66" fmla="*/ 5257800 w 7060542"/>
              <a:gd name="connsiteY66" fmla="*/ 1448838 h 4026398"/>
              <a:gd name="connsiteX67" fmla="*/ 5240216 w 7060542"/>
              <a:gd name="connsiteY67" fmla="*/ 1352123 h 4026398"/>
              <a:gd name="connsiteX68" fmla="*/ 5222631 w 7060542"/>
              <a:gd name="connsiteY68" fmla="*/ 1193861 h 4026398"/>
              <a:gd name="connsiteX69" fmla="*/ 5266593 w 7060542"/>
              <a:gd name="connsiteY69" fmla="*/ 631154 h 4026398"/>
              <a:gd name="connsiteX70" fmla="*/ 5495193 w 7060542"/>
              <a:gd name="connsiteY70" fmla="*/ 173954 h 4026398"/>
              <a:gd name="connsiteX71" fmla="*/ 5934808 w 7060542"/>
              <a:gd name="connsiteY71" fmla="*/ 24484 h 4026398"/>
              <a:gd name="connsiteX72" fmla="*/ 6515101 w 7060542"/>
              <a:gd name="connsiteY72" fmla="*/ 24484 h 4026398"/>
              <a:gd name="connsiteX73" fmla="*/ 6910754 w 7060542"/>
              <a:gd name="connsiteY73" fmla="*/ 261876 h 4026398"/>
              <a:gd name="connsiteX74" fmla="*/ 7060223 w 7060542"/>
              <a:gd name="connsiteY74" fmla="*/ 763038 h 4026398"/>
              <a:gd name="connsiteX75" fmla="*/ 6937130 w 7060542"/>
              <a:gd name="connsiteY75" fmla="*/ 2547876 h 4026398"/>
              <a:gd name="connsiteX76" fmla="*/ 6541477 w 7060542"/>
              <a:gd name="connsiteY76" fmla="*/ 3558991 h 4026398"/>
              <a:gd name="connsiteX77" fmla="*/ 5451231 w 7060542"/>
              <a:gd name="connsiteY77" fmla="*/ 3937061 h 4026398"/>
              <a:gd name="connsiteX78" fmla="*/ 3305908 w 7060542"/>
              <a:gd name="connsiteY78" fmla="*/ 4016191 h 4026398"/>
              <a:gd name="connsiteX79" fmla="*/ 1565031 w 7060542"/>
              <a:gd name="connsiteY79" fmla="*/ 3963437 h 4026398"/>
              <a:gd name="connsiteX80" fmla="*/ 509953 w 7060542"/>
              <a:gd name="connsiteY80" fmla="*/ 3462276 h 4026398"/>
              <a:gd name="connsiteX81" fmla="*/ 87923 w 7060542"/>
              <a:gd name="connsiteY8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62708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36331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606669 w 7060542"/>
              <a:gd name="connsiteY5" fmla="*/ 191538 h 4026398"/>
              <a:gd name="connsiteX6" fmla="*/ 659423 w 7060542"/>
              <a:gd name="connsiteY6" fmla="*/ 182746 h 4026398"/>
              <a:gd name="connsiteX7" fmla="*/ 712177 w 7060542"/>
              <a:gd name="connsiteY7" fmla="*/ 165161 h 4026398"/>
              <a:gd name="connsiteX8" fmla="*/ 791308 w 7060542"/>
              <a:gd name="connsiteY8" fmla="*/ 147577 h 4026398"/>
              <a:gd name="connsiteX9" fmla="*/ 879231 w 7060542"/>
              <a:gd name="connsiteY9" fmla="*/ 129992 h 4026398"/>
              <a:gd name="connsiteX10" fmla="*/ 949569 w 7060542"/>
              <a:gd name="connsiteY10" fmla="*/ 112407 h 4026398"/>
              <a:gd name="connsiteX11" fmla="*/ 1046285 w 7060542"/>
              <a:gd name="connsiteY11" fmla="*/ 138784 h 4026398"/>
              <a:gd name="connsiteX12" fmla="*/ 1072662 w 7060542"/>
              <a:gd name="connsiteY12" fmla="*/ 156369 h 4026398"/>
              <a:gd name="connsiteX13" fmla="*/ 1160585 w 7060542"/>
              <a:gd name="connsiteY13" fmla="*/ 173954 h 4026398"/>
              <a:gd name="connsiteX14" fmla="*/ 1257300 w 7060542"/>
              <a:gd name="connsiteY14" fmla="*/ 209123 h 4026398"/>
              <a:gd name="connsiteX15" fmla="*/ 1310054 w 7060542"/>
              <a:gd name="connsiteY15" fmla="*/ 226707 h 4026398"/>
              <a:gd name="connsiteX16" fmla="*/ 1380393 w 7060542"/>
              <a:gd name="connsiteY16" fmla="*/ 253084 h 4026398"/>
              <a:gd name="connsiteX17" fmla="*/ 1441939 w 7060542"/>
              <a:gd name="connsiteY17" fmla="*/ 305838 h 4026398"/>
              <a:gd name="connsiteX18" fmla="*/ 1468316 w 7060542"/>
              <a:gd name="connsiteY18" fmla="*/ 341007 h 4026398"/>
              <a:gd name="connsiteX19" fmla="*/ 1494693 w 7060542"/>
              <a:gd name="connsiteY19" fmla="*/ 428930 h 4026398"/>
              <a:gd name="connsiteX20" fmla="*/ 1503485 w 7060542"/>
              <a:gd name="connsiteY20" fmla="*/ 481684 h 4026398"/>
              <a:gd name="connsiteX21" fmla="*/ 1529862 w 7060542"/>
              <a:gd name="connsiteY21" fmla="*/ 587192 h 4026398"/>
              <a:gd name="connsiteX22" fmla="*/ 1529862 w 7060542"/>
              <a:gd name="connsiteY22" fmla="*/ 1000430 h 4026398"/>
              <a:gd name="connsiteX23" fmla="*/ 1521069 w 7060542"/>
              <a:gd name="connsiteY23" fmla="*/ 1782946 h 4026398"/>
              <a:gd name="connsiteX24" fmla="*/ 1529862 w 7060542"/>
              <a:gd name="connsiteY24" fmla="*/ 1923623 h 4026398"/>
              <a:gd name="connsiteX25" fmla="*/ 1538654 w 7060542"/>
              <a:gd name="connsiteY25" fmla="*/ 1950000 h 4026398"/>
              <a:gd name="connsiteX26" fmla="*/ 1556239 w 7060542"/>
              <a:gd name="connsiteY26" fmla="*/ 2108261 h 4026398"/>
              <a:gd name="connsiteX27" fmla="*/ 1582616 w 7060542"/>
              <a:gd name="connsiteY27" fmla="*/ 2169807 h 4026398"/>
              <a:gd name="connsiteX28" fmla="*/ 1591408 w 7060542"/>
              <a:gd name="connsiteY28" fmla="*/ 2204977 h 4026398"/>
              <a:gd name="connsiteX29" fmla="*/ 1608993 w 7060542"/>
              <a:gd name="connsiteY29" fmla="*/ 2257730 h 4026398"/>
              <a:gd name="connsiteX30" fmla="*/ 1617785 w 7060542"/>
              <a:gd name="connsiteY30" fmla="*/ 2284107 h 4026398"/>
              <a:gd name="connsiteX31" fmla="*/ 1635369 w 7060542"/>
              <a:gd name="connsiteY31" fmla="*/ 2319277 h 4026398"/>
              <a:gd name="connsiteX32" fmla="*/ 1644162 w 7060542"/>
              <a:gd name="connsiteY32" fmla="*/ 2372030 h 4026398"/>
              <a:gd name="connsiteX33" fmla="*/ 1661746 w 7060542"/>
              <a:gd name="connsiteY33" fmla="*/ 2415992 h 4026398"/>
              <a:gd name="connsiteX34" fmla="*/ 1670539 w 7060542"/>
              <a:gd name="connsiteY34" fmla="*/ 2442369 h 4026398"/>
              <a:gd name="connsiteX35" fmla="*/ 1705708 w 7060542"/>
              <a:gd name="connsiteY35" fmla="*/ 2539084 h 4026398"/>
              <a:gd name="connsiteX36" fmla="*/ 1758462 w 7060542"/>
              <a:gd name="connsiteY36" fmla="*/ 2591838 h 4026398"/>
              <a:gd name="connsiteX37" fmla="*/ 1776046 w 7060542"/>
              <a:gd name="connsiteY37" fmla="*/ 2618215 h 4026398"/>
              <a:gd name="connsiteX38" fmla="*/ 1828800 w 7060542"/>
              <a:gd name="connsiteY38" fmla="*/ 2653384 h 4026398"/>
              <a:gd name="connsiteX39" fmla="*/ 1881554 w 7060542"/>
              <a:gd name="connsiteY39" fmla="*/ 2697346 h 4026398"/>
              <a:gd name="connsiteX40" fmla="*/ 1934308 w 7060542"/>
              <a:gd name="connsiteY40" fmla="*/ 2732515 h 4026398"/>
              <a:gd name="connsiteX41" fmla="*/ 2013439 w 7060542"/>
              <a:gd name="connsiteY41" fmla="*/ 2758892 h 4026398"/>
              <a:gd name="connsiteX42" fmla="*/ 2118946 w 7060542"/>
              <a:gd name="connsiteY42" fmla="*/ 2811646 h 4026398"/>
              <a:gd name="connsiteX43" fmla="*/ 2145323 w 7060542"/>
              <a:gd name="connsiteY43" fmla="*/ 2820438 h 4026398"/>
              <a:gd name="connsiteX44" fmla="*/ 2233246 w 7060542"/>
              <a:gd name="connsiteY44" fmla="*/ 2846815 h 4026398"/>
              <a:gd name="connsiteX45" fmla="*/ 2567354 w 7060542"/>
              <a:gd name="connsiteY45" fmla="*/ 2829230 h 4026398"/>
              <a:gd name="connsiteX46" fmla="*/ 2620108 w 7060542"/>
              <a:gd name="connsiteY46" fmla="*/ 2811646 h 4026398"/>
              <a:gd name="connsiteX47" fmla="*/ 2778369 w 7060542"/>
              <a:gd name="connsiteY47" fmla="*/ 2802854 h 4026398"/>
              <a:gd name="connsiteX48" fmla="*/ 3235569 w 7060542"/>
              <a:gd name="connsiteY48" fmla="*/ 2776477 h 4026398"/>
              <a:gd name="connsiteX49" fmla="*/ 3314700 w 7060542"/>
              <a:gd name="connsiteY49" fmla="*/ 2767684 h 4026398"/>
              <a:gd name="connsiteX50" fmla="*/ 4536831 w 7060542"/>
              <a:gd name="connsiteY50" fmla="*/ 2794061 h 4026398"/>
              <a:gd name="connsiteX51" fmla="*/ 4712677 w 7060542"/>
              <a:gd name="connsiteY51" fmla="*/ 2785269 h 4026398"/>
              <a:gd name="connsiteX52" fmla="*/ 4765431 w 7060542"/>
              <a:gd name="connsiteY52" fmla="*/ 2776477 h 4026398"/>
              <a:gd name="connsiteX53" fmla="*/ 4862146 w 7060542"/>
              <a:gd name="connsiteY53" fmla="*/ 2767684 h 4026398"/>
              <a:gd name="connsiteX54" fmla="*/ 4976446 w 7060542"/>
              <a:gd name="connsiteY54" fmla="*/ 2732515 h 4026398"/>
              <a:gd name="connsiteX55" fmla="*/ 5011616 w 7060542"/>
              <a:gd name="connsiteY55" fmla="*/ 2679761 h 4026398"/>
              <a:gd name="connsiteX56" fmla="*/ 5090746 w 7060542"/>
              <a:gd name="connsiteY56" fmla="*/ 2591838 h 4026398"/>
              <a:gd name="connsiteX57" fmla="*/ 5125916 w 7060542"/>
              <a:gd name="connsiteY57" fmla="*/ 2556669 h 4026398"/>
              <a:gd name="connsiteX58" fmla="*/ 5152293 w 7060542"/>
              <a:gd name="connsiteY58" fmla="*/ 2512707 h 4026398"/>
              <a:gd name="connsiteX59" fmla="*/ 5178669 w 7060542"/>
              <a:gd name="connsiteY59" fmla="*/ 2477538 h 4026398"/>
              <a:gd name="connsiteX60" fmla="*/ 5231423 w 7060542"/>
              <a:gd name="connsiteY60" fmla="*/ 2310484 h 4026398"/>
              <a:gd name="connsiteX61" fmla="*/ 5249008 w 7060542"/>
              <a:gd name="connsiteY61" fmla="*/ 2266523 h 4026398"/>
              <a:gd name="connsiteX62" fmla="*/ 5284177 w 7060542"/>
              <a:gd name="connsiteY62" fmla="*/ 2134638 h 4026398"/>
              <a:gd name="connsiteX63" fmla="*/ 5275385 w 7060542"/>
              <a:gd name="connsiteY63" fmla="*/ 1536761 h 4026398"/>
              <a:gd name="connsiteX64" fmla="*/ 5257800 w 7060542"/>
              <a:gd name="connsiteY64" fmla="*/ 1448838 h 4026398"/>
              <a:gd name="connsiteX65" fmla="*/ 5240216 w 7060542"/>
              <a:gd name="connsiteY65" fmla="*/ 1352123 h 4026398"/>
              <a:gd name="connsiteX66" fmla="*/ 5222631 w 7060542"/>
              <a:gd name="connsiteY66" fmla="*/ 1193861 h 4026398"/>
              <a:gd name="connsiteX67" fmla="*/ 5266593 w 7060542"/>
              <a:gd name="connsiteY67" fmla="*/ 631154 h 4026398"/>
              <a:gd name="connsiteX68" fmla="*/ 5495193 w 7060542"/>
              <a:gd name="connsiteY68" fmla="*/ 173954 h 4026398"/>
              <a:gd name="connsiteX69" fmla="*/ 5934808 w 7060542"/>
              <a:gd name="connsiteY69" fmla="*/ 24484 h 4026398"/>
              <a:gd name="connsiteX70" fmla="*/ 6515101 w 7060542"/>
              <a:gd name="connsiteY70" fmla="*/ 24484 h 4026398"/>
              <a:gd name="connsiteX71" fmla="*/ 6910754 w 7060542"/>
              <a:gd name="connsiteY71" fmla="*/ 261876 h 4026398"/>
              <a:gd name="connsiteX72" fmla="*/ 7060223 w 7060542"/>
              <a:gd name="connsiteY72" fmla="*/ 763038 h 4026398"/>
              <a:gd name="connsiteX73" fmla="*/ 6937130 w 7060542"/>
              <a:gd name="connsiteY73" fmla="*/ 2547876 h 4026398"/>
              <a:gd name="connsiteX74" fmla="*/ 6541477 w 7060542"/>
              <a:gd name="connsiteY74" fmla="*/ 3558991 h 4026398"/>
              <a:gd name="connsiteX75" fmla="*/ 5451231 w 7060542"/>
              <a:gd name="connsiteY75" fmla="*/ 3937061 h 4026398"/>
              <a:gd name="connsiteX76" fmla="*/ 3305908 w 7060542"/>
              <a:gd name="connsiteY76" fmla="*/ 4016191 h 4026398"/>
              <a:gd name="connsiteX77" fmla="*/ 1565031 w 7060542"/>
              <a:gd name="connsiteY77" fmla="*/ 3963437 h 4026398"/>
              <a:gd name="connsiteX78" fmla="*/ 509953 w 7060542"/>
              <a:gd name="connsiteY78" fmla="*/ 3462276 h 4026398"/>
              <a:gd name="connsiteX79" fmla="*/ 87923 w 7060542"/>
              <a:gd name="connsiteY7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12177 w 7060542"/>
              <a:gd name="connsiteY6" fmla="*/ 165161 h 4026398"/>
              <a:gd name="connsiteX7" fmla="*/ 791308 w 7060542"/>
              <a:gd name="connsiteY7" fmla="*/ 147577 h 4026398"/>
              <a:gd name="connsiteX8" fmla="*/ 879231 w 7060542"/>
              <a:gd name="connsiteY8" fmla="*/ 129992 h 4026398"/>
              <a:gd name="connsiteX9" fmla="*/ 949569 w 7060542"/>
              <a:gd name="connsiteY9" fmla="*/ 112407 h 4026398"/>
              <a:gd name="connsiteX10" fmla="*/ 1046285 w 7060542"/>
              <a:gd name="connsiteY10" fmla="*/ 138784 h 4026398"/>
              <a:gd name="connsiteX11" fmla="*/ 1072662 w 7060542"/>
              <a:gd name="connsiteY11" fmla="*/ 156369 h 4026398"/>
              <a:gd name="connsiteX12" fmla="*/ 1160585 w 7060542"/>
              <a:gd name="connsiteY12" fmla="*/ 173954 h 4026398"/>
              <a:gd name="connsiteX13" fmla="*/ 1257300 w 7060542"/>
              <a:gd name="connsiteY13" fmla="*/ 209123 h 4026398"/>
              <a:gd name="connsiteX14" fmla="*/ 1310054 w 7060542"/>
              <a:gd name="connsiteY14" fmla="*/ 226707 h 4026398"/>
              <a:gd name="connsiteX15" fmla="*/ 1380393 w 7060542"/>
              <a:gd name="connsiteY15" fmla="*/ 253084 h 4026398"/>
              <a:gd name="connsiteX16" fmla="*/ 1441939 w 7060542"/>
              <a:gd name="connsiteY16" fmla="*/ 305838 h 4026398"/>
              <a:gd name="connsiteX17" fmla="*/ 1468316 w 7060542"/>
              <a:gd name="connsiteY17" fmla="*/ 341007 h 4026398"/>
              <a:gd name="connsiteX18" fmla="*/ 1494693 w 7060542"/>
              <a:gd name="connsiteY18" fmla="*/ 428930 h 4026398"/>
              <a:gd name="connsiteX19" fmla="*/ 1503485 w 7060542"/>
              <a:gd name="connsiteY19" fmla="*/ 481684 h 4026398"/>
              <a:gd name="connsiteX20" fmla="*/ 1529862 w 7060542"/>
              <a:gd name="connsiteY20" fmla="*/ 587192 h 4026398"/>
              <a:gd name="connsiteX21" fmla="*/ 1529862 w 7060542"/>
              <a:gd name="connsiteY21" fmla="*/ 1000430 h 4026398"/>
              <a:gd name="connsiteX22" fmla="*/ 1521069 w 7060542"/>
              <a:gd name="connsiteY22" fmla="*/ 1782946 h 4026398"/>
              <a:gd name="connsiteX23" fmla="*/ 1529862 w 7060542"/>
              <a:gd name="connsiteY23" fmla="*/ 1923623 h 4026398"/>
              <a:gd name="connsiteX24" fmla="*/ 1538654 w 7060542"/>
              <a:gd name="connsiteY24" fmla="*/ 1950000 h 4026398"/>
              <a:gd name="connsiteX25" fmla="*/ 1556239 w 7060542"/>
              <a:gd name="connsiteY25" fmla="*/ 2108261 h 4026398"/>
              <a:gd name="connsiteX26" fmla="*/ 1582616 w 7060542"/>
              <a:gd name="connsiteY26" fmla="*/ 2169807 h 4026398"/>
              <a:gd name="connsiteX27" fmla="*/ 1591408 w 7060542"/>
              <a:gd name="connsiteY27" fmla="*/ 2204977 h 4026398"/>
              <a:gd name="connsiteX28" fmla="*/ 1608993 w 7060542"/>
              <a:gd name="connsiteY28" fmla="*/ 2257730 h 4026398"/>
              <a:gd name="connsiteX29" fmla="*/ 1617785 w 7060542"/>
              <a:gd name="connsiteY29" fmla="*/ 2284107 h 4026398"/>
              <a:gd name="connsiteX30" fmla="*/ 1635369 w 7060542"/>
              <a:gd name="connsiteY30" fmla="*/ 2319277 h 4026398"/>
              <a:gd name="connsiteX31" fmla="*/ 1644162 w 7060542"/>
              <a:gd name="connsiteY31" fmla="*/ 2372030 h 4026398"/>
              <a:gd name="connsiteX32" fmla="*/ 1661746 w 7060542"/>
              <a:gd name="connsiteY32" fmla="*/ 2415992 h 4026398"/>
              <a:gd name="connsiteX33" fmla="*/ 1670539 w 7060542"/>
              <a:gd name="connsiteY33" fmla="*/ 2442369 h 4026398"/>
              <a:gd name="connsiteX34" fmla="*/ 1705708 w 7060542"/>
              <a:gd name="connsiteY34" fmla="*/ 2539084 h 4026398"/>
              <a:gd name="connsiteX35" fmla="*/ 1758462 w 7060542"/>
              <a:gd name="connsiteY35" fmla="*/ 2591838 h 4026398"/>
              <a:gd name="connsiteX36" fmla="*/ 1776046 w 7060542"/>
              <a:gd name="connsiteY36" fmla="*/ 2618215 h 4026398"/>
              <a:gd name="connsiteX37" fmla="*/ 1828800 w 7060542"/>
              <a:gd name="connsiteY37" fmla="*/ 2653384 h 4026398"/>
              <a:gd name="connsiteX38" fmla="*/ 1881554 w 7060542"/>
              <a:gd name="connsiteY38" fmla="*/ 2697346 h 4026398"/>
              <a:gd name="connsiteX39" fmla="*/ 1934308 w 7060542"/>
              <a:gd name="connsiteY39" fmla="*/ 2732515 h 4026398"/>
              <a:gd name="connsiteX40" fmla="*/ 2013439 w 7060542"/>
              <a:gd name="connsiteY40" fmla="*/ 2758892 h 4026398"/>
              <a:gd name="connsiteX41" fmla="*/ 2118946 w 7060542"/>
              <a:gd name="connsiteY41" fmla="*/ 2811646 h 4026398"/>
              <a:gd name="connsiteX42" fmla="*/ 2145323 w 7060542"/>
              <a:gd name="connsiteY42" fmla="*/ 2820438 h 4026398"/>
              <a:gd name="connsiteX43" fmla="*/ 2233246 w 7060542"/>
              <a:gd name="connsiteY43" fmla="*/ 2846815 h 4026398"/>
              <a:gd name="connsiteX44" fmla="*/ 2567354 w 7060542"/>
              <a:gd name="connsiteY44" fmla="*/ 2829230 h 4026398"/>
              <a:gd name="connsiteX45" fmla="*/ 2620108 w 7060542"/>
              <a:gd name="connsiteY45" fmla="*/ 2811646 h 4026398"/>
              <a:gd name="connsiteX46" fmla="*/ 2778369 w 7060542"/>
              <a:gd name="connsiteY46" fmla="*/ 2802854 h 4026398"/>
              <a:gd name="connsiteX47" fmla="*/ 3235569 w 7060542"/>
              <a:gd name="connsiteY47" fmla="*/ 2776477 h 4026398"/>
              <a:gd name="connsiteX48" fmla="*/ 3314700 w 7060542"/>
              <a:gd name="connsiteY48" fmla="*/ 2767684 h 4026398"/>
              <a:gd name="connsiteX49" fmla="*/ 4536831 w 7060542"/>
              <a:gd name="connsiteY49" fmla="*/ 2794061 h 4026398"/>
              <a:gd name="connsiteX50" fmla="*/ 4712677 w 7060542"/>
              <a:gd name="connsiteY50" fmla="*/ 2785269 h 4026398"/>
              <a:gd name="connsiteX51" fmla="*/ 4765431 w 7060542"/>
              <a:gd name="connsiteY51" fmla="*/ 2776477 h 4026398"/>
              <a:gd name="connsiteX52" fmla="*/ 4862146 w 7060542"/>
              <a:gd name="connsiteY52" fmla="*/ 2767684 h 4026398"/>
              <a:gd name="connsiteX53" fmla="*/ 4976446 w 7060542"/>
              <a:gd name="connsiteY53" fmla="*/ 2732515 h 4026398"/>
              <a:gd name="connsiteX54" fmla="*/ 5011616 w 7060542"/>
              <a:gd name="connsiteY54" fmla="*/ 2679761 h 4026398"/>
              <a:gd name="connsiteX55" fmla="*/ 5090746 w 7060542"/>
              <a:gd name="connsiteY55" fmla="*/ 2591838 h 4026398"/>
              <a:gd name="connsiteX56" fmla="*/ 5125916 w 7060542"/>
              <a:gd name="connsiteY56" fmla="*/ 2556669 h 4026398"/>
              <a:gd name="connsiteX57" fmla="*/ 5152293 w 7060542"/>
              <a:gd name="connsiteY57" fmla="*/ 2512707 h 4026398"/>
              <a:gd name="connsiteX58" fmla="*/ 5178669 w 7060542"/>
              <a:gd name="connsiteY58" fmla="*/ 2477538 h 4026398"/>
              <a:gd name="connsiteX59" fmla="*/ 5231423 w 7060542"/>
              <a:gd name="connsiteY59" fmla="*/ 2310484 h 4026398"/>
              <a:gd name="connsiteX60" fmla="*/ 5249008 w 7060542"/>
              <a:gd name="connsiteY60" fmla="*/ 2266523 h 4026398"/>
              <a:gd name="connsiteX61" fmla="*/ 5284177 w 7060542"/>
              <a:gd name="connsiteY61" fmla="*/ 2134638 h 4026398"/>
              <a:gd name="connsiteX62" fmla="*/ 5275385 w 7060542"/>
              <a:gd name="connsiteY62" fmla="*/ 1536761 h 4026398"/>
              <a:gd name="connsiteX63" fmla="*/ 5257800 w 7060542"/>
              <a:gd name="connsiteY63" fmla="*/ 1448838 h 4026398"/>
              <a:gd name="connsiteX64" fmla="*/ 5240216 w 7060542"/>
              <a:gd name="connsiteY64" fmla="*/ 1352123 h 4026398"/>
              <a:gd name="connsiteX65" fmla="*/ 5222631 w 7060542"/>
              <a:gd name="connsiteY65" fmla="*/ 1193861 h 4026398"/>
              <a:gd name="connsiteX66" fmla="*/ 5266593 w 7060542"/>
              <a:gd name="connsiteY66" fmla="*/ 631154 h 4026398"/>
              <a:gd name="connsiteX67" fmla="*/ 5495193 w 7060542"/>
              <a:gd name="connsiteY67" fmla="*/ 173954 h 4026398"/>
              <a:gd name="connsiteX68" fmla="*/ 5934808 w 7060542"/>
              <a:gd name="connsiteY68" fmla="*/ 24484 h 4026398"/>
              <a:gd name="connsiteX69" fmla="*/ 6515101 w 7060542"/>
              <a:gd name="connsiteY69" fmla="*/ 24484 h 4026398"/>
              <a:gd name="connsiteX70" fmla="*/ 6910754 w 7060542"/>
              <a:gd name="connsiteY70" fmla="*/ 261876 h 4026398"/>
              <a:gd name="connsiteX71" fmla="*/ 7060223 w 7060542"/>
              <a:gd name="connsiteY71" fmla="*/ 763038 h 4026398"/>
              <a:gd name="connsiteX72" fmla="*/ 6937130 w 7060542"/>
              <a:gd name="connsiteY72" fmla="*/ 2547876 h 4026398"/>
              <a:gd name="connsiteX73" fmla="*/ 6541477 w 7060542"/>
              <a:gd name="connsiteY73" fmla="*/ 3558991 h 4026398"/>
              <a:gd name="connsiteX74" fmla="*/ 5451231 w 7060542"/>
              <a:gd name="connsiteY74" fmla="*/ 3937061 h 4026398"/>
              <a:gd name="connsiteX75" fmla="*/ 3305908 w 7060542"/>
              <a:gd name="connsiteY75" fmla="*/ 4016191 h 4026398"/>
              <a:gd name="connsiteX76" fmla="*/ 1565031 w 7060542"/>
              <a:gd name="connsiteY76" fmla="*/ 3963437 h 4026398"/>
              <a:gd name="connsiteX77" fmla="*/ 509953 w 7060542"/>
              <a:gd name="connsiteY77" fmla="*/ 3462276 h 4026398"/>
              <a:gd name="connsiteX78" fmla="*/ 87923 w 7060542"/>
              <a:gd name="connsiteY7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91308 w 7060542"/>
              <a:gd name="connsiteY6" fmla="*/ 147577 h 4026398"/>
              <a:gd name="connsiteX7" fmla="*/ 879231 w 7060542"/>
              <a:gd name="connsiteY7" fmla="*/ 129992 h 4026398"/>
              <a:gd name="connsiteX8" fmla="*/ 949569 w 7060542"/>
              <a:gd name="connsiteY8" fmla="*/ 112407 h 4026398"/>
              <a:gd name="connsiteX9" fmla="*/ 1046285 w 7060542"/>
              <a:gd name="connsiteY9" fmla="*/ 138784 h 4026398"/>
              <a:gd name="connsiteX10" fmla="*/ 1072662 w 7060542"/>
              <a:gd name="connsiteY10" fmla="*/ 156369 h 4026398"/>
              <a:gd name="connsiteX11" fmla="*/ 1160585 w 7060542"/>
              <a:gd name="connsiteY11" fmla="*/ 173954 h 4026398"/>
              <a:gd name="connsiteX12" fmla="*/ 1257300 w 7060542"/>
              <a:gd name="connsiteY12" fmla="*/ 209123 h 4026398"/>
              <a:gd name="connsiteX13" fmla="*/ 1310054 w 7060542"/>
              <a:gd name="connsiteY13" fmla="*/ 226707 h 4026398"/>
              <a:gd name="connsiteX14" fmla="*/ 1380393 w 7060542"/>
              <a:gd name="connsiteY14" fmla="*/ 253084 h 4026398"/>
              <a:gd name="connsiteX15" fmla="*/ 1441939 w 7060542"/>
              <a:gd name="connsiteY15" fmla="*/ 305838 h 4026398"/>
              <a:gd name="connsiteX16" fmla="*/ 1468316 w 7060542"/>
              <a:gd name="connsiteY16" fmla="*/ 341007 h 4026398"/>
              <a:gd name="connsiteX17" fmla="*/ 1494693 w 7060542"/>
              <a:gd name="connsiteY17" fmla="*/ 428930 h 4026398"/>
              <a:gd name="connsiteX18" fmla="*/ 1503485 w 7060542"/>
              <a:gd name="connsiteY18" fmla="*/ 481684 h 4026398"/>
              <a:gd name="connsiteX19" fmla="*/ 1529862 w 7060542"/>
              <a:gd name="connsiteY19" fmla="*/ 587192 h 4026398"/>
              <a:gd name="connsiteX20" fmla="*/ 1529862 w 7060542"/>
              <a:gd name="connsiteY20" fmla="*/ 1000430 h 4026398"/>
              <a:gd name="connsiteX21" fmla="*/ 1521069 w 7060542"/>
              <a:gd name="connsiteY21" fmla="*/ 1782946 h 4026398"/>
              <a:gd name="connsiteX22" fmla="*/ 1529862 w 7060542"/>
              <a:gd name="connsiteY22" fmla="*/ 1923623 h 4026398"/>
              <a:gd name="connsiteX23" fmla="*/ 1538654 w 7060542"/>
              <a:gd name="connsiteY23" fmla="*/ 1950000 h 4026398"/>
              <a:gd name="connsiteX24" fmla="*/ 1556239 w 7060542"/>
              <a:gd name="connsiteY24" fmla="*/ 2108261 h 4026398"/>
              <a:gd name="connsiteX25" fmla="*/ 1582616 w 7060542"/>
              <a:gd name="connsiteY25" fmla="*/ 2169807 h 4026398"/>
              <a:gd name="connsiteX26" fmla="*/ 1591408 w 7060542"/>
              <a:gd name="connsiteY26" fmla="*/ 2204977 h 4026398"/>
              <a:gd name="connsiteX27" fmla="*/ 1608993 w 7060542"/>
              <a:gd name="connsiteY27" fmla="*/ 2257730 h 4026398"/>
              <a:gd name="connsiteX28" fmla="*/ 1617785 w 7060542"/>
              <a:gd name="connsiteY28" fmla="*/ 2284107 h 4026398"/>
              <a:gd name="connsiteX29" fmla="*/ 1635369 w 7060542"/>
              <a:gd name="connsiteY29" fmla="*/ 2319277 h 4026398"/>
              <a:gd name="connsiteX30" fmla="*/ 1644162 w 7060542"/>
              <a:gd name="connsiteY30" fmla="*/ 2372030 h 4026398"/>
              <a:gd name="connsiteX31" fmla="*/ 1661746 w 7060542"/>
              <a:gd name="connsiteY31" fmla="*/ 2415992 h 4026398"/>
              <a:gd name="connsiteX32" fmla="*/ 1670539 w 7060542"/>
              <a:gd name="connsiteY32" fmla="*/ 2442369 h 4026398"/>
              <a:gd name="connsiteX33" fmla="*/ 1705708 w 7060542"/>
              <a:gd name="connsiteY33" fmla="*/ 2539084 h 4026398"/>
              <a:gd name="connsiteX34" fmla="*/ 1758462 w 7060542"/>
              <a:gd name="connsiteY34" fmla="*/ 2591838 h 4026398"/>
              <a:gd name="connsiteX35" fmla="*/ 1776046 w 7060542"/>
              <a:gd name="connsiteY35" fmla="*/ 2618215 h 4026398"/>
              <a:gd name="connsiteX36" fmla="*/ 1828800 w 7060542"/>
              <a:gd name="connsiteY36" fmla="*/ 2653384 h 4026398"/>
              <a:gd name="connsiteX37" fmla="*/ 1881554 w 7060542"/>
              <a:gd name="connsiteY37" fmla="*/ 2697346 h 4026398"/>
              <a:gd name="connsiteX38" fmla="*/ 1934308 w 7060542"/>
              <a:gd name="connsiteY38" fmla="*/ 2732515 h 4026398"/>
              <a:gd name="connsiteX39" fmla="*/ 2013439 w 7060542"/>
              <a:gd name="connsiteY39" fmla="*/ 2758892 h 4026398"/>
              <a:gd name="connsiteX40" fmla="*/ 2118946 w 7060542"/>
              <a:gd name="connsiteY40" fmla="*/ 2811646 h 4026398"/>
              <a:gd name="connsiteX41" fmla="*/ 2145323 w 7060542"/>
              <a:gd name="connsiteY41" fmla="*/ 2820438 h 4026398"/>
              <a:gd name="connsiteX42" fmla="*/ 2233246 w 7060542"/>
              <a:gd name="connsiteY42" fmla="*/ 2846815 h 4026398"/>
              <a:gd name="connsiteX43" fmla="*/ 2567354 w 7060542"/>
              <a:gd name="connsiteY43" fmla="*/ 2829230 h 4026398"/>
              <a:gd name="connsiteX44" fmla="*/ 2620108 w 7060542"/>
              <a:gd name="connsiteY44" fmla="*/ 2811646 h 4026398"/>
              <a:gd name="connsiteX45" fmla="*/ 2778369 w 7060542"/>
              <a:gd name="connsiteY45" fmla="*/ 2802854 h 4026398"/>
              <a:gd name="connsiteX46" fmla="*/ 3235569 w 7060542"/>
              <a:gd name="connsiteY46" fmla="*/ 2776477 h 4026398"/>
              <a:gd name="connsiteX47" fmla="*/ 3314700 w 7060542"/>
              <a:gd name="connsiteY47" fmla="*/ 2767684 h 4026398"/>
              <a:gd name="connsiteX48" fmla="*/ 4536831 w 7060542"/>
              <a:gd name="connsiteY48" fmla="*/ 2794061 h 4026398"/>
              <a:gd name="connsiteX49" fmla="*/ 4712677 w 7060542"/>
              <a:gd name="connsiteY49" fmla="*/ 2785269 h 4026398"/>
              <a:gd name="connsiteX50" fmla="*/ 4765431 w 7060542"/>
              <a:gd name="connsiteY50" fmla="*/ 2776477 h 4026398"/>
              <a:gd name="connsiteX51" fmla="*/ 4862146 w 7060542"/>
              <a:gd name="connsiteY51" fmla="*/ 2767684 h 4026398"/>
              <a:gd name="connsiteX52" fmla="*/ 4976446 w 7060542"/>
              <a:gd name="connsiteY52" fmla="*/ 2732515 h 4026398"/>
              <a:gd name="connsiteX53" fmla="*/ 5011616 w 7060542"/>
              <a:gd name="connsiteY53" fmla="*/ 2679761 h 4026398"/>
              <a:gd name="connsiteX54" fmla="*/ 5090746 w 7060542"/>
              <a:gd name="connsiteY54" fmla="*/ 2591838 h 4026398"/>
              <a:gd name="connsiteX55" fmla="*/ 5125916 w 7060542"/>
              <a:gd name="connsiteY55" fmla="*/ 2556669 h 4026398"/>
              <a:gd name="connsiteX56" fmla="*/ 5152293 w 7060542"/>
              <a:gd name="connsiteY56" fmla="*/ 2512707 h 4026398"/>
              <a:gd name="connsiteX57" fmla="*/ 5178669 w 7060542"/>
              <a:gd name="connsiteY57" fmla="*/ 2477538 h 4026398"/>
              <a:gd name="connsiteX58" fmla="*/ 5231423 w 7060542"/>
              <a:gd name="connsiteY58" fmla="*/ 2310484 h 4026398"/>
              <a:gd name="connsiteX59" fmla="*/ 5249008 w 7060542"/>
              <a:gd name="connsiteY59" fmla="*/ 2266523 h 4026398"/>
              <a:gd name="connsiteX60" fmla="*/ 5284177 w 7060542"/>
              <a:gd name="connsiteY60" fmla="*/ 2134638 h 4026398"/>
              <a:gd name="connsiteX61" fmla="*/ 5275385 w 7060542"/>
              <a:gd name="connsiteY61" fmla="*/ 1536761 h 4026398"/>
              <a:gd name="connsiteX62" fmla="*/ 5257800 w 7060542"/>
              <a:gd name="connsiteY62" fmla="*/ 1448838 h 4026398"/>
              <a:gd name="connsiteX63" fmla="*/ 5240216 w 7060542"/>
              <a:gd name="connsiteY63" fmla="*/ 1352123 h 4026398"/>
              <a:gd name="connsiteX64" fmla="*/ 5222631 w 7060542"/>
              <a:gd name="connsiteY64" fmla="*/ 1193861 h 4026398"/>
              <a:gd name="connsiteX65" fmla="*/ 5266593 w 7060542"/>
              <a:gd name="connsiteY65" fmla="*/ 631154 h 4026398"/>
              <a:gd name="connsiteX66" fmla="*/ 5495193 w 7060542"/>
              <a:gd name="connsiteY66" fmla="*/ 173954 h 4026398"/>
              <a:gd name="connsiteX67" fmla="*/ 5934808 w 7060542"/>
              <a:gd name="connsiteY67" fmla="*/ 24484 h 4026398"/>
              <a:gd name="connsiteX68" fmla="*/ 6515101 w 7060542"/>
              <a:gd name="connsiteY68" fmla="*/ 24484 h 4026398"/>
              <a:gd name="connsiteX69" fmla="*/ 6910754 w 7060542"/>
              <a:gd name="connsiteY69" fmla="*/ 261876 h 4026398"/>
              <a:gd name="connsiteX70" fmla="*/ 7060223 w 7060542"/>
              <a:gd name="connsiteY70" fmla="*/ 763038 h 4026398"/>
              <a:gd name="connsiteX71" fmla="*/ 6937130 w 7060542"/>
              <a:gd name="connsiteY71" fmla="*/ 2547876 h 4026398"/>
              <a:gd name="connsiteX72" fmla="*/ 6541477 w 7060542"/>
              <a:gd name="connsiteY72" fmla="*/ 3558991 h 4026398"/>
              <a:gd name="connsiteX73" fmla="*/ 5451231 w 7060542"/>
              <a:gd name="connsiteY73" fmla="*/ 3937061 h 4026398"/>
              <a:gd name="connsiteX74" fmla="*/ 3305908 w 7060542"/>
              <a:gd name="connsiteY74" fmla="*/ 4016191 h 4026398"/>
              <a:gd name="connsiteX75" fmla="*/ 1565031 w 7060542"/>
              <a:gd name="connsiteY75" fmla="*/ 3963437 h 4026398"/>
              <a:gd name="connsiteX76" fmla="*/ 509953 w 7060542"/>
              <a:gd name="connsiteY76" fmla="*/ 3462276 h 4026398"/>
              <a:gd name="connsiteX77" fmla="*/ 87923 w 7060542"/>
              <a:gd name="connsiteY7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791308 w 7060542"/>
              <a:gd name="connsiteY5" fmla="*/ 147577 h 4026398"/>
              <a:gd name="connsiteX6" fmla="*/ 879231 w 7060542"/>
              <a:gd name="connsiteY6" fmla="*/ 129992 h 4026398"/>
              <a:gd name="connsiteX7" fmla="*/ 949569 w 7060542"/>
              <a:gd name="connsiteY7" fmla="*/ 112407 h 4026398"/>
              <a:gd name="connsiteX8" fmla="*/ 1046285 w 7060542"/>
              <a:gd name="connsiteY8" fmla="*/ 138784 h 4026398"/>
              <a:gd name="connsiteX9" fmla="*/ 1072662 w 7060542"/>
              <a:gd name="connsiteY9" fmla="*/ 156369 h 4026398"/>
              <a:gd name="connsiteX10" fmla="*/ 1160585 w 7060542"/>
              <a:gd name="connsiteY10" fmla="*/ 173954 h 4026398"/>
              <a:gd name="connsiteX11" fmla="*/ 1257300 w 7060542"/>
              <a:gd name="connsiteY11" fmla="*/ 209123 h 4026398"/>
              <a:gd name="connsiteX12" fmla="*/ 1310054 w 7060542"/>
              <a:gd name="connsiteY12" fmla="*/ 226707 h 4026398"/>
              <a:gd name="connsiteX13" fmla="*/ 1380393 w 7060542"/>
              <a:gd name="connsiteY13" fmla="*/ 253084 h 4026398"/>
              <a:gd name="connsiteX14" fmla="*/ 1441939 w 7060542"/>
              <a:gd name="connsiteY14" fmla="*/ 305838 h 4026398"/>
              <a:gd name="connsiteX15" fmla="*/ 1468316 w 7060542"/>
              <a:gd name="connsiteY15" fmla="*/ 341007 h 4026398"/>
              <a:gd name="connsiteX16" fmla="*/ 1494693 w 7060542"/>
              <a:gd name="connsiteY16" fmla="*/ 428930 h 4026398"/>
              <a:gd name="connsiteX17" fmla="*/ 1503485 w 7060542"/>
              <a:gd name="connsiteY17" fmla="*/ 481684 h 4026398"/>
              <a:gd name="connsiteX18" fmla="*/ 1529862 w 7060542"/>
              <a:gd name="connsiteY18" fmla="*/ 587192 h 4026398"/>
              <a:gd name="connsiteX19" fmla="*/ 1529862 w 7060542"/>
              <a:gd name="connsiteY19" fmla="*/ 1000430 h 4026398"/>
              <a:gd name="connsiteX20" fmla="*/ 1521069 w 7060542"/>
              <a:gd name="connsiteY20" fmla="*/ 1782946 h 4026398"/>
              <a:gd name="connsiteX21" fmla="*/ 1529862 w 7060542"/>
              <a:gd name="connsiteY21" fmla="*/ 1923623 h 4026398"/>
              <a:gd name="connsiteX22" fmla="*/ 1538654 w 7060542"/>
              <a:gd name="connsiteY22" fmla="*/ 1950000 h 4026398"/>
              <a:gd name="connsiteX23" fmla="*/ 1556239 w 7060542"/>
              <a:gd name="connsiteY23" fmla="*/ 2108261 h 4026398"/>
              <a:gd name="connsiteX24" fmla="*/ 1582616 w 7060542"/>
              <a:gd name="connsiteY24" fmla="*/ 2169807 h 4026398"/>
              <a:gd name="connsiteX25" fmla="*/ 1591408 w 7060542"/>
              <a:gd name="connsiteY25" fmla="*/ 2204977 h 4026398"/>
              <a:gd name="connsiteX26" fmla="*/ 1608993 w 7060542"/>
              <a:gd name="connsiteY26" fmla="*/ 2257730 h 4026398"/>
              <a:gd name="connsiteX27" fmla="*/ 1617785 w 7060542"/>
              <a:gd name="connsiteY27" fmla="*/ 2284107 h 4026398"/>
              <a:gd name="connsiteX28" fmla="*/ 1635369 w 7060542"/>
              <a:gd name="connsiteY28" fmla="*/ 2319277 h 4026398"/>
              <a:gd name="connsiteX29" fmla="*/ 1644162 w 7060542"/>
              <a:gd name="connsiteY29" fmla="*/ 2372030 h 4026398"/>
              <a:gd name="connsiteX30" fmla="*/ 1661746 w 7060542"/>
              <a:gd name="connsiteY30" fmla="*/ 2415992 h 4026398"/>
              <a:gd name="connsiteX31" fmla="*/ 1670539 w 7060542"/>
              <a:gd name="connsiteY31" fmla="*/ 2442369 h 4026398"/>
              <a:gd name="connsiteX32" fmla="*/ 1705708 w 7060542"/>
              <a:gd name="connsiteY32" fmla="*/ 2539084 h 4026398"/>
              <a:gd name="connsiteX33" fmla="*/ 1758462 w 7060542"/>
              <a:gd name="connsiteY33" fmla="*/ 2591838 h 4026398"/>
              <a:gd name="connsiteX34" fmla="*/ 1776046 w 7060542"/>
              <a:gd name="connsiteY34" fmla="*/ 2618215 h 4026398"/>
              <a:gd name="connsiteX35" fmla="*/ 1828800 w 7060542"/>
              <a:gd name="connsiteY35" fmla="*/ 2653384 h 4026398"/>
              <a:gd name="connsiteX36" fmla="*/ 1881554 w 7060542"/>
              <a:gd name="connsiteY36" fmla="*/ 2697346 h 4026398"/>
              <a:gd name="connsiteX37" fmla="*/ 1934308 w 7060542"/>
              <a:gd name="connsiteY37" fmla="*/ 2732515 h 4026398"/>
              <a:gd name="connsiteX38" fmla="*/ 2013439 w 7060542"/>
              <a:gd name="connsiteY38" fmla="*/ 2758892 h 4026398"/>
              <a:gd name="connsiteX39" fmla="*/ 2118946 w 7060542"/>
              <a:gd name="connsiteY39" fmla="*/ 2811646 h 4026398"/>
              <a:gd name="connsiteX40" fmla="*/ 2145323 w 7060542"/>
              <a:gd name="connsiteY40" fmla="*/ 2820438 h 4026398"/>
              <a:gd name="connsiteX41" fmla="*/ 2233246 w 7060542"/>
              <a:gd name="connsiteY41" fmla="*/ 2846815 h 4026398"/>
              <a:gd name="connsiteX42" fmla="*/ 2567354 w 7060542"/>
              <a:gd name="connsiteY42" fmla="*/ 2829230 h 4026398"/>
              <a:gd name="connsiteX43" fmla="*/ 2620108 w 7060542"/>
              <a:gd name="connsiteY43" fmla="*/ 2811646 h 4026398"/>
              <a:gd name="connsiteX44" fmla="*/ 2778369 w 7060542"/>
              <a:gd name="connsiteY44" fmla="*/ 2802854 h 4026398"/>
              <a:gd name="connsiteX45" fmla="*/ 3235569 w 7060542"/>
              <a:gd name="connsiteY45" fmla="*/ 2776477 h 4026398"/>
              <a:gd name="connsiteX46" fmla="*/ 3314700 w 7060542"/>
              <a:gd name="connsiteY46" fmla="*/ 2767684 h 4026398"/>
              <a:gd name="connsiteX47" fmla="*/ 4536831 w 7060542"/>
              <a:gd name="connsiteY47" fmla="*/ 2794061 h 4026398"/>
              <a:gd name="connsiteX48" fmla="*/ 4712677 w 7060542"/>
              <a:gd name="connsiteY48" fmla="*/ 2785269 h 4026398"/>
              <a:gd name="connsiteX49" fmla="*/ 4765431 w 7060542"/>
              <a:gd name="connsiteY49" fmla="*/ 2776477 h 4026398"/>
              <a:gd name="connsiteX50" fmla="*/ 4862146 w 7060542"/>
              <a:gd name="connsiteY50" fmla="*/ 2767684 h 4026398"/>
              <a:gd name="connsiteX51" fmla="*/ 4976446 w 7060542"/>
              <a:gd name="connsiteY51" fmla="*/ 2732515 h 4026398"/>
              <a:gd name="connsiteX52" fmla="*/ 5011616 w 7060542"/>
              <a:gd name="connsiteY52" fmla="*/ 2679761 h 4026398"/>
              <a:gd name="connsiteX53" fmla="*/ 5090746 w 7060542"/>
              <a:gd name="connsiteY53" fmla="*/ 2591838 h 4026398"/>
              <a:gd name="connsiteX54" fmla="*/ 5125916 w 7060542"/>
              <a:gd name="connsiteY54" fmla="*/ 2556669 h 4026398"/>
              <a:gd name="connsiteX55" fmla="*/ 5152293 w 7060542"/>
              <a:gd name="connsiteY55" fmla="*/ 2512707 h 4026398"/>
              <a:gd name="connsiteX56" fmla="*/ 5178669 w 7060542"/>
              <a:gd name="connsiteY56" fmla="*/ 2477538 h 4026398"/>
              <a:gd name="connsiteX57" fmla="*/ 5231423 w 7060542"/>
              <a:gd name="connsiteY57" fmla="*/ 2310484 h 4026398"/>
              <a:gd name="connsiteX58" fmla="*/ 5249008 w 7060542"/>
              <a:gd name="connsiteY58" fmla="*/ 2266523 h 4026398"/>
              <a:gd name="connsiteX59" fmla="*/ 5284177 w 7060542"/>
              <a:gd name="connsiteY59" fmla="*/ 2134638 h 4026398"/>
              <a:gd name="connsiteX60" fmla="*/ 5275385 w 7060542"/>
              <a:gd name="connsiteY60" fmla="*/ 1536761 h 4026398"/>
              <a:gd name="connsiteX61" fmla="*/ 5257800 w 7060542"/>
              <a:gd name="connsiteY61" fmla="*/ 1448838 h 4026398"/>
              <a:gd name="connsiteX62" fmla="*/ 5240216 w 7060542"/>
              <a:gd name="connsiteY62" fmla="*/ 1352123 h 4026398"/>
              <a:gd name="connsiteX63" fmla="*/ 5222631 w 7060542"/>
              <a:gd name="connsiteY63" fmla="*/ 1193861 h 4026398"/>
              <a:gd name="connsiteX64" fmla="*/ 5266593 w 7060542"/>
              <a:gd name="connsiteY64" fmla="*/ 631154 h 4026398"/>
              <a:gd name="connsiteX65" fmla="*/ 5495193 w 7060542"/>
              <a:gd name="connsiteY65" fmla="*/ 173954 h 4026398"/>
              <a:gd name="connsiteX66" fmla="*/ 5934808 w 7060542"/>
              <a:gd name="connsiteY66" fmla="*/ 24484 h 4026398"/>
              <a:gd name="connsiteX67" fmla="*/ 6515101 w 7060542"/>
              <a:gd name="connsiteY67" fmla="*/ 24484 h 4026398"/>
              <a:gd name="connsiteX68" fmla="*/ 6910754 w 7060542"/>
              <a:gd name="connsiteY68" fmla="*/ 261876 h 4026398"/>
              <a:gd name="connsiteX69" fmla="*/ 7060223 w 7060542"/>
              <a:gd name="connsiteY69" fmla="*/ 763038 h 4026398"/>
              <a:gd name="connsiteX70" fmla="*/ 6937130 w 7060542"/>
              <a:gd name="connsiteY70" fmla="*/ 2547876 h 4026398"/>
              <a:gd name="connsiteX71" fmla="*/ 6541477 w 7060542"/>
              <a:gd name="connsiteY71" fmla="*/ 3558991 h 4026398"/>
              <a:gd name="connsiteX72" fmla="*/ 5451231 w 7060542"/>
              <a:gd name="connsiteY72" fmla="*/ 3937061 h 4026398"/>
              <a:gd name="connsiteX73" fmla="*/ 3305908 w 7060542"/>
              <a:gd name="connsiteY73" fmla="*/ 4016191 h 4026398"/>
              <a:gd name="connsiteX74" fmla="*/ 1565031 w 7060542"/>
              <a:gd name="connsiteY74" fmla="*/ 3963437 h 4026398"/>
              <a:gd name="connsiteX75" fmla="*/ 509953 w 7060542"/>
              <a:gd name="connsiteY75" fmla="*/ 3462276 h 4026398"/>
              <a:gd name="connsiteX76" fmla="*/ 87923 w 7060542"/>
              <a:gd name="connsiteY7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791308 w 7060542"/>
              <a:gd name="connsiteY4" fmla="*/ 147577 h 4026398"/>
              <a:gd name="connsiteX5" fmla="*/ 879231 w 7060542"/>
              <a:gd name="connsiteY5" fmla="*/ 129992 h 4026398"/>
              <a:gd name="connsiteX6" fmla="*/ 949569 w 7060542"/>
              <a:gd name="connsiteY6" fmla="*/ 112407 h 4026398"/>
              <a:gd name="connsiteX7" fmla="*/ 1046285 w 7060542"/>
              <a:gd name="connsiteY7" fmla="*/ 138784 h 4026398"/>
              <a:gd name="connsiteX8" fmla="*/ 1072662 w 7060542"/>
              <a:gd name="connsiteY8" fmla="*/ 156369 h 4026398"/>
              <a:gd name="connsiteX9" fmla="*/ 1160585 w 7060542"/>
              <a:gd name="connsiteY9" fmla="*/ 173954 h 4026398"/>
              <a:gd name="connsiteX10" fmla="*/ 1257300 w 7060542"/>
              <a:gd name="connsiteY10" fmla="*/ 209123 h 4026398"/>
              <a:gd name="connsiteX11" fmla="*/ 1310054 w 7060542"/>
              <a:gd name="connsiteY11" fmla="*/ 226707 h 4026398"/>
              <a:gd name="connsiteX12" fmla="*/ 1380393 w 7060542"/>
              <a:gd name="connsiteY12" fmla="*/ 253084 h 4026398"/>
              <a:gd name="connsiteX13" fmla="*/ 1441939 w 7060542"/>
              <a:gd name="connsiteY13" fmla="*/ 305838 h 4026398"/>
              <a:gd name="connsiteX14" fmla="*/ 1468316 w 7060542"/>
              <a:gd name="connsiteY14" fmla="*/ 341007 h 4026398"/>
              <a:gd name="connsiteX15" fmla="*/ 1494693 w 7060542"/>
              <a:gd name="connsiteY15" fmla="*/ 428930 h 4026398"/>
              <a:gd name="connsiteX16" fmla="*/ 1503485 w 7060542"/>
              <a:gd name="connsiteY16" fmla="*/ 481684 h 4026398"/>
              <a:gd name="connsiteX17" fmla="*/ 1529862 w 7060542"/>
              <a:gd name="connsiteY17" fmla="*/ 587192 h 4026398"/>
              <a:gd name="connsiteX18" fmla="*/ 1529862 w 7060542"/>
              <a:gd name="connsiteY18" fmla="*/ 1000430 h 4026398"/>
              <a:gd name="connsiteX19" fmla="*/ 1521069 w 7060542"/>
              <a:gd name="connsiteY19" fmla="*/ 1782946 h 4026398"/>
              <a:gd name="connsiteX20" fmla="*/ 1529862 w 7060542"/>
              <a:gd name="connsiteY20" fmla="*/ 1923623 h 4026398"/>
              <a:gd name="connsiteX21" fmla="*/ 1538654 w 7060542"/>
              <a:gd name="connsiteY21" fmla="*/ 1950000 h 4026398"/>
              <a:gd name="connsiteX22" fmla="*/ 1556239 w 7060542"/>
              <a:gd name="connsiteY22" fmla="*/ 2108261 h 4026398"/>
              <a:gd name="connsiteX23" fmla="*/ 1582616 w 7060542"/>
              <a:gd name="connsiteY23" fmla="*/ 2169807 h 4026398"/>
              <a:gd name="connsiteX24" fmla="*/ 1591408 w 7060542"/>
              <a:gd name="connsiteY24" fmla="*/ 2204977 h 4026398"/>
              <a:gd name="connsiteX25" fmla="*/ 1608993 w 7060542"/>
              <a:gd name="connsiteY25" fmla="*/ 2257730 h 4026398"/>
              <a:gd name="connsiteX26" fmla="*/ 1617785 w 7060542"/>
              <a:gd name="connsiteY26" fmla="*/ 2284107 h 4026398"/>
              <a:gd name="connsiteX27" fmla="*/ 1635369 w 7060542"/>
              <a:gd name="connsiteY27" fmla="*/ 2319277 h 4026398"/>
              <a:gd name="connsiteX28" fmla="*/ 1644162 w 7060542"/>
              <a:gd name="connsiteY28" fmla="*/ 2372030 h 4026398"/>
              <a:gd name="connsiteX29" fmla="*/ 1661746 w 7060542"/>
              <a:gd name="connsiteY29" fmla="*/ 2415992 h 4026398"/>
              <a:gd name="connsiteX30" fmla="*/ 1670539 w 7060542"/>
              <a:gd name="connsiteY30" fmla="*/ 2442369 h 4026398"/>
              <a:gd name="connsiteX31" fmla="*/ 1705708 w 7060542"/>
              <a:gd name="connsiteY31" fmla="*/ 2539084 h 4026398"/>
              <a:gd name="connsiteX32" fmla="*/ 1758462 w 7060542"/>
              <a:gd name="connsiteY32" fmla="*/ 2591838 h 4026398"/>
              <a:gd name="connsiteX33" fmla="*/ 1776046 w 7060542"/>
              <a:gd name="connsiteY33" fmla="*/ 2618215 h 4026398"/>
              <a:gd name="connsiteX34" fmla="*/ 1828800 w 7060542"/>
              <a:gd name="connsiteY34" fmla="*/ 2653384 h 4026398"/>
              <a:gd name="connsiteX35" fmla="*/ 1881554 w 7060542"/>
              <a:gd name="connsiteY35" fmla="*/ 2697346 h 4026398"/>
              <a:gd name="connsiteX36" fmla="*/ 1934308 w 7060542"/>
              <a:gd name="connsiteY36" fmla="*/ 2732515 h 4026398"/>
              <a:gd name="connsiteX37" fmla="*/ 2013439 w 7060542"/>
              <a:gd name="connsiteY37" fmla="*/ 2758892 h 4026398"/>
              <a:gd name="connsiteX38" fmla="*/ 2118946 w 7060542"/>
              <a:gd name="connsiteY38" fmla="*/ 2811646 h 4026398"/>
              <a:gd name="connsiteX39" fmla="*/ 2145323 w 7060542"/>
              <a:gd name="connsiteY39" fmla="*/ 2820438 h 4026398"/>
              <a:gd name="connsiteX40" fmla="*/ 2233246 w 7060542"/>
              <a:gd name="connsiteY40" fmla="*/ 2846815 h 4026398"/>
              <a:gd name="connsiteX41" fmla="*/ 2567354 w 7060542"/>
              <a:gd name="connsiteY41" fmla="*/ 2829230 h 4026398"/>
              <a:gd name="connsiteX42" fmla="*/ 2620108 w 7060542"/>
              <a:gd name="connsiteY42" fmla="*/ 2811646 h 4026398"/>
              <a:gd name="connsiteX43" fmla="*/ 2778369 w 7060542"/>
              <a:gd name="connsiteY43" fmla="*/ 2802854 h 4026398"/>
              <a:gd name="connsiteX44" fmla="*/ 3235569 w 7060542"/>
              <a:gd name="connsiteY44" fmla="*/ 2776477 h 4026398"/>
              <a:gd name="connsiteX45" fmla="*/ 3314700 w 7060542"/>
              <a:gd name="connsiteY45" fmla="*/ 2767684 h 4026398"/>
              <a:gd name="connsiteX46" fmla="*/ 4536831 w 7060542"/>
              <a:gd name="connsiteY46" fmla="*/ 2794061 h 4026398"/>
              <a:gd name="connsiteX47" fmla="*/ 4712677 w 7060542"/>
              <a:gd name="connsiteY47" fmla="*/ 2785269 h 4026398"/>
              <a:gd name="connsiteX48" fmla="*/ 4765431 w 7060542"/>
              <a:gd name="connsiteY48" fmla="*/ 2776477 h 4026398"/>
              <a:gd name="connsiteX49" fmla="*/ 4862146 w 7060542"/>
              <a:gd name="connsiteY49" fmla="*/ 2767684 h 4026398"/>
              <a:gd name="connsiteX50" fmla="*/ 4976446 w 7060542"/>
              <a:gd name="connsiteY50" fmla="*/ 2732515 h 4026398"/>
              <a:gd name="connsiteX51" fmla="*/ 5011616 w 7060542"/>
              <a:gd name="connsiteY51" fmla="*/ 2679761 h 4026398"/>
              <a:gd name="connsiteX52" fmla="*/ 5090746 w 7060542"/>
              <a:gd name="connsiteY52" fmla="*/ 2591838 h 4026398"/>
              <a:gd name="connsiteX53" fmla="*/ 5125916 w 7060542"/>
              <a:gd name="connsiteY53" fmla="*/ 2556669 h 4026398"/>
              <a:gd name="connsiteX54" fmla="*/ 5152293 w 7060542"/>
              <a:gd name="connsiteY54" fmla="*/ 2512707 h 4026398"/>
              <a:gd name="connsiteX55" fmla="*/ 5178669 w 7060542"/>
              <a:gd name="connsiteY55" fmla="*/ 2477538 h 4026398"/>
              <a:gd name="connsiteX56" fmla="*/ 5231423 w 7060542"/>
              <a:gd name="connsiteY56" fmla="*/ 2310484 h 4026398"/>
              <a:gd name="connsiteX57" fmla="*/ 5249008 w 7060542"/>
              <a:gd name="connsiteY57" fmla="*/ 2266523 h 4026398"/>
              <a:gd name="connsiteX58" fmla="*/ 5284177 w 7060542"/>
              <a:gd name="connsiteY58" fmla="*/ 2134638 h 4026398"/>
              <a:gd name="connsiteX59" fmla="*/ 5275385 w 7060542"/>
              <a:gd name="connsiteY59" fmla="*/ 1536761 h 4026398"/>
              <a:gd name="connsiteX60" fmla="*/ 5257800 w 7060542"/>
              <a:gd name="connsiteY60" fmla="*/ 1448838 h 4026398"/>
              <a:gd name="connsiteX61" fmla="*/ 5240216 w 7060542"/>
              <a:gd name="connsiteY61" fmla="*/ 1352123 h 4026398"/>
              <a:gd name="connsiteX62" fmla="*/ 5222631 w 7060542"/>
              <a:gd name="connsiteY62" fmla="*/ 1193861 h 4026398"/>
              <a:gd name="connsiteX63" fmla="*/ 5266593 w 7060542"/>
              <a:gd name="connsiteY63" fmla="*/ 631154 h 4026398"/>
              <a:gd name="connsiteX64" fmla="*/ 5495193 w 7060542"/>
              <a:gd name="connsiteY64" fmla="*/ 173954 h 4026398"/>
              <a:gd name="connsiteX65" fmla="*/ 5934808 w 7060542"/>
              <a:gd name="connsiteY65" fmla="*/ 24484 h 4026398"/>
              <a:gd name="connsiteX66" fmla="*/ 6515101 w 7060542"/>
              <a:gd name="connsiteY66" fmla="*/ 24484 h 4026398"/>
              <a:gd name="connsiteX67" fmla="*/ 6910754 w 7060542"/>
              <a:gd name="connsiteY67" fmla="*/ 261876 h 4026398"/>
              <a:gd name="connsiteX68" fmla="*/ 7060223 w 7060542"/>
              <a:gd name="connsiteY68" fmla="*/ 763038 h 4026398"/>
              <a:gd name="connsiteX69" fmla="*/ 6937130 w 7060542"/>
              <a:gd name="connsiteY69" fmla="*/ 2547876 h 4026398"/>
              <a:gd name="connsiteX70" fmla="*/ 6541477 w 7060542"/>
              <a:gd name="connsiteY70" fmla="*/ 3558991 h 4026398"/>
              <a:gd name="connsiteX71" fmla="*/ 5451231 w 7060542"/>
              <a:gd name="connsiteY71" fmla="*/ 3937061 h 4026398"/>
              <a:gd name="connsiteX72" fmla="*/ 3305908 w 7060542"/>
              <a:gd name="connsiteY72" fmla="*/ 4016191 h 4026398"/>
              <a:gd name="connsiteX73" fmla="*/ 1565031 w 7060542"/>
              <a:gd name="connsiteY73" fmla="*/ 3963437 h 4026398"/>
              <a:gd name="connsiteX74" fmla="*/ 509953 w 7060542"/>
              <a:gd name="connsiteY74" fmla="*/ 3462276 h 4026398"/>
              <a:gd name="connsiteX75" fmla="*/ 87923 w 7060542"/>
              <a:gd name="connsiteY7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91308 w 7060542"/>
              <a:gd name="connsiteY3" fmla="*/ 147577 h 4026398"/>
              <a:gd name="connsiteX4" fmla="*/ 879231 w 7060542"/>
              <a:gd name="connsiteY4" fmla="*/ 129992 h 4026398"/>
              <a:gd name="connsiteX5" fmla="*/ 949569 w 7060542"/>
              <a:gd name="connsiteY5" fmla="*/ 112407 h 4026398"/>
              <a:gd name="connsiteX6" fmla="*/ 1046285 w 7060542"/>
              <a:gd name="connsiteY6" fmla="*/ 138784 h 4026398"/>
              <a:gd name="connsiteX7" fmla="*/ 1072662 w 7060542"/>
              <a:gd name="connsiteY7" fmla="*/ 156369 h 4026398"/>
              <a:gd name="connsiteX8" fmla="*/ 1160585 w 7060542"/>
              <a:gd name="connsiteY8" fmla="*/ 173954 h 4026398"/>
              <a:gd name="connsiteX9" fmla="*/ 1257300 w 7060542"/>
              <a:gd name="connsiteY9" fmla="*/ 209123 h 4026398"/>
              <a:gd name="connsiteX10" fmla="*/ 1310054 w 7060542"/>
              <a:gd name="connsiteY10" fmla="*/ 226707 h 4026398"/>
              <a:gd name="connsiteX11" fmla="*/ 1380393 w 7060542"/>
              <a:gd name="connsiteY11" fmla="*/ 253084 h 4026398"/>
              <a:gd name="connsiteX12" fmla="*/ 1441939 w 7060542"/>
              <a:gd name="connsiteY12" fmla="*/ 305838 h 4026398"/>
              <a:gd name="connsiteX13" fmla="*/ 1468316 w 7060542"/>
              <a:gd name="connsiteY13" fmla="*/ 341007 h 4026398"/>
              <a:gd name="connsiteX14" fmla="*/ 1494693 w 7060542"/>
              <a:gd name="connsiteY14" fmla="*/ 428930 h 4026398"/>
              <a:gd name="connsiteX15" fmla="*/ 1503485 w 7060542"/>
              <a:gd name="connsiteY15" fmla="*/ 481684 h 4026398"/>
              <a:gd name="connsiteX16" fmla="*/ 1529862 w 7060542"/>
              <a:gd name="connsiteY16" fmla="*/ 587192 h 4026398"/>
              <a:gd name="connsiteX17" fmla="*/ 1529862 w 7060542"/>
              <a:gd name="connsiteY17" fmla="*/ 1000430 h 4026398"/>
              <a:gd name="connsiteX18" fmla="*/ 1521069 w 7060542"/>
              <a:gd name="connsiteY18" fmla="*/ 1782946 h 4026398"/>
              <a:gd name="connsiteX19" fmla="*/ 1529862 w 7060542"/>
              <a:gd name="connsiteY19" fmla="*/ 1923623 h 4026398"/>
              <a:gd name="connsiteX20" fmla="*/ 1538654 w 7060542"/>
              <a:gd name="connsiteY20" fmla="*/ 1950000 h 4026398"/>
              <a:gd name="connsiteX21" fmla="*/ 1556239 w 7060542"/>
              <a:gd name="connsiteY21" fmla="*/ 2108261 h 4026398"/>
              <a:gd name="connsiteX22" fmla="*/ 1582616 w 7060542"/>
              <a:gd name="connsiteY22" fmla="*/ 2169807 h 4026398"/>
              <a:gd name="connsiteX23" fmla="*/ 1591408 w 7060542"/>
              <a:gd name="connsiteY23" fmla="*/ 2204977 h 4026398"/>
              <a:gd name="connsiteX24" fmla="*/ 1608993 w 7060542"/>
              <a:gd name="connsiteY24" fmla="*/ 2257730 h 4026398"/>
              <a:gd name="connsiteX25" fmla="*/ 1617785 w 7060542"/>
              <a:gd name="connsiteY25" fmla="*/ 2284107 h 4026398"/>
              <a:gd name="connsiteX26" fmla="*/ 1635369 w 7060542"/>
              <a:gd name="connsiteY26" fmla="*/ 2319277 h 4026398"/>
              <a:gd name="connsiteX27" fmla="*/ 1644162 w 7060542"/>
              <a:gd name="connsiteY27" fmla="*/ 2372030 h 4026398"/>
              <a:gd name="connsiteX28" fmla="*/ 1661746 w 7060542"/>
              <a:gd name="connsiteY28" fmla="*/ 2415992 h 4026398"/>
              <a:gd name="connsiteX29" fmla="*/ 1670539 w 7060542"/>
              <a:gd name="connsiteY29" fmla="*/ 2442369 h 4026398"/>
              <a:gd name="connsiteX30" fmla="*/ 1705708 w 7060542"/>
              <a:gd name="connsiteY30" fmla="*/ 2539084 h 4026398"/>
              <a:gd name="connsiteX31" fmla="*/ 1758462 w 7060542"/>
              <a:gd name="connsiteY31" fmla="*/ 2591838 h 4026398"/>
              <a:gd name="connsiteX32" fmla="*/ 1776046 w 7060542"/>
              <a:gd name="connsiteY32" fmla="*/ 2618215 h 4026398"/>
              <a:gd name="connsiteX33" fmla="*/ 1828800 w 7060542"/>
              <a:gd name="connsiteY33" fmla="*/ 2653384 h 4026398"/>
              <a:gd name="connsiteX34" fmla="*/ 1881554 w 7060542"/>
              <a:gd name="connsiteY34" fmla="*/ 2697346 h 4026398"/>
              <a:gd name="connsiteX35" fmla="*/ 1934308 w 7060542"/>
              <a:gd name="connsiteY35" fmla="*/ 2732515 h 4026398"/>
              <a:gd name="connsiteX36" fmla="*/ 2013439 w 7060542"/>
              <a:gd name="connsiteY36" fmla="*/ 2758892 h 4026398"/>
              <a:gd name="connsiteX37" fmla="*/ 2118946 w 7060542"/>
              <a:gd name="connsiteY37" fmla="*/ 2811646 h 4026398"/>
              <a:gd name="connsiteX38" fmla="*/ 2145323 w 7060542"/>
              <a:gd name="connsiteY38" fmla="*/ 2820438 h 4026398"/>
              <a:gd name="connsiteX39" fmla="*/ 2233246 w 7060542"/>
              <a:gd name="connsiteY39" fmla="*/ 2846815 h 4026398"/>
              <a:gd name="connsiteX40" fmla="*/ 2567354 w 7060542"/>
              <a:gd name="connsiteY40" fmla="*/ 2829230 h 4026398"/>
              <a:gd name="connsiteX41" fmla="*/ 2620108 w 7060542"/>
              <a:gd name="connsiteY41" fmla="*/ 2811646 h 4026398"/>
              <a:gd name="connsiteX42" fmla="*/ 2778369 w 7060542"/>
              <a:gd name="connsiteY42" fmla="*/ 2802854 h 4026398"/>
              <a:gd name="connsiteX43" fmla="*/ 3235569 w 7060542"/>
              <a:gd name="connsiteY43" fmla="*/ 2776477 h 4026398"/>
              <a:gd name="connsiteX44" fmla="*/ 3314700 w 7060542"/>
              <a:gd name="connsiteY44" fmla="*/ 2767684 h 4026398"/>
              <a:gd name="connsiteX45" fmla="*/ 4536831 w 7060542"/>
              <a:gd name="connsiteY45" fmla="*/ 2794061 h 4026398"/>
              <a:gd name="connsiteX46" fmla="*/ 4712677 w 7060542"/>
              <a:gd name="connsiteY46" fmla="*/ 2785269 h 4026398"/>
              <a:gd name="connsiteX47" fmla="*/ 4765431 w 7060542"/>
              <a:gd name="connsiteY47" fmla="*/ 2776477 h 4026398"/>
              <a:gd name="connsiteX48" fmla="*/ 4862146 w 7060542"/>
              <a:gd name="connsiteY48" fmla="*/ 2767684 h 4026398"/>
              <a:gd name="connsiteX49" fmla="*/ 4976446 w 7060542"/>
              <a:gd name="connsiteY49" fmla="*/ 2732515 h 4026398"/>
              <a:gd name="connsiteX50" fmla="*/ 5011616 w 7060542"/>
              <a:gd name="connsiteY50" fmla="*/ 2679761 h 4026398"/>
              <a:gd name="connsiteX51" fmla="*/ 5090746 w 7060542"/>
              <a:gd name="connsiteY51" fmla="*/ 2591838 h 4026398"/>
              <a:gd name="connsiteX52" fmla="*/ 5125916 w 7060542"/>
              <a:gd name="connsiteY52" fmla="*/ 2556669 h 4026398"/>
              <a:gd name="connsiteX53" fmla="*/ 5152293 w 7060542"/>
              <a:gd name="connsiteY53" fmla="*/ 2512707 h 4026398"/>
              <a:gd name="connsiteX54" fmla="*/ 5178669 w 7060542"/>
              <a:gd name="connsiteY54" fmla="*/ 2477538 h 4026398"/>
              <a:gd name="connsiteX55" fmla="*/ 5231423 w 7060542"/>
              <a:gd name="connsiteY55" fmla="*/ 2310484 h 4026398"/>
              <a:gd name="connsiteX56" fmla="*/ 5249008 w 7060542"/>
              <a:gd name="connsiteY56" fmla="*/ 2266523 h 4026398"/>
              <a:gd name="connsiteX57" fmla="*/ 5284177 w 7060542"/>
              <a:gd name="connsiteY57" fmla="*/ 2134638 h 4026398"/>
              <a:gd name="connsiteX58" fmla="*/ 5275385 w 7060542"/>
              <a:gd name="connsiteY58" fmla="*/ 1536761 h 4026398"/>
              <a:gd name="connsiteX59" fmla="*/ 5257800 w 7060542"/>
              <a:gd name="connsiteY59" fmla="*/ 1448838 h 4026398"/>
              <a:gd name="connsiteX60" fmla="*/ 5240216 w 7060542"/>
              <a:gd name="connsiteY60" fmla="*/ 1352123 h 4026398"/>
              <a:gd name="connsiteX61" fmla="*/ 5222631 w 7060542"/>
              <a:gd name="connsiteY61" fmla="*/ 1193861 h 4026398"/>
              <a:gd name="connsiteX62" fmla="*/ 5266593 w 7060542"/>
              <a:gd name="connsiteY62" fmla="*/ 631154 h 4026398"/>
              <a:gd name="connsiteX63" fmla="*/ 5495193 w 7060542"/>
              <a:gd name="connsiteY63" fmla="*/ 173954 h 4026398"/>
              <a:gd name="connsiteX64" fmla="*/ 5934808 w 7060542"/>
              <a:gd name="connsiteY64" fmla="*/ 24484 h 4026398"/>
              <a:gd name="connsiteX65" fmla="*/ 6515101 w 7060542"/>
              <a:gd name="connsiteY65" fmla="*/ 24484 h 4026398"/>
              <a:gd name="connsiteX66" fmla="*/ 6910754 w 7060542"/>
              <a:gd name="connsiteY66" fmla="*/ 261876 h 4026398"/>
              <a:gd name="connsiteX67" fmla="*/ 7060223 w 7060542"/>
              <a:gd name="connsiteY67" fmla="*/ 763038 h 4026398"/>
              <a:gd name="connsiteX68" fmla="*/ 6937130 w 7060542"/>
              <a:gd name="connsiteY68" fmla="*/ 2547876 h 4026398"/>
              <a:gd name="connsiteX69" fmla="*/ 6541477 w 7060542"/>
              <a:gd name="connsiteY69" fmla="*/ 3558991 h 4026398"/>
              <a:gd name="connsiteX70" fmla="*/ 5451231 w 7060542"/>
              <a:gd name="connsiteY70" fmla="*/ 3937061 h 4026398"/>
              <a:gd name="connsiteX71" fmla="*/ 3305908 w 7060542"/>
              <a:gd name="connsiteY71" fmla="*/ 4016191 h 4026398"/>
              <a:gd name="connsiteX72" fmla="*/ 1565031 w 7060542"/>
              <a:gd name="connsiteY72" fmla="*/ 3963437 h 4026398"/>
              <a:gd name="connsiteX73" fmla="*/ 509953 w 7060542"/>
              <a:gd name="connsiteY73" fmla="*/ 3462276 h 4026398"/>
              <a:gd name="connsiteX74" fmla="*/ 87923 w 7060542"/>
              <a:gd name="connsiteY7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949569 w 7060542"/>
              <a:gd name="connsiteY4" fmla="*/ 112407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773723 w 7060542"/>
              <a:gd name="connsiteY4" fmla="*/ 121199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73723 w 7060542"/>
              <a:gd name="connsiteY3" fmla="*/ 121199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160585 w 7060542"/>
              <a:gd name="connsiteY5" fmla="*/ 173954 h 4026398"/>
              <a:gd name="connsiteX6" fmla="*/ 1257300 w 7060542"/>
              <a:gd name="connsiteY6" fmla="*/ 209123 h 4026398"/>
              <a:gd name="connsiteX7" fmla="*/ 1310054 w 7060542"/>
              <a:gd name="connsiteY7" fmla="*/ 226707 h 4026398"/>
              <a:gd name="connsiteX8" fmla="*/ 1380393 w 7060542"/>
              <a:gd name="connsiteY8" fmla="*/ 253084 h 4026398"/>
              <a:gd name="connsiteX9" fmla="*/ 1441939 w 7060542"/>
              <a:gd name="connsiteY9" fmla="*/ 305838 h 4026398"/>
              <a:gd name="connsiteX10" fmla="*/ 1468316 w 7060542"/>
              <a:gd name="connsiteY10" fmla="*/ 341007 h 4026398"/>
              <a:gd name="connsiteX11" fmla="*/ 1494693 w 7060542"/>
              <a:gd name="connsiteY11" fmla="*/ 428930 h 4026398"/>
              <a:gd name="connsiteX12" fmla="*/ 1503485 w 7060542"/>
              <a:gd name="connsiteY12" fmla="*/ 481684 h 4026398"/>
              <a:gd name="connsiteX13" fmla="*/ 1529862 w 7060542"/>
              <a:gd name="connsiteY13" fmla="*/ 587192 h 4026398"/>
              <a:gd name="connsiteX14" fmla="*/ 1529862 w 7060542"/>
              <a:gd name="connsiteY14" fmla="*/ 1000430 h 4026398"/>
              <a:gd name="connsiteX15" fmla="*/ 1521069 w 7060542"/>
              <a:gd name="connsiteY15" fmla="*/ 1782946 h 4026398"/>
              <a:gd name="connsiteX16" fmla="*/ 1529862 w 7060542"/>
              <a:gd name="connsiteY16" fmla="*/ 1923623 h 4026398"/>
              <a:gd name="connsiteX17" fmla="*/ 1538654 w 7060542"/>
              <a:gd name="connsiteY17" fmla="*/ 1950000 h 4026398"/>
              <a:gd name="connsiteX18" fmla="*/ 1556239 w 7060542"/>
              <a:gd name="connsiteY18" fmla="*/ 2108261 h 4026398"/>
              <a:gd name="connsiteX19" fmla="*/ 1582616 w 7060542"/>
              <a:gd name="connsiteY19" fmla="*/ 2169807 h 4026398"/>
              <a:gd name="connsiteX20" fmla="*/ 1591408 w 7060542"/>
              <a:gd name="connsiteY20" fmla="*/ 2204977 h 4026398"/>
              <a:gd name="connsiteX21" fmla="*/ 1608993 w 7060542"/>
              <a:gd name="connsiteY21" fmla="*/ 2257730 h 4026398"/>
              <a:gd name="connsiteX22" fmla="*/ 1617785 w 7060542"/>
              <a:gd name="connsiteY22" fmla="*/ 2284107 h 4026398"/>
              <a:gd name="connsiteX23" fmla="*/ 1635369 w 7060542"/>
              <a:gd name="connsiteY23" fmla="*/ 2319277 h 4026398"/>
              <a:gd name="connsiteX24" fmla="*/ 1644162 w 7060542"/>
              <a:gd name="connsiteY24" fmla="*/ 2372030 h 4026398"/>
              <a:gd name="connsiteX25" fmla="*/ 1661746 w 7060542"/>
              <a:gd name="connsiteY25" fmla="*/ 2415992 h 4026398"/>
              <a:gd name="connsiteX26" fmla="*/ 1670539 w 7060542"/>
              <a:gd name="connsiteY26" fmla="*/ 2442369 h 4026398"/>
              <a:gd name="connsiteX27" fmla="*/ 1705708 w 7060542"/>
              <a:gd name="connsiteY27" fmla="*/ 2539084 h 4026398"/>
              <a:gd name="connsiteX28" fmla="*/ 1758462 w 7060542"/>
              <a:gd name="connsiteY28" fmla="*/ 2591838 h 4026398"/>
              <a:gd name="connsiteX29" fmla="*/ 1776046 w 7060542"/>
              <a:gd name="connsiteY29" fmla="*/ 2618215 h 4026398"/>
              <a:gd name="connsiteX30" fmla="*/ 1828800 w 7060542"/>
              <a:gd name="connsiteY30" fmla="*/ 2653384 h 4026398"/>
              <a:gd name="connsiteX31" fmla="*/ 1881554 w 7060542"/>
              <a:gd name="connsiteY31" fmla="*/ 2697346 h 4026398"/>
              <a:gd name="connsiteX32" fmla="*/ 1934308 w 7060542"/>
              <a:gd name="connsiteY32" fmla="*/ 2732515 h 4026398"/>
              <a:gd name="connsiteX33" fmla="*/ 2013439 w 7060542"/>
              <a:gd name="connsiteY33" fmla="*/ 2758892 h 4026398"/>
              <a:gd name="connsiteX34" fmla="*/ 2118946 w 7060542"/>
              <a:gd name="connsiteY34" fmla="*/ 2811646 h 4026398"/>
              <a:gd name="connsiteX35" fmla="*/ 2145323 w 7060542"/>
              <a:gd name="connsiteY35" fmla="*/ 2820438 h 4026398"/>
              <a:gd name="connsiteX36" fmla="*/ 2233246 w 7060542"/>
              <a:gd name="connsiteY36" fmla="*/ 2846815 h 4026398"/>
              <a:gd name="connsiteX37" fmla="*/ 2567354 w 7060542"/>
              <a:gd name="connsiteY37" fmla="*/ 2829230 h 4026398"/>
              <a:gd name="connsiteX38" fmla="*/ 2620108 w 7060542"/>
              <a:gd name="connsiteY38" fmla="*/ 2811646 h 4026398"/>
              <a:gd name="connsiteX39" fmla="*/ 2778369 w 7060542"/>
              <a:gd name="connsiteY39" fmla="*/ 2802854 h 4026398"/>
              <a:gd name="connsiteX40" fmla="*/ 3235569 w 7060542"/>
              <a:gd name="connsiteY40" fmla="*/ 2776477 h 4026398"/>
              <a:gd name="connsiteX41" fmla="*/ 3314700 w 7060542"/>
              <a:gd name="connsiteY41" fmla="*/ 2767684 h 4026398"/>
              <a:gd name="connsiteX42" fmla="*/ 4536831 w 7060542"/>
              <a:gd name="connsiteY42" fmla="*/ 2794061 h 4026398"/>
              <a:gd name="connsiteX43" fmla="*/ 4712677 w 7060542"/>
              <a:gd name="connsiteY43" fmla="*/ 2785269 h 4026398"/>
              <a:gd name="connsiteX44" fmla="*/ 4765431 w 7060542"/>
              <a:gd name="connsiteY44" fmla="*/ 2776477 h 4026398"/>
              <a:gd name="connsiteX45" fmla="*/ 4862146 w 7060542"/>
              <a:gd name="connsiteY45" fmla="*/ 2767684 h 4026398"/>
              <a:gd name="connsiteX46" fmla="*/ 4976446 w 7060542"/>
              <a:gd name="connsiteY46" fmla="*/ 2732515 h 4026398"/>
              <a:gd name="connsiteX47" fmla="*/ 5011616 w 7060542"/>
              <a:gd name="connsiteY47" fmla="*/ 2679761 h 4026398"/>
              <a:gd name="connsiteX48" fmla="*/ 5090746 w 7060542"/>
              <a:gd name="connsiteY48" fmla="*/ 2591838 h 4026398"/>
              <a:gd name="connsiteX49" fmla="*/ 5125916 w 7060542"/>
              <a:gd name="connsiteY49" fmla="*/ 2556669 h 4026398"/>
              <a:gd name="connsiteX50" fmla="*/ 5152293 w 7060542"/>
              <a:gd name="connsiteY50" fmla="*/ 2512707 h 4026398"/>
              <a:gd name="connsiteX51" fmla="*/ 5178669 w 7060542"/>
              <a:gd name="connsiteY51" fmla="*/ 2477538 h 4026398"/>
              <a:gd name="connsiteX52" fmla="*/ 5231423 w 7060542"/>
              <a:gd name="connsiteY52" fmla="*/ 2310484 h 4026398"/>
              <a:gd name="connsiteX53" fmla="*/ 5249008 w 7060542"/>
              <a:gd name="connsiteY53" fmla="*/ 2266523 h 4026398"/>
              <a:gd name="connsiteX54" fmla="*/ 5284177 w 7060542"/>
              <a:gd name="connsiteY54" fmla="*/ 2134638 h 4026398"/>
              <a:gd name="connsiteX55" fmla="*/ 5275385 w 7060542"/>
              <a:gd name="connsiteY55" fmla="*/ 1536761 h 4026398"/>
              <a:gd name="connsiteX56" fmla="*/ 5257800 w 7060542"/>
              <a:gd name="connsiteY56" fmla="*/ 1448838 h 4026398"/>
              <a:gd name="connsiteX57" fmla="*/ 5240216 w 7060542"/>
              <a:gd name="connsiteY57" fmla="*/ 1352123 h 4026398"/>
              <a:gd name="connsiteX58" fmla="*/ 5222631 w 7060542"/>
              <a:gd name="connsiteY58" fmla="*/ 1193861 h 4026398"/>
              <a:gd name="connsiteX59" fmla="*/ 5266593 w 7060542"/>
              <a:gd name="connsiteY59" fmla="*/ 631154 h 4026398"/>
              <a:gd name="connsiteX60" fmla="*/ 5495193 w 7060542"/>
              <a:gd name="connsiteY60" fmla="*/ 173954 h 4026398"/>
              <a:gd name="connsiteX61" fmla="*/ 5934808 w 7060542"/>
              <a:gd name="connsiteY61" fmla="*/ 24484 h 4026398"/>
              <a:gd name="connsiteX62" fmla="*/ 6515101 w 7060542"/>
              <a:gd name="connsiteY62" fmla="*/ 24484 h 4026398"/>
              <a:gd name="connsiteX63" fmla="*/ 6910754 w 7060542"/>
              <a:gd name="connsiteY63" fmla="*/ 261876 h 4026398"/>
              <a:gd name="connsiteX64" fmla="*/ 7060223 w 7060542"/>
              <a:gd name="connsiteY64" fmla="*/ 763038 h 4026398"/>
              <a:gd name="connsiteX65" fmla="*/ 6937130 w 7060542"/>
              <a:gd name="connsiteY65" fmla="*/ 2547876 h 4026398"/>
              <a:gd name="connsiteX66" fmla="*/ 6541477 w 7060542"/>
              <a:gd name="connsiteY66" fmla="*/ 3558991 h 4026398"/>
              <a:gd name="connsiteX67" fmla="*/ 5451231 w 7060542"/>
              <a:gd name="connsiteY67" fmla="*/ 3937061 h 4026398"/>
              <a:gd name="connsiteX68" fmla="*/ 3305908 w 7060542"/>
              <a:gd name="connsiteY68" fmla="*/ 4016191 h 4026398"/>
              <a:gd name="connsiteX69" fmla="*/ 1565031 w 7060542"/>
              <a:gd name="connsiteY69" fmla="*/ 3963437 h 4026398"/>
              <a:gd name="connsiteX70" fmla="*/ 509953 w 7060542"/>
              <a:gd name="connsiteY70" fmla="*/ 3462276 h 4026398"/>
              <a:gd name="connsiteX71" fmla="*/ 87923 w 7060542"/>
              <a:gd name="connsiteY7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257300 w 7060542"/>
              <a:gd name="connsiteY5" fmla="*/ 209123 h 4026398"/>
              <a:gd name="connsiteX6" fmla="*/ 1310054 w 7060542"/>
              <a:gd name="connsiteY6" fmla="*/ 226707 h 4026398"/>
              <a:gd name="connsiteX7" fmla="*/ 1380393 w 7060542"/>
              <a:gd name="connsiteY7" fmla="*/ 253084 h 4026398"/>
              <a:gd name="connsiteX8" fmla="*/ 1441939 w 7060542"/>
              <a:gd name="connsiteY8" fmla="*/ 305838 h 4026398"/>
              <a:gd name="connsiteX9" fmla="*/ 1468316 w 7060542"/>
              <a:gd name="connsiteY9" fmla="*/ 341007 h 4026398"/>
              <a:gd name="connsiteX10" fmla="*/ 1494693 w 7060542"/>
              <a:gd name="connsiteY10" fmla="*/ 428930 h 4026398"/>
              <a:gd name="connsiteX11" fmla="*/ 1503485 w 7060542"/>
              <a:gd name="connsiteY11" fmla="*/ 481684 h 4026398"/>
              <a:gd name="connsiteX12" fmla="*/ 1529862 w 7060542"/>
              <a:gd name="connsiteY12" fmla="*/ 587192 h 4026398"/>
              <a:gd name="connsiteX13" fmla="*/ 1529862 w 7060542"/>
              <a:gd name="connsiteY13" fmla="*/ 1000430 h 4026398"/>
              <a:gd name="connsiteX14" fmla="*/ 1521069 w 7060542"/>
              <a:gd name="connsiteY14" fmla="*/ 1782946 h 4026398"/>
              <a:gd name="connsiteX15" fmla="*/ 1529862 w 7060542"/>
              <a:gd name="connsiteY15" fmla="*/ 1923623 h 4026398"/>
              <a:gd name="connsiteX16" fmla="*/ 1538654 w 7060542"/>
              <a:gd name="connsiteY16" fmla="*/ 1950000 h 4026398"/>
              <a:gd name="connsiteX17" fmla="*/ 1556239 w 7060542"/>
              <a:gd name="connsiteY17" fmla="*/ 2108261 h 4026398"/>
              <a:gd name="connsiteX18" fmla="*/ 1582616 w 7060542"/>
              <a:gd name="connsiteY18" fmla="*/ 2169807 h 4026398"/>
              <a:gd name="connsiteX19" fmla="*/ 1591408 w 7060542"/>
              <a:gd name="connsiteY19" fmla="*/ 2204977 h 4026398"/>
              <a:gd name="connsiteX20" fmla="*/ 1608993 w 7060542"/>
              <a:gd name="connsiteY20" fmla="*/ 2257730 h 4026398"/>
              <a:gd name="connsiteX21" fmla="*/ 1617785 w 7060542"/>
              <a:gd name="connsiteY21" fmla="*/ 2284107 h 4026398"/>
              <a:gd name="connsiteX22" fmla="*/ 1635369 w 7060542"/>
              <a:gd name="connsiteY22" fmla="*/ 2319277 h 4026398"/>
              <a:gd name="connsiteX23" fmla="*/ 1644162 w 7060542"/>
              <a:gd name="connsiteY23" fmla="*/ 2372030 h 4026398"/>
              <a:gd name="connsiteX24" fmla="*/ 1661746 w 7060542"/>
              <a:gd name="connsiteY24" fmla="*/ 2415992 h 4026398"/>
              <a:gd name="connsiteX25" fmla="*/ 1670539 w 7060542"/>
              <a:gd name="connsiteY25" fmla="*/ 2442369 h 4026398"/>
              <a:gd name="connsiteX26" fmla="*/ 1705708 w 7060542"/>
              <a:gd name="connsiteY26" fmla="*/ 2539084 h 4026398"/>
              <a:gd name="connsiteX27" fmla="*/ 1758462 w 7060542"/>
              <a:gd name="connsiteY27" fmla="*/ 2591838 h 4026398"/>
              <a:gd name="connsiteX28" fmla="*/ 1776046 w 7060542"/>
              <a:gd name="connsiteY28" fmla="*/ 2618215 h 4026398"/>
              <a:gd name="connsiteX29" fmla="*/ 1828800 w 7060542"/>
              <a:gd name="connsiteY29" fmla="*/ 2653384 h 4026398"/>
              <a:gd name="connsiteX30" fmla="*/ 1881554 w 7060542"/>
              <a:gd name="connsiteY30" fmla="*/ 2697346 h 4026398"/>
              <a:gd name="connsiteX31" fmla="*/ 1934308 w 7060542"/>
              <a:gd name="connsiteY31" fmla="*/ 2732515 h 4026398"/>
              <a:gd name="connsiteX32" fmla="*/ 2013439 w 7060542"/>
              <a:gd name="connsiteY32" fmla="*/ 2758892 h 4026398"/>
              <a:gd name="connsiteX33" fmla="*/ 2118946 w 7060542"/>
              <a:gd name="connsiteY33" fmla="*/ 2811646 h 4026398"/>
              <a:gd name="connsiteX34" fmla="*/ 2145323 w 7060542"/>
              <a:gd name="connsiteY34" fmla="*/ 2820438 h 4026398"/>
              <a:gd name="connsiteX35" fmla="*/ 2233246 w 7060542"/>
              <a:gd name="connsiteY35" fmla="*/ 2846815 h 4026398"/>
              <a:gd name="connsiteX36" fmla="*/ 2567354 w 7060542"/>
              <a:gd name="connsiteY36" fmla="*/ 2829230 h 4026398"/>
              <a:gd name="connsiteX37" fmla="*/ 2620108 w 7060542"/>
              <a:gd name="connsiteY37" fmla="*/ 2811646 h 4026398"/>
              <a:gd name="connsiteX38" fmla="*/ 2778369 w 7060542"/>
              <a:gd name="connsiteY38" fmla="*/ 2802854 h 4026398"/>
              <a:gd name="connsiteX39" fmla="*/ 3235569 w 7060542"/>
              <a:gd name="connsiteY39" fmla="*/ 2776477 h 4026398"/>
              <a:gd name="connsiteX40" fmla="*/ 3314700 w 7060542"/>
              <a:gd name="connsiteY40" fmla="*/ 2767684 h 4026398"/>
              <a:gd name="connsiteX41" fmla="*/ 4536831 w 7060542"/>
              <a:gd name="connsiteY41" fmla="*/ 2794061 h 4026398"/>
              <a:gd name="connsiteX42" fmla="*/ 4712677 w 7060542"/>
              <a:gd name="connsiteY42" fmla="*/ 2785269 h 4026398"/>
              <a:gd name="connsiteX43" fmla="*/ 4765431 w 7060542"/>
              <a:gd name="connsiteY43" fmla="*/ 2776477 h 4026398"/>
              <a:gd name="connsiteX44" fmla="*/ 4862146 w 7060542"/>
              <a:gd name="connsiteY44" fmla="*/ 2767684 h 4026398"/>
              <a:gd name="connsiteX45" fmla="*/ 4976446 w 7060542"/>
              <a:gd name="connsiteY45" fmla="*/ 2732515 h 4026398"/>
              <a:gd name="connsiteX46" fmla="*/ 5011616 w 7060542"/>
              <a:gd name="connsiteY46" fmla="*/ 2679761 h 4026398"/>
              <a:gd name="connsiteX47" fmla="*/ 5090746 w 7060542"/>
              <a:gd name="connsiteY47" fmla="*/ 2591838 h 4026398"/>
              <a:gd name="connsiteX48" fmla="*/ 5125916 w 7060542"/>
              <a:gd name="connsiteY48" fmla="*/ 2556669 h 4026398"/>
              <a:gd name="connsiteX49" fmla="*/ 5152293 w 7060542"/>
              <a:gd name="connsiteY49" fmla="*/ 2512707 h 4026398"/>
              <a:gd name="connsiteX50" fmla="*/ 5178669 w 7060542"/>
              <a:gd name="connsiteY50" fmla="*/ 2477538 h 4026398"/>
              <a:gd name="connsiteX51" fmla="*/ 5231423 w 7060542"/>
              <a:gd name="connsiteY51" fmla="*/ 2310484 h 4026398"/>
              <a:gd name="connsiteX52" fmla="*/ 5249008 w 7060542"/>
              <a:gd name="connsiteY52" fmla="*/ 2266523 h 4026398"/>
              <a:gd name="connsiteX53" fmla="*/ 5284177 w 7060542"/>
              <a:gd name="connsiteY53" fmla="*/ 2134638 h 4026398"/>
              <a:gd name="connsiteX54" fmla="*/ 5275385 w 7060542"/>
              <a:gd name="connsiteY54" fmla="*/ 1536761 h 4026398"/>
              <a:gd name="connsiteX55" fmla="*/ 5257800 w 7060542"/>
              <a:gd name="connsiteY55" fmla="*/ 1448838 h 4026398"/>
              <a:gd name="connsiteX56" fmla="*/ 5240216 w 7060542"/>
              <a:gd name="connsiteY56" fmla="*/ 1352123 h 4026398"/>
              <a:gd name="connsiteX57" fmla="*/ 5222631 w 7060542"/>
              <a:gd name="connsiteY57" fmla="*/ 1193861 h 4026398"/>
              <a:gd name="connsiteX58" fmla="*/ 5266593 w 7060542"/>
              <a:gd name="connsiteY58" fmla="*/ 631154 h 4026398"/>
              <a:gd name="connsiteX59" fmla="*/ 5495193 w 7060542"/>
              <a:gd name="connsiteY59" fmla="*/ 173954 h 4026398"/>
              <a:gd name="connsiteX60" fmla="*/ 5934808 w 7060542"/>
              <a:gd name="connsiteY60" fmla="*/ 24484 h 4026398"/>
              <a:gd name="connsiteX61" fmla="*/ 6515101 w 7060542"/>
              <a:gd name="connsiteY61" fmla="*/ 24484 h 4026398"/>
              <a:gd name="connsiteX62" fmla="*/ 6910754 w 7060542"/>
              <a:gd name="connsiteY62" fmla="*/ 261876 h 4026398"/>
              <a:gd name="connsiteX63" fmla="*/ 7060223 w 7060542"/>
              <a:gd name="connsiteY63" fmla="*/ 763038 h 4026398"/>
              <a:gd name="connsiteX64" fmla="*/ 6937130 w 7060542"/>
              <a:gd name="connsiteY64" fmla="*/ 2547876 h 4026398"/>
              <a:gd name="connsiteX65" fmla="*/ 6541477 w 7060542"/>
              <a:gd name="connsiteY65" fmla="*/ 3558991 h 4026398"/>
              <a:gd name="connsiteX66" fmla="*/ 5451231 w 7060542"/>
              <a:gd name="connsiteY66" fmla="*/ 3937061 h 4026398"/>
              <a:gd name="connsiteX67" fmla="*/ 3305908 w 7060542"/>
              <a:gd name="connsiteY67" fmla="*/ 4016191 h 4026398"/>
              <a:gd name="connsiteX68" fmla="*/ 1565031 w 7060542"/>
              <a:gd name="connsiteY68" fmla="*/ 3963437 h 4026398"/>
              <a:gd name="connsiteX69" fmla="*/ 509953 w 7060542"/>
              <a:gd name="connsiteY69" fmla="*/ 3462276 h 4026398"/>
              <a:gd name="connsiteX70" fmla="*/ 87923 w 7060542"/>
              <a:gd name="connsiteY7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310054 w 7060542"/>
              <a:gd name="connsiteY5" fmla="*/ 226707 h 4026398"/>
              <a:gd name="connsiteX6" fmla="*/ 1380393 w 7060542"/>
              <a:gd name="connsiteY6" fmla="*/ 253084 h 4026398"/>
              <a:gd name="connsiteX7" fmla="*/ 1441939 w 7060542"/>
              <a:gd name="connsiteY7" fmla="*/ 305838 h 4026398"/>
              <a:gd name="connsiteX8" fmla="*/ 1468316 w 7060542"/>
              <a:gd name="connsiteY8" fmla="*/ 341007 h 4026398"/>
              <a:gd name="connsiteX9" fmla="*/ 1494693 w 7060542"/>
              <a:gd name="connsiteY9" fmla="*/ 428930 h 4026398"/>
              <a:gd name="connsiteX10" fmla="*/ 1503485 w 7060542"/>
              <a:gd name="connsiteY10" fmla="*/ 481684 h 4026398"/>
              <a:gd name="connsiteX11" fmla="*/ 1529862 w 7060542"/>
              <a:gd name="connsiteY11" fmla="*/ 587192 h 4026398"/>
              <a:gd name="connsiteX12" fmla="*/ 1529862 w 7060542"/>
              <a:gd name="connsiteY12" fmla="*/ 1000430 h 4026398"/>
              <a:gd name="connsiteX13" fmla="*/ 1521069 w 7060542"/>
              <a:gd name="connsiteY13" fmla="*/ 1782946 h 4026398"/>
              <a:gd name="connsiteX14" fmla="*/ 1529862 w 7060542"/>
              <a:gd name="connsiteY14" fmla="*/ 1923623 h 4026398"/>
              <a:gd name="connsiteX15" fmla="*/ 1538654 w 7060542"/>
              <a:gd name="connsiteY15" fmla="*/ 1950000 h 4026398"/>
              <a:gd name="connsiteX16" fmla="*/ 1556239 w 7060542"/>
              <a:gd name="connsiteY16" fmla="*/ 2108261 h 4026398"/>
              <a:gd name="connsiteX17" fmla="*/ 1582616 w 7060542"/>
              <a:gd name="connsiteY17" fmla="*/ 2169807 h 4026398"/>
              <a:gd name="connsiteX18" fmla="*/ 1591408 w 7060542"/>
              <a:gd name="connsiteY18" fmla="*/ 2204977 h 4026398"/>
              <a:gd name="connsiteX19" fmla="*/ 1608993 w 7060542"/>
              <a:gd name="connsiteY19" fmla="*/ 2257730 h 4026398"/>
              <a:gd name="connsiteX20" fmla="*/ 1617785 w 7060542"/>
              <a:gd name="connsiteY20" fmla="*/ 2284107 h 4026398"/>
              <a:gd name="connsiteX21" fmla="*/ 1635369 w 7060542"/>
              <a:gd name="connsiteY21" fmla="*/ 2319277 h 4026398"/>
              <a:gd name="connsiteX22" fmla="*/ 1644162 w 7060542"/>
              <a:gd name="connsiteY22" fmla="*/ 2372030 h 4026398"/>
              <a:gd name="connsiteX23" fmla="*/ 1661746 w 7060542"/>
              <a:gd name="connsiteY23" fmla="*/ 2415992 h 4026398"/>
              <a:gd name="connsiteX24" fmla="*/ 1670539 w 7060542"/>
              <a:gd name="connsiteY24" fmla="*/ 2442369 h 4026398"/>
              <a:gd name="connsiteX25" fmla="*/ 1705708 w 7060542"/>
              <a:gd name="connsiteY25" fmla="*/ 2539084 h 4026398"/>
              <a:gd name="connsiteX26" fmla="*/ 1758462 w 7060542"/>
              <a:gd name="connsiteY26" fmla="*/ 2591838 h 4026398"/>
              <a:gd name="connsiteX27" fmla="*/ 1776046 w 7060542"/>
              <a:gd name="connsiteY27" fmla="*/ 2618215 h 4026398"/>
              <a:gd name="connsiteX28" fmla="*/ 1828800 w 7060542"/>
              <a:gd name="connsiteY28" fmla="*/ 2653384 h 4026398"/>
              <a:gd name="connsiteX29" fmla="*/ 1881554 w 7060542"/>
              <a:gd name="connsiteY29" fmla="*/ 2697346 h 4026398"/>
              <a:gd name="connsiteX30" fmla="*/ 1934308 w 7060542"/>
              <a:gd name="connsiteY30" fmla="*/ 2732515 h 4026398"/>
              <a:gd name="connsiteX31" fmla="*/ 2013439 w 7060542"/>
              <a:gd name="connsiteY31" fmla="*/ 2758892 h 4026398"/>
              <a:gd name="connsiteX32" fmla="*/ 2118946 w 7060542"/>
              <a:gd name="connsiteY32" fmla="*/ 2811646 h 4026398"/>
              <a:gd name="connsiteX33" fmla="*/ 2145323 w 7060542"/>
              <a:gd name="connsiteY33" fmla="*/ 2820438 h 4026398"/>
              <a:gd name="connsiteX34" fmla="*/ 2233246 w 7060542"/>
              <a:gd name="connsiteY34" fmla="*/ 2846815 h 4026398"/>
              <a:gd name="connsiteX35" fmla="*/ 2567354 w 7060542"/>
              <a:gd name="connsiteY35" fmla="*/ 2829230 h 4026398"/>
              <a:gd name="connsiteX36" fmla="*/ 2620108 w 7060542"/>
              <a:gd name="connsiteY36" fmla="*/ 2811646 h 4026398"/>
              <a:gd name="connsiteX37" fmla="*/ 2778369 w 7060542"/>
              <a:gd name="connsiteY37" fmla="*/ 2802854 h 4026398"/>
              <a:gd name="connsiteX38" fmla="*/ 3235569 w 7060542"/>
              <a:gd name="connsiteY38" fmla="*/ 2776477 h 4026398"/>
              <a:gd name="connsiteX39" fmla="*/ 3314700 w 7060542"/>
              <a:gd name="connsiteY39" fmla="*/ 2767684 h 4026398"/>
              <a:gd name="connsiteX40" fmla="*/ 4536831 w 7060542"/>
              <a:gd name="connsiteY40" fmla="*/ 2794061 h 4026398"/>
              <a:gd name="connsiteX41" fmla="*/ 4712677 w 7060542"/>
              <a:gd name="connsiteY41" fmla="*/ 2785269 h 4026398"/>
              <a:gd name="connsiteX42" fmla="*/ 4765431 w 7060542"/>
              <a:gd name="connsiteY42" fmla="*/ 2776477 h 4026398"/>
              <a:gd name="connsiteX43" fmla="*/ 4862146 w 7060542"/>
              <a:gd name="connsiteY43" fmla="*/ 2767684 h 4026398"/>
              <a:gd name="connsiteX44" fmla="*/ 4976446 w 7060542"/>
              <a:gd name="connsiteY44" fmla="*/ 2732515 h 4026398"/>
              <a:gd name="connsiteX45" fmla="*/ 5011616 w 7060542"/>
              <a:gd name="connsiteY45" fmla="*/ 2679761 h 4026398"/>
              <a:gd name="connsiteX46" fmla="*/ 5090746 w 7060542"/>
              <a:gd name="connsiteY46" fmla="*/ 2591838 h 4026398"/>
              <a:gd name="connsiteX47" fmla="*/ 5125916 w 7060542"/>
              <a:gd name="connsiteY47" fmla="*/ 2556669 h 4026398"/>
              <a:gd name="connsiteX48" fmla="*/ 5152293 w 7060542"/>
              <a:gd name="connsiteY48" fmla="*/ 2512707 h 4026398"/>
              <a:gd name="connsiteX49" fmla="*/ 5178669 w 7060542"/>
              <a:gd name="connsiteY49" fmla="*/ 2477538 h 4026398"/>
              <a:gd name="connsiteX50" fmla="*/ 5231423 w 7060542"/>
              <a:gd name="connsiteY50" fmla="*/ 2310484 h 4026398"/>
              <a:gd name="connsiteX51" fmla="*/ 5249008 w 7060542"/>
              <a:gd name="connsiteY51" fmla="*/ 2266523 h 4026398"/>
              <a:gd name="connsiteX52" fmla="*/ 5284177 w 7060542"/>
              <a:gd name="connsiteY52" fmla="*/ 2134638 h 4026398"/>
              <a:gd name="connsiteX53" fmla="*/ 5275385 w 7060542"/>
              <a:gd name="connsiteY53" fmla="*/ 1536761 h 4026398"/>
              <a:gd name="connsiteX54" fmla="*/ 5257800 w 7060542"/>
              <a:gd name="connsiteY54" fmla="*/ 1448838 h 4026398"/>
              <a:gd name="connsiteX55" fmla="*/ 5240216 w 7060542"/>
              <a:gd name="connsiteY55" fmla="*/ 1352123 h 4026398"/>
              <a:gd name="connsiteX56" fmla="*/ 5222631 w 7060542"/>
              <a:gd name="connsiteY56" fmla="*/ 1193861 h 4026398"/>
              <a:gd name="connsiteX57" fmla="*/ 5266593 w 7060542"/>
              <a:gd name="connsiteY57" fmla="*/ 631154 h 4026398"/>
              <a:gd name="connsiteX58" fmla="*/ 5495193 w 7060542"/>
              <a:gd name="connsiteY58" fmla="*/ 173954 h 4026398"/>
              <a:gd name="connsiteX59" fmla="*/ 5934808 w 7060542"/>
              <a:gd name="connsiteY59" fmla="*/ 24484 h 4026398"/>
              <a:gd name="connsiteX60" fmla="*/ 6515101 w 7060542"/>
              <a:gd name="connsiteY60" fmla="*/ 24484 h 4026398"/>
              <a:gd name="connsiteX61" fmla="*/ 6910754 w 7060542"/>
              <a:gd name="connsiteY61" fmla="*/ 261876 h 4026398"/>
              <a:gd name="connsiteX62" fmla="*/ 7060223 w 7060542"/>
              <a:gd name="connsiteY62" fmla="*/ 763038 h 4026398"/>
              <a:gd name="connsiteX63" fmla="*/ 6937130 w 7060542"/>
              <a:gd name="connsiteY63" fmla="*/ 2547876 h 4026398"/>
              <a:gd name="connsiteX64" fmla="*/ 6541477 w 7060542"/>
              <a:gd name="connsiteY64" fmla="*/ 3558991 h 4026398"/>
              <a:gd name="connsiteX65" fmla="*/ 5451231 w 7060542"/>
              <a:gd name="connsiteY65" fmla="*/ 3937061 h 4026398"/>
              <a:gd name="connsiteX66" fmla="*/ 3305908 w 7060542"/>
              <a:gd name="connsiteY66" fmla="*/ 4016191 h 4026398"/>
              <a:gd name="connsiteX67" fmla="*/ 1565031 w 7060542"/>
              <a:gd name="connsiteY67" fmla="*/ 3963437 h 4026398"/>
              <a:gd name="connsiteX68" fmla="*/ 509953 w 7060542"/>
              <a:gd name="connsiteY68" fmla="*/ 3462276 h 4026398"/>
              <a:gd name="connsiteX69" fmla="*/ 87923 w 7060542"/>
              <a:gd name="connsiteY6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380393 w 7060542"/>
              <a:gd name="connsiteY5" fmla="*/ 253084 h 4026398"/>
              <a:gd name="connsiteX6" fmla="*/ 1441939 w 7060542"/>
              <a:gd name="connsiteY6" fmla="*/ 305838 h 4026398"/>
              <a:gd name="connsiteX7" fmla="*/ 1468316 w 7060542"/>
              <a:gd name="connsiteY7" fmla="*/ 341007 h 4026398"/>
              <a:gd name="connsiteX8" fmla="*/ 1494693 w 7060542"/>
              <a:gd name="connsiteY8" fmla="*/ 428930 h 4026398"/>
              <a:gd name="connsiteX9" fmla="*/ 1503485 w 7060542"/>
              <a:gd name="connsiteY9" fmla="*/ 481684 h 4026398"/>
              <a:gd name="connsiteX10" fmla="*/ 1529862 w 7060542"/>
              <a:gd name="connsiteY10" fmla="*/ 587192 h 4026398"/>
              <a:gd name="connsiteX11" fmla="*/ 1529862 w 7060542"/>
              <a:gd name="connsiteY11" fmla="*/ 1000430 h 4026398"/>
              <a:gd name="connsiteX12" fmla="*/ 1521069 w 7060542"/>
              <a:gd name="connsiteY12" fmla="*/ 1782946 h 4026398"/>
              <a:gd name="connsiteX13" fmla="*/ 1529862 w 7060542"/>
              <a:gd name="connsiteY13" fmla="*/ 1923623 h 4026398"/>
              <a:gd name="connsiteX14" fmla="*/ 1538654 w 7060542"/>
              <a:gd name="connsiteY14" fmla="*/ 1950000 h 4026398"/>
              <a:gd name="connsiteX15" fmla="*/ 1556239 w 7060542"/>
              <a:gd name="connsiteY15" fmla="*/ 2108261 h 4026398"/>
              <a:gd name="connsiteX16" fmla="*/ 1582616 w 7060542"/>
              <a:gd name="connsiteY16" fmla="*/ 2169807 h 4026398"/>
              <a:gd name="connsiteX17" fmla="*/ 1591408 w 7060542"/>
              <a:gd name="connsiteY17" fmla="*/ 2204977 h 4026398"/>
              <a:gd name="connsiteX18" fmla="*/ 1608993 w 7060542"/>
              <a:gd name="connsiteY18" fmla="*/ 2257730 h 4026398"/>
              <a:gd name="connsiteX19" fmla="*/ 1617785 w 7060542"/>
              <a:gd name="connsiteY19" fmla="*/ 2284107 h 4026398"/>
              <a:gd name="connsiteX20" fmla="*/ 1635369 w 7060542"/>
              <a:gd name="connsiteY20" fmla="*/ 2319277 h 4026398"/>
              <a:gd name="connsiteX21" fmla="*/ 1644162 w 7060542"/>
              <a:gd name="connsiteY21" fmla="*/ 2372030 h 4026398"/>
              <a:gd name="connsiteX22" fmla="*/ 1661746 w 7060542"/>
              <a:gd name="connsiteY22" fmla="*/ 2415992 h 4026398"/>
              <a:gd name="connsiteX23" fmla="*/ 1670539 w 7060542"/>
              <a:gd name="connsiteY23" fmla="*/ 2442369 h 4026398"/>
              <a:gd name="connsiteX24" fmla="*/ 1705708 w 7060542"/>
              <a:gd name="connsiteY24" fmla="*/ 2539084 h 4026398"/>
              <a:gd name="connsiteX25" fmla="*/ 1758462 w 7060542"/>
              <a:gd name="connsiteY25" fmla="*/ 2591838 h 4026398"/>
              <a:gd name="connsiteX26" fmla="*/ 1776046 w 7060542"/>
              <a:gd name="connsiteY26" fmla="*/ 2618215 h 4026398"/>
              <a:gd name="connsiteX27" fmla="*/ 1828800 w 7060542"/>
              <a:gd name="connsiteY27" fmla="*/ 2653384 h 4026398"/>
              <a:gd name="connsiteX28" fmla="*/ 1881554 w 7060542"/>
              <a:gd name="connsiteY28" fmla="*/ 2697346 h 4026398"/>
              <a:gd name="connsiteX29" fmla="*/ 1934308 w 7060542"/>
              <a:gd name="connsiteY29" fmla="*/ 2732515 h 4026398"/>
              <a:gd name="connsiteX30" fmla="*/ 2013439 w 7060542"/>
              <a:gd name="connsiteY30" fmla="*/ 2758892 h 4026398"/>
              <a:gd name="connsiteX31" fmla="*/ 2118946 w 7060542"/>
              <a:gd name="connsiteY31" fmla="*/ 2811646 h 4026398"/>
              <a:gd name="connsiteX32" fmla="*/ 2145323 w 7060542"/>
              <a:gd name="connsiteY32" fmla="*/ 2820438 h 4026398"/>
              <a:gd name="connsiteX33" fmla="*/ 2233246 w 7060542"/>
              <a:gd name="connsiteY33" fmla="*/ 2846815 h 4026398"/>
              <a:gd name="connsiteX34" fmla="*/ 2567354 w 7060542"/>
              <a:gd name="connsiteY34" fmla="*/ 2829230 h 4026398"/>
              <a:gd name="connsiteX35" fmla="*/ 2620108 w 7060542"/>
              <a:gd name="connsiteY35" fmla="*/ 2811646 h 4026398"/>
              <a:gd name="connsiteX36" fmla="*/ 2778369 w 7060542"/>
              <a:gd name="connsiteY36" fmla="*/ 2802854 h 4026398"/>
              <a:gd name="connsiteX37" fmla="*/ 3235569 w 7060542"/>
              <a:gd name="connsiteY37" fmla="*/ 2776477 h 4026398"/>
              <a:gd name="connsiteX38" fmla="*/ 3314700 w 7060542"/>
              <a:gd name="connsiteY38" fmla="*/ 2767684 h 4026398"/>
              <a:gd name="connsiteX39" fmla="*/ 4536831 w 7060542"/>
              <a:gd name="connsiteY39" fmla="*/ 2794061 h 4026398"/>
              <a:gd name="connsiteX40" fmla="*/ 4712677 w 7060542"/>
              <a:gd name="connsiteY40" fmla="*/ 2785269 h 4026398"/>
              <a:gd name="connsiteX41" fmla="*/ 4765431 w 7060542"/>
              <a:gd name="connsiteY41" fmla="*/ 2776477 h 4026398"/>
              <a:gd name="connsiteX42" fmla="*/ 4862146 w 7060542"/>
              <a:gd name="connsiteY42" fmla="*/ 2767684 h 4026398"/>
              <a:gd name="connsiteX43" fmla="*/ 4976446 w 7060542"/>
              <a:gd name="connsiteY43" fmla="*/ 2732515 h 4026398"/>
              <a:gd name="connsiteX44" fmla="*/ 5011616 w 7060542"/>
              <a:gd name="connsiteY44" fmla="*/ 2679761 h 4026398"/>
              <a:gd name="connsiteX45" fmla="*/ 5090746 w 7060542"/>
              <a:gd name="connsiteY45" fmla="*/ 2591838 h 4026398"/>
              <a:gd name="connsiteX46" fmla="*/ 5125916 w 7060542"/>
              <a:gd name="connsiteY46" fmla="*/ 2556669 h 4026398"/>
              <a:gd name="connsiteX47" fmla="*/ 5152293 w 7060542"/>
              <a:gd name="connsiteY47" fmla="*/ 2512707 h 4026398"/>
              <a:gd name="connsiteX48" fmla="*/ 5178669 w 7060542"/>
              <a:gd name="connsiteY48" fmla="*/ 2477538 h 4026398"/>
              <a:gd name="connsiteX49" fmla="*/ 5231423 w 7060542"/>
              <a:gd name="connsiteY49" fmla="*/ 2310484 h 4026398"/>
              <a:gd name="connsiteX50" fmla="*/ 5249008 w 7060542"/>
              <a:gd name="connsiteY50" fmla="*/ 2266523 h 4026398"/>
              <a:gd name="connsiteX51" fmla="*/ 5284177 w 7060542"/>
              <a:gd name="connsiteY51" fmla="*/ 2134638 h 4026398"/>
              <a:gd name="connsiteX52" fmla="*/ 5275385 w 7060542"/>
              <a:gd name="connsiteY52" fmla="*/ 1536761 h 4026398"/>
              <a:gd name="connsiteX53" fmla="*/ 5257800 w 7060542"/>
              <a:gd name="connsiteY53" fmla="*/ 1448838 h 4026398"/>
              <a:gd name="connsiteX54" fmla="*/ 5240216 w 7060542"/>
              <a:gd name="connsiteY54" fmla="*/ 1352123 h 4026398"/>
              <a:gd name="connsiteX55" fmla="*/ 5222631 w 7060542"/>
              <a:gd name="connsiteY55" fmla="*/ 1193861 h 4026398"/>
              <a:gd name="connsiteX56" fmla="*/ 5266593 w 7060542"/>
              <a:gd name="connsiteY56" fmla="*/ 631154 h 4026398"/>
              <a:gd name="connsiteX57" fmla="*/ 5495193 w 7060542"/>
              <a:gd name="connsiteY57" fmla="*/ 173954 h 4026398"/>
              <a:gd name="connsiteX58" fmla="*/ 5934808 w 7060542"/>
              <a:gd name="connsiteY58" fmla="*/ 24484 h 4026398"/>
              <a:gd name="connsiteX59" fmla="*/ 6515101 w 7060542"/>
              <a:gd name="connsiteY59" fmla="*/ 24484 h 4026398"/>
              <a:gd name="connsiteX60" fmla="*/ 6910754 w 7060542"/>
              <a:gd name="connsiteY60" fmla="*/ 261876 h 4026398"/>
              <a:gd name="connsiteX61" fmla="*/ 7060223 w 7060542"/>
              <a:gd name="connsiteY61" fmla="*/ 763038 h 4026398"/>
              <a:gd name="connsiteX62" fmla="*/ 6937130 w 7060542"/>
              <a:gd name="connsiteY62" fmla="*/ 2547876 h 4026398"/>
              <a:gd name="connsiteX63" fmla="*/ 6541477 w 7060542"/>
              <a:gd name="connsiteY63" fmla="*/ 3558991 h 4026398"/>
              <a:gd name="connsiteX64" fmla="*/ 5451231 w 7060542"/>
              <a:gd name="connsiteY64" fmla="*/ 3937061 h 4026398"/>
              <a:gd name="connsiteX65" fmla="*/ 3305908 w 7060542"/>
              <a:gd name="connsiteY65" fmla="*/ 4016191 h 4026398"/>
              <a:gd name="connsiteX66" fmla="*/ 1565031 w 7060542"/>
              <a:gd name="connsiteY66" fmla="*/ 3963437 h 4026398"/>
              <a:gd name="connsiteX67" fmla="*/ 509953 w 7060542"/>
              <a:gd name="connsiteY67" fmla="*/ 3462276 h 4026398"/>
              <a:gd name="connsiteX68" fmla="*/ 87923 w 7060542"/>
              <a:gd name="connsiteY6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441939 w 7060542"/>
              <a:gd name="connsiteY5" fmla="*/ 305838 h 4026398"/>
              <a:gd name="connsiteX6" fmla="*/ 1468316 w 7060542"/>
              <a:gd name="connsiteY6" fmla="*/ 341007 h 4026398"/>
              <a:gd name="connsiteX7" fmla="*/ 1494693 w 7060542"/>
              <a:gd name="connsiteY7" fmla="*/ 428930 h 4026398"/>
              <a:gd name="connsiteX8" fmla="*/ 1503485 w 7060542"/>
              <a:gd name="connsiteY8" fmla="*/ 481684 h 4026398"/>
              <a:gd name="connsiteX9" fmla="*/ 1529862 w 7060542"/>
              <a:gd name="connsiteY9" fmla="*/ 587192 h 4026398"/>
              <a:gd name="connsiteX10" fmla="*/ 1529862 w 7060542"/>
              <a:gd name="connsiteY10" fmla="*/ 1000430 h 4026398"/>
              <a:gd name="connsiteX11" fmla="*/ 1521069 w 7060542"/>
              <a:gd name="connsiteY11" fmla="*/ 1782946 h 4026398"/>
              <a:gd name="connsiteX12" fmla="*/ 1529862 w 7060542"/>
              <a:gd name="connsiteY12" fmla="*/ 1923623 h 4026398"/>
              <a:gd name="connsiteX13" fmla="*/ 1538654 w 7060542"/>
              <a:gd name="connsiteY13" fmla="*/ 1950000 h 4026398"/>
              <a:gd name="connsiteX14" fmla="*/ 1556239 w 7060542"/>
              <a:gd name="connsiteY14" fmla="*/ 2108261 h 4026398"/>
              <a:gd name="connsiteX15" fmla="*/ 1582616 w 7060542"/>
              <a:gd name="connsiteY15" fmla="*/ 2169807 h 4026398"/>
              <a:gd name="connsiteX16" fmla="*/ 1591408 w 7060542"/>
              <a:gd name="connsiteY16" fmla="*/ 2204977 h 4026398"/>
              <a:gd name="connsiteX17" fmla="*/ 1608993 w 7060542"/>
              <a:gd name="connsiteY17" fmla="*/ 2257730 h 4026398"/>
              <a:gd name="connsiteX18" fmla="*/ 1617785 w 7060542"/>
              <a:gd name="connsiteY18" fmla="*/ 2284107 h 4026398"/>
              <a:gd name="connsiteX19" fmla="*/ 1635369 w 7060542"/>
              <a:gd name="connsiteY19" fmla="*/ 2319277 h 4026398"/>
              <a:gd name="connsiteX20" fmla="*/ 1644162 w 7060542"/>
              <a:gd name="connsiteY20" fmla="*/ 2372030 h 4026398"/>
              <a:gd name="connsiteX21" fmla="*/ 1661746 w 7060542"/>
              <a:gd name="connsiteY21" fmla="*/ 2415992 h 4026398"/>
              <a:gd name="connsiteX22" fmla="*/ 1670539 w 7060542"/>
              <a:gd name="connsiteY22" fmla="*/ 2442369 h 4026398"/>
              <a:gd name="connsiteX23" fmla="*/ 1705708 w 7060542"/>
              <a:gd name="connsiteY23" fmla="*/ 2539084 h 4026398"/>
              <a:gd name="connsiteX24" fmla="*/ 1758462 w 7060542"/>
              <a:gd name="connsiteY24" fmla="*/ 2591838 h 4026398"/>
              <a:gd name="connsiteX25" fmla="*/ 1776046 w 7060542"/>
              <a:gd name="connsiteY25" fmla="*/ 2618215 h 4026398"/>
              <a:gd name="connsiteX26" fmla="*/ 1828800 w 7060542"/>
              <a:gd name="connsiteY26" fmla="*/ 2653384 h 4026398"/>
              <a:gd name="connsiteX27" fmla="*/ 1881554 w 7060542"/>
              <a:gd name="connsiteY27" fmla="*/ 2697346 h 4026398"/>
              <a:gd name="connsiteX28" fmla="*/ 1934308 w 7060542"/>
              <a:gd name="connsiteY28" fmla="*/ 2732515 h 4026398"/>
              <a:gd name="connsiteX29" fmla="*/ 2013439 w 7060542"/>
              <a:gd name="connsiteY29" fmla="*/ 2758892 h 4026398"/>
              <a:gd name="connsiteX30" fmla="*/ 2118946 w 7060542"/>
              <a:gd name="connsiteY30" fmla="*/ 2811646 h 4026398"/>
              <a:gd name="connsiteX31" fmla="*/ 2145323 w 7060542"/>
              <a:gd name="connsiteY31" fmla="*/ 2820438 h 4026398"/>
              <a:gd name="connsiteX32" fmla="*/ 2233246 w 7060542"/>
              <a:gd name="connsiteY32" fmla="*/ 2846815 h 4026398"/>
              <a:gd name="connsiteX33" fmla="*/ 2567354 w 7060542"/>
              <a:gd name="connsiteY33" fmla="*/ 2829230 h 4026398"/>
              <a:gd name="connsiteX34" fmla="*/ 2620108 w 7060542"/>
              <a:gd name="connsiteY34" fmla="*/ 2811646 h 4026398"/>
              <a:gd name="connsiteX35" fmla="*/ 2778369 w 7060542"/>
              <a:gd name="connsiteY35" fmla="*/ 2802854 h 4026398"/>
              <a:gd name="connsiteX36" fmla="*/ 3235569 w 7060542"/>
              <a:gd name="connsiteY36" fmla="*/ 2776477 h 4026398"/>
              <a:gd name="connsiteX37" fmla="*/ 3314700 w 7060542"/>
              <a:gd name="connsiteY37" fmla="*/ 2767684 h 4026398"/>
              <a:gd name="connsiteX38" fmla="*/ 4536831 w 7060542"/>
              <a:gd name="connsiteY38" fmla="*/ 2794061 h 4026398"/>
              <a:gd name="connsiteX39" fmla="*/ 4712677 w 7060542"/>
              <a:gd name="connsiteY39" fmla="*/ 2785269 h 4026398"/>
              <a:gd name="connsiteX40" fmla="*/ 4765431 w 7060542"/>
              <a:gd name="connsiteY40" fmla="*/ 2776477 h 4026398"/>
              <a:gd name="connsiteX41" fmla="*/ 4862146 w 7060542"/>
              <a:gd name="connsiteY41" fmla="*/ 2767684 h 4026398"/>
              <a:gd name="connsiteX42" fmla="*/ 4976446 w 7060542"/>
              <a:gd name="connsiteY42" fmla="*/ 2732515 h 4026398"/>
              <a:gd name="connsiteX43" fmla="*/ 5011616 w 7060542"/>
              <a:gd name="connsiteY43" fmla="*/ 2679761 h 4026398"/>
              <a:gd name="connsiteX44" fmla="*/ 5090746 w 7060542"/>
              <a:gd name="connsiteY44" fmla="*/ 2591838 h 4026398"/>
              <a:gd name="connsiteX45" fmla="*/ 5125916 w 7060542"/>
              <a:gd name="connsiteY45" fmla="*/ 2556669 h 4026398"/>
              <a:gd name="connsiteX46" fmla="*/ 5152293 w 7060542"/>
              <a:gd name="connsiteY46" fmla="*/ 2512707 h 4026398"/>
              <a:gd name="connsiteX47" fmla="*/ 5178669 w 7060542"/>
              <a:gd name="connsiteY47" fmla="*/ 2477538 h 4026398"/>
              <a:gd name="connsiteX48" fmla="*/ 5231423 w 7060542"/>
              <a:gd name="connsiteY48" fmla="*/ 2310484 h 4026398"/>
              <a:gd name="connsiteX49" fmla="*/ 5249008 w 7060542"/>
              <a:gd name="connsiteY49" fmla="*/ 2266523 h 4026398"/>
              <a:gd name="connsiteX50" fmla="*/ 5284177 w 7060542"/>
              <a:gd name="connsiteY50" fmla="*/ 2134638 h 4026398"/>
              <a:gd name="connsiteX51" fmla="*/ 5275385 w 7060542"/>
              <a:gd name="connsiteY51" fmla="*/ 1536761 h 4026398"/>
              <a:gd name="connsiteX52" fmla="*/ 5257800 w 7060542"/>
              <a:gd name="connsiteY52" fmla="*/ 1448838 h 4026398"/>
              <a:gd name="connsiteX53" fmla="*/ 5240216 w 7060542"/>
              <a:gd name="connsiteY53" fmla="*/ 1352123 h 4026398"/>
              <a:gd name="connsiteX54" fmla="*/ 5222631 w 7060542"/>
              <a:gd name="connsiteY54" fmla="*/ 1193861 h 4026398"/>
              <a:gd name="connsiteX55" fmla="*/ 5266593 w 7060542"/>
              <a:gd name="connsiteY55" fmla="*/ 631154 h 4026398"/>
              <a:gd name="connsiteX56" fmla="*/ 5495193 w 7060542"/>
              <a:gd name="connsiteY56" fmla="*/ 173954 h 4026398"/>
              <a:gd name="connsiteX57" fmla="*/ 5934808 w 7060542"/>
              <a:gd name="connsiteY57" fmla="*/ 24484 h 4026398"/>
              <a:gd name="connsiteX58" fmla="*/ 6515101 w 7060542"/>
              <a:gd name="connsiteY58" fmla="*/ 24484 h 4026398"/>
              <a:gd name="connsiteX59" fmla="*/ 6910754 w 7060542"/>
              <a:gd name="connsiteY59" fmla="*/ 261876 h 4026398"/>
              <a:gd name="connsiteX60" fmla="*/ 7060223 w 7060542"/>
              <a:gd name="connsiteY60" fmla="*/ 763038 h 4026398"/>
              <a:gd name="connsiteX61" fmla="*/ 6937130 w 7060542"/>
              <a:gd name="connsiteY61" fmla="*/ 2547876 h 4026398"/>
              <a:gd name="connsiteX62" fmla="*/ 6541477 w 7060542"/>
              <a:gd name="connsiteY62" fmla="*/ 3558991 h 4026398"/>
              <a:gd name="connsiteX63" fmla="*/ 5451231 w 7060542"/>
              <a:gd name="connsiteY63" fmla="*/ 3937061 h 4026398"/>
              <a:gd name="connsiteX64" fmla="*/ 3305908 w 7060542"/>
              <a:gd name="connsiteY64" fmla="*/ 4016191 h 4026398"/>
              <a:gd name="connsiteX65" fmla="*/ 1565031 w 7060542"/>
              <a:gd name="connsiteY65" fmla="*/ 3963437 h 4026398"/>
              <a:gd name="connsiteX66" fmla="*/ 509953 w 7060542"/>
              <a:gd name="connsiteY66" fmla="*/ 3462276 h 4026398"/>
              <a:gd name="connsiteX67" fmla="*/ 87923 w 7060542"/>
              <a:gd name="connsiteY6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68316 w 7060542"/>
              <a:gd name="connsiteY5" fmla="*/ 341007 h 4026398"/>
              <a:gd name="connsiteX6" fmla="*/ 1494693 w 7060542"/>
              <a:gd name="connsiteY6" fmla="*/ 428930 h 4026398"/>
              <a:gd name="connsiteX7" fmla="*/ 1503485 w 7060542"/>
              <a:gd name="connsiteY7" fmla="*/ 481684 h 4026398"/>
              <a:gd name="connsiteX8" fmla="*/ 1529862 w 7060542"/>
              <a:gd name="connsiteY8" fmla="*/ 587192 h 4026398"/>
              <a:gd name="connsiteX9" fmla="*/ 1529862 w 7060542"/>
              <a:gd name="connsiteY9" fmla="*/ 1000430 h 4026398"/>
              <a:gd name="connsiteX10" fmla="*/ 1521069 w 7060542"/>
              <a:gd name="connsiteY10" fmla="*/ 1782946 h 4026398"/>
              <a:gd name="connsiteX11" fmla="*/ 1529862 w 7060542"/>
              <a:gd name="connsiteY11" fmla="*/ 1923623 h 4026398"/>
              <a:gd name="connsiteX12" fmla="*/ 1538654 w 7060542"/>
              <a:gd name="connsiteY12" fmla="*/ 1950000 h 4026398"/>
              <a:gd name="connsiteX13" fmla="*/ 1556239 w 7060542"/>
              <a:gd name="connsiteY13" fmla="*/ 2108261 h 4026398"/>
              <a:gd name="connsiteX14" fmla="*/ 1582616 w 7060542"/>
              <a:gd name="connsiteY14" fmla="*/ 2169807 h 4026398"/>
              <a:gd name="connsiteX15" fmla="*/ 1591408 w 7060542"/>
              <a:gd name="connsiteY15" fmla="*/ 2204977 h 4026398"/>
              <a:gd name="connsiteX16" fmla="*/ 1608993 w 7060542"/>
              <a:gd name="connsiteY16" fmla="*/ 2257730 h 4026398"/>
              <a:gd name="connsiteX17" fmla="*/ 1617785 w 7060542"/>
              <a:gd name="connsiteY17" fmla="*/ 2284107 h 4026398"/>
              <a:gd name="connsiteX18" fmla="*/ 1635369 w 7060542"/>
              <a:gd name="connsiteY18" fmla="*/ 2319277 h 4026398"/>
              <a:gd name="connsiteX19" fmla="*/ 1644162 w 7060542"/>
              <a:gd name="connsiteY19" fmla="*/ 2372030 h 4026398"/>
              <a:gd name="connsiteX20" fmla="*/ 1661746 w 7060542"/>
              <a:gd name="connsiteY20" fmla="*/ 2415992 h 4026398"/>
              <a:gd name="connsiteX21" fmla="*/ 1670539 w 7060542"/>
              <a:gd name="connsiteY21" fmla="*/ 2442369 h 4026398"/>
              <a:gd name="connsiteX22" fmla="*/ 1705708 w 7060542"/>
              <a:gd name="connsiteY22" fmla="*/ 2539084 h 4026398"/>
              <a:gd name="connsiteX23" fmla="*/ 1758462 w 7060542"/>
              <a:gd name="connsiteY23" fmla="*/ 2591838 h 4026398"/>
              <a:gd name="connsiteX24" fmla="*/ 1776046 w 7060542"/>
              <a:gd name="connsiteY24" fmla="*/ 2618215 h 4026398"/>
              <a:gd name="connsiteX25" fmla="*/ 1828800 w 7060542"/>
              <a:gd name="connsiteY25" fmla="*/ 2653384 h 4026398"/>
              <a:gd name="connsiteX26" fmla="*/ 1881554 w 7060542"/>
              <a:gd name="connsiteY26" fmla="*/ 2697346 h 4026398"/>
              <a:gd name="connsiteX27" fmla="*/ 1934308 w 7060542"/>
              <a:gd name="connsiteY27" fmla="*/ 2732515 h 4026398"/>
              <a:gd name="connsiteX28" fmla="*/ 2013439 w 7060542"/>
              <a:gd name="connsiteY28" fmla="*/ 2758892 h 4026398"/>
              <a:gd name="connsiteX29" fmla="*/ 2118946 w 7060542"/>
              <a:gd name="connsiteY29" fmla="*/ 2811646 h 4026398"/>
              <a:gd name="connsiteX30" fmla="*/ 2145323 w 7060542"/>
              <a:gd name="connsiteY30" fmla="*/ 2820438 h 4026398"/>
              <a:gd name="connsiteX31" fmla="*/ 2233246 w 7060542"/>
              <a:gd name="connsiteY31" fmla="*/ 2846815 h 4026398"/>
              <a:gd name="connsiteX32" fmla="*/ 2567354 w 7060542"/>
              <a:gd name="connsiteY32" fmla="*/ 2829230 h 4026398"/>
              <a:gd name="connsiteX33" fmla="*/ 2620108 w 7060542"/>
              <a:gd name="connsiteY33" fmla="*/ 2811646 h 4026398"/>
              <a:gd name="connsiteX34" fmla="*/ 2778369 w 7060542"/>
              <a:gd name="connsiteY34" fmla="*/ 2802854 h 4026398"/>
              <a:gd name="connsiteX35" fmla="*/ 3235569 w 7060542"/>
              <a:gd name="connsiteY35" fmla="*/ 2776477 h 4026398"/>
              <a:gd name="connsiteX36" fmla="*/ 3314700 w 7060542"/>
              <a:gd name="connsiteY36" fmla="*/ 2767684 h 4026398"/>
              <a:gd name="connsiteX37" fmla="*/ 4536831 w 7060542"/>
              <a:gd name="connsiteY37" fmla="*/ 2794061 h 4026398"/>
              <a:gd name="connsiteX38" fmla="*/ 4712677 w 7060542"/>
              <a:gd name="connsiteY38" fmla="*/ 2785269 h 4026398"/>
              <a:gd name="connsiteX39" fmla="*/ 4765431 w 7060542"/>
              <a:gd name="connsiteY39" fmla="*/ 2776477 h 4026398"/>
              <a:gd name="connsiteX40" fmla="*/ 4862146 w 7060542"/>
              <a:gd name="connsiteY40" fmla="*/ 2767684 h 4026398"/>
              <a:gd name="connsiteX41" fmla="*/ 4976446 w 7060542"/>
              <a:gd name="connsiteY41" fmla="*/ 2732515 h 4026398"/>
              <a:gd name="connsiteX42" fmla="*/ 5011616 w 7060542"/>
              <a:gd name="connsiteY42" fmla="*/ 2679761 h 4026398"/>
              <a:gd name="connsiteX43" fmla="*/ 5090746 w 7060542"/>
              <a:gd name="connsiteY43" fmla="*/ 2591838 h 4026398"/>
              <a:gd name="connsiteX44" fmla="*/ 5125916 w 7060542"/>
              <a:gd name="connsiteY44" fmla="*/ 2556669 h 4026398"/>
              <a:gd name="connsiteX45" fmla="*/ 5152293 w 7060542"/>
              <a:gd name="connsiteY45" fmla="*/ 2512707 h 4026398"/>
              <a:gd name="connsiteX46" fmla="*/ 5178669 w 7060542"/>
              <a:gd name="connsiteY46" fmla="*/ 2477538 h 4026398"/>
              <a:gd name="connsiteX47" fmla="*/ 5231423 w 7060542"/>
              <a:gd name="connsiteY47" fmla="*/ 2310484 h 4026398"/>
              <a:gd name="connsiteX48" fmla="*/ 5249008 w 7060542"/>
              <a:gd name="connsiteY48" fmla="*/ 2266523 h 4026398"/>
              <a:gd name="connsiteX49" fmla="*/ 5284177 w 7060542"/>
              <a:gd name="connsiteY49" fmla="*/ 2134638 h 4026398"/>
              <a:gd name="connsiteX50" fmla="*/ 5275385 w 7060542"/>
              <a:gd name="connsiteY50" fmla="*/ 1536761 h 4026398"/>
              <a:gd name="connsiteX51" fmla="*/ 5257800 w 7060542"/>
              <a:gd name="connsiteY51" fmla="*/ 1448838 h 4026398"/>
              <a:gd name="connsiteX52" fmla="*/ 5240216 w 7060542"/>
              <a:gd name="connsiteY52" fmla="*/ 1352123 h 4026398"/>
              <a:gd name="connsiteX53" fmla="*/ 5222631 w 7060542"/>
              <a:gd name="connsiteY53" fmla="*/ 1193861 h 4026398"/>
              <a:gd name="connsiteX54" fmla="*/ 5266593 w 7060542"/>
              <a:gd name="connsiteY54" fmla="*/ 631154 h 4026398"/>
              <a:gd name="connsiteX55" fmla="*/ 5495193 w 7060542"/>
              <a:gd name="connsiteY55" fmla="*/ 173954 h 4026398"/>
              <a:gd name="connsiteX56" fmla="*/ 5934808 w 7060542"/>
              <a:gd name="connsiteY56" fmla="*/ 24484 h 4026398"/>
              <a:gd name="connsiteX57" fmla="*/ 6515101 w 7060542"/>
              <a:gd name="connsiteY57" fmla="*/ 24484 h 4026398"/>
              <a:gd name="connsiteX58" fmla="*/ 6910754 w 7060542"/>
              <a:gd name="connsiteY58" fmla="*/ 261876 h 4026398"/>
              <a:gd name="connsiteX59" fmla="*/ 7060223 w 7060542"/>
              <a:gd name="connsiteY59" fmla="*/ 763038 h 4026398"/>
              <a:gd name="connsiteX60" fmla="*/ 6937130 w 7060542"/>
              <a:gd name="connsiteY60" fmla="*/ 2547876 h 4026398"/>
              <a:gd name="connsiteX61" fmla="*/ 6541477 w 7060542"/>
              <a:gd name="connsiteY61" fmla="*/ 3558991 h 4026398"/>
              <a:gd name="connsiteX62" fmla="*/ 5451231 w 7060542"/>
              <a:gd name="connsiteY62" fmla="*/ 3937061 h 4026398"/>
              <a:gd name="connsiteX63" fmla="*/ 3305908 w 7060542"/>
              <a:gd name="connsiteY63" fmla="*/ 4016191 h 4026398"/>
              <a:gd name="connsiteX64" fmla="*/ 1565031 w 7060542"/>
              <a:gd name="connsiteY64" fmla="*/ 3963437 h 4026398"/>
              <a:gd name="connsiteX65" fmla="*/ 509953 w 7060542"/>
              <a:gd name="connsiteY65" fmla="*/ 3462276 h 4026398"/>
              <a:gd name="connsiteX66" fmla="*/ 87923 w 7060542"/>
              <a:gd name="connsiteY6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03485 w 7060542"/>
              <a:gd name="connsiteY6" fmla="*/ 481684 h 4026398"/>
              <a:gd name="connsiteX7" fmla="*/ 1529862 w 7060542"/>
              <a:gd name="connsiteY7" fmla="*/ 587192 h 4026398"/>
              <a:gd name="connsiteX8" fmla="*/ 1529862 w 7060542"/>
              <a:gd name="connsiteY8" fmla="*/ 1000430 h 4026398"/>
              <a:gd name="connsiteX9" fmla="*/ 1521069 w 7060542"/>
              <a:gd name="connsiteY9" fmla="*/ 1782946 h 4026398"/>
              <a:gd name="connsiteX10" fmla="*/ 1529862 w 7060542"/>
              <a:gd name="connsiteY10" fmla="*/ 1923623 h 4026398"/>
              <a:gd name="connsiteX11" fmla="*/ 1538654 w 7060542"/>
              <a:gd name="connsiteY11" fmla="*/ 1950000 h 4026398"/>
              <a:gd name="connsiteX12" fmla="*/ 1556239 w 7060542"/>
              <a:gd name="connsiteY12" fmla="*/ 2108261 h 4026398"/>
              <a:gd name="connsiteX13" fmla="*/ 1582616 w 7060542"/>
              <a:gd name="connsiteY13" fmla="*/ 2169807 h 4026398"/>
              <a:gd name="connsiteX14" fmla="*/ 1591408 w 7060542"/>
              <a:gd name="connsiteY14" fmla="*/ 2204977 h 4026398"/>
              <a:gd name="connsiteX15" fmla="*/ 1608993 w 7060542"/>
              <a:gd name="connsiteY15" fmla="*/ 2257730 h 4026398"/>
              <a:gd name="connsiteX16" fmla="*/ 1617785 w 7060542"/>
              <a:gd name="connsiteY16" fmla="*/ 2284107 h 4026398"/>
              <a:gd name="connsiteX17" fmla="*/ 1635369 w 7060542"/>
              <a:gd name="connsiteY17" fmla="*/ 2319277 h 4026398"/>
              <a:gd name="connsiteX18" fmla="*/ 1644162 w 7060542"/>
              <a:gd name="connsiteY18" fmla="*/ 2372030 h 4026398"/>
              <a:gd name="connsiteX19" fmla="*/ 1661746 w 7060542"/>
              <a:gd name="connsiteY19" fmla="*/ 2415992 h 4026398"/>
              <a:gd name="connsiteX20" fmla="*/ 1670539 w 7060542"/>
              <a:gd name="connsiteY20" fmla="*/ 2442369 h 4026398"/>
              <a:gd name="connsiteX21" fmla="*/ 1705708 w 7060542"/>
              <a:gd name="connsiteY21" fmla="*/ 2539084 h 4026398"/>
              <a:gd name="connsiteX22" fmla="*/ 1758462 w 7060542"/>
              <a:gd name="connsiteY22" fmla="*/ 2591838 h 4026398"/>
              <a:gd name="connsiteX23" fmla="*/ 1776046 w 7060542"/>
              <a:gd name="connsiteY23" fmla="*/ 2618215 h 4026398"/>
              <a:gd name="connsiteX24" fmla="*/ 1828800 w 7060542"/>
              <a:gd name="connsiteY24" fmla="*/ 2653384 h 4026398"/>
              <a:gd name="connsiteX25" fmla="*/ 1881554 w 7060542"/>
              <a:gd name="connsiteY25" fmla="*/ 2697346 h 4026398"/>
              <a:gd name="connsiteX26" fmla="*/ 1934308 w 7060542"/>
              <a:gd name="connsiteY26" fmla="*/ 2732515 h 4026398"/>
              <a:gd name="connsiteX27" fmla="*/ 2013439 w 7060542"/>
              <a:gd name="connsiteY27" fmla="*/ 2758892 h 4026398"/>
              <a:gd name="connsiteX28" fmla="*/ 2118946 w 7060542"/>
              <a:gd name="connsiteY28" fmla="*/ 2811646 h 4026398"/>
              <a:gd name="connsiteX29" fmla="*/ 2145323 w 7060542"/>
              <a:gd name="connsiteY29" fmla="*/ 2820438 h 4026398"/>
              <a:gd name="connsiteX30" fmla="*/ 2233246 w 7060542"/>
              <a:gd name="connsiteY30" fmla="*/ 2846815 h 4026398"/>
              <a:gd name="connsiteX31" fmla="*/ 2567354 w 7060542"/>
              <a:gd name="connsiteY31" fmla="*/ 2829230 h 4026398"/>
              <a:gd name="connsiteX32" fmla="*/ 2620108 w 7060542"/>
              <a:gd name="connsiteY32" fmla="*/ 2811646 h 4026398"/>
              <a:gd name="connsiteX33" fmla="*/ 2778369 w 7060542"/>
              <a:gd name="connsiteY33" fmla="*/ 2802854 h 4026398"/>
              <a:gd name="connsiteX34" fmla="*/ 3235569 w 7060542"/>
              <a:gd name="connsiteY34" fmla="*/ 2776477 h 4026398"/>
              <a:gd name="connsiteX35" fmla="*/ 3314700 w 7060542"/>
              <a:gd name="connsiteY35" fmla="*/ 2767684 h 4026398"/>
              <a:gd name="connsiteX36" fmla="*/ 4536831 w 7060542"/>
              <a:gd name="connsiteY36" fmla="*/ 2794061 h 4026398"/>
              <a:gd name="connsiteX37" fmla="*/ 4712677 w 7060542"/>
              <a:gd name="connsiteY37" fmla="*/ 2785269 h 4026398"/>
              <a:gd name="connsiteX38" fmla="*/ 4765431 w 7060542"/>
              <a:gd name="connsiteY38" fmla="*/ 2776477 h 4026398"/>
              <a:gd name="connsiteX39" fmla="*/ 4862146 w 7060542"/>
              <a:gd name="connsiteY39" fmla="*/ 2767684 h 4026398"/>
              <a:gd name="connsiteX40" fmla="*/ 4976446 w 7060542"/>
              <a:gd name="connsiteY40" fmla="*/ 2732515 h 4026398"/>
              <a:gd name="connsiteX41" fmla="*/ 5011616 w 7060542"/>
              <a:gd name="connsiteY41" fmla="*/ 2679761 h 4026398"/>
              <a:gd name="connsiteX42" fmla="*/ 5090746 w 7060542"/>
              <a:gd name="connsiteY42" fmla="*/ 2591838 h 4026398"/>
              <a:gd name="connsiteX43" fmla="*/ 5125916 w 7060542"/>
              <a:gd name="connsiteY43" fmla="*/ 2556669 h 4026398"/>
              <a:gd name="connsiteX44" fmla="*/ 5152293 w 7060542"/>
              <a:gd name="connsiteY44" fmla="*/ 2512707 h 4026398"/>
              <a:gd name="connsiteX45" fmla="*/ 5178669 w 7060542"/>
              <a:gd name="connsiteY45" fmla="*/ 2477538 h 4026398"/>
              <a:gd name="connsiteX46" fmla="*/ 5231423 w 7060542"/>
              <a:gd name="connsiteY46" fmla="*/ 2310484 h 4026398"/>
              <a:gd name="connsiteX47" fmla="*/ 5249008 w 7060542"/>
              <a:gd name="connsiteY47" fmla="*/ 2266523 h 4026398"/>
              <a:gd name="connsiteX48" fmla="*/ 5284177 w 7060542"/>
              <a:gd name="connsiteY48" fmla="*/ 2134638 h 4026398"/>
              <a:gd name="connsiteX49" fmla="*/ 5275385 w 7060542"/>
              <a:gd name="connsiteY49" fmla="*/ 1536761 h 4026398"/>
              <a:gd name="connsiteX50" fmla="*/ 5257800 w 7060542"/>
              <a:gd name="connsiteY50" fmla="*/ 1448838 h 4026398"/>
              <a:gd name="connsiteX51" fmla="*/ 5240216 w 7060542"/>
              <a:gd name="connsiteY51" fmla="*/ 1352123 h 4026398"/>
              <a:gd name="connsiteX52" fmla="*/ 5222631 w 7060542"/>
              <a:gd name="connsiteY52" fmla="*/ 1193861 h 4026398"/>
              <a:gd name="connsiteX53" fmla="*/ 5266593 w 7060542"/>
              <a:gd name="connsiteY53" fmla="*/ 631154 h 4026398"/>
              <a:gd name="connsiteX54" fmla="*/ 5495193 w 7060542"/>
              <a:gd name="connsiteY54" fmla="*/ 173954 h 4026398"/>
              <a:gd name="connsiteX55" fmla="*/ 5934808 w 7060542"/>
              <a:gd name="connsiteY55" fmla="*/ 24484 h 4026398"/>
              <a:gd name="connsiteX56" fmla="*/ 6515101 w 7060542"/>
              <a:gd name="connsiteY56" fmla="*/ 24484 h 4026398"/>
              <a:gd name="connsiteX57" fmla="*/ 6910754 w 7060542"/>
              <a:gd name="connsiteY57" fmla="*/ 261876 h 4026398"/>
              <a:gd name="connsiteX58" fmla="*/ 7060223 w 7060542"/>
              <a:gd name="connsiteY58" fmla="*/ 763038 h 4026398"/>
              <a:gd name="connsiteX59" fmla="*/ 6937130 w 7060542"/>
              <a:gd name="connsiteY59" fmla="*/ 2547876 h 4026398"/>
              <a:gd name="connsiteX60" fmla="*/ 6541477 w 7060542"/>
              <a:gd name="connsiteY60" fmla="*/ 3558991 h 4026398"/>
              <a:gd name="connsiteX61" fmla="*/ 5451231 w 7060542"/>
              <a:gd name="connsiteY61" fmla="*/ 3937061 h 4026398"/>
              <a:gd name="connsiteX62" fmla="*/ 3305908 w 7060542"/>
              <a:gd name="connsiteY62" fmla="*/ 4016191 h 4026398"/>
              <a:gd name="connsiteX63" fmla="*/ 1565031 w 7060542"/>
              <a:gd name="connsiteY63" fmla="*/ 3963437 h 4026398"/>
              <a:gd name="connsiteX64" fmla="*/ 509953 w 7060542"/>
              <a:gd name="connsiteY64" fmla="*/ 3462276 h 4026398"/>
              <a:gd name="connsiteX65" fmla="*/ 87923 w 7060542"/>
              <a:gd name="connsiteY6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29862 w 7060542"/>
              <a:gd name="connsiteY6" fmla="*/ 587192 h 4026398"/>
              <a:gd name="connsiteX7" fmla="*/ 1529862 w 7060542"/>
              <a:gd name="connsiteY7" fmla="*/ 1000430 h 4026398"/>
              <a:gd name="connsiteX8" fmla="*/ 1521069 w 7060542"/>
              <a:gd name="connsiteY8" fmla="*/ 1782946 h 4026398"/>
              <a:gd name="connsiteX9" fmla="*/ 1529862 w 7060542"/>
              <a:gd name="connsiteY9" fmla="*/ 1923623 h 4026398"/>
              <a:gd name="connsiteX10" fmla="*/ 1538654 w 7060542"/>
              <a:gd name="connsiteY10" fmla="*/ 1950000 h 4026398"/>
              <a:gd name="connsiteX11" fmla="*/ 1556239 w 7060542"/>
              <a:gd name="connsiteY11" fmla="*/ 2108261 h 4026398"/>
              <a:gd name="connsiteX12" fmla="*/ 1582616 w 7060542"/>
              <a:gd name="connsiteY12" fmla="*/ 2169807 h 4026398"/>
              <a:gd name="connsiteX13" fmla="*/ 1591408 w 7060542"/>
              <a:gd name="connsiteY13" fmla="*/ 2204977 h 4026398"/>
              <a:gd name="connsiteX14" fmla="*/ 1608993 w 7060542"/>
              <a:gd name="connsiteY14" fmla="*/ 2257730 h 4026398"/>
              <a:gd name="connsiteX15" fmla="*/ 1617785 w 7060542"/>
              <a:gd name="connsiteY15" fmla="*/ 2284107 h 4026398"/>
              <a:gd name="connsiteX16" fmla="*/ 1635369 w 7060542"/>
              <a:gd name="connsiteY16" fmla="*/ 2319277 h 4026398"/>
              <a:gd name="connsiteX17" fmla="*/ 1644162 w 7060542"/>
              <a:gd name="connsiteY17" fmla="*/ 2372030 h 4026398"/>
              <a:gd name="connsiteX18" fmla="*/ 1661746 w 7060542"/>
              <a:gd name="connsiteY18" fmla="*/ 2415992 h 4026398"/>
              <a:gd name="connsiteX19" fmla="*/ 1670539 w 7060542"/>
              <a:gd name="connsiteY19" fmla="*/ 2442369 h 4026398"/>
              <a:gd name="connsiteX20" fmla="*/ 1705708 w 7060542"/>
              <a:gd name="connsiteY20" fmla="*/ 2539084 h 4026398"/>
              <a:gd name="connsiteX21" fmla="*/ 1758462 w 7060542"/>
              <a:gd name="connsiteY21" fmla="*/ 2591838 h 4026398"/>
              <a:gd name="connsiteX22" fmla="*/ 1776046 w 7060542"/>
              <a:gd name="connsiteY22" fmla="*/ 2618215 h 4026398"/>
              <a:gd name="connsiteX23" fmla="*/ 1828800 w 7060542"/>
              <a:gd name="connsiteY23" fmla="*/ 2653384 h 4026398"/>
              <a:gd name="connsiteX24" fmla="*/ 1881554 w 7060542"/>
              <a:gd name="connsiteY24" fmla="*/ 2697346 h 4026398"/>
              <a:gd name="connsiteX25" fmla="*/ 1934308 w 7060542"/>
              <a:gd name="connsiteY25" fmla="*/ 2732515 h 4026398"/>
              <a:gd name="connsiteX26" fmla="*/ 2013439 w 7060542"/>
              <a:gd name="connsiteY26" fmla="*/ 2758892 h 4026398"/>
              <a:gd name="connsiteX27" fmla="*/ 2118946 w 7060542"/>
              <a:gd name="connsiteY27" fmla="*/ 2811646 h 4026398"/>
              <a:gd name="connsiteX28" fmla="*/ 2145323 w 7060542"/>
              <a:gd name="connsiteY28" fmla="*/ 2820438 h 4026398"/>
              <a:gd name="connsiteX29" fmla="*/ 2233246 w 7060542"/>
              <a:gd name="connsiteY29" fmla="*/ 2846815 h 4026398"/>
              <a:gd name="connsiteX30" fmla="*/ 2567354 w 7060542"/>
              <a:gd name="connsiteY30" fmla="*/ 2829230 h 4026398"/>
              <a:gd name="connsiteX31" fmla="*/ 2620108 w 7060542"/>
              <a:gd name="connsiteY31" fmla="*/ 2811646 h 4026398"/>
              <a:gd name="connsiteX32" fmla="*/ 2778369 w 7060542"/>
              <a:gd name="connsiteY32" fmla="*/ 2802854 h 4026398"/>
              <a:gd name="connsiteX33" fmla="*/ 3235569 w 7060542"/>
              <a:gd name="connsiteY33" fmla="*/ 2776477 h 4026398"/>
              <a:gd name="connsiteX34" fmla="*/ 3314700 w 7060542"/>
              <a:gd name="connsiteY34" fmla="*/ 2767684 h 4026398"/>
              <a:gd name="connsiteX35" fmla="*/ 4536831 w 7060542"/>
              <a:gd name="connsiteY35" fmla="*/ 2794061 h 4026398"/>
              <a:gd name="connsiteX36" fmla="*/ 4712677 w 7060542"/>
              <a:gd name="connsiteY36" fmla="*/ 2785269 h 4026398"/>
              <a:gd name="connsiteX37" fmla="*/ 4765431 w 7060542"/>
              <a:gd name="connsiteY37" fmla="*/ 2776477 h 4026398"/>
              <a:gd name="connsiteX38" fmla="*/ 4862146 w 7060542"/>
              <a:gd name="connsiteY38" fmla="*/ 2767684 h 4026398"/>
              <a:gd name="connsiteX39" fmla="*/ 4976446 w 7060542"/>
              <a:gd name="connsiteY39" fmla="*/ 2732515 h 4026398"/>
              <a:gd name="connsiteX40" fmla="*/ 5011616 w 7060542"/>
              <a:gd name="connsiteY40" fmla="*/ 2679761 h 4026398"/>
              <a:gd name="connsiteX41" fmla="*/ 5090746 w 7060542"/>
              <a:gd name="connsiteY41" fmla="*/ 2591838 h 4026398"/>
              <a:gd name="connsiteX42" fmla="*/ 5125916 w 7060542"/>
              <a:gd name="connsiteY42" fmla="*/ 2556669 h 4026398"/>
              <a:gd name="connsiteX43" fmla="*/ 5152293 w 7060542"/>
              <a:gd name="connsiteY43" fmla="*/ 2512707 h 4026398"/>
              <a:gd name="connsiteX44" fmla="*/ 5178669 w 7060542"/>
              <a:gd name="connsiteY44" fmla="*/ 2477538 h 4026398"/>
              <a:gd name="connsiteX45" fmla="*/ 5231423 w 7060542"/>
              <a:gd name="connsiteY45" fmla="*/ 2310484 h 4026398"/>
              <a:gd name="connsiteX46" fmla="*/ 5249008 w 7060542"/>
              <a:gd name="connsiteY46" fmla="*/ 2266523 h 4026398"/>
              <a:gd name="connsiteX47" fmla="*/ 5284177 w 7060542"/>
              <a:gd name="connsiteY47" fmla="*/ 2134638 h 4026398"/>
              <a:gd name="connsiteX48" fmla="*/ 5275385 w 7060542"/>
              <a:gd name="connsiteY48" fmla="*/ 1536761 h 4026398"/>
              <a:gd name="connsiteX49" fmla="*/ 5257800 w 7060542"/>
              <a:gd name="connsiteY49" fmla="*/ 1448838 h 4026398"/>
              <a:gd name="connsiteX50" fmla="*/ 5240216 w 7060542"/>
              <a:gd name="connsiteY50" fmla="*/ 1352123 h 4026398"/>
              <a:gd name="connsiteX51" fmla="*/ 5222631 w 7060542"/>
              <a:gd name="connsiteY51" fmla="*/ 1193861 h 4026398"/>
              <a:gd name="connsiteX52" fmla="*/ 5266593 w 7060542"/>
              <a:gd name="connsiteY52" fmla="*/ 631154 h 4026398"/>
              <a:gd name="connsiteX53" fmla="*/ 5495193 w 7060542"/>
              <a:gd name="connsiteY53" fmla="*/ 173954 h 4026398"/>
              <a:gd name="connsiteX54" fmla="*/ 5934808 w 7060542"/>
              <a:gd name="connsiteY54" fmla="*/ 24484 h 4026398"/>
              <a:gd name="connsiteX55" fmla="*/ 6515101 w 7060542"/>
              <a:gd name="connsiteY55" fmla="*/ 24484 h 4026398"/>
              <a:gd name="connsiteX56" fmla="*/ 6910754 w 7060542"/>
              <a:gd name="connsiteY56" fmla="*/ 261876 h 4026398"/>
              <a:gd name="connsiteX57" fmla="*/ 7060223 w 7060542"/>
              <a:gd name="connsiteY57" fmla="*/ 763038 h 4026398"/>
              <a:gd name="connsiteX58" fmla="*/ 6937130 w 7060542"/>
              <a:gd name="connsiteY58" fmla="*/ 2547876 h 4026398"/>
              <a:gd name="connsiteX59" fmla="*/ 6541477 w 7060542"/>
              <a:gd name="connsiteY59" fmla="*/ 3558991 h 4026398"/>
              <a:gd name="connsiteX60" fmla="*/ 5451231 w 7060542"/>
              <a:gd name="connsiteY60" fmla="*/ 3937061 h 4026398"/>
              <a:gd name="connsiteX61" fmla="*/ 3305908 w 7060542"/>
              <a:gd name="connsiteY61" fmla="*/ 4016191 h 4026398"/>
              <a:gd name="connsiteX62" fmla="*/ 1565031 w 7060542"/>
              <a:gd name="connsiteY62" fmla="*/ 3963437 h 4026398"/>
              <a:gd name="connsiteX63" fmla="*/ 509953 w 7060542"/>
              <a:gd name="connsiteY63" fmla="*/ 3462276 h 4026398"/>
              <a:gd name="connsiteX64" fmla="*/ 87923 w 7060542"/>
              <a:gd name="connsiteY6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587192 h 4026398"/>
              <a:gd name="connsiteX6" fmla="*/ 1529862 w 7060542"/>
              <a:gd name="connsiteY6" fmla="*/ 1000430 h 4026398"/>
              <a:gd name="connsiteX7" fmla="*/ 1521069 w 7060542"/>
              <a:gd name="connsiteY7" fmla="*/ 1782946 h 4026398"/>
              <a:gd name="connsiteX8" fmla="*/ 1529862 w 7060542"/>
              <a:gd name="connsiteY8" fmla="*/ 1923623 h 4026398"/>
              <a:gd name="connsiteX9" fmla="*/ 1538654 w 7060542"/>
              <a:gd name="connsiteY9" fmla="*/ 1950000 h 4026398"/>
              <a:gd name="connsiteX10" fmla="*/ 1556239 w 7060542"/>
              <a:gd name="connsiteY10" fmla="*/ 2108261 h 4026398"/>
              <a:gd name="connsiteX11" fmla="*/ 1582616 w 7060542"/>
              <a:gd name="connsiteY11" fmla="*/ 2169807 h 4026398"/>
              <a:gd name="connsiteX12" fmla="*/ 1591408 w 7060542"/>
              <a:gd name="connsiteY12" fmla="*/ 2204977 h 4026398"/>
              <a:gd name="connsiteX13" fmla="*/ 1608993 w 7060542"/>
              <a:gd name="connsiteY13" fmla="*/ 2257730 h 4026398"/>
              <a:gd name="connsiteX14" fmla="*/ 1617785 w 7060542"/>
              <a:gd name="connsiteY14" fmla="*/ 2284107 h 4026398"/>
              <a:gd name="connsiteX15" fmla="*/ 1635369 w 7060542"/>
              <a:gd name="connsiteY15" fmla="*/ 2319277 h 4026398"/>
              <a:gd name="connsiteX16" fmla="*/ 1644162 w 7060542"/>
              <a:gd name="connsiteY16" fmla="*/ 2372030 h 4026398"/>
              <a:gd name="connsiteX17" fmla="*/ 1661746 w 7060542"/>
              <a:gd name="connsiteY17" fmla="*/ 2415992 h 4026398"/>
              <a:gd name="connsiteX18" fmla="*/ 1670539 w 7060542"/>
              <a:gd name="connsiteY18" fmla="*/ 2442369 h 4026398"/>
              <a:gd name="connsiteX19" fmla="*/ 1705708 w 7060542"/>
              <a:gd name="connsiteY19" fmla="*/ 2539084 h 4026398"/>
              <a:gd name="connsiteX20" fmla="*/ 1758462 w 7060542"/>
              <a:gd name="connsiteY20" fmla="*/ 2591838 h 4026398"/>
              <a:gd name="connsiteX21" fmla="*/ 1776046 w 7060542"/>
              <a:gd name="connsiteY21" fmla="*/ 2618215 h 4026398"/>
              <a:gd name="connsiteX22" fmla="*/ 1828800 w 7060542"/>
              <a:gd name="connsiteY22" fmla="*/ 2653384 h 4026398"/>
              <a:gd name="connsiteX23" fmla="*/ 1881554 w 7060542"/>
              <a:gd name="connsiteY23" fmla="*/ 2697346 h 4026398"/>
              <a:gd name="connsiteX24" fmla="*/ 1934308 w 7060542"/>
              <a:gd name="connsiteY24" fmla="*/ 2732515 h 4026398"/>
              <a:gd name="connsiteX25" fmla="*/ 2013439 w 7060542"/>
              <a:gd name="connsiteY25" fmla="*/ 2758892 h 4026398"/>
              <a:gd name="connsiteX26" fmla="*/ 2118946 w 7060542"/>
              <a:gd name="connsiteY26" fmla="*/ 2811646 h 4026398"/>
              <a:gd name="connsiteX27" fmla="*/ 2145323 w 7060542"/>
              <a:gd name="connsiteY27" fmla="*/ 2820438 h 4026398"/>
              <a:gd name="connsiteX28" fmla="*/ 2233246 w 7060542"/>
              <a:gd name="connsiteY28" fmla="*/ 2846815 h 4026398"/>
              <a:gd name="connsiteX29" fmla="*/ 2567354 w 7060542"/>
              <a:gd name="connsiteY29" fmla="*/ 2829230 h 4026398"/>
              <a:gd name="connsiteX30" fmla="*/ 2620108 w 7060542"/>
              <a:gd name="connsiteY30" fmla="*/ 2811646 h 4026398"/>
              <a:gd name="connsiteX31" fmla="*/ 2778369 w 7060542"/>
              <a:gd name="connsiteY31" fmla="*/ 2802854 h 4026398"/>
              <a:gd name="connsiteX32" fmla="*/ 3235569 w 7060542"/>
              <a:gd name="connsiteY32" fmla="*/ 2776477 h 4026398"/>
              <a:gd name="connsiteX33" fmla="*/ 3314700 w 7060542"/>
              <a:gd name="connsiteY33" fmla="*/ 2767684 h 4026398"/>
              <a:gd name="connsiteX34" fmla="*/ 4536831 w 7060542"/>
              <a:gd name="connsiteY34" fmla="*/ 2794061 h 4026398"/>
              <a:gd name="connsiteX35" fmla="*/ 4712677 w 7060542"/>
              <a:gd name="connsiteY35" fmla="*/ 2785269 h 4026398"/>
              <a:gd name="connsiteX36" fmla="*/ 4765431 w 7060542"/>
              <a:gd name="connsiteY36" fmla="*/ 2776477 h 4026398"/>
              <a:gd name="connsiteX37" fmla="*/ 4862146 w 7060542"/>
              <a:gd name="connsiteY37" fmla="*/ 2767684 h 4026398"/>
              <a:gd name="connsiteX38" fmla="*/ 4976446 w 7060542"/>
              <a:gd name="connsiteY38" fmla="*/ 2732515 h 4026398"/>
              <a:gd name="connsiteX39" fmla="*/ 5011616 w 7060542"/>
              <a:gd name="connsiteY39" fmla="*/ 2679761 h 4026398"/>
              <a:gd name="connsiteX40" fmla="*/ 5090746 w 7060542"/>
              <a:gd name="connsiteY40" fmla="*/ 2591838 h 4026398"/>
              <a:gd name="connsiteX41" fmla="*/ 5125916 w 7060542"/>
              <a:gd name="connsiteY41" fmla="*/ 2556669 h 4026398"/>
              <a:gd name="connsiteX42" fmla="*/ 5152293 w 7060542"/>
              <a:gd name="connsiteY42" fmla="*/ 2512707 h 4026398"/>
              <a:gd name="connsiteX43" fmla="*/ 5178669 w 7060542"/>
              <a:gd name="connsiteY43" fmla="*/ 2477538 h 4026398"/>
              <a:gd name="connsiteX44" fmla="*/ 5231423 w 7060542"/>
              <a:gd name="connsiteY44" fmla="*/ 2310484 h 4026398"/>
              <a:gd name="connsiteX45" fmla="*/ 5249008 w 7060542"/>
              <a:gd name="connsiteY45" fmla="*/ 2266523 h 4026398"/>
              <a:gd name="connsiteX46" fmla="*/ 5284177 w 7060542"/>
              <a:gd name="connsiteY46" fmla="*/ 2134638 h 4026398"/>
              <a:gd name="connsiteX47" fmla="*/ 5275385 w 7060542"/>
              <a:gd name="connsiteY47" fmla="*/ 1536761 h 4026398"/>
              <a:gd name="connsiteX48" fmla="*/ 5257800 w 7060542"/>
              <a:gd name="connsiteY48" fmla="*/ 1448838 h 4026398"/>
              <a:gd name="connsiteX49" fmla="*/ 5240216 w 7060542"/>
              <a:gd name="connsiteY49" fmla="*/ 1352123 h 4026398"/>
              <a:gd name="connsiteX50" fmla="*/ 5222631 w 7060542"/>
              <a:gd name="connsiteY50" fmla="*/ 1193861 h 4026398"/>
              <a:gd name="connsiteX51" fmla="*/ 5266593 w 7060542"/>
              <a:gd name="connsiteY51" fmla="*/ 631154 h 4026398"/>
              <a:gd name="connsiteX52" fmla="*/ 5495193 w 7060542"/>
              <a:gd name="connsiteY52" fmla="*/ 173954 h 4026398"/>
              <a:gd name="connsiteX53" fmla="*/ 5934808 w 7060542"/>
              <a:gd name="connsiteY53" fmla="*/ 24484 h 4026398"/>
              <a:gd name="connsiteX54" fmla="*/ 6515101 w 7060542"/>
              <a:gd name="connsiteY54" fmla="*/ 24484 h 4026398"/>
              <a:gd name="connsiteX55" fmla="*/ 6910754 w 7060542"/>
              <a:gd name="connsiteY55" fmla="*/ 261876 h 4026398"/>
              <a:gd name="connsiteX56" fmla="*/ 7060223 w 7060542"/>
              <a:gd name="connsiteY56" fmla="*/ 763038 h 4026398"/>
              <a:gd name="connsiteX57" fmla="*/ 6937130 w 7060542"/>
              <a:gd name="connsiteY57" fmla="*/ 2547876 h 4026398"/>
              <a:gd name="connsiteX58" fmla="*/ 6541477 w 7060542"/>
              <a:gd name="connsiteY58" fmla="*/ 3558991 h 4026398"/>
              <a:gd name="connsiteX59" fmla="*/ 5451231 w 7060542"/>
              <a:gd name="connsiteY59" fmla="*/ 3937061 h 4026398"/>
              <a:gd name="connsiteX60" fmla="*/ 3305908 w 7060542"/>
              <a:gd name="connsiteY60" fmla="*/ 4016191 h 4026398"/>
              <a:gd name="connsiteX61" fmla="*/ 1565031 w 7060542"/>
              <a:gd name="connsiteY61" fmla="*/ 3963437 h 4026398"/>
              <a:gd name="connsiteX62" fmla="*/ 509953 w 7060542"/>
              <a:gd name="connsiteY62" fmla="*/ 3462276 h 4026398"/>
              <a:gd name="connsiteX63" fmla="*/ 87923 w 7060542"/>
              <a:gd name="connsiteY6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1069 w 7060542"/>
              <a:gd name="connsiteY5" fmla="*/ 1782946 h 4026398"/>
              <a:gd name="connsiteX6" fmla="*/ 1529862 w 7060542"/>
              <a:gd name="connsiteY6" fmla="*/ 1923623 h 4026398"/>
              <a:gd name="connsiteX7" fmla="*/ 1538654 w 7060542"/>
              <a:gd name="connsiteY7" fmla="*/ 1950000 h 4026398"/>
              <a:gd name="connsiteX8" fmla="*/ 1556239 w 7060542"/>
              <a:gd name="connsiteY8" fmla="*/ 2108261 h 4026398"/>
              <a:gd name="connsiteX9" fmla="*/ 1582616 w 7060542"/>
              <a:gd name="connsiteY9" fmla="*/ 2169807 h 4026398"/>
              <a:gd name="connsiteX10" fmla="*/ 1591408 w 7060542"/>
              <a:gd name="connsiteY10" fmla="*/ 2204977 h 4026398"/>
              <a:gd name="connsiteX11" fmla="*/ 1608993 w 7060542"/>
              <a:gd name="connsiteY11" fmla="*/ 2257730 h 4026398"/>
              <a:gd name="connsiteX12" fmla="*/ 1617785 w 7060542"/>
              <a:gd name="connsiteY12" fmla="*/ 2284107 h 4026398"/>
              <a:gd name="connsiteX13" fmla="*/ 1635369 w 7060542"/>
              <a:gd name="connsiteY13" fmla="*/ 2319277 h 4026398"/>
              <a:gd name="connsiteX14" fmla="*/ 1644162 w 7060542"/>
              <a:gd name="connsiteY14" fmla="*/ 2372030 h 4026398"/>
              <a:gd name="connsiteX15" fmla="*/ 1661746 w 7060542"/>
              <a:gd name="connsiteY15" fmla="*/ 2415992 h 4026398"/>
              <a:gd name="connsiteX16" fmla="*/ 1670539 w 7060542"/>
              <a:gd name="connsiteY16" fmla="*/ 2442369 h 4026398"/>
              <a:gd name="connsiteX17" fmla="*/ 1705708 w 7060542"/>
              <a:gd name="connsiteY17" fmla="*/ 2539084 h 4026398"/>
              <a:gd name="connsiteX18" fmla="*/ 1758462 w 7060542"/>
              <a:gd name="connsiteY18" fmla="*/ 2591838 h 4026398"/>
              <a:gd name="connsiteX19" fmla="*/ 1776046 w 7060542"/>
              <a:gd name="connsiteY19" fmla="*/ 2618215 h 4026398"/>
              <a:gd name="connsiteX20" fmla="*/ 1828800 w 7060542"/>
              <a:gd name="connsiteY20" fmla="*/ 2653384 h 4026398"/>
              <a:gd name="connsiteX21" fmla="*/ 1881554 w 7060542"/>
              <a:gd name="connsiteY21" fmla="*/ 2697346 h 4026398"/>
              <a:gd name="connsiteX22" fmla="*/ 1934308 w 7060542"/>
              <a:gd name="connsiteY22" fmla="*/ 2732515 h 4026398"/>
              <a:gd name="connsiteX23" fmla="*/ 2013439 w 7060542"/>
              <a:gd name="connsiteY23" fmla="*/ 2758892 h 4026398"/>
              <a:gd name="connsiteX24" fmla="*/ 2118946 w 7060542"/>
              <a:gd name="connsiteY24" fmla="*/ 2811646 h 4026398"/>
              <a:gd name="connsiteX25" fmla="*/ 2145323 w 7060542"/>
              <a:gd name="connsiteY25" fmla="*/ 2820438 h 4026398"/>
              <a:gd name="connsiteX26" fmla="*/ 2233246 w 7060542"/>
              <a:gd name="connsiteY26" fmla="*/ 2846815 h 4026398"/>
              <a:gd name="connsiteX27" fmla="*/ 2567354 w 7060542"/>
              <a:gd name="connsiteY27" fmla="*/ 2829230 h 4026398"/>
              <a:gd name="connsiteX28" fmla="*/ 2620108 w 7060542"/>
              <a:gd name="connsiteY28" fmla="*/ 2811646 h 4026398"/>
              <a:gd name="connsiteX29" fmla="*/ 2778369 w 7060542"/>
              <a:gd name="connsiteY29" fmla="*/ 2802854 h 4026398"/>
              <a:gd name="connsiteX30" fmla="*/ 3235569 w 7060542"/>
              <a:gd name="connsiteY30" fmla="*/ 2776477 h 4026398"/>
              <a:gd name="connsiteX31" fmla="*/ 3314700 w 7060542"/>
              <a:gd name="connsiteY31" fmla="*/ 2767684 h 4026398"/>
              <a:gd name="connsiteX32" fmla="*/ 4536831 w 7060542"/>
              <a:gd name="connsiteY32" fmla="*/ 2794061 h 4026398"/>
              <a:gd name="connsiteX33" fmla="*/ 4712677 w 7060542"/>
              <a:gd name="connsiteY33" fmla="*/ 2785269 h 4026398"/>
              <a:gd name="connsiteX34" fmla="*/ 4765431 w 7060542"/>
              <a:gd name="connsiteY34" fmla="*/ 2776477 h 4026398"/>
              <a:gd name="connsiteX35" fmla="*/ 4862146 w 7060542"/>
              <a:gd name="connsiteY35" fmla="*/ 2767684 h 4026398"/>
              <a:gd name="connsiteX36" fmla="*/ 4976446 w 7060542"/>
              <a:gd name="connsiteY36" fmla="*/ 2732515 h 4026398"/>
              <a:gd name="connsiteX37" fmla="*/ 5011616 w 7060542"/>
              <a:gd name="connsiteY37" fmla="*/ 2679761 h 4026398"/>
              <a:gd name="connsiteX38" fmla="*/ 5090746 w 7060542"/>
              <a:gd name="connsiteY38" fmla="*/ 2591838 h 4026398"/>
              <a:gd name="connsiteX39" fmla="*/ 5125916 w 7060542"/>
              <a:gd name="connsiteY39" fmla="*/ 2556669 h 4026398"/>
              <a:gd name="connsiteX40" fmla="*/ 5152293 w 7060542"/>
              <a:gd name="connsiteY40" fmla="*/ 2512707 h 4026398"/>
              <a:gd name="connsiteX41" fmla="*/ 5178669 w 7060542"/>
              <a:gd name="connsiteY41" fmla="*/ 2477538 h 4026398"/>
              <a:gd name="connsiteX42" fmla="*/ 5231423 w 7060542"/>
              <a:gd name="connsiteY42" fmla="*/ 2310484 h 4026398"/>
              <a:gd name="connsiteX43" fmla="*/ 5249008 w 7060542"/>
              <a:gd name="connsiteY43" fmla="*/ 2266523 h 4026398"/>
              <a:gd name="connsiteX44" fmla="*/ 5284177 w 7060542"/>
              <a:gd name="connsiteY44" fmla="*/ 2134638 h 4026398"/>
              <a:gd name="connsiteX45" fmla="*/ 5275385 w 7060542"/>
              <a:gd name="connsiteY45" fmla="*/ 1536761 h 4026398"/>
              <a:gd name="connsiteX46" fmla="*/ 5257800 w 7060542"/>
              <a:gd name="connsiteY46" fmla="*/ 1448838 h 4026398"/>
              <a:gd name="connsiteX47" fmla="*/ 5240216 w 7060542"/>
              <a:gd name="connsiteY47" fmla="*/ 1352123 h 4026398"/>
              <a:gd name="connsiteX48" fmla="*/ 5222631 w 7060542"/>
              <a:gd name="connsiteY48" fmla="*/ 1193861 h 4026398"/>
              <a:gd name="connsiteX49" fmla="*/ 5266593 w 7060542"/>
              <a:gd name="connsiteY49" fmla="*/ 631154 h 4026398"/>
              <a:gd name="connsiteX50" fmla="*/ 5495193 w 7060542"/>
              <a:gd name="connsiteY50" fmla="*/ 173954 h 4026398"/>
              <a:gd name="connsiteX51" fmla="*/ 5934808 w 7060542"/>
              <a:gd name="connsiteY51" fmla="*/ 24484 h 4026398"/>
              <a:gd name="connsiteX52" fmla="*/ 6515101 w 7060542"/>
              <a:gd name="connsiteY52" fmla="*/ 24484 h 4026398"/>
              <a:gd name="connsiteX53" fmla="*/ 6910754 w 7060542"/>
              <a:gd name="connsiteY53" fmla="*/ 261876 h 4026398"/>
              <a:gd name="connsiteX54" fmla="*/ 7060223 w 7060542"/>
              <a:gd name="connsiteY54" fmla="*/ 763038 h 4026398"/>
              <a:gd name="connsiteX55" fmla="*/ 6937130 w 7060542"/>
              <a:gd name="connsiteY55" fmla="*/ 2547876 h 4026398"/>
              <a:gd name="connsiteX56" fmla="*/ 6541477 w 7060542"/>
              <a:gd name="connsiteY56" fmla="*/ 3558991 h 4026398"/>
              <a:gd name="connsiteX57" fmla="*/ 5451231 w 7060542"/>
              <a:gd name="connsiteY57" fmla="*/ 3937061 h 4026398"/>
              <a:gd name="connsiteX58" fmla="*/ 3305908 w 7060542"/>
              <a:gd name="connsiteY58" fmla="*/ 4016191 h 4026398"/>
              <a:gd name="connsiteX59" fmla="*/ 1565031 w 7060542"/>
              <a:gd name="connsiteY59" fmla="*/ 3963437 h 4026398"/>
              <a:gd name="connsiteX60" fmla="*/ 509953 w 7060542"/>
              <a:gd name="connsiteY60" fmla="*/ 3462276 h 4026398"/>
              <a:gd name="connsiteX61" fmla="*/ 87923 w 7060542"/>
              <a:gd name="connsiteY61" fmla="*/ 2627007 h 4026398"/>
              <a:gd name="connsiteX0" fmla="*/ 87923 w 7060542"/>
              <a:gd name="connsiteY0" fmla="*/ 2657600 h 4056991"/>
              <a:gd name="connsiteX1" fmla="*/ 0 w 7060542"/>
              <a:gd name="connsiteY1" fmla="*/ 1409093 h 4056991"/>
              <a:gd name="connsiteX2" fmla="*/ 158262 w 7060542"/>
              <a:gd name="connsiteY2" fmla="*/ 644162 h 4056991"/>
              <a:gd name="connsiteX3" fmla="*/ 756138 w 7060542"/>
              <a:gd name="connsiteY3" fmla="*/ 248507 h 4056991"/>
              <a:gd name="connsiteX4" fmla="*/ 1485901 w 7060542"/>
              <a:gd name="connsiteY4" fmla="*/ 485900 h 4056991"/>
              <a:gd name="connsiteX5" fmla="*/ 1521069 w 7060542"/>
              <a:gd name="connsiteY5" fmla="*/ 1813539 h 4056991"/>
              <a:gd name="connsiteX6" fmla="*/ 1529862 w 7060542"/>
              <a:gd name="connsiteY6" fmla="*/ 1954216 h 4056991"/>
              <a:gd name="connsiteX7" fmla="*/ 1538654 w 7060542"/>
              <a:gd name="connsiteY7" fmla="*/ 1980593 h 4056991"/>
              <a:gd name="connsiteX8" fmla="*/ 1556239 w 7060542"/>
              <a:gd name="connsiteY8" fmla="*/ 2138854 h 4056991"/>
              <a:gd name="connsiteX9" fmla="*/ 1582616 w 7060542"/>
              <a:gd name="connsiteY9" fmla="*/ 2200400 h 4056991"/>
              <a:gd name="connsiteX10" fmla="*/ 1591408 w 7060542"/>
              <a:gd name="connsiteY10" fmla="*/ 2235570 h 4056991"/>
              <a:gd name="connsiteX11" fmla="*/ 1608993 w 7060542"/>
              <a:gd name="connsiteY11" fmla="*/ 2288323 h 4056991"/>
              <a:gd name="connsiteX12" fmla="*/ 1617785 w 7060542"/>
              <a:gd name="connsiteY12" fmla="*/ 2314700 h 4056991"/>
              <a:gd name="connsiteX13" fmla="*/ 1635369 w 7060542"/>
              <a:gd name="connsiteY13" fmla="*/ 2349870 h 4056991"/>
              <a:gd name="connsiteX14" fmla="*/ 1644162 w 7060542"/>
              <a:gd name="connsiteY14" fmla="*/ 2402623 h 4056991"/>
              <a:gd name="connsiteX15" fmla="*/ 1661746 w 7060542"/>
              <a:gd name="connsiteY15" fmla="*/ 2446585 h 4056991"/>
              <a:gd name="connsiteX16" fmla="*/ 1670539 w 7060542"/>
              <a:gd name="connsiteY16" fmla="*/ 2472962 h 4056991"/>
              <a:gd name="connsiteX17" fmla="*/ 1705708 w 7060542"/>
              <a:gd name="connsiteY17" fmla="*/ 2569677 h 4056991"/>
              <a:gd name="connsiteX18" fmla="*/ 1758462 w 7060542"/>
              <a:gd name="connsiteY18" fmla="*/ 2622431 h 4056991"/>
              <a:gd name="connsiteX19" fmla="*/ 1776046 w 7060542"/>
              <a:gd name="connsiteY19" fmla="*/ 2648808 h 4056991"/>
              <a:gd name="connsiteX20" fmla="*/ 1828800 w 7060542"/>
              <a:gd name="connsiteY20" fmla="*/ 2683977 h 4056991"/>
              <a:gd name="connsiteX21" fmla="*/ 1881554 w 7060542"/>
              <a:gd name="connsiteY21" fmla="*/ 2727939 h 4056991"/>
              <a:gd name="connsiteX22" fmla="*/ 1934308 w 7060542"/>
              <a:gd name="connsiteY22" fmla="*/ 2763108 h 4056991"/>
              <a:gd name="connsiteX23" fmla="*/ 2013439 w 7060542"/>
              <a:gd name="connsiteY23" fmla="*/ 2789485 h 4056991"/>
              <a:gd name="connsiteX24" fmla="*/ 2118946 w 7060542"/>
              <a:gd name="connsiteY24" fmla="*/ 2842239 h 4056991"/>
              <a:gd name="connsiteX25" fmla="*/ 2145323 w 7060542"/>
              <a:gd name="connsiteY25" fmla="*/ 2851031 h 4056991"/>
              <a:gd name="connsiteX26" fmla="*/ 2233246 w 7060542"/>
              <a:gd name="connsiteY26" fmla="*/ 2877408 h 4056991"/>
              <a:gd name="connsiteX27" fmla="*/ 2567354 w 7060542"/>
              <a:gd name="connsiteY27" fmla="*/ 2859823 h 4056991"/>
              <a:gd name="connsiteX28" fmla="*/ 2620108 w 7060542"/>
              <a:gd name="connsiteY28" fmla="*/ 2842239 h 4056991"/>
              <a:gd name="connsiteX29" fmla="*/ 2778369 w 7060542"/>
              <a:gd name="connsiteY29" fmla="*/ 2833447 h 4056991"/>
              <a:gd name="connsiteX30" fmla="*/ 3235569 w 7060542"/>
              <a:gd name="connsiteY30" fmla="*/ 2807070 h 4056991"/>
              <a:gd name="connsiteX31" fmla="*/ 3314700 w 7060542"/>
              <a:gd name="connsiteY31" fmla="*/ 2798277 h 4056991"/>
              <a:gd name="connsiteX32" fmla="*/ 4536831 w 7060542"/>
              <a:gd name="connsiteY32" fmla="*/ 2824654 h 4056991"/>
              <a:gd name="connsiteX33" fmla="*/ 4712677 w 7060542"/>
              <a:gd name="connsiteY33" fmla="*/ 2815862 h 4056991"/>
              <a:gd name="connsiteX34" fmla="*/ 4765431 w 7060542"/>
              <a:gd name="connsiteY34" fmla="*/ 2807070 h 4056991"/>
              <a:gd name="connsiteX35" fmla="*/ 4862146 w 7060542"/>
              <a:gd name="connsiteY35" fmla="*/ 2798277 h 4056991"/>
              <a:gd name="connsiteX36" fmla="*/ 4976446 w 7060542"/>
              <a:gd name="connsiteY36" fmla="*/ 2763108 h 4056991"/>
              <a:gd name="connsiteX37" fmla="*/ 5011616 w 7060542"/>
              <a:gd name="connsiteY37" fmla="*/ 2710354 h 4056991"/>
              <a:gd name="connsiteX38" fmla="*/ 5090746 w 7060542"/>
              <a:gd name="connsiteY38" fmla="*/ 2622431 h 4056991"/>
              <a:gd name="connsiteX39" fmla="*/ 5125916 w 7060542"/>
              <a:gd name="connsiteY39" fmla="*/ 2587262 h 4056991"/>
              <a:gd name="connsiteX40" fmla="*/ 5152293 w 7060542"/>
              <a:gd name="connsiteY40" fmla="*/ 2543300 h 4056991"/>
              <a:gd name="connsiteX41" fmla="*/ 5178669 w 7060542"/>
              <a:gd name="connsiteY41" fmla="*/ 2508131 h 4056991"/>
              <a:gd name="connsiteX42" fmla="*/ 5231423 w 7060542"/>
              <a:gd name="connsiteY42" fmla="*/ 2341077 h 4056991"/>
              <a:gd name="connsiteX43" fmla="*/ 5249008 w 7060542"/>
              <a:gd name="connsiteY43" fmla="*/ 2297116 h 4056991"/>
              <a:gd name="connsiteX44" fmla="*/ 5284177 w 7060542"/>
              <a:gd name="connsiteY44" fmla="*/ 2165231 h 4056991"/>
              <a:gd name="connsiteX45" fmla="*/ 5275385 w 7060542"/>
              <a:gd name="connsiteY45" fmla="*/ 1567354 h 4056991"/>
              <a:gd name="connsiteX46" fmla="*/ 5257800 w 7060542"/>
              <a:gd name="connsiteY46" fmla="*/ 1479431 h 4056991"/>
              <a:gd name="connsiteX47" fmla="*/ 5240216 w 7060542"/>
              <a:gd name="connsiteY47" fmla="*/ 1382716 h 4056991"/>
              <a:gd name="connsiteX48" fmla="*/ 5222631 w 7060542"/>
              <a:gd name="connsiteY48" fmla="*/ 1224454 h 4056991"/>
              <a:gd name="connsiteX49" fmla="*/ 5266593 w 7060542"/>
              <a:gd name="connsiteY49" fmla="*/ 661747 h 4056991"/>
              <a:gd name="connsiteX50" fmla="*/ 5934808 w 7060542"/>
              <a:gd name="connsiteY50" fmla="*/ 55077 h 4056991"/>
              <a:gd name="connsiteX51" fmla="*/ 6515101 w 7060542"/>
              <a:gd name="connsiteY51" fmla="*/ 55077 h 4056991"/>
              <a:gd name="connsiteX52" fmla="*/ 6910754 w 7060542"/>
              <a:gd name="connsiteY52" fmla="*/ 292469 h 4056991"/>
              <a:gd name="connsiteX53" fmla="*/ 7060223 w 7060542"/>
              <a:gd name="connsiteY53" fmla="*/ 793631 h 4056991"/>
              <a:gd name="connsiteX54" fmla="*/ 6937130 w 7060542"/>
              <a:gd name="connsiteY54" fmla="*/ 2578469 h 4056991"/>
              <a:gd name="connsiteX55" fmla="*/ 6541477 w 7060542"/>
              <a:gd name="connsiteY55" fmla="*/ 3589584 h 4056991"/>
              <a:gd name="connsiteX56" fmla="*/ 5451231 w 7060542"/>
              <a:gd name="connsiteY56" fmla="*/ 3967654 h 4056991"/>
              <a:gd name="connsiteX57" fmla="*/ 3305908 w 7060542"/>
              <a:gd name="connsiteY57" fmla="*/ 4046784 h 4056991"/>
              <a:gd name="connsiteX58" fmla="*/ 1565031 w 7060542"/>
              <a:gd name="connsiteY58" fmla="*/ 3994030 h 4056991"/>
              <a:gd name="connsiteX59" fmla="*/ 509953 w 7060542"/>
              <a:gd name="connsiteY59" fmla="*/ 3492869 h 4056991"/>
              <a:gd name="connsiteX60" fmla="*/ 87923 w 7060542"/>
              <a:gd name="connsiteY60" fmla="*/ 2657600 h 4056991"/>
              <a:gd name="connsiteX0" fmla="*/ 87923 w 7061480"/>
              <a:gd name="connsiteY0" fmla="*/ 2615213 h 4014604"/>
              <a:gd name="connsiteX1" fmla="*/ 0 w 7061480"/>
              <a:gd name="connsiteY1" fmla="*/ 1366706 h 4014604"/>
              <a:gd name="connsiteX2" fmla="*/ 158262 w 7061480"/>
              <a:gd name="connsiteY2" fmla="*/ 601775 h 4014604"/>
              <a:gd name="connsiteX3" fmla="*/ 756138 w 7061480"/>
              <a:gd name="connsiteY3" fmla="*/ 206120 h 4014604"/>
              <a:gd name="connsiteX4" fmla="*/ 1485901 w 7061480"/>
              <a:gd name="connsiteY4" fmla="*/ 443513 h 4014604"/>
              <a:gd name="connsiteX5" fmla="*/ 1521069 w 7061480"/>
              <a:gd name="connsiteY5" fmla="*/ 1771152 h 4014604"/>
              <a:gd name="connsiteX6" fmla="*/ 1529862 w 7061480"/>
              <a:gd name="connsiteY6" fmla="*/ 1911829 h 4014604"/>
              <a:gd name="connsiteX7" fmla="*/ 1538654 w 7061480"/>
              <a:gd name="connsiteY7" fmla="*/ 1938206 h 4014604"/>
              <a:gd name="connsiteX8" fmla="*/ 1556239 w 7061480"/>
              <a:gd name="connsiteY8" fmla="*/ 2096467 h 4014604"/>
              <a:gd name="connsiteX9" fmla="*/ 1582616 w 7061480"/>
              <a:gd name="connsiteY9" fmla="*/ 2158013 h 4014604"/>
              <a:gd name="connsiteX10" fmla="*/ 1591408 w 7061480"/>
              <a:gd name="connsiteY10" fmla="*/ 2193183 h 4014604"/>
              <a:gd name="connsiteX11" fmla="*/ 1608993 w 7061480"/>
              <a:gd name="connsiteY11" fmla="*/ 2245936 h 4014604"/>
              <a:gd name="connsiteX12" fmla="*/ 1617785 w 7061480"/>
              <a:gd name="connsiteY12" fmla="*/ 2272313 h 4014604"/>
              <a:gd name="connsiteX13" fmla="*/ 1635369 w 7061480"/>
              <a:gd name="connsiteY13" fmla="*/ 2307483 h 4014604"/>
              <a:gd name="connsiteX14" fmla="*/ 1644162 w 7061480"/>
              <a:gd name="connsiteY14" fmla="*/ 2360236 h 4014604"/>
              <a:gd name="connsiteX15" fmla="*/ 1661746 w 7061480"/>
              <a:gd name="connsiteY15" fmla="*/ 2404198 h 4014604"/>
              <a:gd name="connsiteX16" fmla="*/ 1670539 w 7061480"/>
              <a:gd name="connsiteY16" fmla="*/ 2430575 h 4014604"/>
              <a:gd name="connsiteX17" fmla="*/ 1705708 w 7061480"/>
              <a:gd name="connsiteY17" fmla="*/ 2527290 h 4014604"/>
              <a:gd name="connsiteX18" fmla="*/ 1758462 w 7061480"/>
              <a:gd name="connsiteY18" fmla="*/ 2580044 h 4014604"/>
              <a:gd name="connsiteX19" fmla="*/ 1776046 w 7061480"/>
              <a:gd name="connsiteY19" fmla="*/ 2606421 h 4014604"/>
              <a:gd name="connsiteX20" fmla="*/ 1828800 w 7061480"/>
              <a:gd name="connsiteY20" fmla="*/ 2641590 h 4014604"/>
              <a:gd name="connsiteX21" fmla="*/ 1881554 w 7061480"/>
              <a:gd name="connsiteY21" fmla="*/ 2685552 h 4014604"/>
              <a:gd name="connsiteX22" fmla="*/ 1934308 w 7061480"/>
              <a:gd name="connsiteY22" fmla="*/ 2720721 h 4014604"/>
              <a:gd name="connsiteX23" fmla="*/ 2013439 w 7061480"/>
              <a:gd name="connsiteY23" fmla="*/ 2747098 h 4014604"/>
              <a:gd name="connsiteX24" fmla="*/ 2118946 w 7061480"/>
              <a:gd name="connsiteY24" fmla="*/ 2799852 h 4014604"/>
              <a:gd name="connsiteX25" fmla="*/ 2145323 w 7061480"/>
              <a:gd name="connsiteY25" fmla="*/ 2808644 h 4014604"/>
              <a:gd name="connsiteX26" fmla="*/ 2233246 w 7061480"/>
              <a:gd name="connsiteY26" fmla="*/ 2835021 h 4014604"/>
              <a:gd name="connsiteX27" fmla="*/ 2567354 w 7061480"/>
              <a:gd name="connsiteY27" fmla="*/ 2817436 h 4014604"/>
              <a:gd name="connsiteX28" fmla="*/ 2620108 w 7061480"/>
              <a:gd name="connsiteY28" fmla="*/ 2799852 h 4014604"/>
              <a:gd name="connsiteX29" fmla="*/ 2778369 w 7061480"/>
              <a:gd name="connsiteY29" fmla="*/ 2791060 h 4014604"/>
              <a:gd name="connsiteX30" fmla="*/ 3235569 w 7061480"/>
              <a:gd name="connsiteY30" fmla="*/ 2764683 h 4014604"/>
              <a:gd name="connsiteX31" fmla="*/ 3314700 w 7061480"/>
              <a:gd name="connsiteY31" fmla="*/ 2755890 h 4014604"/>
              <a:gd name="connsiteX32" fmla="*/ 4536831 w 7061480"/>
              <a:gd name="connsiteY32" fmla="*/ 2782267 h 4014604"/>
              <a:gd name="connsiteX33" fmla="*/ 4712677 w 7061480"/>
              <a:gd name="connsiteY33" fmla="*/ 2773475 h 4014604"/>
              <a:gd name="connsiteX34" fmla="*/ 4765431 w 7061480"/>
              <a:gd name="connsiteY34" fmla="*/ 2764683 h 4014604"/>
              <a:gd name="connsiteX35" fmla="*/ 4862146 w 7061480"/>
              <a:gd name="connsiteY35" fmla="*/ 2755890 h 4014604"/>
              <a:gd name="connsiteX36" fmla="*/ 4976446 w 7061480"/>
              <a:gd name="connsiteY36" fmla="*/ 2720721 h 4014604"/>
              <a:gd name="connsiteX37" fmla="*/ 5011616 w 7061480"/>
              <a:gd name="connsiteY37" fmla="*/ 2667967 h 4014604"/>
              <a:gd name="connsiteX38" fmla="*/ 5090746 w 7061480"/>
              <a:gd name="connsiteY38" fmla="*/ 2580044 h 4014604"/>
              <a:gd name="connsiteX39" fmla="*/ 5125916 w 7061480"/>
              <a:gd name="connsiteY39" fmla="*/ 2544875 h 4014604"/>
              <a:gd name="connsiteX40" fmla="*/ 5152293 w 7061480"/>
              <a:gd name="connsiteY40" fmla="*/ 2500913 h 4014604"/>
              <a:gd name="connsiteX41" fmla="*/ 5178669 w 7061480"/>
              <a:gd name="connsiteY41" fmla="*/ 2465744 h 4014604"/>
              <a:gd name="connsiteX42" fmla="*/ 5231423 w 7061480"/>
              <a:gd name="connsiteY42" fmla="*/ 2298690 h 4014604"/>
              <a:gd name="connsiteX43" fmla="*/ 5249008 w 7061480"/>
              <a:gd name="connsiteY43" fmla="*/ 2254729 h 4014604"/>
              <a:gd name="connsiteX44" fmla="*/ 5284177 w 7061480"/>
              <a:gd name="connsiteY44" fmla="*/ 2122844 h 4014604"/>
              <a:gd name="connsiteX45" fmla="*/ 5275385 w 7061480"/>
              <a:gd name="connsiteY45" fmla="*/ 1524967 h 4014604"/>
              <a:gd name="connsiteX46" fmla="*/ 5257800 w 7061480"/>
              <a:gd name="connsiteY46" fmla="*/ 1437044 h 4014604"/>
              <a:gd name="connsiteX47" fmla="*/ 5240216 w 7061480"/>
              <a:gd name="connsiteY47" fmla="*/ 1340329 h 4014604"/>
              <a:gd name="connsiteX48" fmla="*/ 5222631 w 7061480"/>
              <a:gd name="connsiteY48" fmla="*/ 1182067 h 4014604"/>
              <a:gd name="connsiteX49" fmla="*/ 5266593 w 7061480"/>
              <a:gd name="connsiteY49" fmla="*/ 619360 h 4014604"/>
              <a:gd name="connsiteX50" fmla="*/ 5934808 w 7061480"/>
              <a:gd name="connsiteY50" fmla="*/ 12690 h 4014604"/>
              <a:gd name="connsiteX51" fmla="*/ 6910754 w 7061480"/>
              <a:gd name="connsiteY51" fmla="*/ 250082 h 4014604"/>
              <a:gd name="connsiteX52" fmla="*/ 7060223 w 7061480"/>
              <a:gd name="connsiteY52" fmla="*/ 751244 h 4014604"/>
              <a:gd name="connsiteX53" fmla="*/ 6937130 w 7061480"/>
              <a:gd name="connsiteY53" fmla="*/ 2536082 h 4014604"/>
              <a:gd name="connsiteX54" fmla="*/ 6541477 w 7061480"/>
              <a:gd name="connsiteY54" fmla="*/ 3547197 h 4014604"/>
              <a:gd name="connsiteX55" fmla="*/ 5451231 w 7061480"/>
              <a:gd name="connsiteY55" fmla="*/ 3925267 h 4014604"/>
              <a:gd name="connsiteX56" fmla="*/ 3305908 w 7061480"/>
              <a:gd name="connsiteY56" fmla="*/ 4004397 h 4014604"/>
              <a:gd name="connsiteX57" fmla="*/ 1565031 w 7061480"/>
              <a:gd name="connsiteY57" fmla="*/ 3951643 h 4014604"/>
              <a:gd name="connsiteX58" fmla="*/ 509953 w 7061480"/>
              <a:gd name="connsiteY58" fmla="*/ 3450482 h 4014604"/>
              <a:gd name="connsiteX59" fmla="*/ 87923 w 7061480"/>
              <a:gd name="connsiteY59" fmla="*/ 2615213 h 4014604"/>
              <a:gd name="connsiteX0" fmla="*/ 87923 w 7124078"/>
              <a:gd name="connsiteY0" fmla="*/ 2603329 h 4002720"/>
              <a:gd name="connsiteX1" fmla="*/ 0 w 7124078"/>
              <a:gd name="connsiteY1" fmla="*/ 1354822 h 4002720"/>
              <a:gd name="connsiteX2" fmla="*/ 158262 w 7124078"/>
              <a:gd name="connsiteY2" fmla="*/ 589891 h 4002720"/>
              <a:gd name="connsiteX3" fmla="*/ 756138 w 7124078"/>
              <a:gd name="connsiteY3" fmla="*/ 194236 h 4002720"/>
              <a:gd name="connsiteX4" fmla="*/ 1485901 w 7124078"/>
              <a:gd name="connsiteY4" fmla="*/ 431629 h 4002720"/>
              <a:gd name="connsiteX5" fmla="*/ 1521069 w 7124078"/>
              <a:gd name="connsiteY5" fmla="*/ 1759268 h 4002720"/>
              <a:gd name="connsiteX6" fmla="*/ 1529862 w 7124078"/>
              <a:gd name="connsiteY6" fmla="*/ 1899945 h 4002720"/>
              <a:gd name="connsiteX7" fmla="*/ 1538654 w 7124078"/>
              <a:gd name="connsiteY7" fmla="*/ 1926322 h 4002720"/>
              <a:gd name="connsiteX8" fmla="*/ 1556239 w 7124078"/>
              <a:gd name="connsiteY8" fmla="*/ 2084583 h 4002720"/>
              <a:gd name="connsiteX9" fmla="*/ 1582616 w 7124078"/>
              <a:gd name="connsiteY9" fmla="*/ 2146129 h 4002720"/>
              <a:gd name="connsiteX10" fmla="*/ 1591408 w 7124078"/>
              <a:gd name="connsiteY10" fmla="*/ 2181299 h 4002720"/>
              <a:gd name="connsiteX11" fmla="*/ 1608993 w 7124078"/>
              <a:gd name="connsiteY11" fmla="*/ 2234052 h 4002720"/>
              <a:gd name="connsiteX12" fmla="*/ 1617785 w 7124078"/>
              <a:gd name="connsiteY12" fmla="*/ 2260429 h 4002720"/>
              <a:gd name="connsiteX13" fmla="*/ 1635369 w 7124078"/>
              <a:gd name="connsiteY13" fmla="*/ 2295599 h 4002720"/>
              <a:gd name="connsiteX14" fmla="*/ 1644162 w 7124078"/>
              <a:gd name="connsiteY14" fmla="*/ 2348352 h 4002720"/>
              <a:gd name="connsiteX15" fmla="*/ 1661746 w 7124078"/>
              <a:gd name="connsiteY15" fmla="*/ 2392314 h 4002720"/>
              <a:gd name="connsiteX16" fmla="*/ 1670539 w 7124078"/>
              <a:gd name="connsiteY16" fmla="*/ 2418691 h 4002720"/>
              <a:gd name="connsiteX17" fmla="*/ 1705708 w 7124078"/>
              <a:gd name="connsiteY17" fmla="*/ 2515406 h 4002720"/>
              <a:gd name="connsiteX18" fmla="*/ 1758462 w 7124078"/>
              <a:gd name="connsiteY18" fmla="*/ 2568160 h 4002720"/>
              <a:gd name="connsiteX19" fmla="*/ 1776046 w 7124078"/>
              <a:gd name="connsiteY19" fmla="*/ 2594537 h 4002720"/>
              <a:gd name="connsiteX20" fmla="*/ 1828800 w 7124078"/>
              <a:gd name="connsiteY20" fmla="*/ 2629706 h 4002720"/>
              <a:gd name="connsiteX21" fmla="*/ 1881554 w 7124078"/>
              <a:gd name="connsiteY21" fmla="*/ 2673668 h 4002720"/>
              <a:gd name="connsiteX22" fmla="*/ 1934308 w 7124078"/>
              <a:gd name="connsiteY22" fmla="*/ 2708837 h 4002720"/>
              <a:gd name="connsiteX23" fmla="*/ 2013439 w 7124078"/>
              <a:gd name="connsiteY23" fmla="*/ 2735214 h 4002720"/>
              <a:gd name="connsiteX24" fmla="*/ 2118946 w 7124078"/>
              <a:gd name="connsiteY24" fmla="*/ 2787968 h 4002720"/>
              <a:gd name="connsiteX25" fmla="*/ 2145323 w 7124078"/>
              <a:gd name="connsiteY25" fmla="*/ 2796760 h 4002720"/>
              <a:gd name="connsiteX26" fmla="*/ 2233246 w 7124078"/>
              <a:gd name="connsiteY26" fmla="*/ 2823137 h 4002720"/>
              <a:gd name="connsiteX27" fmla="*/ 2567354 w 7124078"/>
              <a:gd name="connsiteY27" fmla="*/ 2805552 h 4002720"/>
              <a:gd name="connsiteX28" fmla="*/ 2620108 w 7124078"/>
              <a:gd name="connsiteY28" fmla="*/ 2787968 h 4002720"/>
              <a:gd name="connsiteX29" fmla="*/ 2778369 w 7124078"/>
              <a:gd name="connsiteY29" fmla="*/ 2779176 h 4002720"/>
              <a:gd name="connsiteX30" fmla="*/ 3235569 w 7124078"/>
              <a:gd name="connsiteY30" fmla="*/ 2752799 h 4002720"/>
              <a:gd name="connsiteX31" fmla="*/ 3314700 w 7124078"/>
              <a:gd name="connsiteY31" fmla="*/ 2744006 h 4002720"/>
              <a:gd name="connsiteX32" fmla="*/ 4536831 w 7124078"/>
              <a:gd name="connsiteY32" fmla="*/ 2770383 h 4002720"/>
              <a:gd name="connsiteX33" fmla="*/ 4712677 w 7124078"/>
              <a:gd name="connsiteY33" fmla="*/ 2761591 h 4002720"/>
              <a:gd name="connsiteX34" fmla="*/ 4765431 w 7124078"/>
              <a:gd name="connsiteY34" fmla="*/ 2752799 h 4002720"/>
              <a:gd name="connsiteX35" fmla="*/ 4862146 w 7124078"/>
              <a:gd name="connsiteY35" fmla="*/ 2744006 h 4002720"/>
              <a:gd name="connsiteX36" fmla="*/ 4976446 w 7124078"/>
              <a:gd name="connsiteY36" fmla="*/ 2708837 h 4002720"/>
              <a:gd name="connsiteX37" fmla="*/ 5011616 w 7124078"/>
              <a:gd name="connsiteY37" fmla="*/ 2656083 h 4002720"/>
              <a:gd name="connsiteX38" fmla="*/ 5090746 w 7124078"/>
              <a:gd name="connsiteY38" fmla="*/ 2568160 h 4002720"/>
              <a:gd name="connsiteX39" fmla="*/ 5125916 w 7124078"/>
              <a:gd name="connsiteY39" fmla="*/ 2532991 h 4002720"/>
              <a:gd name="connsiteX40" fmla="*/ 5152293 w 7124078"/>
              <a:gd name="connsiteY40" fmla="*/ 2489029 h 4002720"/>
              <a:gd name="connsiteX41" fmla="*/ 5178669 w 7124078"/>
              <a:gd name="connsiteY41" fmla="*/ 2453860 h 4002720"/>
              <a:gd name="connsiteX42" fmla="*/ 5231423 w 7124078"/>
              <a:gd name="connsiteY42" fmla="*/ 2286806 h 4002720"/>
              <a:gd name="connsiteX43" fmla="*/ 5249008 w 7124078"/>
              <a:gd name="connsiteY43" fmla="*/ 2242845 h 4002720"/>
              <a:gd name="connsiteX44" fmla="*/ 5284177 w 7124078"/>
              <a:gd name="connsiteY44" fmla="*/ 2110960 h 4002720"/>
              <a:gd name="connsiteX45" fmla="*/ 5275385 w 7124078"/>
              <a:gd name="connsiteY45" fmla="*/ 1513083 h 4002720"/>
              <a:gd name="connsiteX46" fmla="*/ 5257800 w 7124078"/>
              <a:gd name="connsiteY46" fmla="*/ 1425160 h 4002720"/>
              <a:gd name="connsiteX47" fmla="*/ 5240216 w 7124078"/>
              <a:gd name="connsiteY47" fmla="*/ 1328445 h 4002720"/>
              <a:gd name="connsiteX48" fmla="*/ 5222631 w 7124078"/>
              <a:gd name="connsiteY48" fmla="*/ 1170183 h 4002720"/>
              <a:gd name="connsiteX49" fmla="*/ 5266593 w 7124078"/>
              <a:gd name="connsiteY49" fmla="*/ 607476 h 4002720"/>
              <a:gd name="connsiteX50" fmla="*/ 5934808 w 7124078"/>
              <a:gd name="connsiteY50" fmla="*/ 806 h 4002720"/>
              <a:gd name="connsiteX51" fmla="*/ 7060223 w 7124078"/>
              <a:gd name="connsiteY51" fmla="*/ 739360 h 4002720"/>
              <a:gd name="connsiteX52" fmla="*/ 6937130 w 7124078"/>
              <a:gd name="connsiteY52" fmla="*/ 2524198 h 4002720"/>
              <a:gd name="connsiteX53" fmla="*/ 6541477 w 7124078"/>
              <a:gd name="connsiteY53" fmla="*/ 3535313 h 4002720"/>
              <a:gd name="connsiteX54" fmla="*/ 5451231 w 7124078"/>
              <a:gd name="connsiteY54" fmla="*/ 3913383 h 4002720"/>
              <a:gd name="connsiteX55" fmla="*/ 3305908 w 7124078"/>
              <a:gd name="connsiteY55" fmla="*/ 3992513 h 4002720"/>
              <a:gd name="connsiteX56" fmla="*/ 1565031 w 7124078"/>
              <a:gd name="connsiteY56" fmla="*/ 3939759 h 4002720"/>
              <a:gd name="connsiteX57" fmla="*/ 509953 w 7124078"/>
              <a:gd name="connsiteY57" fmla="*/ 3438598 h 4002720"/>
              <a:gd name="connsiteX58" fmla="*/ 87923 w 7124078"/>
              <a:gd name="connsiteY58" fmla="*/ 2603329 h 4002720"/>
              <a:gd name="connsiteX0" fmla="*/ 87923 w 7126622"/>
              <a:gd name="connsiteY0" fmla="*/ 2498016 h 3897407"/>
              <a:gd name="connsiteX1" fmla="*/ 0 w 7126622"/>
              <a:gd name="connsiteY1" fmla="*/ 1249509 h 3897407"/>
              <a:gd name="connsiteX2" fmla="*/ 158262 w 7126622"/>
              <a:gd name="connsiteY2" fmla="*/ 484578 h 3897407"/>
              <a:gd name="connsiteX3" fmla="*/ 756138 w 7126622"/>
              <a:gd name="connsiteY3" fmla="*/ 88923 h 3897407"/>
              <a:gd name="connsiteX4" fmla="*/ 1485901 w 7126622"/>
              <a:gd name="connsiteY4" fmla="*/ 326316 h 3897407"/>
              <a:gd name="connsiteX5" fmla="*/ 1521069 w 7126622"/>
              <a:gd name="connsiteY5" fmla="*/ 1653955 h 3897407"/>
              <a:gd name="connsiteX6" fmla="*/ 1529862 w 7126622"/>
              <a:gd name="connsiteY6" fmla="*/ 1794632 h 3897407"/>
              <a:gd name="connsiteX7" fmla="*/ 1538654 w 7126622"/>
              <a:gd name="connsiteY7" fmla="*/ 1821009 h 3897407"/>
              <a:gd name="connsiteX8" fmla="*/ 1556239 w 7126622"/>
              <a:gd name="connsiteY8" fmla="*/ 1979270 h 3897407"/>
              <a:gd name="connsiteX9" fmla="*/ 1582616 w 7126622"/>
              <a:gd name="connsiteY9" fmla="*/ 2040816 h 3897407"/>
              <a:gd name="connsiteX10" fmla="*/ 1591408 w 7126622"/>
              <a:gd name="connsiteY10" fmla="*/ 2075986 h 3897407"/>
              <a:gd name="connsiteX11" fmla="*/ 1608993 w 7126622"/>
              <a:gd name="connsiteY11" fmla="*/ 2128739 h 3897407"/>
              <a:gd name="connsiteX12" fmla="*/ 1617785 w 7126622"/>
              <a:gd name="connsiteY12" fmla="*/ 2155116 h 3897407"/>
              <a:gd name="connsiteX13" fmla="*/ 1635369 w 7126622"/>
              <a:gd name="connsiteY13" fmla="*/ 2190286 h 3897407"/>
              <a:gd name="connsiteX14" fmla="*/ 1644162 w 7126622"/>
              <a:gd name="connsiteY14" fmla="*/ 2243039 h 3897407"/>
              <a:gd name="connsiteX15" fmla="*/ 1661746 w 7126622"/>
              <a:gd name="connsiteY15" fmla="*/ 2287001 h 3897407"/>
              <a:gd name="connsiteX16" fmla="*/ 1670539 w 7126622"/>
              <a:gd name="connsiteY16" fmla="*/ 2313378 h 3897407"/>
              <a:gd name="connsiteX17" fmla="*/ 1705708 w 7126622"/>
              <a:gd name="connsiteY17" fmla="*/ 2410093 h 3897407"/>
              <a:gd name="connsiteX18" fmla="*/ 1758462 w 7126622"/>
              <a:gd name="connsiteY18" fmla="*/ 2462847 h 3897407"/>
              <a:gd name="connsiteX19" fmla="*/ 1776046 w 7126622"/>
              <a:gd name="connsiteY19" fmla="*/ 2489224 h 3897407"/>
              <a:gd name="connsiteX20" fmla="*/ 1828800 w 7126622"/>
              <a:gd name="connsiteY20" fmla="*/ 2524393 h 3897407"/>
              <a:gd name="connsiteX21" fmla="*/ 1881554 w 7126622"/>
              <a:gd name="connsiteY21" fmla="*/ 2568355 h 3897407"/>
              <a:gd name="connsiteX22" fmla="*/ 1934308 w 7126622"/>
              <a:gd name="connsiteY22" fmla="*/ 2603524 h 3897407"/>
              <a:gd name="connsiteX23" fmla="*/ 2013439 w 7126622"/>
              <a:gd name="connsiteY23" fmla="*/ 2629901 h 3897407"/>
              <a:gd name="connsiteX24" fmla="*/ 2118946 w 7126622"/>
              <a:gd name="connsiteY24" fmla="*/ 2682655 h 3897407"/>
              <a:gd name="connsiteX25" fmla="*/ 2145323 w 7126622"/>
              <a:gd name="connsiteY25" fmla="*/ 2691447 h 3897407"/>
              <a:gd name="connsiteX26" fmla="*/ 2233246 w 7126622"/>
              <a:gd name="connsiteY26" fmla="*/ 2717824 h 3897407"/>
              <a:gd name="connsiteX27" fmla="*/ 2567354 w 7126622"/>
              <a:gd name="connsiteY27" fmla="*/ 2700239 h 3897407"/>
              <a:gd name="connsiteX28" fmla="*/ 2620108 w 7126622"/>
              <a:gd name="connsiteY28" fmla="*/ 2682655 h 3897407"/>
              <a:gd name="connsiteX29" fmla="*/ 2778369 w 7126622"/>
              <a:gd name="connsiteY29" fmla="*/ 2673863 h 3897407"/>
              <a:gd name="connsiteX30" fmla="*/ 3235569 w 7126622"/>
              <a:gd name="connsiteY30" fmla="*/ 2647486 h 3897407"/>
              <a:gd name="connsiteX31" fmla="*/ 3314700 w 7126622"/>
              <a:gd name="connsiteY31" fmla="*/ 2638693 h 3897407"/>
              <a:gd name="connsiteX32" fmla="*/ 4536831 w 7126622"/>
              <a:gd name="connsiteY32" fmla="*/ 2665070 h 3897407"/>
              <a:gd name="connsiteX33" fmla="*/ 4712677 w 7126622"/>
              <a:gd name="connsiteY33" fmla="*/ 2656278 h 3897407"/>
              <a:gd name="connsiteX34" fmla="*/ 4765431 w 7126622"/>
              <a:gd name="connsiteY34" fmla="*/ 2647486 h 3897407"/>
              <a:gd name="connsiteX35" fmla="*/ 4862146 w 7126622"/>
              <a:gd name="connsiteY35" fmla="*/ 2638693 h 3897407"/>
              <a:gd name="connsiteX36" fmla="*/ 4976446 w 7126622"/>
              <a:gd name="connsiteY36" fmla="*/ 2603524 h 3897407"/>
              <a:gd name="connsiteX37" fmla="*/ 5011616 w 7126622"/>
              <a:gd name="connsiteY37" fmla="*/ 2550770 h 3897407"/>
              <a:gd name="connsiteX38" fmla="*/ 5090746 w 7126622"/>
              <a:gd name="connsiteY38" fmla="*/ 2462847 h 3897407"/>
              <a:gd name="connsiteX39" fmla="*/ 5125916 w 7126622"/>
              <a:gd name="connsiteY39" fmla="*/ 2427678 h 3897407"/>
              <a:gd name="connsiteX40" fmla="*/ 5152293 w 7126622"/>
              <a:gd name="connsiteY40" fmla="*/ 2383716 h 3897407"/>
              <a:gd name="connsiteX41" fmla="*/ 5178669 w 7126622"/>
              <a:gd name="connsiteY41" fmla="*/ 2348547 h 3897407"/>
              <a:gd name="connsiteX42" fmla="*/ 5231423 w 7126622"/>
              <a:gd name="connsiteY42" fmla="*/ 2181493 h 3897407"/>
              <a:gd name="connsiteX43" fmla="*/ 5249008 w 7126622"/>
              <a:gd name="connsiteY43" fmla="*/ 2137532 h 3897407"/>
              <a:gd name="connsiteX44" fmla="*/ 5284177 w 7126622"/>
              <a:gd name="connsiteY44" fmla="*/ 2005647 h 3897407"/>
              <a:gd name="connsiteX45" fmla="*/ 5275385 w 7126622"/>
              <a:gd name="connsiteY45" fmla="*/ 1407770 h 3897407"/>
              <a:gd name="connsiteX46" fmla="*/ 5257800 w 7126622"/>
              <a:gd name="connsiteY46" fmla="*/ 1319847 h 3897407"/>
              <a:gd name="connsiteX47" fmla="*/ 5240216 w 7126622"/>
              <a:gd name="connsiteY47" fmla="*/ 1223132 h 3897407"/>
              <a:gd name="connsiteX48" fmla="*/ 5222631 w 7126622"/>
              <a:gd name="connsiteY48" fmla="*/ 1064870 h 3897407"/>
              <a:gd name="connsiteX49" fmla="*/ 5266593 w 7126622"/>
              <a:gd name="connsiteY49" fmla="*/ 502163 h 3897407"/>
              <a:gd name="connsiteX50" fmla="*/ 5899638 w 7126622"/>
              <a:gd name="connsiteY50" fmla="*/ 1001 h 3897407"/>
              <a:gd name="connsiteX51" fmla="*/ 7060223 w 7126622"/>
              <a:gd name="connsiteY51" fmla="*/ 634047 h 3897407"/>
              <a:gd name="connsiteX52" fmla="*/ 6937130 w 7126622"/>
              <a:gd name="connsiteY52" fmla="*/ 2418885 h 3897407"/>
              <a:gd name="connsiteX53" fmla="*/ 6541477 w 7126622"/>
              <a:gd name="connsiteY53" fmla="*/ 3430000 h 3897407"/>
              <a:gd name="connsiteX54" fmla="*/ 5451231 w 7126622"/>
              <a:gd name="connsiteY54" fmla="*/ 3808070 h 3897407"/>
              <a:gd name="connsiteX55" fmla="*/ 3305908 w 7126622"/>
              <a:gd name="connsiteY55" fmla="*/ 3887200 h 3897407"/>
              <a:gd name="connsiteX56" fmla="*/ 1565031 w 7126622"/>
              <a:gd name="connsiteY56" fmla="*/ 3834446 h 3897407"/>
              <a:gd name="connsiteX57" fmla="*/ 509953 w 7126622"/>
              <a:gd name="connsiteY57" fmla="*/ 3333285 h 3897407"/>
              <a:gd name="connsiteX58" fmla="*/ 87923 w 7126622"/>
              <a:gd name="connsiteY58" fmla="*/ 2498016 h 3897407"/>
              <a:gd name="connsiteX0" fmla="*/ 87923 w 7126622"/>
              <a:gd name="connsiteY0" fmla="*/ 2498092 h 3897483"/>
              <a:gd name="connsiteX1" fmla="*/ 0 w 7126622"/>
              <a:gd name="connsiteY1" fmla="*/ 1249585 h 3897483"/>
              <a:gd name="connsiteX2" fmla="*/ 158262 w 7126622"/>
              <a:gd name="connsiteY2" fmla="*/ 484654 h 3897483"/>
              <a:gd name="connsiteX3" fmla="*/ 756138 w 7126622"/>
              <a:gd name="connsiteY3" fmla="*/ 88999 h 3897483"/>
              <a:gd name="connsiteX4" fmla="*/ 1485901 w 7126622"/>
              <a:gd name="connsiteY4" fmla="*/ 326392 h 3897483"/>
              <a:gd name="connsiteX5" fmla="*/ 1521069 w 7126622"/>
              <a:gd name="connsiteY5" fmla="*/ 1654031 h 3897483"/>
              <a:gd name="connsiteX6" fmla="*/ 1529862 w 7126622"/>
              <a:gd name="connsiteY6" fmla="*/ 1794708 h 3897483"/>
              <a:gd name="connsiteX7" fmla="*/ 1538654 w 7126622"/>
              <a:gd name="connsiteY7" fmla="*/ 1821085 h 3897483"/>
              <a:gd name="connsiteX8" fmla="*/ 1556239 w 7126622"/>
              <a:gd name="connsiteY8" fmla="*/ 1979346 h 3897483"/>
              <a:gd name="connsiteX9" fmla="*/ 1582616 w 7126622"/>
              <a:gd name="connsiteY9" fmla="*/ 2040892 h 3897483"/>
              <a:gd name="connsiteX10" fmla="*/ 1591408 w 7126622"/>
              <a:gd name="connsiteY10" fmla="*/ 2076062 h 3897483"/>
              <a:gd name="connsiteX11" fmla="*/ 1608993 w 7126622"/>
              <a:gd name="connsiteY11" fmla="*/ 2128815 h 3897483"/>
              <a:gd name="connsiteX12" fmla="*/ 1617785 w 7126622"/>
              <a:gd name="connsiteY12" fmla="*/ 2155192 h 3897483"/>
              <a:gd name="connsiteX13" fmla="*/ 1635369 w 7126622"/>
              <a:gd name="connsiteY13" fmla="*/ 2190362 h 3897483"/>
              <a:gd name="connsiteX14" fmla="*/ 1644162 w 7126622"/>
              <a:gd name="connsiteY14" fmla="*/ 2243115 h 3897483"/>
              <a:gd name="connsiteX15" fmla="*/ 1661746 w 7126622"/>
              <a:gd name="connsiteY15" fmla="*/ 2287077 h 3897483"/>
              <a:gd name="connsiteX16" fmla="*/ 1670539 w 7126622"/>
              <a:gd name="connsiteY16" fmla="*/ 2313454 h 3897483"/>
              <a:gd name="connsiteX17" fmla="*/ 1705708 w 7126622"/>
              <a:gd name="connsiteY17" fmla="*/ 2410169 h 3897483"/>
              <a:gd name="connsiteX18" fmla="*/ 1758462 w 7126622"/>
              <a:gd name="connsiteY18" fmla="*/ 2462923 h 3897483"/>
              <a:gd name="connsiteX19" fmla="*/ 1776046 w 7126622"/>
              <a:gd name="connsiteY19" fmla="*/ 2489300 h 3897483"/>
              <a:gd name="connsiteX20" fmla="*/ 1828800 w 7126622"/>
              <a:gd name="connsiteY20" fmla="*/ 2524469 h 3897483"/>
              <a:gd name="connsiteX21" fmla="*/ 1881554 w 7126622"/>
              <a:gd name="connsiteY21" fmla="*/ 2568431 h 3897483"/>
              <a:gd name="connsiteX22" fmla="*/ 1934308 w 7126622"/>
              <a:gd name="connsiteY22" fmla="*/ 2603600 h 3897483"/>
              <a:gd name="connsiteX23" fmla="*/ 2013439 w 7126622"/>
              <a:gd name="connsiteY23" fmla="*/ 2629977 h 3897483"/>
              <a:gd name="connsiteX24" fmla="*/ 2118946 w 7126622"/>
              <a:gd name="connsiteY24" fmla="*/ 2682731 h 3897483"/>
              <a:gd name="connsiteX25" fmla="*/ 2145323 w 7126622"/>
              <a:gd name="connsiteY25" fmla="*/ 2691523 h 3897483"/>
              <a:gd name="connsiteX26" fmla="*/ 2233246 w 7126622"/>
              <a:gd name="connsiteY26" fmla="*/ 2717900 h 3897483"/>
              <a:gd name="connsiteX27" fmla="*/ 2567354 w 7126622"/>
              <a:gd name="connsiteY27" fmla="*/ 2700315 h 3897483"/>
              <a:gd name="connsiteX28" fmla="*/ 2620108 w 7126622"/>
              <a:gd name="connsiteY28" fmla="*/ 2682731 h 3897483"/>
              <a:gd name="connsiteX29" fmla="*/ 2778369 w 7126622"/>
              <a:gd name="connsiteY29" fmla="*/ 2673939 h 3897483"/>
              <a:gd name="connsiteX30" fmla="*/ 3235569 w 7126622"/>
              <a:gd name="connsiteY30" fmla="*/ 2647562 h 3897483"/>
              <a:gd name="connsiteX31" fmla="*/ 3314700 w 7126622"/>
              <a:gd name="connsiteY31" fmla="*/ 2638769 h 3897483"/>
              <a:gd name="connsiteX32" fmla="*/ 4536831 w 7126622"/>
              <a:gd name="connsiteY32" fmla="*/ 2665146 h 3897483"/>
              <a:gd name="connsiteX33" fmla="*/ 4712677 w 7126622"/>
              <a:gd name="connsiteY33" fmla="*/ 2656354 h 3897483"/>
              <a:gd name="connsiteX34" fmla="*/ 4765431 w 7126622"/>
              <a:gd name="connsiteY34" fmla="*/ 2647562 h 3897483"/>
              <a:gd name="connsiteX35" fmla="*/ 4862146 w 7126622"/>
              <a:gd name="connsiteY35" fmla="*/ 2638769 h 3897483"/>
              <a:gd name="connsiteX36" fmla="*/ 4976446 w 7126622"/>
              <a:gd name="connsiteY36" fmla="*/ 2603600 h 3897483"/>
              <a:gd name="connsiteX37" fmla="*/ 5011616 w 7126622"/>
              <a:gd name="connsiteY37" fmla="*/ 2550846 h 3897483"/>
              <a:gd name="connsiteX38" fmla="*/ 5090746 w 7126622"/>
              <a:gd name="connsiteY38" fmla="*/ 2462923 h 3897483"/>
              <a:gd name="connsiteX39" fmla="*/ 5125916 w 7126622"/>
              <a:gd name="connsiteY39" fmla="*/ 2427754 h 3897483"/>
              <a:gd name="connsiteX40" fmla="*/ 5152293 w 7126622"/>
              <a:gd name="connsiteY40" fmla="*/ 2383792 h 3897483"/>
              <a:gd name="connsiteX41" fmla="*/ 5178669 w 7126622"/>
              <a:gd name="connsiteY41" fmla="*/ 2348623 h 3897483"/>
              <a:gd name="connsiteX42" fmla="*/ 5231423 w 7126622"/>
              <a:gd name="connsiteY42" fmla="*/ 2181569 h 3897483"/>
              <a:gd name="connsiteX43" fmla="*/ 5249008 w 7126622"/>
              <a:gd name="connsiteY43" fmla="*/ 2137608 h 3897483"/>
              <a:gd name="connsiteX44" fmla="*/ 5284177 w 7126622"/>
              <a:gd name="connsiteY44" fmla="*/ 2005723 h 3897483"/>
              <a:gd name="connsiteX45" fmla="*/ 5275385 w 7126622"/>
              <a:gd name="connsiteY45" fmla="*/ 1407846 h 3897483"/>
              <a:gd name="connsiteX46" fmla="*/ 5257800 w 7126622"/>
              <a:gd name="connsiteY46" fmla="*/ 1319923 h 3897483"/>
              <a:gd name="connsiteX47" fmla="*/ 5240216 w 7126622"/>
              <a:gd name="connsiteY47" fmla="*/ 1223208 h 3897483"/>
              <a:gd name="connsiteX48" fmla="*/ 5266593 w 7126622"/>
              <a:gd name="connsiteY48" fmla="*/ 502239 h 3897483"/>
              <a:gd name="connsiteX49" fmla="*/ 5899638 w 7126622"/>
              <a:gd name="connsiteY49" fmla="*/ 1077 h 3897483"/>
              <a:gd name="connsiteX50" fmla="*/ 7060223 w 7126622"/>
              <a:gd name="connsiteY50" fmla="*/ 634123 h 3897483"/>
              <a:gd name="connsiteX51" fmla="*/ 6937130 w 7126622"/>
              <a:gd name="connsiteY51" fmla="*/ 2418961 h 3897483"/>
              <a:gd name="connsiteX52" fmla="*/ 6541477 w 7126622"/>
              <a:gd name="connsiteY52" fmla="*/ 3430076 h 3897483"/>
              <a:gd name="connsiteX53" fmla="*/ 5451231 w 7126622"/>
              <a:gd name="connsiteY53" fmla="*/ 3808146 h 3897483"/>
              <a:gd name="connsiteX54" fmla="*/ 3305908 w 7126622"/>
              <a:gd name="connsiteY54" fmla="*/ 3887276 h 3897483"/>
              <a:gd name="connsiteX55" fmla="*/ 1565031 w 7126622"/>
              <a:gd name="connsiteY55" fmla="*/ 3834522 h 3897483"/>
              <a:gd name="connsiteX56" fmla="*/ 509953 w 7126622"/>
              <a:gd name="connsiteY56" fmla="*/ 3333361 h 3897483"/>
              <a:gd name="connsiteX57" fmla="*/ 87923 w 7126622"/>
              <a:gd name="connsiteY57" fmla="*/ 2498092 h 3897483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75385 w 7126622"/>
              <a:gd name="connsiteY45" fmla="*/ 1407899 h 3897536"/>
              <a:gd name="connsiteX46" fmla="*/ 5257800 w 7126622"/>
              <a:gd name="connsiteY46" fmla="*/ 1319976 h 3897536"/>
              <a:gd name="connsiteX47" fmla="*/ 5266593 w 7126622"/>
              <a:gd name="connsiteY47" fmla="*/ 502292 h 3897536"/>
              <a:gd name="connsiteX48" fmla="*/ 5899638 w 7126622"/>
              <a:gd name="connsiteY48" fmla="*/ 1130 h 3897536"/>
              <a:gd name="connsiteX49" fmla="*/ 7060223 w 7126622"/>
              <a:gd name="connsiteY49" fmla="*/ 634176 h 3897536"/>
              <a:gd name="connsiteX50" fmla="*/ 6937130 w 7126622"/>
              <a:gd name="connsiteY50" fmla="*/ 2419014 h 3897536"/>
              <a:gd name="connsiteX51" fmla="*/ 6541477 w 7126622"/>
              <a:gd name="connsiteY51" fmla="*/ 3430129 h 3897536"/>
              <a:gd name="connsiteX52" fmla="*/ 5451231 w 7126622"/>
              <a:gd name="connsiteY52" fmla="*/ 3808199 h 3897536"/>
              <a:gd name="connsiteX53" fmla="*/ 3305908 w 7126622"/>
              <a:gd name="connsiteY53" fmla="*/ 3887329 h 3897536"/>
              <a:gd name="connsiteX54" fmla="*/ 1565031 w 7126622"/>
              <a:gd name="connsiteY54" fmla="*/ 3834575 h 3897536"/>
              <a:gd name="connsiteX55" fmla="*/ 509953 w 7126622"/>
              <a:gd name="connsiteY55" fmla="*/ 3333414 h 3897536"/>
              <a:gd name="connsiteX56" fmla="*/ 87923 w 7126622"/>
              <a:gd name="connsiteY5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57800 w 7126622"/>
              <a:gd name="connsiteY45" fmla="*/ 1319976 h 3897536"/>
              <a:gd name="connsiteX46" fmla="*/ 5266593 w 7126622"/>
              <a:gd name="connsiteY46" fmla="*/ 502292 h 3897536"/>
              <a:gd name="connsiteX47" fmla="*/ 5899638 w 7126622"/>
              <a:gd name="connsiteY47" fmla="*/ 1130 h 3897536"/>
              <a:gd name="connsiteX48" fmla="*/ 7060223 w 7126622"/>
              <a:gd name="connsiteY48" fmla="*/ 634176 h 3897536"/>
              <a:gd name="connsiteX49" fmla="*/ 6937130 w 7126622"/>
              <a:gd name="connsiteY49" fmla="*/ 2419014 h 3897536"/>
              <a:gd name="connsiteX50" fmla="*/ 6541477 w 7126622"/>
              <a:gd name="connsiteY50" fmla="*/ 3430129 h 3897536"/>
              <a:gd name="connsiteX51" fmla="*/ 5451231 w 7126622"/>
              <a:gd name="connsiteY51" fmla="*/ 3808199 h 3897536"/>
              <a:gd name="connsiteX52" fmla="*/ 3305908 w 7126622"/>
              <a:gd name="connsiteY52" fmla="*/ 3887329 h 3897536"/>
              <a:gd name="connsiteX53" fmla="*/ 1565031 w 7126622"/>
              <a:gd name="connsiteY53" fmla="*/ 3834575 h 3897536"/>
              <a:gd name="connsiteX54" fmla="*/ 509953 w 7126622"/>
              <a:gd name="connsiteY54" fmla="*/ 3333414 h 3897536"/>
              <a:gd name="connsiteX55" fmla="*/ 87923 w 7126622"/>
              <a:gd name="connsiteY5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84177 w 7126622"/>
              <a:gd name="connsiteY43" fmla="*/ 2005776 h 3897536"/>
              <a:gd name="connsiteX44" fmla="*/ 5257800 w 7126622"/>
              <a:gd name="connsiteY44" fmla="*/ 1319976 h 3897536"/>
              <a:gd name="connsiteX45" fmla="*/ 5266593 w 7126622"/>
              <a:gd name="connsiteY45" fmla="*/ 502292 h 3897536"/>
              <a:gd name="connsiteX46" fmla="*/ 5899638 w 7126622"/>
              <a:gd name="connsiteY46" fmla="*/ 1130 h 3897536"/>
              <a:gd name="connsiteX47" fmla="*/ 7060223 w 7126622"/>
              <a:gd name="connsiteY47" fmla="*/ 634176 h 3897536"/>
              <a:gd name="connsiteX48" fmla="*/ 6937130 w 7126622"/>
              <a:gd name="connsiteY48" fmla="*/ 2419014 h 3897536"/>
              <a:gd name="connsiteX49" fmla="*/ 6541477 w 7126622"/>
              <a:gd name="connsiteY49" fmla="*/ 3430129 h 3897536"/>
              <a:gd name="connsiteX50" fmla="*/ 5451231 w 7126622"/>
              <a:gd name="connsiteY50" fmla="*/ 3808199 h 3897536"/>
              <a:gd name="connsiteX51" fmla="*/ 3305908 w 7126622"/>
              <a:gd name="connsiteY51" fmla="*/ 3887329 h 3897536"/>
              <a:gd name="connsiteX52" fmla="*/ 1565031 w 7126622"/>
              <a:gd name="connsiteY52" fmla="*/ 3834575 h 3897536"/>
              <a:gd name="connsiteX53" fmla="*/ 509953 w 7126622"/>
              <a:gd name="connsiteY53" fmla="*/ 3333414 h 3897536"/>
              <a:gd name="connsiteX54" fmla="*/ 87923 w 7126622"/>
              <a:gd name="connsiteY5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84177 w 7126622"/>
              <a:gd name="connsiteY42" fmla="*/ 2005776 h 3897536"/>
              <a:gd name="connsiteX43" fmla="*/ 5257800 w 7126622"/>
              <a:gd name="connsiteY43" fmla="*/ 1319976 h 3897536"/>
              <a:gd name="connsiteX44" fmla="*/ 5266593 w 7126622"/>
              <a:gd name="connsiteY44" fmla="*/ 502292 h 3897536"/>
              <a:gd name="connsiteX45" fmla="*/ 5899638 w 7126622"/>
              <a:gd name="connsiteY45" fmla="*/ 1130 h 3897536"/>
              <a:gd name="connsiteX46" fmla="*/ 7060223 w 7126622"/>
              <a:gd name="connsiteY46" fmla="*/ 634176 h 3897536"/>
              <a:gd name="connsiteX47" fmla="*/ 6937130 w 7126622"/>
              <a:gd name="connsiteY47" fmla="*/ 2419014 h 3897536"/>
              <a:gd name="connsiteX48" fmla="*/ 6541477 w 7126622"/>
              <a:gd name="connsiteY48" fmla="*/ 3430129 h 3897536"/>
              <a:gd name="connsiteX49" fmla="*/ 5451231 w 7126622"/>
              <a:gd name="connsiteY49" fmla="*/ 3808199 h 3897536"/>
              <a:gd name="connsiteX50" fmla="*/ 3305908 w 7126622"/>
              <a:gd name="connsiteY50" fmla="*/ 3887329 h 3897536"/>
              <a:gd name="connsiteX51" fmla="*/ 1565031 w 7126622"/>
              <a:gd name="connsiteY51" fmla="*/ 3834575 h 3897536"/>
              <a:gd name="connsiteX52" fmla="*/ 509953 w 7126622"/>
              <a:gd name="connsiteY52" fmla="*/ 3333414 h 3897536"/>
              <a:gd name="connsiteX53" fmla="*/ 87923 w 7126622"/>
              <a:gd name="connsiteY5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284177 w 7126622"/>
              <a:gd name="connsiteY41" fmla="*/ 2005776 h 3897536"/>
              <a:gd name="connsiteX42" fmla="*/ 5257800 w 7126622"/>
              <a:gd name="connsiteY42" fmla="*/ 1319976 h 3897536"/>
              <a:gd name="connsiteX43" fmla="*/ 5266593 w 7126622"/>
              <a:gd name="connsiteY43" fmla="*/ 502292 h 3897536"/>
              <a:gd name="connsiteX44" fmla="*/ 5899638 w 7126622"/>
              <a:gd name="connsiteY44" fmla="*/ 1130 h 3897536"/>
              <a:gd name="connsiteX45" fmla="*/ 7060223 w 7126622"/>
              <a:gd name="connsiteY45" fmla="*/ 634176 h 3897536"/>
              <a:gd name="connsiteX46" fmla="*/ 6937130 w 7126622"/>
              <a:gd name="connsiteY46" fmla="*/ 2419014 h 3897536"/>
              <a:gd name="connsiteX47" fmla="*/ 6541477 w 7126622"/>
              <a:gd name="connsiteY47" fmla="*/ 3430129 h 3897536"/>
              <a:gd name="connsiteX48" fmla="*/ 5451231 w 7126622"/>
              <a:gd name="connsiteY48" fmla="*/ 3808199 h 3897536"/>
              <a:gd name="connsiteX49" fmla="*/ 3305908 w 7126622"/>
              <a:gd name="connsiteY49" fmla="*/ 3887329 h 3897536"/>
              <a:gd name="connsiteX50" fmla="*/ 1565031 w 7126622"/>
              <a:gd name="connsiteY50" fmla="*/ 3834575 h 3897536"/>
              <a:gd name="connsiteX51" fmla="*/ 509953 w 7126622"/>
              <a:gd name="connsiteY51" fmla="*/ 3333414 h 3897536"/>
              <a:gd name="connsiteX52" fmla="*/ 87923 w 7126622"/>
              <a:gd name="connsiteY5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284177 w 7126622"/>
              <a:gd name="connsiteY40" fmla="*/ 2005776 h 3897536"/>
              <a:gd name="connsiteX41" fmla="*/ 5257800 w 7126622"/>
              <a:gd name="connsiteY41" fmla="*/ 1319976 h 3897536"/>
              <a:gd name="connsiteX42" fmla="*/ 5266593 w 7126622"/>
              <a:gd name="connsiteY42" fmla="*/ 502292 h 3897536"/>
              <a:gd name="connsiteX43" fmla="*/ 5899638 w 7126622"/>
              <a:gd name="connsiteY43" fmla="*/ 1130 h 3897536"/>
              <a:gd name="connsiteX44" fmla="*/ 7060223 w 7126622"/>
              <a:gd name="connsiteY44" fmla="*/ 634176 h 3897536"/>
              <a:gd name="connsiteX45" fmla="*/ 6937130 w 7126622"/>
              <a:gd name="connsiteY45" fmla="*/ 2419014 h 3897536"/>
              <a:gd name="connsiteX46" fmla="*/ 6541477 w 7126622"/>
              <a:gd name="connsiteY46" fmla="*/ 3430129 h 3897536"/>
              <a:gd name="connsiteX47" fmla="*/ 5451231 w 7126622"/>
              <a:gd name="connsiteY47" fmla="*/ 3808199 h 3897536"/>
              <a:gd name="connsiteX48" fmla="*/ 3305908 w 7126622"/>
              <a:gd name="connsiteY48" fmla="*/ 3887329 h 3897536"/>
              <a:gd name="connsiteX49" fmla="*/ 1565031 w 7126622"/>
              <a:gd name="connsiteY49" fmla="*/ 3834575 h 3897536"/>
              <a:gd name="connsiteX50" fmla="*/ 509953 w 7126622"/>
              <a:gd name="connsiteY50" fmla="*/ 3333414 h 3897536"/>
              <a:gd name="connsiteX51" fmla="*/ 87923 w 7126622"/>
              <a:gd name="connsiteY5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161085 w 7126622"/>
              <a:gd name="connsiteY38" fmla="*/ 2533314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161085 w 7126622"/>
              <a:gd name="connsiteY37" fmla="*/ 2533314 h 3897536"/>
              <a:gd name="connsiteX38" fmla="*/ 5284177 w 7126622"/>
              <a:gd name="connsiteY38" fmla="*/ 2005776 h 3897536"/>
              <a:gd name="connsiteX39" fmla="*/ 5257800 w 7126622"/>
              <a:gd name="connsiteY39" fmla="*/ 1319976 h 3897536"/>
              <a:gd name="connsiteX40" fmla="*/ 5266593 w 7126622"/>
              <a:gd name="connsiteY40" fmla="*/ 502292 h 3897536"/>
              <a:gd name="connsiteX41" fmla="*/ 5899638 w 7126622"/>
              <a:gd name="connsiteY41" fmla="*/ 1130 h 3897536"/>
              <a:gd name="connsiteX42" fmla="*/ 7060223 w 7126622"/>
              <a:gd name="connsiteY42" fmla="*/ 634176 h 3897536"/>
              <a:gd name="connsiteX43" fmla="*/ 6937130 w 7126622"/>
              <a:gd name="connsiteY43" fmla="*/ 2419014 h 3897536"/>
              <a:gd name="connsiteX44" fmla="*/ 6541477 w 7126622"/>
              <a:gd name="connsiteY44" fmla="*/ 3430129 h 3897536"/>
              <a:gd name="connsiteX45" fmla="*/ 5451231 w 7126622"/>
              <a:gd name="connsiteY45" fmla="*/ 3808199 h 3897536"/>
              <a:gd name="connsiteX46" fmla="*/ 3305908 w 7126622"/>
              <a:gd name="connsiteY46" fmla="*/ 3887329 h 3897536"/>
              <a:gd name="connsiteX47" fmla="*/ 1565031 w 7126622"/>
              <a:gd name="connsiteY47" fmla="*/ 3834575 h 3897536"/>
              <a:gd name="connsiteX48" fmla="*/ 509953 w 7126622"/>
              <a:gd name="connsiteY48" fmla="*/ 3333414 h 3897536"/>
              <a:gd name="connsiteX49" fmla="*/ 87923 w 7126622"/>
              <a:gd name="connsiteY4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5161085 w 7126622"/>
              <a:gd name="connsiteY36" fmla="*/ 2533314 h 3897536"/>
              <a:gd name="connsiteX37" fmla="*/ 5284177 w 7126622"/>
              <a:gd name="connsiteY37" fmla="*/ 2005776 h 3897536"/>
              <a:gd name="connsiteX38" fmla="*/ 5257800 w 7126622"/>
              <a:gd name="connsiteY38" fmla="*/ 1319976 h 3897536"/>
              <a:gd name="connsiteX39" fmla="*/ 5266593 w 7126622"/>
              <a:gd name="connsiteY39" fmla="*/ 502292 h 3897536"/>
              <a:gd name="connsiteX40" fmla="*/ 5899638 w 7126622"/>
              <a:gd name="connsiteY40" fmla="*/ 1130 h 3897536"/>
              <a:gd name="connsiteX41" fmla="*/ 7060223 w 7126622"/>
              <a:gd name="connsiteY41" fmla="*/ 634176 h 3897536"/>
              <a:gd name="connsiteX42" fmla="*/ 6937130 w 7126622"/>
              <a:gd name="connsiteY42" fmla="*/ 2419014 h 3897536"/>
              <a:gd name="connsiteX43" fmla="*/ 6541477 w 7126622"/>
              <a:gd name="connsiteY43" fmla="*/ 3430129 h 3897536"/>
              <a:gd name="connsiteX44" fmla="*/ 5451231 w 7126622"/>
              <a:gd name="connsiteY44" fmla="*/ 3808199 h 3897536"/>
              <a:gd name="connsiteX45" fmla="*/ 3305908 w 7126622"/>
              <a:gd name="connsiteY45" fmla="*/ 3887329 h 3897536"/>
              <a:gd name="connsiteX46" fmla="*/ 1565031 w 7126622"/>
              <a:gd name="connsiteY46" fmla="*/ 3834575 h 3897536"/>
              <a:gd name="connsiteX47" fmla="*/ 509953 w 7126622"/>
              <a:gd name="connsiteY47" fmla="*/ 3333414 h 3897536"/>
              <a:gd name="connsiteX48" fmla="*/ 87923 w 7126622"/>
              <a:gd name="connsiteY4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5161085 w 7126622"/>
              <a:gd name="connsiteY35" fmla="*/ 2533314 h 3897536"/>
              <a:gd name="connsiteX36" fmla="*/ 5284177 w 7126622"/>
              <a:gd name="connsiteY36" fmla="*/ 2005776 h 3897536"/>
              <a:gd name="connsiteX37" fmla="*/ 5257800 w 7126622"/>
              <a:gd name="connsiteY37" fmla="*/ 1319976 h 3897536"/>
              <a:gd name="connsiteX38" fmla="*/ 5266593 w 7126622"/>
              <a:gd name="connsiteY38" fmla="*/ 502292 h 3897536"/>
              <a:gd name="connsiteX39" fmla="*/ 5899638 w 7126622"/>
              <a:gd name="connsiteY39" fmla="*/ 1130 h 3897536"/>
              <a:gd name="connsiteX40" fmla="*/ 7060223 w 7126622"/>
              <a:gd name="connsiteY40" fmla="*/ 634176 h 3897536"/>
              <a:gd name="connsiteX41" fmla="*/ 6937130 w 7126622"/>
              <a:gd name="connsiteY41" fmla="*/ 2419014 h 3897536"/>
              <a:gd name="connsiteX42" fmla="*/ 6541477 w 7126622"/>
              <a:gd name="connsiteY42" fmla="*/ 3430129 h 3897536"/>
              <a:gd name="connsiteX43" fmla="*/ 5451231 w 7126622"/>
              <a:gd name="connsiteY43" fmla="*/ 3808199 h 3897536"/>
              <a:gd name="connsiteX44" fmla="*/ 3305908 w 7126622"/>
              <a:gd name="connsiteY44" fmla="*/ 3887329 h 3897536"/>
              <a:gd name="connsiteX45" fmla="*/ 1565031 w 7126622"/>
              <a:gd name="connsiteY45" fmla="*/ 3834575 h 3897536"/>
              <a:gd name="connsiteX46" fmla="*/ 509953 w 7126622"/>
              <a:gd name="connsiteY46" fmla="*/ 3333414 h 3897536"/>
              <a:gd name="connsiteX47" fmla="*/ 87923 w 7126622"/>
              <a:gd name="connsiteY4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5161085 w 7126622"/>
              <a:gd name="connsiteY34" fmla="*/ 2533314 h 3897536"/>
              <a:gd name="connsiteX35" fmla="*/ 5284177 w 7126622"/>
              <a:gd name="connsiteY35" fmla="*/ 2005776 h 3897536"/>
              <a:gd name="connsiteX36" fmla="*/ 5257800 w 7126622"/>
              <a:gd name="connsiteY36" fmla="*/ 1319976 h 3897536"/>
              <a:gd name="connsiteX37" fmla="*/ 5266593 w 7126622"/>
              <a:gd name="connsiteY37" fmla="*/ 502292 h 3897536"/>
              <a:gd name="connsiteX38" fmla="*/ 5899638 w 7126622"/>
              <a:gd name="connsiteY38" fmla="*/ 1130 h 3897536"/>
              <a:gd name="connsiteX39" fmla="*/ 7060223 w 7126622"/>
              <a:gd name="connsiteY39" fmla="*/ 634176 h 3897536"/>
              <a:gd name="connsiteX40" fmla="*/ 6937130 w 7126622"/>
              <a:gd name="connsiteY40" fmla="*/ 2419014 h 3897536"/>
              <a:gd name="connsiteX41" fmla="*/ 6541477 w 7126622"/>
              <a:gd name="connsiteY41" fmla="*/ 3430129 h 3897536"/>
              <a:gd name="connsiteX42" fmla="*/ 5451231 w 7126622"/>
              <a:gd name="connsiteY42" fmla="*/ 3808199 h 3897536"/>
              <a:gd name="connsiteX43" fmla="*/ 3305908 w 7126622"/>
              <a:gd name="connsiteY43" fmla="*/ 3887329 h 3897536"/>
              <a:gd name="connsiteX44" fmla="*/ 1565031 w 7126622"/>
              <a:gd name="connsiteY44" fmla="*/ 3834575 h 3897536"/>
              <a:gd name="connsiteX45" fmla="*/ 509953 w 7126622"/>
              <a:gd name="connsiteY45" fmla="*/ 3333414 h 3897536"/>
              <a:gd name="connsiteX46" fmla="*/ 87923 w 7126622"/>
              <a:gd name="connsiteY4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5161085 w 7126622"/>
              <a:gd name="connsiteY33" fmla="*/ 2533314 h 3897536"/>
              <a:gd name="connsiteX34" fmla="*/ 5284177 w 7126622"/>
              <a:gd name="connsiteY34" fmla="*/ 2005776 h 3897536"/>
              <a:gd name="connsiteX35" fmla="*/ 5257800 w 7126622"/>
              <a:gd name="connsiteY35" fmla="*/ 1319976 h 3897536"/>
              <a:gd name="connsiteX36" fmla="*/ 5266593 w 7126622"/>
              <a:gd name="connsiteY36" fmla="*/ 502292 h 3897536"/>
              <a:gd name="connsiteX37" fmla="*/ 5899638 w 7126622"/>
              <a:gd name="connsiteY37" fmla="*/ 1130 h 3897536"/>
              <a:gd name="connsiteX38" fmla="*/ 7060223 w 7126622"/>
              <a:gd name="connsiteY38" fmla="*/ 634176 h 3897536"/>
              <a:gd name="connsiteX39" fmla="*/ 6937130 w 7126622"/>
              <a:gd name="connsiteY39" fmla="*/ 2419014 h 3897536"/>
              <a:gd name="connsiteX40" fmla="*/ 6541477 w 7126622"/>
              <a:gd name="connsiteY40" fmla="*/ 3430129 h 3897536"/>
              <a:gd name="connsiteX41" fmla="*/ 5451231 w 7126622"/>
              <a:gd name="connsiteY41" fmla="*/ 3808199 h 3897536"/>
              <a:gd name="connsiteX42" fmla="*/ 3305908 w 7126622"/>
              <a:gd name="connsiteY42" fmla="*/ 3887329 h 3897536"/>
              <a:gd name="connsiteX43" fmla="*/ 1565031 w 7126622"/>
              <a:gd name="connsiteY43" fmla="*/ 3834575 h 3897536"/>
              <a:gd name="connsiteX44" fmla="*/ 509953 w 7126622"/>
              <a:gd name="connsiteY44" fmla="*/ 3333414 h 3897536"/>
              <a:gd name="connsiteX45" fmla="*/ 87923 w 7126622"/>
              <a:gd name="connsiteY4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4536831 w 7126622"/>
              <a:gd name="connsiteY31" fmla="*/ 2665199 h 3897536"/>
              <a:gd name="connsiteX32" fmla="*/ 5161085 w 7126622"/>
              <a:gd name="connsiteY32" fmla="*/ 2533314 h 3897536"/>
              <a:gd name="connsiteX33" fmla="*/ 5284177 w 7126622"/>
              <a:gd name="connsiteY33" fmla="*/ 2005776 h 3897536"/>
              <a:gd name="connsiteX34" fmla="*/ 5257800 w 7126622"/>
              <a:gd name="connsiteY34" fmla="*/ 1319976 h 3897536"/>
              <a:gd name="connsiteX35" fmla="*/ 5266593 w 7126622"/>
              <a:gd name="connsiteY35" fmla="*/ 502292 h 3897536"/>
              <a:gd name="connsiteX36" fmla="*/ 5899638 w 7126622"/>
              <a:gd name="connsiteY36" fmla="*/ 1130 h 3897536"/>
              <a:gd name="connsiteX37" fmla="*/ 7060223 w 7126622"/>
              <a:gd name="connsiteY37" fmla="*/ 634176 h 3897536"/>
              <a:gd name="connsiteX38" fmla="*/ 6937130 w 7126622"/>
              <a:gd name="connsiteY38" fmla="*/ 2419014 h 3897536"/>
              <a:gd name="connsiteX39" fmla="*/ 6541477 w 7126622"/>
              <a:gd name="connsiteY39" fmla="*/ 3430129 h 3897536"/>
              <a:gd name="connsiteX40" fmla="*/ 5451231 w 7126622"/>
              <a:gd name="connsiteY40" fmla="*/ 3808199 h 3897536"/>
              <a:gd name="connsiteX41" fmla="*/ 3305908 w 7126622"/>
              <a:gd name="connsiteY41" fmla="*/ 3887329 h 3897536"/>
              <a:gd name="connsiteX42" fmla="*/ 1565031 w 7126622"/>
              <a:gd name="connsiteY42" fmla="*/ 3834575 h 3897536"/>
              <a:gd name="connsiteX43" fmla="*/ 509953 w 7126622"/>
              <a:gd name="connsiteY43" fmla="*/ 3333414 h 3897536"/>
              <a:gd name="connsiteX44" fmla="*/ 87923 w 7126622"/>
              <a:gd name="connsiteY4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4536831 w 7126622"/>
              <a:gd name="connsiteY30" fmla="*/ 2665199 h 3897536"/>
              <a:gd name="connsiteX31" fmla="*/ 5161085 w 7126622"/>
              <a:gd name="connsiteY31" fmla="*/ 2533314 h 3897536"/>
              <a:gd name="connsiteX32" fmla="*/ 5284177 w 7126622"/>
              <a:gd name="connsiteY32" fmla="*/ 2005776 h 3897536"/>
              <a:gd name="connsiteX33" fmla="*/ 5257800 w 7126622"/>
              <a:gd name="connsiteY33" fmla="*/ 1319976 h 3897536"/>
              <a:gd name="connsiteX34" fmla="*/ 5266593 w 7126622"/>
              <a:gd name="connsiteY34" fmla="*/ 502292 h 3897536"/>
              <a:gd name="connsiteX35" fmla="*/ 5899638 w 7126622"/>
              <a:gd name="connsiteY35" fmla="*/ 1130 h 3897536"/>
              <a:gd name="connsiteX36" fmla="*/ 7060223 w 7126622"/>
              <a:gd name="connsiteY36" fmla="*/ 634176 h 3897536"/>
              <a:gd name="connsiteX37" fmla="*/ 6937130 w 7126622"/>
              <a:gd name="connsiteY37" fmla="*/ 2419014 h 3897536"/>
              <a:gd name="connsiteX38" fmla="*/ 6541477 w 7126622"/>
              <a:gd name="connsiteY38" fmla="*/ 3430129 h 3897536"/>
              <a:gd name="connsiteX39" fmla="*/ 5451231 w 7126622"/>
              <a:gd name="connsiteY39" fmla="*/ 3808199 h 3897536"/>
              <a:gd name="connsiteX40" fmla="*/ 3305908 w 7126622"/>
              <a:gd name="connsiteY40" fmla="*/ 3887329 h 3897536"/>
              <a:gd name="connsiteX41" fmla="*/ 1565031 w 7126622"/>
              <a:gd name="connsiteY41" fmla="*/ 3834575 h 3897536"/>
              <a:gd name="connsiteX42" fmla="*/ 509953 w 7126622"/>
              <a:gd name="connsiteY42" fmla="*/ 3333414 h 3897536"/>
              <a:gd name="connsiteX43" fmla="*/ 87923 w 7126622"/>
              <a:gd name="connsiteY4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4536831 w 7126622"/>
              <a:gd name="connsiteY29" fmla="*/ 2665199 h 3897536"/>
              <a:gd name="connsiteX30" fmla="*/ 5161085 w 7126622"/>
              <a:gd name="connsiteY30" fmla="*/ 2533314 h 3897536"/>
              <a:gd name="connsiteX31" fmla="*/ 5284177 w 7126622"/>
              <a:gd name="connsiteY31" fmla="*/ 2005776 h 3897536"/>
              <a:gd name="connsiteX32" fmla="*/ 5257800 w 7126622"/>
              <a:gd name="connsiteY32" fmla="*/ 1319976 h 3897536"/>
              <a:gd name="connsiteX33" fmla="*/ 5266593 w 7126622"/>
              <a:gd name="connsiteY33" fmla="*/ 502292 h 3897536"/>
              <a:gd name="connsiteX34" fmla="*/ 5899638 w 7126622"/>
              <a:gd name="connsiteY34" fmla="*/ 1130 h 3897536"/>
              <a:gd name="connsiteX35" fmla="*/ 7060223 w 7126622"/>
              <a:gd name="connsiteY35" fmla="*/ 634176 h 3897536"/>
              <a:gd name="connsiteX36" fmla="*/ 6937130 w 7126622"/>
              <a:gd name="connsiteY36" fmla="*/ 2419014 h 3897536"/>
              <a:gd name="connsiteX37" fmla="*/ 6541477 w 7126622"/>
              <a:gd name="connsiteY37" fmla="*/ 3430129 h 3897536"/>
              <a:gd name="connsiteX38" fmla="*/ 5451231 w 7126622"/>
              <a:gd name="connsiteY38" fmla="*/ 3808199 h 3897536"/>
              <a:gd name="connsiteX39" fmla="*/ 3305908 w 7126622"/>
              <a:gd name="connsiteY39" fmla="*/ 3887329 h 3897536"/>
              <a:gd name="connsiteX40" fmla="*/ 1565031 w 7126622"/>
              <a:gd name="connsiteY40" fmla="*/ 3834575 h 3897536"/>
              <a:gd name="connsiteX41" fmla="*/ 509953 w 7126622"/>
              <a:gd name="connsiteY41" fmla="*/ 3333414 h 3897536"/>
              <a:gd name="connsiteX42" fmla="*/ 87923 w 7126622"/>
              <a:gd name="connsiteY4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4536831 w 7126622"/>
              <a:gd name="connsiteY28" fmla="*/ 2665199 h 3897536"/>
              <a:gd name="connsiteX29" fmla="*/ 5161085 w 7126622"/>
              <a:gd name="connsiteY29" fmla="*/ 2533314 h 3897536"/>
              <a:gd name="connsiteX30" fmla="*/ 5284177 w 7126622"/>
              <a:gd name="connsiteY30" fmla="*/ 2005776 h 3897536"/>
              <a:gd name="connsiteX31" fmla="*/ 5257800 w 7126622"/>
              <a:gd name="connsiteY31" fmla="*/ 1319976 h 3897536"/>
              <a:gd name="connsiteX32" fmla="*/ 5266593 w 7126622"/>
              <a:gd name="connsiteY32" fmla="*/ 502292 h 3897536"/>
              <a:gd name="connsiteX33" fmla="*/ 5899638 w 7126622"/>
              <a:gd name="connsiteY33" fmla="*/ 1130 h 3897536"/>
              <a:gd name="connsiteX34" fmla="*/ 7060223 w 7126622"/>
              <a:gd name="connsiteY34" fmla="*/ 634176 h 3897536"/>
              <a:gd name="connsiteX35" fmla="*/ 6937130 w 7126622"/>
              <a:gd name="connsiteY35" fmla="*/ 2419014 h 3897536"/>
              <a:gd name="connsiteX36" fmla="*/ 6541477 w 7126622"/>
              <a:gd name="connsiteY36" fmla="*/ 3430129 h 3897536"/>
              <a:gd name="connsiteX37" fmla="*/ 5451231 w 7126622"/>
              <a:gd name="connsiteY37" fmla="*/ 3808199 h 3897536"/>
              <a:gd name="connsiteX38" fmla="*/ 3305908 w 7126622"/>
              <a:gd name="connsiteY38" fmla="*/ 3887329 h 3897536"/>
              <a:gd name="connsiteX39" fmla="*/ 1565031 w 7126622"/>
              <a:gd name="connsiteY39" fmla="*/ 3834575 h 3897536"/>
              <a:gd name="connsiteX40" fmla="*/ 509953 w 7126622"/>
              <a:gd name="connsiteY40" fmla="*/ 3333414 h 3897536"/>
              <a:gd name="connsiteX41" fmla="*/ 87923 w 7126622"/>
              <a:gd name="connsiteY4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4536831 w 7126622"/>
              <a:gd name="connsiteY27" fmla="*/ 2665199 h 3897536"/>
              <a:gd name="connsiteX28" fmla="*/ 5161085 w 7126622"/>
              <a:gd name="connsiteY28" fmla="*/ 2533314 h 3897536"/>
              <a:gd name="connsiteX29" fmla="*/ 5284177 w 7126622"/>
              <a:gd name="connsiteY29" fmla="*/ 2005776 h 3897536"/>
              <a:gd name="connsiteX30" fmla="*/ 5257800 w 7126622"/>
              <a:gd name="connsiteY30" fmla="*/ 1319976 h 3897536"/>
              <a:gd name="connsiteX31" fmla="*/ 5266593 w 7126622"/>
              <a:gd name="connsiteY31" fmla="*/ 502292 h 3897536"/>
              <a:gd name="connsiteX32" fmla="*/ 5899638 w 7126622"/>
              <a:gd name="connsiteY32" fmla="*/ 1130 h 3897536"/>
              <a:gd name="connsiteX33" fmla="*/ 7060223 w 7126622"/>
              <a:gd name="connsiteY33" fmla="*/ 634176 h 3897536"/>
              <a:gd name="connsiteX34" fmla="*/ 6937130 w 7126622"/>
              <a:gd name="connsiteY34" fmla="*/ 2419014 h 3897536"/>
              <a:gd name="connsiteX35" fmla="*/ 6541477 w 7126622"/>
              <a:gd name="connsiteY35" fmla="*/ 3430129 h 3897536"/>
              <a:gd name="connsiteX36" fmla="*/ 5451231 w 7126622"/>
              <a:gd name="connsiteY36" fmla="*/ 3808199 h 3897536"/>
              <a:gd name="connsiteX37" fmla="*/ 3305908 w 7126622"/>
              <a:gd name="connsiteY37" fmla="*/ 3887329 h 3897536"/>
              <a:gd name="connsiteX38" fmla="*/ 1565031 w 7126622"/>
              <a:gd name="connsiteY38" fmla="*/ 3834575 h 3897536"/>
              <a:gd name="connsiteX39" fmla="*/ 509953 w 7126622"/>
              <a:gd name="connsiteY39" fmla="*/ 3333414 h 3897536"/>
              <a:gd name="connsiteX40" fmla="*/ 87923 w 7126622"/>
              <a:gd name="connsiteY4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233246 w 7126622"/>
              <a:gd name="connsiteY25" fmla="*/ 2717953 h 3897536"/>
              <a:gd name="connsiteX26" fmla="*/ 4536831 w 7126622"/>
              <a:gd name="connsiteY26" fmla="*/ 2665199 h 3897536"/>
              <a:gd name="connsiteX27" fmla="*/ 5161085 w 7126622"/>
              <a:gd name="connsiteY27" fmla="*/ 2533314 h 3897536"/>
              <a:gd name="connsiteX28" fmla="*/ 5284177 w 7126622"/>
              <a:gd name="connsiteY28" fmla="*/ 2005776 h 3897536"/>
              <a:gd name="connsiteX29" fmla="*/ 5257800 w 7126622"/>
              <a:gd name="connsiteY29" fmla="*/ 1319976 h 3897536"/>
              <a:gd name="connsiteX30" fmla="*/ 5266593 w 7126622"/>
              <a:gd name="connsiteY30" fmla="*/ 502292 h 3897536"/>
              <a:gd name="connsiteX31" fmla="*/ 5899638 w 7126622"/>
              <a:gd name="connsiteY31" fmla="*/ 1130 h 3897536"/>
              <a:gd name="connsiteX32" fmla="*/ 7060223 w 7126622"/>
              <a:gd name="connsiteY32" fmla="*/ 634176 h 3897536"/>
              <a:gd name="connsiteX33" fmla="*/ 6937130 w 7126622"/>
              <a:gd name="connsiteY33" fmla="*/ 2419014 h 3897536"/>
              <a:gd name="connsiteX34" fmla="*/ 6541477 w 7126622"/>
              <a:gd name="connsiteY34" fmla="*/ 3430129 h 3897536"/>
              <a:gd name="connsiteX35" fmla="*/ 5451231 w 7126622"/>
              <a:gd name="connsiteY35" fmla="*/ 3808199 h 3897536"/>
              <a:gd name="connsiteX36" fmla="*/ 3305908 w 7126622"/>
              <a:gd name="connsiteY36" fmla="*/ 3887329 h 3897536"/>
              <a:gd name="connsiteX37" fmla="*/ 1565031 w 7126622"/>
              <a:gd name="connsiteY37" fmla="*/ 3834575 h 3897536"/>
              <a:gd name="connsiteX38" fmla="*/ 509953 w 7126622"/>
              <a:gd name="connsiteY38" fmla="*/ 3333414 h 3897536"/>
              <a:gd name="connsiteX39" fmla="*/ 87923 w 7126622"/>
              <a:gd name="connsiteY3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233246 w 7126622"/>
              <a:gd name="connsiteY24" fmla="*/ 2717953 h 3897536"/>
              <a:gd name="connsiteX25" fmla="*/ 4536831 w 7126622"/>
              <a:gd name="connsiteY25" fmla="*/ 2665199 h 3897536"/>
              <a:gd name="connsiteX26" fmla="*/ 5161085 w 7126622"/>
              <a:gd name="connsiteY26" fmla="*/ 2533314 h 3897536"/>
              <a:gd name="connsiteX27" fmla="*/ 5284177 w 7126622"/>
              <a:gd name="connsiteY27" fmla="*/ 2005776 h 3897536"/>
              <a:gd name="connsiteX28" fmla="*/ 5257800 w 7126622"/>
              <a:gd name="connsiteY28" fmla="*/ 1319976 h 3897536"/>
              <a:gd name="connsiteX29" fmla="*/ 5266593 w 7126622"/>
              <a:gd name="connsiteY29" fmla="*/ 502292 h 3897536"/>
              <a:gd name="connsiteX30" fmla="*/ 5899638 w 7126622"/>
              <a:gd name="connsiteY30" fmla="*/ 1130 h 3897536"/>
              <a:gd name="connsiteX31" fmla="*/ 7060223 w 7126622"/>
              <a:gd name="connsiteY31" fmla="*/ 634176 h 3897536"/>
              <a:gd name="connsiteX32" fmla="*/ 6937130 w 7126622"/>
              <a:gd name="connsiteY32" fmla="*/ 2419014 h 3897536"/>
              <a:gd name="connsiteX33" fmla="*/ 6541477 w 7126622"/>
              <a:gd name="connsiteY33" fmla="*/ 3430129 h 3897536"/>
              <a:gd name="connsiteX34" fmla="*/ 5451231 w 7126622"/>
              <a:gd name="connsiteY34" fmla="*/ 3808199 h 3897536"/>
              <a:gd name="connsiteX35" fmla="*/ 3305908 w 7126622"/>
              <a:gd name="connsiteY35" fmla="*/ 3887329 h 3897536"/>
              <a:gd name="connsiteX36" fmla="*/ 1565031 w 7126622"/>
              <a:gd name="connsiteY36" fmla="*/ 3834575 h 3897536"/>
              <a:gd name="connsiteX37" fmla="*/ 509953 w 7126622"/>
              <a:gd name="connsiteY37" fmla="*/ 3333414 h 3897536"/>
              <a:gd name="connsiteX38" fmla="*/ 87923 w 7126622"/>
              <a:gd name="connsiteY3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233246 w 7126622"/>
              <a:gd name="connsiteY23" fmla="*/ 2717953 h 3897536"/>
              <a:gd name="connsiteX24" fmla="*/ 4536831 w 7126622"/>
              <a:gd name="connsiteY24" fmla="*/ 2665199 h 3897536"/>
              <a:gd name="connsiteX25" fmla="*/ 5161085 w 7126622"/>
              <a:gd name="connsiteY25" fmla="*/ 2533314 h 3897536"/>
              <a:gd name="connsiteX26" fmla="*/ 5284177 w 7126622"/>
              <a:gd name="connsiteY26" fmla="*/ 2005776 h 3897536"/>
              <a:gd name="connsiteX27" fmla="*/ 5257800 w 7126622"/>
              <a:gd name="connsiteY27" fmla="*/ 1319976 h 3897536"/>
              <a:gd name="connsiteX28" fmla="*/ 5266593 w 7126622"/>
              <a:gd name="connsiteY28" fmla="*/ 502292 h 3897536"/>
              <a:gd name="connsiteX29" fmla="*/ 5899638 w 7126622"/>
              <a:gd name="connsiteY29" fmla="*/ 1130 h 3897536"/>
              <a:gd name="connsiteX30" fmla="*/ 7060223 w 7126622"/>
              <a:gd name="connsiteY30" fmla="*/ 634176 h 3897536"/>
              <a:gd name="connsiteX31" fmla="*/ 6937130 w 7126622"/>
              <a:gd name="connsiteY31" fmla="*/ 2419014 h 3897536"/>
              <a:gd name="connsiteX32" fmla="*/ 6541477 w 7126622"/>
              <a:gd name="connsiteY32" fmla="*/ 3430129 h 3897536"/>
              <a:gd name="connsiteX33" fmla="*/ 5451231 w 7126622"/>
              <a:gd name="connsiteY33" fmla="*/ 3808199 h 3897536"/>
              <a:gd name="connsiteX34" fmla="*/ 3305908 w 7126622"/>
              <a:gd name="connsiteY34" fmla="*/ 3887329 h 3897536"/>
              <a:gd name="connsiteX35" fmla="*/ 1565031 w 7126622"/>
              <a:gd name="connsiteY35" fmla="*/ 3834575 h 3897536"/>
              <a:gd name="connsiteX36" fmla="*/ 509953 w 7126622"/>
              <a:gd name="connsiteY36" fmla="*/ 3333414 h 3897536"/>
              <a:gd name="connsiteX37" fmla="*/ 87923 w 7126622"/>
              <a:gd name="connsiteY3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2233246 w 7126622"/>
              <a:gd name="connsiteY22" fmla="*/ 2717953 h 3897536"/>
              <a:gd name="connsiteX23" fmla="*/ 4536831 w 7126622"/>
              <a:gd name="connsiteY23" fmla="*/ 2665199 h 3897536"/>
              <a:gd name="connsiteX24" fmla="*/ 5161085 w 7126622"/>
              <a:gd name="connsiteY24" fmla="*/ 2533314 h 3897536"/>
              <a:gd name="connsiteX25" fmla="*/ 5284177 w 7126622"/>
              <a:gd name="connsiteY25" fmla="*/ 2005776 h 3897536"/>
              <a:gd name="connsiteX26" fmla="*/ 5257800 w 7126622"/>
              <a:gd name="connsiteY26" fmla="*/ 1319976 h 3897536"/>
              <a:gd name="connsiteX27" fmla="*/ 5266593 w 7126622"/>
              <a:gd name="connsiteY27" fmla="*/ 502292 h 3897536"/>
              <a:gd name="connsiteX28" fmla="*/ 5899638 w 7126622"/>
              <a:gd name="connsiteY28" fmla="*/ 1130 h 3897536"/>
              <a:gd name="connsiteX29" fmla="*/ 7060223 w 7126622"/>
              <a:gd name="connsiteY29" fmla="*/ 634176 h 3897536"/>
              <a:gd name="connsiteX30" fmla="*/ 6937130 w 7126622"/>
              <a:gd name="connsiteY30" fmla="*/ 2419014 h 3897536"/>
              <a:gd name="connsiteX31" fmla="*/ 6541477 w 7126622"/>
              <a:gd name="connsiteY31" fmla="*/ 3430129 h 3897536"/>
              <a:gd name="connsiteX32" fmla="*/ 5451231 w 7126622"/>
              <a:gd name="connsiteY32" fmla="*/ 3808199 h 3897536"/>
              <a:gd name="connsiteX33" fmla="*/ 3305908 w 7126622"/>
              <a:gd name="connsiteY33" fmla="*/ 3887329 h 3897536"/>
              <a:gd name="connsiteX34" fmla="*/ 1565031 w 7126622"/>
              <a:gd name="connsiteY34" fmla="*/ 3834575 h 3897536"/>
              <a:gd name="connsiteX35" fmla="*/ 509953 w 7126622"/>
              <a:gd name="connsiteY35" fmla="*/ 3333414 h 3897536"/>
              <a:gd name="connsiteX36" fmla="*/ 87923 w 7126622"/>
              <a:gd name="connsiteY3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2233246 w 7126622"/>
              <a:gd name="connsiteY21" fmla="*/ 2717953 h 3897536"/>
              <a:gd name="connsiteX22" fmla="*/ 4536831 w 7126622"/>
              <a:gd name="connsiteY22" fmla="*/ 2665199 h 3897536"/>
              <a:gd name="connsiteX23" fmla="*/ 5161085 w 7126622"/>
              <a:gd name="connsiteY23" fmla="*/ 2533314 h 3897536"/>
              <a:gd name="connsiteX24" fmla="*/ 5284177 w 7126622"/>
              <a:gd name="connsiteY24" fmla="*/ 2005776 h 3897536"/>
              <a:gd name="connsiteX25" fmla="*/ 5257800 w 7126622"/>
              <a:gd name="connsiteY25" fmla="*/ 1319976 h 3897536"/>
              <a:gd name="connsiteX26" fmla="*/ 5266593 w 7126622"/>
              <a:gd name="connsiteY26" fmla="*/ 502292 h 3897536"/>
              <a:gd name="connsiteX27" fmla="*/ 5899638 w 7126622"/>
              <a:gd name="connsiteY27" fmla="*/ 1130 h 3897536"/>
              <a:gd name="connsiteX28" fmla="*/ 7060223 w 7126622"/>
              <a:gd name="connsiteY28" fmla="*/ 634176 h 3897536"/>
              <a:gd name="connsiteX29" fmla="*/ 6937130 w 7126622"/>
              <a:gd name="connsiteY29" fmla="*/ 2419014 h 3897536"/>
              <a:gd name="connsiteX30" fmla="*/ 6541477 w 7126622"/>
              <a:gd name="connsiteY30" fmla="*/ 3430129 h 3897536"/>
              <a:gd name="connsiteX31" fmla="*/ 5451231 w 7126622"/>
              <a:gd name="connsiteY31" fmla="*/ 3808199 h 3897536"/>
              <a:gd name="connsiteX32" fmla="*/ 3305908 w 7126622"/>
              <a:gd name="connsiteY32" fmla="*/ 3887329 h 3897536"/>
              <a:gd name="connsiteX33" fmla="*/ 1565031 w 7126622"/>
              <a:gd name="connsiteY33" fmla="*/ 3834575 h 3897536"/>
              <a:gd name="connsiteX34" fmla="*/ 509953 w 7126622"/>
              <a:gd name="connsiteY34" fmla="*/ 3333414 h 3897536"/>
              <a:gd name="connsiteX35" fmla="*/ 87923 w 7126622"/>
              <a:gd name="connsiteY3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2233246 w 7126622"/>
              <a:gd name="connsiteY20" fmla="*/ 2717953 h 3897536"/>
              <a:gd name="connsiteX21" fmla="*/ 4536831 w 7126622"/>
              <a:gd name="connsiteY21" fmla="*/ 2665199 h 3897536"/>
              <a:gd name="connsiteX22" fmla="*/ 5161085 w 7126622"/>
              <a:gd name="connsiteY22" fmla="*/ 2533314 h 3897536"/>
              <a:gd name="connsiteX23" fmla="*/ 5284177 w 7126622"/>
              <a:gd name="connsiteY23" fmla="*/ 2005776 h 3897536"/>
              <a:gd name="connsiteX24" fmla="*/ 5257800 w 7126622"/>
              <a:gd name="connsiteY24" fmla="*/ 1319976 h 3897536"/>
              <a:gd name="connsiteX25" fmla="*/ 5266593 w 7126622"/>
              <a:gd name="connsiteY25" fmla="*/ 502292 h 3897536"/>
              <a:gd name="connsiteX26" fmla="*/ 5899638 w 7126622"/>
              <a:gd name="connsiteY26" fmla="*/ 1130 h 3897536"/>
              <a:gd name="connsiteX27" fmla="*/ 7060223 w 7126622"/>
              <a:gd name="connsiteY27" fmla="*/ 634176 h 3897536"/>
              <a:gd name="connsiteX28" fmla="*/ 6937130 w 7126622"/>
              <a:gd name="connsiteY28" fmla="*/ 2419014 h 3897536"/>
              <a:gd name="connsiteX29" fmla="*/ 6541477 w 7126622"/>
              <a:gd name="connsiteY29" fmla="*/ 3430129 h 3897536"/>
              <a:gd name="connsiteX30" fmla="*/ 5451231 w 7126622"/>
              <a:gd name="connsiteY30" fmla="*/ 3808199 h 3897536"/>
              <a:gd name="connsiteX31" fmla="*/ 3305908 w 7126622"/>
              <a:gd name="connsiteY31" fmla="*/ 3887329 h 3897536"/>
              <a:gd name="connsiteX32" fmla="*/ 1565031 w 7126622"/>
              <a:gd name="connsiteY32" fmla="*/ 3834575 h 3897536"/>
              <a:gd name="connsiteX33" fmla="*/ 509953 w 7126622"/>
              <a:gd name="connsiteY33" fmla="*/ 3333414 h 3897536"/>
              <a:gd name="connsiteX34" fmla="*/ 87923 w 7126622"/>
              <a:gd name="connsiteY3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76046 w 7126622"/>
              <a:gd name="connsiteY18" fmla="*/ 2489353 h 3897536"/>
              <a:gd name="connsiteX19" fmla="*/ 2233246 w 7126622"/>
              <a:gd name="connsiteY19" fmla="*/ 2717953 h 3897536"/>
              <a:gd name="connsiteX20" fmla="*/ 4536831 w 7126622"/>
              <a:gd name="connsiteY20" fmla="*/ 2665199 h 3897536"/>
              <a:gd name="connsiteX21" fmla="*/ 5161085 w 7126622"/>
              <a:gd name="connsiteY21" fmla="*/ 2533314 h 3897536"/>
              <a:gd name="connsiteX22" fmla="*/ 5284177 w 7126622"/>
              <a:gd name="connsiteY22" fmla="*/ 2005776 h 3897536"/>
              <a:gd name="connsiteX23" fmla="*/ 5257800 w 7126622"/>
              <a:gd name="connsiteY23" fmla="*/ 1319976 h 3897536"/>
              <a:gd name="connsiteX24" fmla="*/ 5266593 w 7126622"/>
              <a:gd name="connsiteY24" fmla="*/ 502292 h 3897536"/>
              <a:gd name="connsiteX25" fmla="*/ 5899638 w 7126622"/>
              <a:gd name="connsiteY25" fmla="*/ 1130 h 3897536"/>
              <a:gd name="connsiteX26" fmla="*/ 7060223 w 7126622"/>
              <a:gd name="connsiteY26" fmla="*/ 634176 h 3897536"/>
              <a:gd name="connsiteX27" fmla="*/ 6937130 w 7126622"/>
              <a:gd name="connsiteY27" fmla="*/ 2419014 h 3897536"/>
              <a:gd name="connsiteX28" fmla="*/ 6541477 w 7126622"/>
              <a:gd name="connsiteY28" fmla="*/ 3430129 h 3897536"/>
              <a:gd name="connsiteX29" fmla="*/ 5451231 w 7126622"/>
              <a:gd name="connsiteY29" fmla="*/ 3808199 h 3897536"/>
              <a:gd name="connsiteX30" fmla="*/ 3305908 w 7126622"/>
              <a:gd name="connsiteY30" fmla="*/ 3887329 h 3897536"/>
              <a:gd name="connsiteX31" fmla="*/ 1565031 w 7126622"/>
              <a:gd name="connsiteY31" fmla="*/ 3834575 h 3897536"/>
              <a:gd name="connsiteX32" fmla="*/ 509953 w 7126622"/>
              <a:gd name="connsiteY32" fmla="*/ 3333414 h 3897536"/>
              <a:gd name="connsiteX33" fmla="*/ 87923 w 7126622"/>
              <a:gd name="connsiteY3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705708 w 7126622"/>
              <a:gd name="connsiteY16" fmla="*/ 2410222 h 3897536"/>
              <a:gd name="connsiteX17" fmla="*/ 1776046 w 7126622"/>
              <a:gd name="connsiteY17" fmla="*/ 2489353 h 3897536"/>
              <a:gd name="connsiteX18" fmla="*/ 2233246 w 7126622"/>
              <a:gd name="connsiteY18" fmla="*/ 2717953 h 3897536"/>
              <a:gd name="connsiteX19" fmla="*/ 4536831 w 7126622"/>
              <a:gd name="connsiteY19" fmla="*/ 2665199 h 3897536"/>
              <a:gd name="connsiteX20" fmla="*/ 5161085 w 7126622"/>
              <a:gd name="connsiteY20" fmla="*/ 2533314 h 3897536"/>
              <a:gd name="connsiteX21" fmla="*/ 5284177 w 7126622"/>
              <a:gd name="connsiteY21" fmla="*/ 2005776 h 3897536"/>
              <a:gd name="connsiteX22" fmla="*/ 5257800 w 7126622"/>
              <a:gd name="connsiteY22" fmla="*/ 1319976 h 3897536"/>
              <a:gd name="connsiteX23" fmla="*/ 5266593 w 7126622"/>
              <a:gd name="connsiteY23" fmla="*/ 502292 h 3897536"/>
              <a:gd name="connsiteX24" fmla="*/ 5899638 w 7126622"/>
              <a:gd name="connsiteY24" fmla="*/ 1130 h 3897536"/>
              <a:gd name="connsiteX25" fmla="*/ 7060223 w 7126622"/>
              <a:gd name="connsiteY25" fmla="*/ 634176 h 3897536"/>
              <a:gd name="connsiteX26" fmla="*/ 6937130 w 7126622"/>
              <a:gd name="connsiteY26" fmla="*/ 2419014 h 3897536"/>
              <a:gd name="connsiteX27" fmla="*/ 6541477 w 7126622"/>
              <a:gd name="connsiteY27" fmla="*/ 3430129 h 3897536"/>
              <a:gd name="connsiteX28" fmla="*/ 5451231 w 7126622"/>
              <a:gd name="connsiteY28" fmla="*/ 3808199 h 3897536"/>
              <a:gd name="connsiteX29" fmla="*/ 3305908 w 7126622"/>
              <a:gd name="connsiteY29" fmla="*/ 3887329 h 3897536"/>
              <a:gd name="connsiteX30" fmla="*/ 1565031 w 7126622"/>
              <a:gd name="connsiteY30" fmla="*/ 3834575 h 3897536"/>
              <a:gd name="connsiteX31" fmla="*/ 509953 w 7126622"/>
              <a:gd name="connsiteY31" fmla="*/ 3333414 h 3897536"/>
              <a:gd name="connsiteX32" fmla="*/ 87923 w 7126622"/>
              <a:gd name="connsiteY3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661746 w 7126622"/>
              <a:gd name="connsiteY14" fmla="*/ 2287130 h 3897536"/>
              <a:gd name="connsiteX15" fmla="*/ 1705708 w 7126622"/>
              <a:gd name="connsiteY15" fmla="*/ 2410222 h 3897536"/>
              <a:gd name="connsiteX16" fmla="*/ 1776046 w 7126622"/>
              <a:gd name="connsiteY16" fmla="*/ 2489353 h 3897536"/>
              <a:gd name="connsiteX17" fmla="*/ 2233246 w 7126622"/>
              <a:gd name="connsiteY17" fmla="*/ 2717953 h 3897536"/>
              <a:gd name="connsiteX18" fmla="*/ 4536831 w 7126622"/>
              <a:gd name="connsiteY18" fmla="*/ 2665199 h 3897536"/>
              <a:gd name="connsiteX19" fmla="*/ 5161085 w 7126622"/>
              <a:gd name="connsiteY19" fmla="*/ 2533314 h 3897536"/>
              <a:gd name="connsiteX20" fmla="*/ 5284177 w 7126622"/>
              <a:gd name="connsiteY20" fmla="*/ 2005776 h 3897536"/>
              <a:gd name="connsiteX21" fmla="*/ 5257800 w 7126622"/>
              <a:gd name="connsiteY21" fmla="*/ 1319976 h 3897536"/>
              <a:gd name="connsiteX22" fmla="*/ 5266593 w 7126622"/>
              <a:gd name="connsiteY22" fmla="*/ 502292 h 3897536"/>
              <a:gd name="connsiteX23" fmla="*/ 5899638 w 7126622"/>
              <a:gd name="connsiteY23" fmla="*/ 1130 h 3897536"/>
              <a:gd name="connsiteX24" fmla="*/ 7060223 w 7126622"/>
              <a:gd name="connsiteY24" fmla="*/ 634176 h 3897536"/>
              <a:gd name="connsiteX25" fmla="*/ 6937130 w 7126622"/>
              <a:gd name="connsiteY25" fmla="*/ 2419014 h 3897536"/>
              <a:gd name="connsiteX26" fmla="*/ 6541477 w 7126622"/>
              <a:gd name="connsiteY26" fmla="*/ 3430129 h 3897536"/>
              <a:gd name="connsiteX27" fmla="*/ 5451231 w 7126622"/>
              <a:gd name="connsiteY27" fmla="*/ 3808199 h 3897536"/>
              <a:gd name="connsiteX28" fmla="*/ 3305908 w 7126622"/>
              <a:gd name="connsiteY28" fmla="*/ 3887329 h 3897536"/>
              <a:gd name="connsiteX29" fmla="*/ 1565031 w 7126622"/>
              <a:gd name="connsiteY29" fmla="*/ 3834575 h 3897536"/>
              <a:gd name="connsiteX30" fmla="*/ 509953 w 7126622"/>
              <a:gd name="connsiteY30" fmla="*/ 3333414 h 3897536"/>
              <a:gd name="connsiteX31" fmla="*/ 87923 w 7126622"/>
              <a:gd name="connsiteY3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705708 w 7126622"/>
              <a:gd name="connsiteY14" fmla="*/ 2410222 h 3897536"/>
              <a:gd name="connsiteX15" fmla="*/ 1776046 w 7126622"/>
              <a:gd name="connsiteY15" fmla="*/ 2489353 h 3897536"/>
              <a:gd name="connsiteX16" fmla="*/ 2233246 w 7126622"/>
              <a:gd name="connsiteY16" fmla="*/ 2717953 h 3897536"/>
              <a:gd name="connsiteX17" fmla="*/ 4536831 w 7126622"/>
              <a:gd name="connsiteY17" fmla="*/ 2665199 h 3897536"/>
              <a:gd name="connsiteX18" fmla="*/ 5161085 w 7126622"/>
              <a:gd name="connsiteY18" fmla="*/ 2533314 h 3897536"/>
              <a:gd name="connsiteX19" fmla="*/ 5284177 w 7126622"/>
              <a:gd name="connsiteY19" fmla="*/ 2005776 h 3897536"/>
              <a:gd name="connsiteX20" fmla="*/ 5257800 w 7126622"/>
              <a:gd name="connsiteY20" fmla="*/ 1319976 h 3897536"/>
              <a:gd name="connsiteX21" fmla="*/ 5266593 w 7126622"/>
              <a:gd name="connsiteY21" fmla="*/ 502292 h 3897536"/>
              <a:gd name="connsiteX22" fmla="*/ 5899638 w 7126622"/>
              <a:gd name="connsiteY22" fmla="*/ 1130 h 3897536"/>
              <a:gd name="connsiteX23" fmla="*/ 7060223 w 7126622"/>
              <a:gd name="connsiteY23" fmla="*/ 634176 h 3897536"/>
              <a:gd name="connsiteX24" fmla="*/ 6937130 w 7126622"/>
              <a:gd name="connsiteY24" fmla="*/ 2419014 h 3897536"/>
              <a:gd name="connsiteX25" fmla="*/ 6541477 w 7126622"/>
              <a:gd name="connsiteY25" fmla="*/ 3430129 h 3897536"/>
              <a:gd name="connsiteX26" fmla="*/ 5451231 w 7126622"/>
              <a:gd name="connsiteY26" fmla="*/ 3808199 h 3897536"/>
              <a:gd name="connsiteX27" fmla="*/ 3305908 w 7126622"/>
              <a:gd name="connsiteY27" fmla="*/ 3887329 h 3897536"/>
              <a:gd name="connsiteX28" fmla="*/ 1565031 w 7126622"/>
              <a:gd name="connsiteY28" fmla="*/ 3834575 h 3897536"/>
              <a:gd name="connsiteX29" fmla="*/ 509953 w 7126622"/>
              <a:gd name="connsiteY29" fmla="*/ 3333414 h 3897536"/>
              <a:gd name="connsiteX30" fmla="*/ 87923 w 7126622"/>
              <a:gd name="connsiteY3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05708 w 7126622"/>
              <a:gd name="connsiteY13" fmla="*/ 2410222 h 3897536"/>
              <a:gd name="connsiteX14" fmla="*/ 1776046 w 7126622"/>
              <a:gd name="connsiteY14" fmla="*/ 2489353 h 3897536"/>
              <a:gd name="connsiteX15" fmla="*/ 2233246 w 7126622"/>
              <a:gd name="connsiteY15" fmla="*/ 2717953 h 3897536"/>
              <a:gd name="connsiteX16" fmla="*/ 4536831 w 7126622"/>
              <a:gd name="connsiteY16" fmla="*/ 2665199 h 3897536"/>
              <a:gd name="connsiteX17" fmla="*/ 5161085 w 7126622"/>
              <a:gd name="connsiteY17" fmla="*/ 2533314 h 3897536"/>
              <a:gd name="connsiteX18" fmla="*/ 5284177 w 7126622"/>
              <a:gd name="connsiteY18" fmla="*/ 2005776 h 3897536"/>
              <a:gd name="connsiteX19" fmla="*/ 5257800 w 7126622"/>
              <a:gd name="connsiteY19" fmla="*/ 1319976 h 3897536"/>
              <a:gd name="connsiteX20" fmla="*/ 5266593 w 7126622"/>
              <a:gd name="connsiteY20" fmla="*/ 502292 h 3897536"/>
              <a:gd name="connsiteX21" fmla="*/ 5899638 w 7126622"/>
              <a:gd name="connsiteY21" fmla="*/ 1130 h 3897536"/>
              <a:gd name="connsiteX22" fmla="*/ 7060223 w 7126622"/>
              <a:gd name="connsiteY22" fmla="*/ 634176 h 3897536"/>
              <a:gd name="connsiteX23" fmla="*/ 6937130 w 7126622"/>
              <a:gd name="connsiteY23" fmla="*/ 2419014 h 3897536"/>
              <a:gd name="connsiteX24" fmla="*/ 6541477 w 7126622"/>
              <a:gd name="connsiteY24" fmla="*/ 3430129 h 3897536"/>
              <a:gd name="connsiteX25" fmla="*/ 5451231 w 7126622"/>
              <a:gd name="connsiteY25" fmla="*/ 3808199 h 3897536"/>
              <a:gd name="connsiteX26" fmla="*/ 3305908 w 7126622"/>
              <a:gd name="connsiteY26" fmla="*/ 3887329 h 3897536"/>
              <a:gd name="connsiteX27" fmla="*/ 1565031 w 7126622"/>
              <a:gd name="connsiteY27" fmla="*/ 3834575 h 3897536"/>
              <a:gd name="connsiteX28" fmla="*/ 509953 w 7126622"/>
              <a:gd name="connsiteY28" fmla="*/ 3333414 h 3897536"/>
              <a:gd name="connsiteX29" fmla="*/ 87923 w 7126622"/>
              <a:gd name="connsiteY2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76046 w 7126622"/>
              <a:gd name="connsiteY13" fmla="*/ 2489353 h 3897536"/>
              <a:gd name="connsiteX14" fmla="*/ 2233246 w 7126622"/>
              <a:gd name="connsiteY14" fmla="*/ 2717953 h 3897536"/>
              <a:gd name="connsiteX15" fmla="*/ 4536831 w 7126622"/>
              <a:gd name="connsiteY15" fmla="*/ 2665199 h 3897536"/>
              <a:gd name="connsiteX16" fmla="*/ 5161085 w 7126622"/>
              <a:gd name="connsiteY16" fmla="*/ 2533314 h 3897536"/>
              <a:gd name="connsiteX17" fmla="*/ 5284177 w 7126622"/>
              <a:gd name="connsiteY17" fmla="*/ 2005776 h 3897536"/>
              <a:gd name="connsiteX18" fmla="*/ 5257800 w 7126622"/>
              <a:gd name="connsiteY18" fmla="*/ 1319976 h 3897536"/>
              <a:gd name="connsiteX19" fmla="*/ 5266593 w 7126622"/>
              <a:gd name="connsiteY19" fmla="*/ 502292 h 3897536"/>
              <a:gd name="connsiteX20" fmla="*/ 5899638 w 7126622"/>
              <a:gd name="connsiteY20" fmla="*/ 1130 h 3897536"/>
              <a:gd name="connsiteX21" fmla="*/ 7060223 w 7126622"/>
              <a:gd name="connsiteY21" fmla="*/ 634176 h 3897536"/>
              <a:gd name="connsiteX22" fmla="*/ 6937130 w 7126622"/>
              <a:gd name="connsiteY22" fmla="*/ 2419014 h 3897536"/>
              <a:gd name="connsiteX23" fmla="*/ 6541477 w 7126622"/>
              <a:gd name="connsiteY23" fmla="*/ 3430129 h 3897536"/>
              <a:gd name="connsiteX24" fmla="*/ 5451231 w 7126622"/>
              <a:gd name="connsiteY24" fmla="*/ 3808199 h 3897536"/>
              <a:gd name="connsiteX25" fmla="*/ 3305908 w 7126622"/>
              <a:gd name="connsiteY25" fmla="*/ 3887329 h 3897536"/>
              <a:gd name="connsiteX26" fmla="*/ 1565031 w 7126622"/>
              <a:gd name="connsiteY26" fmla="*/ 3834575 h 3897536"/>
              <a:gd name="connsiteX27" fmla="*/ 509953 w 7126622"/>
              <a:gd name="connsiteY27" fmla="*/ 3333414 h 3897536"/>
              <a:gd name="connsiteX28" fmla="*/ 87923 w 7126622"/>
              <a:gd name="connsiteY2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776046 w 7126622"/>
              <a:gd name="connsiteY12" fmla="*/ 2489353 h 3897536"/>
              <a:gd name="connsiteX13" fmla="*/ 2233246 w 7126622"/>
              <a:gd name="connsiteY13" fmla="*/ 2717953 h 3897536"/>
              <a:gd name="connsiteX14" fmla="*/ 4536831 w 7126622"/>
              <a:gd name="connsiteY14" fmla="*/ 2665199 h 3897536"/>
              <a:gd name="connsiteX15" fmla="*/ 5161085 w 7126622"/>
              <a:gd name="connsiteY15" fmla="*/ 2533314 h 3897536"/>
              <a:gd name="connsiteX16" fmla="*/ 5284177 w 7126622"/>
              <a:gd name="connsiteY16" fmla="*/ 2005776 h 3897536"/>
              <a:gd name="connsiteX17" fmla="*/ 5257800 w 7126622"/>
              <a:gd name="connsiteY17" fmla="*/ 1319976 h 3897536"/>
              <a:gd name="connsiteX18" fmla="*/ 5266593 w 7126622"/>
              <a:gd name="connsiteY18" fmla="*/ 502292 h 3897536"/>
              <a:gd name="connsiteX19" fmla="*/ 5899638 w 7126622"/>
              <a:gd name="connsiteY19" fmla="*/ 1130 h 3897536"/>
              <a:gd name="connsiteX20" fmla="*/ 7060223 w 7126622"/>
              <a:gd name="connsiteY20" fmla="*/ 634176 h 3897536"/>
              <a:gd name="connsiteX21" fmla="*/ 6937130 w 7126622"/>
              <a:gd name="connsiteY21" fmla="*/ 2419014 h 3897536"/>
              <a:gd name="connsiteX22" fmla="*/ 6541477 w 7126622"/>
              <a:gd name="connsiteY22" fmla="*/ 3430129 h 3897536"/>
              <a:gd name="connsiteX23" fmla="*/ 5451231 w 7126622"/>
              <a:gd name="connsiteY23" fmla="*/ 3808199 h 3897536"/>
              <a:gd name="connsiteX24" fmla="*/ 3305908 w 7126622"/>
              <a:gd name="connsiteY24" fmla="*/ 3887329 h 3897536"/>
              <a:gd name="connsiteX25" fmla="*/ 1565031 w 7126622"/>
              <a:gd name="connsiteY25" fmla="*/ 3834575 h 3897536"/>
              <a:gd name="connsiteX26" fmla="*/ 509953 w 7126622"/>
              <a:gd name="connsiteY26" fmla="*/ 3333414 h 3897536"/>
              <a:gd name="connsiteX27" fmla="*/ 87923 w 7126622"/>
              <a:gd name="connsiteY2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776046 w 7126622"/>
              <a:gd name="connsiteY11" fmla="*/ 2489353 h 3897536"/>
              <a:gd name="connsiteX12" fmla="*/ 2233246 w 7126622"/>
              <a:gd name="connsiteY12" fmla="*/ 2717953 h 3897536"/>
              <a:gd name="connsiteX13" fmla="*/ 4536831 w 7126622"/>
              <a:gd name="connsiteY13" fmla="*/ 2665199 h 3897536"/>
              <a:gd name="connsiteX14" fmla="*/ 5161085 w 7126622"/>
              <a:gd name="connsiteY14" fmla="*/ 2533314 h 3897536"/>
              <a:gd name="connsiteX15" fmla="*/ 5284177 w 7126622"/>
              <a:gd name="connsiteY15" fmla="*/ 2005776 h 3897536"/>
              <a:gd name="connsiteX16" fmla="*/ 5257800 w 7126622"/>
              <a:gd name="connsiteY16" fmla="*/ 1319976 h 3897536"/>
              <a:gd name="connsiteX17" fmla="*/ 5266593 w 7126622"/>
              <a:gd name="connsiteY17" fmla="*/ 502292 h 3897536"/>
              <a:gd name="connsiteX18" fmla="*/ 5899638 w 7126622"/>
              <a:gd name="connsiteY18" fmla="*/ 1130 h 3897536"/>
              <a:gd name="connsiteX19" fmla="*/ 7060223 w 7126622"/>
              <a:gd name="connsiteY19" fmla="*/ 634176 h 3897536"/>
              <a:gd name="connsiteX20" fmla="*/ 6937130 w 7126622"/>
              <a:gd name="connsiteY20" fmla="*/ 2419014 h 3897536"/>
              <a:gd name="connsiteX21" fmla="*/ 6541477 w 7126622"/>
              <a:gd name="connsiteY21" fmla="*/ 3430129 h 3897536"/>
              <a:gd name="connsiteX22" fmla="*/ 5451231 w 7126622"/>
              <a:gd name="connsiteY22" fmla="*/ 3808199 h 3897536"/>
              <a:gd name="connsiteX23" fmla="*/ 3305908 w 7126622"/>
              <a:gd name="connsiteY23" fmla="*/ 3887329 h 3897536"/>
              <a:gd name="connsiteX24" fmla="*/ 1565031 w 7126622"/>
              <a:gd name="connsiteY24" fmla="*/ 3834575 h 3897536"/>
              <a:gd name="connsiteX25" fmla="*/ 509953 w 7126622"/>
              <a:gd name="connsiteY25" fmla="*/ 3333414 h 3897536"/>
              <a:gd name="connsiteX26" fmla="*/ 87923 w 7126622"/>
              <a:gd name="connsiteY2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1776046 w 7126622"/>
              <a:gd name="connsiteY10" fmla="*/ 2489353 h 3897536"/>
              <a:gd name="connsiteX11" fmla="*/ 2233246 w 7126622"/>
              <a:gd name="connsiteY11" fmla="*/ 2717953 h 3897536"/>
              <a:gd name="connsiteX12" fmla="*/ 4536831 w 7126622"/>
              <a:gd name="connsiteY12" fmla="*/ 2665199 h 3897536"/>
              <a:gd name="connsiteX13" fmla="*/ 5161085 w 7126622"/>
              <a:gd name="connsiteY13" fmla="*/ 2533314 h 3897536"/>
              <a:gd name="connsiteX14" fmla="*/ 5284177 w 7126622"/>
              <a:gd name="connsiteY14" fmla="*/ 2005776 h 3897536"/>
              <a:gd name="connsiteX15" fmla="*/ 5257800 w 7126622"/>
              <a:gd name="connsiteY15" fmla="*/ 1319976 h 3897536"/>
              <a:gd name="connsiteX16" fmla="*/ 5266593 w 7126622"/>
              <a:gd name="connsiteY16" fmla="*/ 502292 h 3897536"/>
              <a:gd name="connsiteX17" fmla="*/ 5899638 w 7126622"/>
              <a:gd name="connsiteY17" fmla="*/ 1130 h 3897536"/>
              <a:gd name="connsiteX18" fmla="*/ 7060223 w 7126622"/>
              <a:gd name="connsiteY18" fmla="*/ 634176 h 3897536"/>
              <a:gd name="connsiteX19" fmla="*/ 6937130 w 7126622"/>
              <a:gd name="connsiteY19" fmla="*/ 2419014 h 3897536"/>
              <a:gd name="connsiteX20" fmla="*/ 6541477 w 7126622"/>
              <a:gd name="connsiteY20" fmla="*/ 3430129 h 3897536"/>
              <a:gd name="connsiteX21" fmla="*/ 5451231 w 7126622"/>
              <a:gd name="connsiteY21" fmla="*/ 3808199 h 3897536"/>
              <a:gd name="connsiteX22" fmla="*/ 3305908 w 7126622"/>
              <a:gd name="connsiteY22" fmla="*/ 3887329 h 3897536"/>
              <a:gd name="connsiteX23" fmla="*/ 1565031 w 7126622"/>
              <a:gd name="connsiteY23" fmla="*/ 3834575 h 3897536"/>
              <a:gd name="connsiteX24" fmla="*/ 509953 w 7126622"/>
              <a:gd name="connsiteY24" fmla="*/ 3333414 h 3897536"/>
              <a:gd name="connsiteX25" fmla="*/ 87923 w 7126622"/>
              <a:gd name="connsiteY2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2233246 w 7126622"/>
              <a:gd name="connsiteY10" fmla="*/ 2717953 h 3897536"/>
              <a:gd name="connsiteX11" fmla="*/ 4536831 w 7126622"/>
              <a:gd name="connsiteY11" fmla="*/ 2665199 h 3897536"/>
              <a:gd name="connsiteX12" fmla="*/ 5161085 w 7126622"/>
              <a:gd name="connsiteY12" fmla="*/ 2533314 h 3897536"/>
              <a:gd name="connsiteX13" fmla="*/ 5284177 w 7126622"/>
              <a:gd name="connsiteY13" fmla="*/ 2005776 h 3897536"/>
              <a:gd name="connsiteX14" fmla="*/ 5257800 w 7126622"/>
              <a:gd name="connsiteY14" fmla="*/ 1319976 h 3897536"/>
              <a:gd name="connsiteX15" fmla="*/ 5266593 w 7126622"/>
              <a:gd name="connsiteY15" fmla="*/ 502292 h 3897536"/>
              <a:gd name="connsiteX16" fmla="*/ 5899638 w 7126622"/>
              <a:gd name="connsiteY16" fmla="*/ 1130 h 3897536"/>
              <a:gd name="connsiteX17" fmla="*/ 7060223 w 7126622"/>
              <a:gd name="connsiteY17" fmla="*/ 634176 h 3897536"/>
              <a:gd name="connsiteX18" fmla="*/ 6937130 w 7126622"/>
              <a:gd name="connsiteY18" fmla="*/ 2419014 h 3897536"/>
              <a:gd name="connsiteX19" fmla="*/ 6541477 w 7126622"/>
              <a:gd name="connsiteY19" fmla="*/ 3430129 h 3897536"/>
              <a:gd name="connsiteX20" fmla="*/ 5451231 w 7126622"/>
              <a:gd name="connsiteY20" fmla="*/ 3808199 h 3897536"/>
              <a:gd name="connsiteX21" fmla="*/ 3305908 w 7126622"/>
              <a:gd name="connsiteY21" fmla="*/ 3887329 h 3897536"/>
              <a:gd name="connsiteX22" fmla="*/ 1565031 w 7126622"/>
              <a:gd name="connsiteY22" fmla="*/ 3834575 h 3897536"/>
              <a:gd name="connsiteX23" fmla="*/ 509953 w 7126622"/>
              <a:gd name="connsiteY23" fmla="*/ 3333414 h 3897536"/>
              <a:gd name="connsiteX24" fmla="*/ 87923 w 7126622"/>
              <a:gd name="connsiteY2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82616 w 7126622"/>
              <a:gd name="connsiteY7" fmla="*/ 2040945 h 3897536"/>
              <a:gd name="connsiteX8" fmla="*/ 1608993 w 7126622"/>
              <a:gd name="connsiteY8" fmla="*/ 2128868 h 3897536"/>
              <a:gd name="connsiteX9" fmla="*/ 2233246 w 7126622"/>
              <a:gd name="connsiteY9" fmla="*/ 2717953 h 3897536"/>
              <a:gd name="connsiteX10" fmla="*/ 4536831 w 7126622"/>
              <a:gd name="connsiteY10" fmla="*/ 2665199 h 3897536"/>
              <a:gd name="connsiteX11" fmla="*/ 5161085 w 7126622"/>
              <a:gd name="connsiteY11" fmla="*/ 2533314 h 3897536"/>
              <a:gd name="connsiteX12" fmla="*/ 5284177 w 7126622"/>
              <a:gd name="connsiteY12" fmla="*/ 2005776 h 3897536"/>
              <a:gd name="connsiteX13" fmla="*/ 5257800 w 7126622"/>
              <a:gd name="connsiteY13" fmla="*/ 1319976 h 3897536"/>
              <a:gd name="connsiteX14" fmla="*/ 5266593 w 7126622"/>
              <a:gd name="connsiteY14" fmla="*/ 502292 h 3897536"/>
              <a:gd name="connsiteX15" fmla="*/ 5899638 w 7126622"/>
              <a:gd name="connsiteY15" fmla="*/ 1130 h 3897536"/>
              <a:gd name="connsiteX16" fmla="*/ 7060223 w 7126622"/>
              <a:gd name="connsiteY16" fmla="*/ 634176 h 3897536"/>
              <a:gd name="connsiteX17" fmla="*/ 6937130 w 7126622"/>
              <a:gd name="connsiteY17" fmla="*/ 2419014 h 3897536"/>
              <a:gd name="connsiteX18" fmla="*/ 6541477 w 7126622"/>
              <a:gd name="connsiteY18" fmla="*/ 3430129 h 3897536"/>
              <a:gd name="connsiteX19" fmla="*/ 5451231 w 7126622"/>
              <a:gd name="connsiteY19" fmla="*/ 3808199 h 3897536"/>
              <a:gd name="connsiteX20" fmla="*/ 3305908 w 7126622"/>
              <a:gd name="connsiteY20" fmla="*/ 3887329 h 3897536"/>
              <a:gd name="connsiteX21" fmla="*/ 1565031 w 7126622"/>
              <a:gd name="connsiteY21" fmla="*/ 3834575 h 3897536"/>
              <a:gd name="connsiteX22" fmla="*/ 509953 w 7126622"/>
              <a:gd name="connsiteY22" fmla="*/ 3333414 h 3897536"/>
              <a:gd name="connsiteX23" fmla="*/ 87923 w 7126622"/>
              <a:gd name="connsiteY2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1608993 w 7126622"/>
              <a:gd name="connsiteY7" fmla="*/ 2128868 h 3897536"/>
              <a:gd name="connsiteX8" fmla="*/ 2233246 w 7126622"/>
              <a:gd name="connsiteY8" fmla="*/ 2717953 h 3897536"/>
              <a:gd name="connsiteX9" fmla="*/ 4536831 w 7126622"/>
              <a:gd name="connsiteY9" fmla="*/ 2665199 h 3897536"/>
              <a:gd name="connsiteX10" fmla="*/ 5161085 w 7126622"/>
              <a:gd name="connsiteY10" fmla="*/ 2533314 h 3897536"/>
              <a:gd name="connsiteX11" fmla="*/ 5284177 w 7126622"/>
              <a:gd name="connsiteY11" fmla="*/ 2005776 h 3897536"/>
              <a:gd name="connsiteX12" fmla="*/ 5257800 w 7126622"/>
              <a:gd name="connsiteY12" fmla="*/ 1319976 h 3897536"/>
              <a:gd name="connsiteX13" fmla="*/ 5266593 w 7126622"/>
              <a:gd name="connsiteY13" fmla="*/ 502292 h 3897536"/>
              <a:gd name="connsiteX14" fmla="*/ 5899638 w 7126622"/>
              <a:gd name="connsiteY14" fmla="*/ 1130 h 3897536"/>
              <a:gd name="connsiteX15" fmla="*/ 7060223 w 7126622"/>
              <a:gd name="connsiteY15" fmla="*/ 634176 h 3897536"/>
              <a:gd name="connsiteX16" fmla="*/ 6937130 w 7126622"/>
              <a:gd name="connsiteY16" fmla="*/ 2419014 h 3897536"/>
              <a:gd name="connsiteX17" fmla="*/ 6541477 w 7126622"/>
              <a:gd name="connsiteY17" fmla="*/ 3430129 h 3897536"/>
              <a:gd name="connsiteX18" fmla="*/ 5451231 w 7126622"/>
              <a:gd name="connsiteY18" fmla="*/ 3808199 h 3897536"/>
              <a:gd name="connsiteX19" fmla="*/ 3305908 w 7126622"/>
              <a:gd name="connsiteY19" fmla="*/ 3887329 h 3897536"/>
              <a:gd name="connsiteX20" fmla="*/ 1565031 w 7126622"/>
              <a:gd name="connsiteY20" fmla="*/ 3834575 h 3897536"/>
              <a:gd name="connsiteX21" fmla="*/ 509953 w 7126622"/>
              <a:gd name="connsiteY21" fmla="*/ 3333414 h 3897536"/>
              <a:gd name="connsiteX22" fmla="*/ 87923 w 7126622"/>
              <a:gd name="connsiteY2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2233246 w 7126622"/>
              <a:gd name="connsiteY7" fmla="*/ 2717953 h 3897536"/>
              <a:gd name="connsiteX8" fmla="*/ 4536831 w 7126622"/>
              <a:gd name="connsiteY8" fmla="*/ 2665199 h 3897536"/>
              <a:gd name="connsiteX9" fmla="*/ 5161085 w 7126622"/>
              <a:gd name="connsiteY9" fmla="*/ 2533314 h 3897536"/>
              <a:gd name="connsiteX10" fmla="*/ 5284177 w 7126622"/>
              <a:gd name="connsiteY10" fmla="*/ 2005776 h 3897536"/>
              <a:gd name="connsiteX11" fmla="*/ 5257800 w 7126622"/>
              <a:gd name="connsiteY11" fmla="*/ 1319976 h 3897536"/>
              <a:gd name="connsiteX12" fmla="*/ 5266593 w 7126622"/>
              <a:gd name="connsiteY12" fmla="*/ 502292 h 3897536"/>
              <a:gd name="connsiteX13" fmla="*/ 5899638 w 7126622"/>
              <a:gd name="connsiteY13" fmla="*/ 1130 h 3897536"/>
              <a:gd name="connsiteX14" fmla="*/ 7060223 w 7126622"/>
              <a:gd name="connsiteY14" fmla="*/ 634176 h 3897536"/>
              <a:gd name="connsiteX15" fmla="*/ 6937130 w 7126622"/>
              <a:gd name="connsiteY15" fmla="*/ 2419014 h 3897536"/>
              <a:gd name="connsiteX16" fmla="*/ 6541477 w 7126622"/>
              <a:gd name="connsiteY16" fmla="*/ 3430129 h 3897536"/>
              <a:gd name="connsiteX17" fmla="*/ 5451231 w 7126622"/>
              <a:gd name="connsiteY17" fmla="*/ 3808199 h 3897536"/>
              <a:gd name="connsiteX18" fmla="*/ 3305908 w 7126622"/>
              <a:gd name="connsiteY18" fmla="*/ 3887329 h 3897536"/>
              <a:gd name="connsiteX19" fmla="*/ 1565031 w 7126622"/>
              <a:gd name="connsiteY19" fmla="*/ 3834575 h 3897536"/>
              <a:gd name="connsiteX20" fmla="*/ 509953 w 7126622"/>
              <a:gd name="connsiteY20" fmla="*/ 3333414 h 3897536"/>
              <a:gd name="connsiteX21" fmla="*/ 87923 w 7126622"/>
              <a:gd name="connsiteY2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233246 w 7126622"/>
              <a:gd name="connsiteY6" fmla="*/ 2717953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57800 w 7126622"/>
              <a:gd name="connsiteY9" fmla="*/ 1319976 h 3897536"/>
              <a:gd name="connsiteX10" fmla="*/ 5266593 w 7126622"/>
              <a:gd name="connsiteY10" fmla="*/ 502292 h 3897536"/>
              <a:gd name="connsiteX11" fmla="*/ 5899638 w 7126622"/>
              <a:gd name="connsiteY11" fmla="*/ 1130 h 3897536"/>
              <a:gd name="connsiteX12" fmla="*/ 7060223 w 7126622"/>
              <a:gd name="connsiteY12" fmla="*/ 634176 h 3897536"/>
              <a:gd name="connsiteX13" fmla="*/ 6937130 w 7126622"/>
              <a:gd name="connsiteY13" fmla="*/ 2419014 h 3897536"/>
              <a:gd name="connsiteX14" fmla="*/ 6541477 w 7126622"/>
              <a:gd name="connsiteY14" fmla="*/ 3430129 h 3897536"/>
              <a:gd name="connsiteX15" fmla="*/ 5451231 w 7126622"/>
              <a:gd name="connsiteY15" fmla="*/ 3808199 h 3897536"/>
              <a:gd name="connsiteX16" fmla="*/ 3305908 w 7126622"/>
              <a:gd name="connsiteY16" fmla="*/ 3887329 h 3897536"/>
              <a:gd name="connsiteX17" fmla="*/ 1565031 w 7126622"/>
              <a:gd name="connsiteY17" fmla="*/ 3834575 h 3897536"/>
              <a:gd name="connsiteX18" fmla="*/ 509953 w 7126622"/>
              <a:gd name="connsiteY18" fmla="*/ 3333414 h 3897536"/>
              <a:gd name="connsiteX19" fmla="*/ 87923 w 7126622"/>
              <a:gd name="connsiteY19" fmla="*/ 2498145 h 3897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1521069 w 7126622"/>
              <a:gd name="connsiteY5" fmla="*/ 1656084 h 3899536"/>
              <a:gd name="connsiteX6" fmla="*/ 2004646 w 7126622"/>
              <a:gd name="connsiteY6" fmla="*/ 2667200 h 3899536"/>
              <a:gd name="connsiteX7" fmla="*/ 4035670 w 7126622"/>
              <a:gd name="connsiteY7" fmla="*/ 2755122 h 3899536"/>
              <a:gd name="connsiteX8" fmla="*/ 5161085 w 7126622"/>
              <a:gd name="connsiteY8" fmla="*/ 2535314 h 3899536"/>
              <a:gd name="connsiteX9" fmla="*/ 5257800 w 7126622"/>
              <a:gd name="connsiteY9" fmla="*/ 1321976 h 3899536"/>
              <a:gd name="connsiteX10" fmla="*/ 5257801 w 7126622"/>
              <a:gd name="connsiteY10" fmla="*/ 433954 h 3899536"/>
              <a:gd name="connsiteX11" fmla="*/ 5899638 w 7126622"/>
              <a:gd name="connsiteY11" fmla="*/ 3130 h 3899536"/>
              <a:gd name="connsiteX12" fmla="*/ 7060223 w 7126622"/>
              <a:gd name="connsiteY12" fmla="*/ 636176 h 3899536"/>
              <a:gd name="connsiteX13" fmla="*/ 6937130 w 7126622"/>
              <a:gd name="connsiteY13" fmla="*/ 2421014 h 3899536"/>
              <a:gd name="connsiteX14" fmla="*/ 6541477 w 7126622"/>
              <a:gd name="connsiteY14" fmla="*/ 3432129 h 3899536"/>
              <a:gd name="connsiteX15" fmla="*/ 5451231 w 7126622"/>
              <a:gd name="connsiteY15" fmla="*/ 3810199 h 3899536"/>
              <a:gd name="connsiteX16" fmla="*/ 3305908 w 7126622"/>
              <a:gd name="connsiteY16" fmla="*/ 3889329 h 3899536"/>
              <a:gd name="connsiteX17" fmla="*/ 1565031 w 7126622"/>
              <a:gd name="connsiteY17" fmla="*/ 3836575 h 3899536"/>
              <a:gd name="connsiteX18" fmla="*/ 509953 w 7126622"/>
              <a:gd name="connsiteY18" fmla="*/ 3335414 h 3899536"/>
              <a:gd name="connsiteX19" fmla="*/ 87923 w 7126622"/>
              <a:gd name="connsiteY19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237393 w 7126622"/>
              <a:gd name="connsiteY2" fmla="*/ 504292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520967 w 7137636"/>
              <a:gd name="connsiteY0" fmla="*/ 3335414 h 3899536"/>
              <a:gd name="connsiteX1" fmla="*/ 11014 w 7137636"/>
              <a:gd name="connsiteY1" fmla="*/ 1251638 h 3899536"/>
              <a:gd name="connsiteX2" fmla="*/ 248407 w 7137636"/>
              <a:gd name="connsiteY2" fmla="*/ 504292 h 3899536"/>
              <a:gd name="connsiteX3" fmla="*/ 1118845 w 7137636"/>
              <a:gd name="connsiteY3" fmla="*/ 73468 h 3899536"/>
              <a:gd name="connsiteX4" fmla="*/ 1672761 w 7137636"/>
              <a:gd name="connsiteY4" fmla="*/ 820814 h 3899536"/>
              <a:gd name="connsiteX5" fmla="*/ 2015660 w 7137636"/>
              <a:gd name="connsiteY5" fmla="*/ 2667200 h 3899536"/>
              <a:gd name="connsiteX6" fmla="*/ 4046684 w 7137636"/>
              <a:gd name="connsiteY6" fmla="*/ 2755122 h 3899536"/>
              <a:gd name="connsiteX7" fmla="*/ 5172099 w 7137636"/>
              <a:gd name="connsiteY7" fmla="*/ 2535314 h 3899536"/>
              <a:gd name="connsiteX8" fmla="*/ 5268814 w 7137636"/>
              <a:gd name="connsiteY8" fmla="*/ 1321976 h 3899536"/>
              <a:gd name="connsiteX9" fmla="*/ 5268815 w 7137636"/>
              <a:gd name="connsiteY9" fmla="*/ 433954 h 3899536"/>
              <a:gd name="connsiteX10" fmla="*/ 5910652 w 7137636"/>
              <a:gd name="connsiteY10" fmla="*/ 3130 h 3899536"/>
              <a:gd name="connsiteX11" fmla="*/ 7071237 w 7137636"/>
              <a:gd name="connsiteY11" fmla="*/ 636176 h 3899536"/>
              <a:gd name="connsiteX12" fmla="*/ 6948144 w 7137636"/>
              <a:gd name="connsiteY12" fmla="*/ 2421014 h 3899536"/>
              <a:gd name="connsiteX13" fmla="*/ 6552491 w 7137636"/>
              <a:gd name="connsiteY13" fmla="*/ 3432129 h 3899536"/>
              <a:gd name="connsiteX14" fmla="*/ 5462245 w 7137636"/>
              <a:gd name="connsiteY14" fmla="*/ 3810199 h 3899536"/>
              <a:gd name="connsiteX15" fmla="*/ 3316922 w 7137636"/>
              <a:gd name="connsiteY15" fmla="*/ 3889329 h 3899536"/>
              <a:gd name="connsiteX16" fmla="*/ 1576045 w 7137636"/>
              <a:gd name="connsiteY16" fmla="*/ 3836575 h 3899536"/>
              <a:gd name="connsiteX17" fmla="*/ 520967 w 7137636"/>
              <a:gd name="connsiteY17" fmla="*/ 3335414 h 3899536"/>
              <a:gd name="connsiteX0" fmla="*/ 496418 w 7113087"/>
              <a:gd name="connsiteY0" fmla="*/ 3335414 h 3899536"/>
              <a:gd name="connsiteX1" fmla="*/ 12842 w 7113087"/>
              <a:gd name="connsiteY1" fmla="*/ 1638499 h 3899536"/>
              <a:gd name="connsiteX2" fmla="*/ 223858 w 7113087"/>
              <a:gd name="connsiteY2" fmla="*/ 504292 h 3899536"/>
              <a:gd name="connsiteX3" fmla="*/ 1094296 w 7113087"/>
              <a:gd name="connsiteY3" fmla="*/ 73468 h 3899536"/>
              <a:gd name="connsiteX4" fmla="*/ 1648212 w 7113087"/>
              <a:gd name="connsiteY4" fmla="*/ 820814 h 3899536"/>
              <a:gd name="connsiteX5" fmla="*/ 1991111 w 7113087"/>
              <a:gd name="connsiteY5" fmla="*/ 2667200 h 3899536"/>
              <a:gd name="connsiteX6" fmla="*/ 4022135 w 7113087"/>
              <a:gd name="connsiteY6" fmla="*/ 2755122 h 3899536"/>
              <a:gd name="connsiteX7" fmla="*/ 5147550 w 7113087"/>
              <a:gd name="connsiteY7" fmla="*/ 2535314 h 3899536"/>
              <a:gd name="connsiteX8" fmla="*/ 5244265 w 7113087"/>
              <a:gd name="connsiteY8" fmla="*/ 1321976 h 3899536"/>
              <a:gd name="connsiteX9" fmla="*/ 5244266 w 7113087"/>
              <a:gd name="connsiteY9" fmla="*/ 433954 h 3899536"/>
              <a:gd name="connsiteX10" fmla="*/ 5886103 w 7113087"/>
              <a:gd name="connsiteY10" fmla="*/ 3130 h 3899536"/>
              <a:gd name="connsiteX11" fmla="*/ 7046688 w 7113087"/>
              <a:gd name="connsiteY11" fmla="*/ 636176 h 3899536"/>
              <a:gd name="connsiteX12" fmla="*/ 6923595 w 7113087"/>
              <a:gd name="connsiteY12" fmla="*/ 2421014 h 3899536"/>
              <a:gd name="connsiteX13" fmla="*/ 6527942 w 7113087"/>
              <a:gd name="connsiteY13" fmla="*/ 3432129 h 3899536"/>
              <a:gd name="connsiteX14" fmla="*/ 5437696 w 7113087"/>
              <a:gd name="connsiteY14" fmla="*/ 3810199 h 3899536"/>
              <a:gd name="connsiteX15" fmla="*/ 3292373 w 7113087"/>
              <a:gd name="connsiteY15" fmla="*/ 3889329 h 3899536"/>
              <a:gd name="connsiteX16" fmla="*/ 1551496 w 7113087"/>
              <a:gd name="connsiteY16" fmla="*/ 3836575 h 3899536"/>
              <a:gd name="connsiteX17" fmla="*/ 496418 w 7113087"/>
              <a:gd name="connsiteY17" fmla="*/ 3335414 h 3899536"/>
              <a:gd name="connsiteX0" fmla="*/ 496418 w 7113087"/>
              <a:gd name="connsiteY0" fmla="*/ 3335414 h 3880891"/>
              <a:gd name="connsiteX1" fmla="*/ 12842 w 7113087"/>
              <a:gd name="connsiteY1" fmla="*/ 1638499 h 3880891"/>
              <a:gd name="connsiteX2" fmla="*/ 223858 w 7113087"/>
              <a:gd name="connsiteY2" fmla="*/ 504292 h 3880891"/>
              <a:gd name="connsiteX3" fmla="*/ 1094296 w 7113087"/>
              <a:gd name="connsiteY3" fmla="*/ 73468 h 3880891"/>
              <a:gd name="connsiteX4" fmla="*/ 1648212 w 7113087"/>
              <a:gd name="connsiteY4" fmla="*/ 820814 h 3880891"/>
              <a:gd name="connsiteX5" fmla="*/ 1991111 w 7113087"/>
              <a:gd name="connsiteY5" fmla="*/ 2667200 h 3880891"/>
              <a:gd name="connsiteX6" fmla="*/ 4022135 w 7113087"/>
              <a:gd name="connsiteY6" fmla="*/ 2755122 h 3880891"/>
              <a:gd name="connsiteX7" fmla="*/ 5147550 w 7113087"/>
              <a:gd name="connsiteY7" fmla="*/ 2535314 h 3880891"/>
              <a:gd name="connsiteX8" fmla="*/ 5244265 w 7113087"/>
              <a:gd name="connsiteY8" fmla="*/ 1321976 h 3880891"/>
              <a:gd name="connsiteX9" fmla="*/ 5244266 w 7113087"/>
              <a:gd name="connsiteY9" fmla="*/ 433954 h 3880891"/>
              <a:gd name="connsiteX10" fmla="*/ 5886103 w 7113087"/>
              <a:gd name="connsiteY10" fmla="*/ 3130 h 3880891"/>
              <a:gd name="connsiteX11" fmla="*/ 7046688 w 7113087"/>
              <a:gd name="connsiteY11" fmla="*/ 636176 h 3880891"/>
              <a:gd name="connsiteX12" fmla="*/ 6923595 w 7113087"/>
              <a:gd name="connsiteY12" fmla="*/ 2421014 h 3880891"/>
              <a:gd name="connsiteX13" fmla="*/ 6527942 w 7113087"/>
              <a:gd name="connsiteY13" fmla="*/ 3432129 h 3880891"/>
              <a:gd name="connsiteX14" fmla="*/ 5437696 w 7113087"/>
              <a:gd name="connsiteY14" fmla="*/ 3810199 h 3880891"/>
              <a:gd name="connsiteX15" fmla="*/ 1551496 w 7113087"/>
              <a:gd name="connsiteY15" fmla="*/ 3836575 h 3880891"/>
              <a:gd name="connsiteX16" fmla="*/ 496418 w 7113087"/>
              <a:gd name="connsiteY16" fmla="*/ 3335414 h 3880891"/>
              <a:gd name="connsiteX0" fmla="*/ 496418 w 7113087"/>
              <a:gd name="connsiteY0" fmla="*/ 3335414 h 3907303"/>
              <a:gd name="connsiteX1" fmla="*/ 12842 w 7113087"/>
              <a:gd name="connsiteY1" fmla="*/ 1638499 h 3907303"/>
              <a:gd name="connsiteX2" fmla="*/ 223858 w 7113087"/>
              <a:gd name="connsiteY2" fmla="*/ 504292 h 3907303"/>
              <a:gd name="connsiteX3" fmla="*/ 1094296 w 7113087"/>
              <a:gd name="connsiteY3" fmla="*/ 73468 h 3907303"/>
              <a:gd name="connsiteX4" fmla="*/ 1648212 w 7113087"/>
              <a:gd name="connsiteY4" fmla="*/ 820814 h 3907303"/>
              <a:gd name="connsiteX5" fmla="*/ 1991111 w 7113087"/>
              <a:gd name="connsiteY5" fmla="*/ 2667200 h 3907303"/>
              <a:gd name="connsiteX6" fmla="*/ 4022135 w 7113087"/>
              <a:gd name="connsiteY6" fmla="*/ 2755122 h 3907303"/>
              <a:gd name="connsiteX7" fmla="*/ 5147550 w 7113087"/>
              <a:gd name="connsiteY7" fmla="*/ 2535314 h 3907303"/>
              <a:gd name="connsiteX8" fmla="*/ 5244265 w 7113087"/>
              <a:gd name="connsiteY8" fmla="*/ 1321976 h 3907303"/>
              <a:gd name="connsiteX9" fmla="*/ 5244266 w 7113087"/>
              <a:gd name="connsiteY9" fmla="*/ 433954 h 3907303"/>
              <a:gd name="connsiteX10" fmla="*/ 5886103 w 7113087"/>
              <a:gd name="connsiteY10" fmla="*/ 3130 h 3907303"/>
              <a:gd name="connsiteX11" fmla="*/ 7046688 w 7113087"/>
              <a:gd name="connsiteY11" fmla="*/ 636176 h 3907303"/>
              <a:gd name="connsiteX12" fmla="*/ 6923595 w 7113087"/>
              <a:gd name="connsiteY12" fmla="*/ 2421014 h 3907303"/>
              <a:gd name="connsiteX13" fmla="*/ 6527942 w 7113087"/>
              <a:gd name="connsiteY13" fmla="*/ 3432129 h 3907303"/>
              <a:gd name="connsiteX14" fmla="*/ 5437696 w 7113087"/>
              <a:gd name="connsiteY14" fmla="*/ 3810199 h 3907303"/>
              <a:gd name="connsiteX15" fmla="*/ 1964735 w 7113087"/>
              <a:gd name="connsiteY15" fmla="*/ 3871744 h 3907303"/>
              <a:gd name="connsiteX16" fmla="*/ 496418 w 7113087"/>
              <a:gd name="connsiteY16" fmla="*/ 3335414 h 3907303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4022135 w 7113087"/>
              <a:gd name="connsiteY6" fmla="*/ 2755122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38357 w 7113087"/>
              <a:gd name="connsiteY5" fmla="*/ 2500146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5078"/>
              <a:gd name="connsiteY0" fmla="*/ 3335414 h 3937138"/>
              <a:gd name="connsiteX1" fmla="*/ 12842 w 7115078"/>
              <a:gd name="connsiteY1" fmla="*/ 1638499 h 3937138"/>
              <a:gd name="connsiteX2" fmla="*/ 223858 w 7115078"/>
              <a:gd name="connsiteY2" fmla="*/ 504292 h 3937138"/>
              <a:gd name="connsiteX3" fmla="*/ 1094296 w 7115078"/>
              <a:gd name="connsiteY3" fmla="*/ 73468 h 3937138"/>
              <a:gd name="connsiteX4" fmla="*/ 1648212 w 7115078"/>
              <a:gd name="connsiteY4" fmla="*/ 820814 h 3937138"/>
              <a:gd name="connsiteX5" fmla="*/ 1938357 w 7115078"/>
              <a:gd name="connsiteY5" fmla="*/ 2500146 h 3937138"/>
              <a:gd name="connsiteX6" fmla="*/ 3459427 w 7115078"/>
              <a:gd name="connsiteY6" fmla="*/ 2763914 h 3937138"/>
              <a:gd name="connsiteX7" fmla="*/ 4980496 w 7115078"/>
              <a:gd name="connsiteY7" fmla="*/ 2588067 h 3937138"/>
              <a:gd name="connsiteX8" fmla="*/ 5244265 w 7115078"/>
              <a:gd name="connsiteY8" fmla="*/ 1321976 h 3937138"/>
              <a:gd name="connsiteX9" fmla="*/ 5244266 w 7115078"/>
              <a:gd name="connsiteY9" fmla="*/ 433954 h 3937138"/>
              <a:gd name="connsiteX10" fmla="*/ 5886103 w 7115078"/>
              <a:gd name="connsiteY10" fmla="*/ 3130 h 3937138"/>
              <a:gd name="connsiteX11" fmla="*/ 7046688 w 7115078"/>
              <a:gd name="connsiteY11" fmla="*/ 636176 h 3937138"/>
              <a:gd name="connsiteX12" fmla="*/ 6923595 w 7115078"/>
              <a:gd name="connsiteY12" fmla="*/ 2421014 h 3937138"/>
              <a:gd name="connsiteX13" fmla="*/ 6457604 w 7115078"/>
              <a:gd name="connsiteY13" fmla="*/ 3520052 h 3937138"/>
              <a:gd name="connsiteX14" fmla="*/ 4954119 w 7115078"/>
              <a:gd name="connsiteY14" fmla="*/ 3889330 h 3937138"/>
              <a:gd name="connsiteX15" fmla="*/ 1964735 w 7115078"/>
              <a:gd name="connsiteY15" fmla="*/ 3871744 h 3937138"/>
              <a:gd name="connsiteX16" fmla="*/ 496418 w 7115078"/>
              <a:gd name="connsiteY16" fmla="*/ 3335414 h 3937138"/>
              <a:gd name="connsiteX0" fmla="*/ 496418 w 7115078"/>
              <a:gd name="connsiteY0" fmla="*/ 3335414 h 3942275"/>
              <a:gd name="connsiteX1" fmla="*/ 12842 w 7115078"/>
              <a:gd name="connsiteY1" fmla="*/ 1638499 h 3942275"/>
              <a:gd name="connsiteX2" fmla="*/ 223858 w 7115078"/>
              <a:gd name="connsiteY2" fmla="*/ 504292 h 3942275"/>
              <a:gd name="connsiteX3" fmla="*/ 1094296 w 7115078"/>
              <a:gd name="connsiteY3" fmla="*/ 73468 h 3942275"/>
              <a:gd name="connsiteX4" fmla="*/ 1648212 w 7115078"/>
              <a:gd name="connsiteY4" fmla="*/ 820814 h 3942275"/>
              <a:gd name="connsiteX5" fmla="*/ 1938357 w 7115078"/>
              <a:gd name="connsiteY5" fmla="*/ 2500146 h 3942275"/>
              <a:gd name="connsiteX6" fmla="*/ 3459427 w 7115078"/>
              <a:gd name="connsiteY6" fmla="*/ 2763914 h 3942275"/>
              <a:gd name="connsiteX7" fmla="*/ 4980496 w 7115078"/>
              <a:gd name="connsiteY7" fmla="*/ 2588067 h 3942275"/>
              <a:gd name="connsiteX8" fmla="*/ 5244265 w 7115078"/>
              <a:gd name="connsiteY8" fmla="*/ 1321976 h 3942275"/>
              <a:gd name="connsiteX9" fmla="*/ 5244266 w 7115078"/>
              <a:gd name="connsiteY9" fmla="*/ 433954 h 3942275"/>
              <a:gd name="connsiteX10" fmla="*/ 5886103 w 7115078"/>
              <a:gd name="connsiteY10" fmla="*/ 3130 h 3942275"/>
              <a:gd name="connsiteX11" fmla="*/ 7046688 w 7115078"/>
              <a:gd name="connsiteY11" fmla="*/ 636176 h 3942275"/>
              <a:gd name="connsiteX12" fmla="*/ 6923595 w 7115078"/>
              <a:gd name="connsiteY12" fmla="*/ 2421014 h 3942275"/>
              <a:gd name="connsiteX13" fmla="*/ 6457604 w 7115078"/>
              <a:gd name="connsiteY13" fmla="*/ 3520052 h 3942275"/>
              <a:gd name="connsiteX14" fmla="*/ 4883781 w 7115078"/>
              <a:gd name="connsiteY14" fmla="*/ 3898123 h 3942275"/>
              <a:gd name="connsiteX15" fmla="*/ 1964735 w 7115078"/>
              <a:gd name="connsiteY15" fmla="*/ 3871744 h 3942275"/>
              <a:gd name="connsiteX16" fmla="*/ 496418 w 7115078"/>
              <a:gd name="connsiteY16" fmla="*/ 3335414 h 3942275"/>
              <a:gd name="connsiteX0" fmla="*/ 496418 w 6983065"/>
              <a:gd name="connsiteY0" fmla="*/ 3332284 h 3939145"/>
              <a:gd name="connsiteX1" fmla="*/ 12842 w 6983065"/>
              <a:gd name="connsiteY1" fmla="*/ 1635369 h 3939145"/>
              <a:gd name="connsiteX2" fmla="*/ 223858 w 6983065"/>
              <a:gd name="connsiteY2" fmla="*/ 501162 h 3939145"/>
              <a:gd name="connsiteX3" fmla="*/ 1094296 w 6983065"/>
              <a:gd name="connsiteY3" fmla="*/ 70338 h 3939145"/>
              <a:gd name="connsiteX4" fmla="*/ 1648212 w 6983065"/>
              <a:gd name="connsiteY4" fmla="*/ 817684 h 3939145"/>
              <a:gd name="connsiteX5" fmla="*/ 1938357 w 6983065"/>
              <a:gd name="connsiteY5" fmla="*/ 2497016 h 3939145"/>
              <a:gd name="connsiteX6" fmla="*/ 3459427 w 6983065"/>
              <a:gd name="connsiteY6" fmla="*/ 2760784 h 3939145"/>
              <a:gd name="connsiteX7" fmla="*/ 4980496 w 6983065"/>
              <a:gd name="connsiteY7" fmla="*/ 2584937 h 3939145"/>
              <a:gd name="connsiteX8" fmla="*/ 5244265 w 6983065"/>
              <a:gd name="connsiteY8" fmla="*/ 1318846 h 3939145"/>
              <a:gd name="connsiteX9" fmla="*/ 5244266 w 6983065"/>
              <a:gd name="connsiteY9" fmla="*/ 430824 h 3939145"/>
              <a:gd name="connsiteX10" fmla="*/ 5886103 w 6983065"/>
              <a:gd name="connsiteY10" fmla="*/ 0 h 3939145"/>
              <a:gd name="connsiteX11" fmla="*/ 6862050 w 6983065"/>
              <a:gd name="connsiteY11" fmla="*/ 430822 h 3939145"/>
              <a:gd name="connsiteX12" fmla="*/ 6923595 w 6983065"/>
              <a:gd name="connsiteY12" fmla="*/ 2417884 h 3939145"/>
              <a:gd name="connsiteX13" fmla="*/ 6457604 w 6983065"/>
              <a:gd name="connsiteY13" fmla="*/ 3516922 h 3939145"/>
              <a:gd name="connsiteX14" fmla="*/ 4883781 w 6983065"/>
              <a:gd name="connsiteY14" fmla="*/ 3894993 h 3939145"/>
              <a:gd name="connsiteX15" fmla="*/ 1964735 w 6983065"/>
              <a:gd name="connsiteY15" fmla="*/ 3868614 h 3939145"/>
              <a:gd name="connsiteX16" fmla="*/ 496418 w 6983065"/>
              <a:gd name="connsiteY16" fmla="*/ 3332284 h 393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83065" h="3939145">
                <a:moveTo>
                  <a:pt x="496418" y="3332284"/>
                </a:moveTo>
                <a:cubicBezTo>
                  <a:pt x="171103" y="2960077"/>
                  <a:pt x="58269" y="2107223"/>
                  <a:pt x="12842" y="1635369"/>
                </a:cubicBezTo>
                <a:cubicBezTo>
                  <a:pt x="-32585" y="1163515"/>
                  <a:pt x="43616" y="762001"/>
                  <a:pt x="223858" y="501162"/>
                </a:cubicBezTo>
                <a:cubicBezTo>
                  <a:pt x="404100" y="240323"/>
                  <a:pt x="856904" y="17584"/>
                  <a:pt x="1094296" y="70338"/>
                </a:cubicBezTo>
                <a:cubicBezTo>
                  <a:pt x="1331688" y="123092"/>
                  <a:pt x="1507535" y="413238"/>
                  <a:pt x="1648212" y="817684"/>
                </a:cubicBezTo>
                <a:cubicBezTo>
                  <a:pt x="1788889" y="1222130"/>
                  <a:pt x="1513396" y="2092570"/>
                  <a:pt x="1938357" y="2497016"/>
                </a:cubicBezTo>
                <a:cubicBezTo>
                  <a:pt x="2363318" y="2901462"/>
                  <a:pt x="2952404" y="2746131"/>
                  <a:pt x="3459427" y="2760784"/>
                </a:cubicBezTo>
                <a:cubicBezTo>
                  <a:pt x="3966450" y="2775438"/>
                  <a:pt x="4683023" y="2825260"/>
                  <a:pt x="4980496" y="2584937"/>
                </a:cubicBezTo>
                <a:cubicBezTo>
                  <a:pt x="5277969" y="2344614"/>
                  <a:pt x="5200303" y="1677865"/>
                  <a:pt x="5244265" y="1318846"/>
                </a:cubicBezTo>
                <a:cubicBezTo>
                  <a:pt x="5288227" y="959827"/>
                  <a:pt x="5137293" y="650632"/>
                  <a:pt x="5244266" y="430824"/>
                </a:cubicBezTo>
                <a:cubicBezTo>
                  <a:pt x="5351239" y="211016"/>
                  <a:pt x="5616472" y="0"/>
                  <a:pt x="5886103" y="0"/>
                </a:cubicBezTo>
                <a:cubicBezTo>
                  <a:pt x="6155734" y="0"/>
                  <a:pt x="6689135" y="27841"/>
                  <a:pt x="6862050" y="430822"/>
                </a:cubicBezTo>
                <a:cubicBezTo>
                  <a:pt x="7034965" y="833803"/>
                  <a:pt x="6991003" y="1903534"/>
                  <a:pt x="6923595" y="2417884"/>
                </a:cubicBezTo>
                <a:cubicBezTo>
                  <a:pt x="6856187" y="2932234"/>
                  <a:pt x="6797573" y="3270737"/>
                  <a:pt x="6457604" y="3516922"/>
                </a:cubicBezTo>
                <a:cubicBezTo>
                  <a:pt x="6117635" y="3763107"/>
                  <a:pt x="5632593" y="3836378"/>
                  <a:pt x="4883781" y="3894993"/>
                </a:cubicBezTo>
                <a:cubicBezTo>
                  <a:pt x="4134970" y="3953608"/>
                  <a:pt x="2695962" y="3962399"/>
                  <a:pt x="1964735" y="3868614"/>
                </a:cubicBezTo>
                <a:cubicBezTo>
                  <a:pt x="1233508" y="3774829"/>
                  <a:pt x="821733" y="3704491"/>
                  <a:pt x="496418" y="3332284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A4080-5A52-4CD1-BE99-9A449313F328}"/>
              </a:ext>
            </a:extLst>
          </p:cNvPr>
          <p:cNvSpPr txBox="1"/>
          <p:nvPr/>
        </p:nvSpPr>
        <p:spPr>
          <a:xfrm>
            <a:off x="2503486" y="1902001"/>
            <a:ext cx="328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Wrapper: Extra code</a:t>
            </a:r>
          </a:p>
        </p:txBody>
      </p:sp>
    </p:spTree>
    <p:extLst>
      <p:ext uri="{BB962C8B-B14F-4D97-AF65-F5344CB8AC3E}">
        <p14:creationId xmlns:p14="http://schemas.microsoft.com/office/powerpoint/2010/main" val="3141371006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4C62155A-E0EE-46F8-8C43-CE5232759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2997" y="2032961"/>
            <a:ext cx="1859637" cy="1859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5356212" y="3727349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9D8A75-5E22-4959-A073-EE21E774E865}"/>
              </a:ext>
            </a:extLst>
          </p:cNvPr>
          <p:cNvGrpSpPr/>
          <p:nvPr/>
        </p:nvGrpSpPr>
        <p:grpSpPr>
          <a:xfrm>
            <a:off x="6502223" y="3721915"/>
            <a:ext cx="1757857" cy="1809370"/>
            <a:chOff x="4150574" y="3916149"/>
            <a:chExt cx="1757857" cy="1809370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72E479DC-0796-45B3-97E6-7E7F0226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17" name="Picture 2" descr="Image result for CSS icons">
              <a:extLst>
                <a:ext uri="{FF2B5EF4-FFF2-40B4-BE49-F238E27FC236}">
                  <a16:creationId xmlns:a16="http://schemas.microsoft.com/office/drawing/2014/main" id="{DEBD4AD3-EEFF-48BB-8700-6972AD0CF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javascript icons">
              <a:extLst>
                <a:ext uri="{FF2B5EF4-FFF2-40B4-BE49-F238E27FC236}">
                  <a16:creationId xmlns:a16="http://schemas.microsoft.com/office/drawing/2014/main" id="{B418FCA3-3E8C-4E79-BE7F-4F53FD4DE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Graphic 20" descr="Music">
              <a:extLst>
                <a:ext uri="{FF2B5EF4-FFF2-40B4-BE49-F238E27FC236}">
                  <a16:creationId xmlns:a16="http://schemas.microsoft.com/office/drawing/2014/main" id="{F7B5EEF8-267F-4185-AE7A-518B7CCAB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22" name="Graphic 21" descr="Film strip">
              <a:extLst>
                <a:ext uri="{FF2B5EF4-FFF2-40B4-BE49-F238E27FC236}">
                  <a16:creationId xmlns:a16="http://schemas.microsoft.com/office/drawing/2014/main" id="{AD44AC99-3704-4F50-A100-4E8C94869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23" name="Graphic 22" descr="Image">
              <a:extLst>
                <a:ext uri="{FF2B5EF4-FFF2-40B4-BE49-F238E27FC236}">
                  <a16:creationId xmlns:a16="http://schemas.microsoft.com/office/drawing/2014/main" id="{493D2051-AF58-447D-9C4C-A0002F76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95C8C7-B174-4F9F-A041-84BAA539BE2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DBD524-32C6-4B2C-A91E-DAFA8727BD8E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0A81A6E-207D-42D3-8DAA-DA6DD98E94E5}"/>
              </a:ext>
            </a:extLst>
          </p:cNvPr>
          <p:cNvSpPr txBox="1"/>
          <p:nvPr/>
        </p:nvSpPr>
        <p:spPr>
          <a:xfrm>
            <a:off x="5265591" y="1626933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You (Experimenter)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9DF84C-9373-4743-837D-882A9758B0B3}"/>
              </a:ext>
            </a:extLst>
          </p:cNvPr>
          <p:cNvGrpSpPr/>
          <p:nvPr/>
        </p:nvGrpSpPr>
        <p:grpSpPr>
          <a:xfrm>
            <a:off x="5355726" y="3727883"/>
            <a:ext cx="1189749" cy="1804739"/>
            <a:chOff x="753737" y="3920780"/>
            <a:chExt cx="1189749" cy="1804739"/>
          </a:xfrm>
        </p:grpSpPr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21E8A437-5073-4C8C-9E92-452A22923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B9AE40-D6A8-4EB3-B415-8CF131414D24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4FA936-6352-4F54-8B35-2F448E01BC03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194F94-27C8-431D-8D31-FE7B110EEA53}"/>
              </a:ext>
            </a:extLst>
          </p:cNvPr>
          <p:cNvGrpSpPr/>
          <p:nvPr/>
        </p:nvGrpSpPr>
        <p:grpSpPr>
          <a:xfrm>
            <a:off x="6501737" y="3722449"/>
            <a:ext cx="1757857" cy="1809370"/>
            <a:chOff x="4150574" y="3916149"/>
            <a:chExt cx="1757857" cy="1809370"/>
          </a:xfrm>
        </p:grpSpPr>
        <p:pic>
          <p:nvPicPr>
            <p:cNvPr id="33" name="Picture 32" descr="A close up of a sign&#10;&#10;Description automatically generated">
              <a:extLst>
                <a:ext uri="{FF2B5EF4-FFF2-40B4-BE49-F238E27FC236}">
                  <a16:creationId xmlns:a16="http://schemas.microsoft.com/office/drawing/2014/main" id="{E1C12D0E-1011-4BEF-A230-379AE888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4" name="Picture 2" descr="Image result for CSS icons">
              <a:extLst>
                <a:ext uri="{FF2B5EF4-FFF2-40B4-BE49-F238E27FC236}">
                  <a16:creationId xmlns:a16="http://schemas.microsoft.com/office/drawing/2014/main" id="{713307E4-B0A2-4AA2-9CC4-8728B6968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Image result for javascript icons">
              <a:extLst>
                <a:ext uri="{FF2B5EF4-FFF2-40B4-BE49-F238E27FC236}">
                  <a16:creationId xmlns:a16="http://schemas.microsoft.com/office/drawing/2014/main" id="{3B26223D-F83E-4409-83DD-B16197987B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Graphic 35" descr="Music">
              <a:extLst>
                <a:ext uri="{FF2B5EF4-FFF2-40B4-BE49-F238E27FC236}">
                  <a16:creationId xmlns:a16="http://schemas.microsoft.com/office/drawing/2014/main" id="{AA16C5D4-7CF4-482A-8AC9-34A5852CA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7" name="Graphic 36" descr="Film strip">
              <a:extLst>
                <a:ext uri="{FF2B5EF4-FFF2-40B4-BE49-F238E27FC236}">
                  <a16:creationId xmlns:a16="http://schemas.microsoft.com/office/drawing/2014/main" id="{15E0BD72-27D4-46F0-A067-90F86621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8" name="Graphic 37" descr="Image">
              <a:extLst>
                <a:ext uri="{FF2B5EF4-FFF2-40B4-BE49-F238E27FC236}">
                  <a16:creationId xmlns:a16="http://schemas.microsoft.com/office/drawing/2014/main" id="{BB8CA33C-2DD1-4168-B4ED-A23CFF34F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A9D91A-C065-4170-81ED-E8339DF58AC9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683608-C5F6-4C41-971F-498380EC27CD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1600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5356212" y="3727349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9D8A75-5E22-4959-A073-EE21E774E865}"/>
              </a:ext>
            </a:extLst>
          </p:cNvPr>
          <p:cNvGrpSpPr/>
          <p:nvPr/>
        </p:nvGrpSpPr>
        <p:grpSpPr>
          <a:xfrm>
            <a:off x="6502223" y="3721915"/>
            <a:ext cx="1757857" cy="1809370"/>
            <a:chOff x="4150574" y="3916149"/>
            <a:chExt cx="1757857" cy="1809370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72E479DC-0796-45B3-97E6-7E7F0226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17" name="Picture 2" descr="Image result for CSS icons">
              <a:extLst>
                <a:ext uri="{FF2B5EF4-FFF2-40B4-BE49-F238E27FC236}">
                  <a16:creationId xmlns:a16="http://schemas.microsoft.com/office/drawing/2014/main" id="{DEBD4AD3-EEFF-48BB-8700-6972AD0CF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javascript icons">
              <a:extLst>
                <a:ext uri="{FF2B5EF4-FFF2-40B4-BE49-F238E27FC236}">
                  <a16:creationId xmlns:a16="http://schemas.microsoft.com/office/drawing/2014/main" id="{B418FCA3-3E8C-4E79-BE7F-4F53FD4DE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Graphic 20" descr="Music">
              <a:extLst>
                <a:ext uri="{FF2B5EF4-FFF2-40B4-BE49-F238E27FC236}">
                  <a16:creationId xmlns:a16="http://schemas.microsoft.com/office/drawing/2014/main" id="{F7B5EEF8-267F-4185-AE7A-518B7CCAB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22" name="Graphic 21" descr="Film strip">
              <a:extLst>
                <a:ext uri="{FF2B5EF4-FFF2-40B4-BE49-F238E27FC236}">
                  <a16:creationId xmlns:a16="http://schemas.microsoft.com/office/drawing/2014/main" id="{AD44AC99-3704-4F50-A100-4E8C94869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23" name="Graphic 22" descr="Image">
              <a:extLst>
                <a:ext uri="{FF2B5EF4-FFF2-40B4-BE49-F238E27FC236}">
                  <a16:creationId xmlns:a16="http://schemas.microsoft.com/office/drawing/2014/main" id="{493D2051-AF58-447D-9C4C-A0002F76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95C8C7-B174-4F9F-A041-84BAA539BE2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DBD524-32C6-4B2C-A91E-DAFA8727BD8E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0A81A6E-207D-42D3-8DAA-DA6DD98E94E5}"/>
              </a:ext>
            </a:extLst>
          </p:cNvPr>
          <p:cNvSpPr txBox="1"/>
          <p:nvPr/>
        </p:nvSpPr>
        <p:spPr>
          <a:xfrm>
            <a:off x="5265591" y="1626933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You (Experimenter)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9DF84C-9373-4743-837D-882A9758B0B3}"/>
              </a:ext>
            </a:extLst>
          </p:cNvPr>
          <p:cNvGrpSpPr/>
          <p:nvPr/>
        </p:nvGrpSpPr>
        <p:grpSpPr>
          <a:xfrm>
            <a:off x="5355726" y="3727883"/>
            <a:ext cx="1189749" cy="1804739"/>
            <a:chOff x="753737" y="3920780"/>
            <a:chExt cx="1189749" cy="1804739"/>
          </a:xfrm>
        </p:grpSpPr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21E8A437-5073-4C8C-9E92-452A22923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B9AE40-D6A8-4EB3-B415-8CF131414D24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4FA936-6352-4F54-8B35-2F448E01BC03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194F94-27C8-431D-8D31-FE7B110EEA53}"/>
              </a:ext>
            </a:extLst>
          </p:cNvPr>
          <p:cNvGrpSpPr/>
          <p:nvPr/>
        </p:nvGrpSpPr>
        <p:grpSpPr>
          <a:xfrm>
            <a:off x="6501737" y="3722449"/>
            <a:ext cx="1757857" cy="1809370"/>
            <a:chOff x="4150574" y="3916149"/>
            <a:chExt cx="1757857" cy="1809370"/>
          </a:xfrm>
        </p:grpSpPr>
        <p:pic>
          <p:nvPicPr>
            <p:cNvPr id="33" name="Picture 32" descr="A close up of a sign&#10;&#10;Description automatically generated">
              <a:extLst>
                <a:ext uri="{FF2B5EF4-FFF2-40B4-BE49-F238E27FC236}">
                  <a16:creationId xmlns:a16="http://schemas.microsoft.com/office/drawing/2014/main" id="{E1C12D0E-1011-4BEF-A230-379AE888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4" name="Picture 2" descr="Image result for CSS icons">
              <a:extLst>
                <a:ext uri="{FF2B5EF4-FFF2-40B4-BE49-F238E27FC236}">
                  <a16:creationId xmlns:a16="http://schemas.microsoft.com/office/drawing/2014/main" id="{713307E4-B0A2-4AA2-9CC4-8728B6968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Image result for javascript icons">
              <a:extLst>
                <a:ext uri="{FF2B5EF4-FFF2-40B4-BE49-F238E27FC236}">
                  <a16:creationId xmlns:a16="http://schemas.microsoft.com/office/drawing/2014/main" id="{3B26223D-F83E-4409-83DD-B16197987B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Graphic 35" descr="Music">
              <a:extLst>
                <a:ext uri="{FF2B5EF4-FFF2-40B4-BE49-F238E27FC236}">
                  <a16:creationId xmlns:a16="http://schemas.microsoft.com/office/drawing/2014/main" id="{AA16C5D4-7CF4-482A-8AC9-34A5852CA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7" name="Graphic 36" descr="Film strip">
              <a:extLst>
                <a:ext uri="{FF2B5EF4-FFF2-40B4-BE49-F238E27FC236}">
                  <a16:creationId xmlns:a16="http://schemas.microsoft.com/office/drawing/2014/main" id="{15E0BD72-27D4-46F0-A067-90F86621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8" name="Graphic 37" descr="Image">
              <a:extLst>
                <a:ext uri="{FF2B5EF4-FFF2-40B4-BE49-F238E27FC236}">
                  <a16:creationId xmlns:a16="http://schemas.microsoft.com/office/drawing/2014/main" id="{BB8CA33C-2DD1-4168-B4ED-A23CFF34F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A9D91A-C065-4170-81ED-E8339DF58AC9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683608-C5F6-4C41-971F-498380EC27CD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1" name="Graphic 40" descr="Computer">
            <a:extLst>
              <a:ext uri="{FF2B5EF4-FFF2-40B4-BE49-F238E27FC236}">
                <a16:creationId xmlns:a16="http://schemas.microsoft.com/office/drawing/2014/main" id="{955DF9F8-8AE6-47FB-AA79-777BF8CAE3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12997" y="2032961"/>
            <a:ext cx="1859637" cy="18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49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 action="ppaction://hlinksldjump"/>
              </a:rPr>
              <a:t>How the modern internet works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How online experiment works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Basic concepts and structures of websites</a:t>
            </a:r>
            <a:endParaRPr lang="en-US" dirty="0"/>
          </a:p>
          <a:p>
            <a:pPr lvl="1"/>
            <a:r>
              <a:rPr lang="en-US" dirty="0"/>
              <a:t>HTML, CSS, </a:t>
            </a:r>
            <a:r>
              <a:rPr lang="en-US" dirty="0" err="1"/>
              <a:t>JavaScripts</a:t>
            </a:r>
            <a:r>
              <a:rPr lang="en-US" dirty="0"/>
              <a:t>, </a:t>
            </a:r>
            <a:r>
              <a:rPr lang="en-US" dirty="0" err="1"/>
              <a:t>JQuery</a:t>
            </a:r>
            <a:r>
              <a:rPr lang="en-US" dirty="0"/>
              <a:t>, PHP, ……</a:t>
            </a:r>
          </a:p>
          <a:p>
            <a:r>
              <a:rPr lang="en-US" dirty="0">
                <a:hlinkClick r:id="rId5" action="ppaction://hlinksldjump"/>
              </a:rPr>
              <a:t>Common problems and solutions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How to stay current?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Example code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Extra bit on personal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322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5356212" y="3727349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9D8A75-5E22-4959-A073-EE21E774E865}"/>
              </a:ext>
            </a:extLst>
          </p:cNvPr>
          <p:cNvGrpSpPr/>
          <p:nvPr/>
        </p:nvGrpSpPr>
        <p:grpSpPr>
          <a:xfrm>
            <a:off x="6502223" y="3721915"/>
            <a:ext cx="1757857" cy="1809370"/>
            <a:chOff x="4150574" y="3916149"/>
            <a:chExt cx="1757857" cy="1809370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72E479DC-0796-45B3-97E6-7E7F0226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17" name="Picture 2" descr="Image result for CSS icons">
              <a:extLst>
                <a:ext uri="{FF2B5EF4-FFF2-40B4-BE49-F238E27FC236}">
                  <a16:creationId xmlns:a16="http://schemas.microsoft.com/office/drawing/2014/main" id="{DEBD4AD3-EEFF-48BB-8700-6972AD0CF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javascript icons">
              <a:extLst>
                <a:ext uri="{FF2B5EF4-FFF2-40B4-BE49-F238E27FC236}">
                  <a16:creationId xmlns:a16="http://schemas.microsoft.com/office/drawing/2014/main" id="{B418FCA3-3E8C-4E79-BE7F-4F53FD4DE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Graphic 20" descr="Music">
              <a:extLst>
                <a:ext uri="{FF2B5EF4-FFF2-40B4-BE49-F238E27FC236}">
                  <a16:creationId xmlns:a16="http://schemas.microsoft.com/office/drawing/2014/main" id="{F7B5EEF8-267F-4185-AE7A-518B7CCAB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22" name="Graphic 21" descr="Film strip">
              <a:extLst>
                <a:ext uri="{FF2B5EF4-FFF2-40B4-BE49-F238E27FC236}">
                  <a16:creationId xmlns:a16="http://schemas.microsoft.com/office/drawing/2014/main" id="{AD44AC99-3704-4F50-A100-4E8C94869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23" name="Graphic 22" descr="Image">
              <a:extLst>
                <a:ext uri="{FF2B5EF4-FFF2-40B4-BE49-F238E27FC236}">
                  <a16:creationId xmlns:a16="http://schemas.microsoft.com/office/drawing/2014/main" id="{493D2051-AF58-447D-9C4C-A0002F76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95C8C7-B174-4F9F-A041-84BAA539BE2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DBD524-32C6-4B2C-A91E-DAFA8727BD8E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0A81A6E-207D-42D3-8DAA-DA6DD98E94E5}"/>
              </a:ext>
            </a:extLst>
          </p:cNvPr>
          <p:cNvSpPr txBox="1"/>
          <p:nvPr/>
        </p:nvSpPr>
        <p:spPr>
          <a:xfrm>
            <a:off x="5265591" y="1626933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You (Experimenter)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4CEECBF-A8EB-4867-9FB3-172417B026DC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50EE25CF-DD38-4070-9B15-B17B647A8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B309B7-B60B-40EB-8C55-D4AEED02B2DD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1C3ECF-3F30-4ED2-A1DF-ED93EC86DE30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A975A8-25C9-4C1A-99E9-A2F3643583D1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33" name="Picture 32" descr="A close up of a sign&#10;&#10;Description automatically generated">
              <a:extLst>
                <a:ext uri="{FF2B5EF4-FFF2-40B4-BE49-F238E27FC236}">
                  <a16:creationId xmlns:a16="http://schemas.microsoft.com/office/drawing/2014/main" id="{89ABE84F-BD00-41C8-B486-A0DF79FFB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4" name="Picture 2" descr="Image result for CSS icons">
              <a:extLst>
                <a:ext uri="{FF2B5EF4-FFF2-40B4-BE49-F238E27FC236}">
                  <a16:creationId xmlns:a16="http://schemas.microsoft.com/office/drawing/2014/main" id="{90854B38-CEA8-4F61-90DF-88E2C2446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Image result for javascript icons">
              <a:extLst>
                <a:ext uri="{FF2B5EF4-FFF2-40B4-BE49-F238E27FC236}">
                  <a16:creationId xmlns:a16="http://schemas.microsoft.com/office/drawing/2014/main" id="{62D58D34-C7D2-46AE-AB0E-7F21A85A2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Graphic 35" descr="Music">
              <a:extLst>
                <a:ext uri="{FF2B5EF4-FFF2-40B4-BE49-F238E27FC236}">
                  <a16:creationId xmlns:a16="http://schemas.microsoft.com/office/drawing/2014/main" id="{A79D783E-555F-45D1-B3F2-BD274A0A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7" name="Graphic 36" descr="Film strip">
              <a:extLst>
                <a:ext uri="{FF2B5EF4-FFF2-40B4-BE49-F238E27FC236}">
                  <a16:creationId xmlns:a16="http://schemas.microsoft.com/office/drawing/2014/main" id="{7163937B-E32D-41DC-A487-32B8AB828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8" name="Graphic 37" descr="Image">
              <a:extLst>
                <a:ext uri="{FF2B5EF4-FFF2-40B4-BE49-F238E27FC236}">
                  <a16:creationId xmlns:a16="http://schemas.microsoft.com/office/drawing/2014/main" id="{A312DE71-9E0E-474F-ACB8-D915C74C3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DF9F909-969B-48C4-8925-B29DB8CF0C43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00A203D-5C16-477B-A4AA-A53CEB68185B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sp>
        <p:nvSpPr>
          <p:cNvPr id="41" name="Arrow: Circular 40">
            <a:extLst>
              <a:ext uri="{FF2B5EF4-FFF2-40B4-BE49-F238E27FC236}">
                <a16:creationId xmlns:a16="http://schemas.microsoft.com/office/drawing/2014/main" id="{274905C0-6690-4024-ADB7-5895ACE431C8}"/>
              </a:ext>
            </a:extLst>
          </p:cNvPr>
          <p:cNvSpPr/>
          <p:nvPr/>
        </p:nvSpPr>
        <p:spPr>
          <a:xfrm flipH="1">
            <a:off x="3644411" y="245385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0241A-C0EB-4714-A19E-07F5A5F6CBAA}"/>
              </a:ext>
            </a:extLst>
          </p:cNvPr>
          <p:cNvSpPr/>
          <p:nvPr/>
        </p:nvSpPr>
        <p:spPr>
          <a:xfrm>
            <a:off x="2909001" y="1530397"/>
            <a:ext cx="31664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</a:rPr>
              <a:t>Upload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FTP software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(FileZilla, WinSCP,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Cyberduck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43" name="Graphic 42" descr="Computer">
            <a:extLst>
              <a:ext uri="{FF2B5EF4-FFF2-40B4-BE49-F238E27FC236}">
                <a16:creationId xmlns:a16="http://schemas.microsoft.com/office/drawing/2014/main" id="{C8136B1E-FF0C-4B60-9085-F4BCEBDCF7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12997" y="2032961"/>
            <a:ext cx="1859637" cy="185963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FDA3D75-8222-4A4F-AA4F-C8F154FF48BF}"/>
              </a:ext>
            </a:extLst>
          </p:cNvPr>
          <p:cNvGrpSpPr/>
          <p:nvPr/>
        </p:nvGrpSpPr>
        <p:grpSpPr>
          <a:xfrm>
            <a:off x="2033529" y="3721915"/>
            <a:ext cx="1757857" cy="1809370"/>
            <a:chOff x="4150574" y="3916149"/>
            <a:chExt cx="1757857" cy="1809370"/>
          </a:xfrm>
        </p:grpSpPr>
        <p:pic>
          <p:nvPicPr>
            <p:cNvPr id="45" name="Picture 44" descr="A close up of a sign&#10;&#10;Description automatically generated">
              <a:extLst>
                <a:ext uri="{FF2B5EF4-FFF2-40B4-BE49-F238E27FC236}">
                  <a16:creationId xmlns:a16="http://schemas.microsoft.com/office/drawing/2014/main" id="{6850F878-0E2F-4E55-AF6E-DBD68444E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46" name="Picture 2" descr="Image result for CSS icons">
              <a:extLst>
                <a:ext uri="{FF2B5EF4-FFF2-40B4-BE49-F238E27FC236}">
                  <a16:creationId xmlns:a16="http://schemas.microsoft.com/office/drawing/2014/main" id="{313048D6-BB65-4F4C-8738-3C1CCEEFE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Image result for javascript icons">
              <a:extLst>
                <a:ext uri="{FF2B5EF4-FFF2-40B4-BE49-F238E27FC236}">
                  <a16:creationId xmlns:a16="http://schemas.microsoft.com/office/drawing/2014/main" id="{F9B59015-A92F-4A61-9454-B20DEC5C8C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Graphic 47" descr="Music">
              <a:extLst>
                <a:ext uri="{FF2B5EF4-FFF2-40B4-BE49-F238E27FC236}">
                  <a16:creationId xmlns:a16="http://schemas.microsoft.com/office/drawing/2014/main" id="{A7380B18-5F23-4C49-8835-F86D6D985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49" name="Graphic 48" descr="Film strip">
              <a:extLst>
                <a:ext uri="{FF2B5EF4-FFF2-40B4-BE49-F238E27FC236}">
                  <a16:creationId xmlns:a16="http://schemas.microsoft.com/office/drawing/2014/main" id="{0C6C0F72-4136-4E7C-97DF-F09257A89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50" name="Graphic 49" descr="Image">
              <a:extLst>
                <a:ext uri="{FF2B5EF4-FFF2-40B4-BE49-F238E27FC236}">
                  <a16:creationId xmlns:a16="http://schemas.microsoft.com/office/drawing/2014/main" id="{EDDEB0DF-56C3-4BE1-A0CE-6B4F5D9D5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1D2652-8260-420A-A5F9-FEDD791ECBAF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5FC14F3-6E0A-4DFC-87F7-F43B57A1024D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963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5957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C88B03-7133-4300-855B-2F7DAC2A5D3B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22" name="Picture 21" descr="A close up of a sign&#10;&#10;Description automatically generated">
              <a:extLst>
                <a:ext uri="{FF2B5EF4-FFF2-40B4-BE49-F238E27FC236}">
                  <a16:creationId xmlns:a16="http://schemas.microsoft.com/office/drawing/2014/main" id="{E33145D0-F262-413B-A79E-9E20869A6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A98162-C30F-4581-BC97-D8FDB1C07E36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7F73C-F36D-41A9-8176-E21128AFCF31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82CF3D-C257-447C-981D-55782C25E04A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26" name="Picture 25" descr="A close up of a sign&#10;&#10;Description automatically generated">
              <a:extLst>
                <a:ext uri="{FF2B5EF4-FFF2-40B4-BE49-F238E27FC236}">
                  <a16:creationId xmlns:a16="http://schemas.microsoft.com/office/drawing/2014/main" id="{34E2D667-3CEB-4B75-BF26-633501861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27" name="Picture 2" descr="Image result for CSS icons">
              <a:extLst>
                <a:ext uri="{FF2B5EF4-FFF2-40B4-BE49-F238E27FC236}">
                  <a16:creationId xmlns:a16="http://schemas.microsoft.com/office/drawing/2014/main" id="{82519D20-8AE6-4153-B3DF-A1CC0C58B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Image result for javascript icons">
              <a:extLst>
                <a:ext uri="{FF2B5EF4-FFF2-40B4-BE49-F238E27FC236}">
                  <a16:creationId xmlns:a16="http://schemas.microsoft.com/office/drawing/2014/main" id="{580D7A04-E9FE-4404-9C0F-CFBB640816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Graphic 28" descr="Music">
              <a:extLst>
                <a:ext uri="{FF2B5EF4-FFF2-40B4-BE49-F238E27FC236}">
                  <a16:creationId xmlns:a16="http://schemas.microsoft.com/office/drawing/2014/main" id="{818AB927-035F-4225-891B-3CACBA1EC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0" name="Graphic 29" descr="Film strip">
              <a:extLst>
                <a:ext uri="{FF2B5EF4-FFF2-40B4-BE49-F238E27FC236}">
                  <a16:creationId xmlns:a16="http://schemas.microsoft.com/office/drawing/2014/main" id="{6A41626E-87EB-40D7-AB32-E95BCE8B4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1" name="Graphic 30" descr="Image">
              <a:extLst>
                <a:ext uri="{FF2B5EF4-FFF2-40B4-BE49-F238E27FC236}">
                  <a16:creationId xmlns:a16="http://schemas.microsoft.com/office/drawing/2014/main" id="{5DF839C8-82D5-4845-A5BA-DE62F266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4A266A-6AC1-4C5E-AF40-7312D7F9DAF8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559521-6A04-4FD7-9AC7-204DEF59CD71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DEAFE3-55CB-4CE7-A7CB-BFD7A3596D08}"/>
              </a:ext>
            </a:extLst>
          </p:cNvPr>
          <p:cNvGrpSpPr/>
          <p:nvPr/>
        </p:nvGrpSpPr>
        <p:grpSpPr>
          <a:xfrm>
            <a:off x="2033529" y="372191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E7D8AB13-6FD6-4522-B2AC-2925A66A1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AFD07FAE-C10C-4FC8-B813-25AA8F68E3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E0672C52-3275-4E19-8F46-F22B55706A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16848925-7D20-487E-BBA5-5096B427B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86701B9B-C36D-4EDA-BF79-93555D001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28389E5F-8490-44C7-A922-4FF05B637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DF0361-1491-4A10-A291-54BF12F1D49C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030EB4-C054-46F3-A5B4-1BEFFF4F142F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02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5957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4B212-3AEC-4A7C-8DF5-3CEDF7F86976}"/>
              </a:ext>
            </a:extLst>
          </p:cNvPr>
          <p:cNvSpPr/>
          <p:nvPr/>
        </p:nvSpPr>
        <p:spPr>
          <a:xfrm>
            <a:off x="3268745" y="1443368"/>
            <a:ext cx="2547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I am here to see https://example.com </a:t>
            </a: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D9F6888F-2E96-477F-9B7D-292CDBC586E1}"/>
              </a:ext>
            </a:extLst>
          </p:cNvPr>
          <p:cNvSpPr/>
          <p:nvPr/>
        </p:nvSpPr>
        <p:spPr>
          <a:xfrm flipH="1">
            <a:off x="3724168" y="225281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9ED38A-451B-432A-9C41-990C51B157B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CDBD5019-C42C-42D4-A847-5184B7141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3C8162-637D-4896-B4CA-D0EFCBB21A2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95C3EC-93F0-4BBB-8BD7-B26B607E706B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8A2FF8-EB2F-4A8A-BEAA-1F07F7630187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336B8527-663C-44B4-989B-AFF1B6492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0" name="Picture 2" descr="Image result for CSS icons">
              <a:extLst>
                <a:ext uri="{FF2B5EF4-FFF2-40B4-BE49-F238E27FC236}">
                  <a16:creationId xmlns:a16="http://schemas.microsoft.com/office/drawing/2014/main" id="{2666572E-54A2-4EBE-B11A-EA3DE725E4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Image result for javascript icons">
              <a:extLst>
                <a:ext uri="{FF2B5EF4-FFF2-40B4-BE49-F238E27FC236}">
                  <a16:creationId xmlns:a16="http://schemas.microsoft.com/office/drawing/2014/main" id="{67695515-A84F-42FE-81F6-F666D603BA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Graphic 31" descr="Music">
              <a:extLst>
                <a:ext uri="{FF2B5EF4-FFF2-40B4-BE49-F238E27FC236}">
                  <a16:creationId xmlns:a16="http://schemas.microsoft.com/office/drawing/2014/main" id="{939A7E02-948A-4C22-8D3F-CDBEAEDAC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3" name="Graphic 32" descr="Film strip">
              <a:extLst>
                <a:ext uri="{FF2B5EF4-FFF2-40B4-BE49-F238E27FC236}">
                  <a16:creationId xmlns:a16="http://schemas.microsoft.com/office/drawing/2014/main" id="{B483E01B-BA0B-4DA5-8112-E5F912D9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4" name="Graphic 33" descr="Image">
              <a:extLst>
                <a:ext uri="{FF2B5EF4-FFF2-40B4-BE49-F238E27FC236}">
                  <a16:creationId xmlns:a16="http://schemas.microsoft.com/office/drawing/2014/main" id="{03164A82-DFD2-4C90-B292-7B3711099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1029FC-4C85-4F1F-8E18-95F027BB1C0C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CE55E1-9D59-4518-952E-93B1DFAFD18D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76E9AD-408D-459A-83BB-19F71630A39E}"/>
              </a:ext>
            </a:extLst>
          </p:cNvPr>
          <p:cNvGrpSpPr/>
          <p:nvPr/>
        </p:nvGrpSpPr>
        <p:grpSpPr>
          <a:xfrm>
            <a:off x="2033529" y="3721915"/>
            <a:ext cx="1757857" cy="1809370"/>
            <a:chOff x="4150574" y="3916149"/>
            <a:chExt cx="1757857" cy="1809370"/>
          </a:xfrm>
        </p:grpSpPr>
        <p:pic>
          <p:nvPicPr>
            <p:cNvPr id="38" name="Picture 37" descr="A close up of a sign&#10;&#10;Description automatically generated">
              <a:extLst>
                <a:ext uri="{FF2B5EF4-FFF2-40B4-BE49-F238E27FC236}">
                  <a16:creationId xmlns:a16="http://schemas.microsoft.com/office/drawing/2014/main" id="{5131FDEA-11EA-4FC1-A804-05F663F2A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9" name="Picture 2" descr="Image result for CSS icons">
              <a:extLst>
                <a:ext uri="{FF2B5EF4-FFF2-40B4-BE49-F238E27FC236}">
                  <a16:creationId xmlns:a16="http://schemas.microsoft.com/office/drawing/2014/main" id="{FF880106-6826-4B32-A030-BE75D32D5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Image result for javascript icons">
              <a:extLst>
                <a:ext uri="{FF2B5EF4-FFF2-40B4-BE49-F238E27FC236}">
                  <a16:creationId xmlns:a16="http://schemas.microsoft.com/office/drawing/2014/main" id="{B2DEE1DC-F934-420A-A471-C185007E39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Graphic 40" descr="Music">
              <a:extLst>
                <a:ext uri="{FF2B5EF4-FFF2-40B4-BE49-F238E27FC236}">
                  <a16:creationId xmlns:a16="http://schemas.microsoft.com/office/drawing/2014/main" id="{8BF68310-192D-4FFF-B4EA-B2237CE57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42" name="Graphic 41" descr="Film strip">
              <a:extLst>
                <a:ext uri="{FF2B5EF4-FFF2-40B4-BE49-F238E27FC236}">
                  <a16:creationId xmlns:a16="http://schemas.microsoft.com/office/drawing/2014/main" id="{4B7A1560-D62F-462E-92AB-759366811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3" name="Graphic 42" descr="Image">
              <a:extLst>
                <a:ext uri="{FF2B5EF4-FFF2-40B4-BE49-F238E27FC236}">
                  <a16:creationId xmlns:a16="http://schemas.microsoft.com/office/drawing/2014/main" id="{8F944DDC-DBCB-4291-BA43-A60023FDE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371F976-9695-4160-9EA3-B0D33B7BCB31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2A25E6E-8CB8-44AA-A5F2-074EF6BEE8C1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2471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5957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4B212-3AEC-4A7C-8DF5-3CEDF7F86976}"/>
              </a:ext>
            </a:extLst>
          </p:cNvPr>
          <p:cNvSpPr/>
          <p:nvPr/>
        </p:nvSpPr>
        <p:spPr>
          <a:xfrm>
            <a:off x="3268745" y="1443368"/>
            <a:ext cx="2547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I am here to see https://example.com </a:t>
            </a: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D9F6888F-2E96-477F-9B7D-292CDBC586E1}"/>
              </a:ext>
            </a:extLst>
          </p:cNvPr>
          <p:cNvSpPr/>
          <p:nvPr/>
        </p:nvSpPr>
        <p:spPr>
          <a:xfrm flipH="1">
            <a:off x="3724168" y="225281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3BF080-D7F3-4A35-9402-C3FF3180A7C1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Here are the files</a:t>
            </a:r>
          </a:p>
        </p:txBody>
      </p:sp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557EFBB1-A20A-469D-84B0-C51E2E47DDA6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B23C20-A18D-4A21-98BA-B6350CD5DA74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AD3060E3-0BC6-45F0-9BB8-C0526A31B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5659A1A-4448-462C-B447-8F5968D4BBBD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952840-A753-4747-86FE-F9F682F1EA63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2BA6CA-B9BF-470A-B90F-2B6F5008951F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39" name="Picture 38" descr="A close up of a sign&#10;&#10;Description automatically generated">
              <a:extLst>
                <a:ext uri="{FF2B5EF4-FFF2-40B4-BE49-F238E27FC236}">
                  <a16:creationId xmlns:a16="http://schemas.microsoft.com/office/drawing/2014/main" id="{644B32B4-3873-46F5-9A31-E7A9812E8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40" name="Picture 2" descr="Image result for CSS icons">
              <a:extLst>
                <a:ext uri="{FF2B5EF4-FFF2-40B4-BE49-F238E27FC236}">
                  <a16:creationId xmlns:a16="http://schemas.microsoft.com/office/drawing/2014/main" id="{13EAC836-A87F-48A9-884D-37EA41439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Image result for javascript icons">
              <a:extLst>
                <a:ext uri="{FF2B5EF4-FFF2-40B4-BE49-F238E27FC236}">
                  <a16:creationId xmlns:a16="http://schemas.microsoft.com/office/drawing/2014/main" id="{03986587-8A84-4365-BDBC-0F447FDE09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Graphic 41" descr="Music">
              <a:extLst>
                <a:ext uri="{FF2B5EF4-FFF2-40B4-BE49-F238E27FC236}">
                  <a16:creationId xmlns:a16="http://schemas.microsoft.com/office/drawing/2014/main" id="{DD541779-47D0-47DB-BA43-640AAD944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43" name="Graphic 42" descr="Film strip">
              <a:extLst>
                <a:ext uri="{FF2B5EF4-FFF2-40B4-BE49-F238E27FC236}">
                  <a16:creationId xmlns:a16="http://schemas.microsoft.com/office/drawing/2014/main" id="{84C62504-25D7-44C9-AB6E-4EB87803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4" name="Graphic 43" descr="Image">
              <a:extLst>
                <a:ext uri="{FF2B5EF4-FFF2-40B4-BE49-F238E27FC236}">
                  <a16:creationId xmlns:a16="http://schemas.microsoft.com/office/drawing/2014/main" id="{916CE66F-9D15-42D7-A2F1-67E6BCD90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5CA23B4-473B-4497-8781-E42FF41DB39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D0C849-3F4D-4B93-88C1-E1C5D7EE8F5F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BBCE33-D9DC-4189-BEF4-891036B15C6C}"/>
              </a:ext>
            </a:extLst>
          </p:cNvPr>
          <p:cNvGrpSpPr/>
          <p:nvPr/>
        </p:nvGrpSpPr>
        <p:grpSpPr>
          <a:xfrm>
            <a:off x="5896848" y="3721915"/>
            <a:ext cx="1757857" cy="1809370"/>
            <a:chOff x="4150574" y="3916149"/>
            <a:chExt cx="1757857" cy="1809370"/>
          </a:xfrm>
        </p:grpSpPr>
        <p:pic>
          <p:nvPicPr>
            <p:cNvPr id="48" name="Picture 47" descr="A close up of a sign&#10;&#10;Description automatically generated">
              <a:extLst>
                <a:ext uri="{FF2B5EF4-FFF2-40B4-BE49-F238E27FC236}">
                  <a16:creationId xmlns:a16="http://schemas.microsoft.com/office/drawing/2014/main" id="{7B0FC46E-0970-4541-913E-904FDAAE0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49" name="Picture 2" descr="Image result for CSS icons">
              <a:extLst>
                <a:ext uri="{FF2B5EF4-FFF2-40B4-BE49-F238E27FC236}">
                  <a16:creationId xmlns:a16="http://schemas.microsoft.com/office/drawing/2014/main" id="{4D2E300B-515E-4526-91EA-7381E73C5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Image result for javascript icons">
              <a:extLst>
                <a:ext uri="{FF2B5EF4-FFF2-40B4-BE49-F238E27FC236}">
                  <a16:creationId xmlns:a16="http://schemas.microsoft.com/office/drawing/2014/main" id="{33F033D6-A93B-4B24-A511-04F707B35B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Graphic 50" descr="Music">
              <a:extLst>
                <a:ext uri="{FF2B5EF4-FFF2-40B4-BE49-F238E27FC236}">
                  <a16:creationId xmlns:a16="http://schemas.microsoft.com/office/drawing/2014/main" id="{9628FF89-257D-480C-85ED-6B663AF86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52" name="Graphic 51" descr="Film strip">
              <a:extLst>
                <a:ext uri="{FF2B5EF4-FFF2-40B4-BE49-F238E27FC236}">
                  <a16:creationId xmlns:a16="http://schemas.microsoft.com/office/drawing/2014/main" id="{E3DA6E04-F8E9-4D5D-90B9-CA4F34D80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53" name="Graphic 52" descr="Image">
              <a:extLst>
                <a:ext uri="{FF2B5EF4-FFF2-40B4-BE49-F238E27FC236}">
                  <a16:creationId xmlns:a16="http://schemas.microsoft.com/office/drawing/2014/main" id="{1726010F-DF58-4603-AAFE-F20B0B5D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E4D0361-B43B-43AC-8244-547C461A50C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121CE0-8B4B-40C9-A9A0-0AF6F753859A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097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753737" y="3920780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E19DA-3A84-445A-BA10-EF58BF4DDCD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Here are the files</a:t>
            </a:r>
          </a:p>
        </p:txBody>
      </p:sp>
      <p:sp>
        <p:nvSpPr>
          <p:cNvPr id="35" name="Arrow: Circular 34">
            <a:extLst>
              <a:ext uri="{FF2B5EF4-FFF2-40B4-BE49-F238E27FC236}">
                <a16:creationId xmlns:a16="http://schemas.microsoft.com/office/drawing/2014/main" id="{096C1F19-A94B-4960-9D15-EF85EF7CE6C5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32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753737" y="3920780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E19DA-3A84-445A-BA10-EF58BF4DDCD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Here are the files</a:t>
            </a:r>
          </a:p>
        </p:txBody>
      </p:sp>
      <p:sp>
        <p:nvSpPr>
          <p:cNvPr id="35" name="Arrow: Circular 34">
            <a:extLst>
              <a:ext uri="{FF2B5EF4-FFF2-40B4-BE49-F238E27FC236}">
                <a16:creationId xmlns:a16="http://schemas.microsoft.com/office/drawing/2014/main" id="{096C1F19-A94B-4960-9D15-EF85EF7CE6C5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5DCC9-3AFB-462B-908A-D825B22E8103}"/>
              </a:ext>
            </a:extLst>
          </p:cNvPr>
          <p:cNvSpPr txBox="1"/>
          <p:nvPr/>
        </p:nvSpPr>
        <p:spPr>
          <a:xfrm>
            <a:off x="2261788" y="3801712"/>
            <a:ext cx="659206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all hosting services allowed executing your own code on servers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strike="sngStrike" dirty="0" err="1"/>
              <a:t>Github</a:t>
            </a:r>
            <a:endParaRPr lang="en-US" sz="2000" strike="sngStrike" dirty="0"/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strike="sngStrike" dirty="0"/>
              <a:t>UCLA personal webspace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dirty="0"/>
              <a:t>Services for researcher (e.g., JATOS, </a:t>
            </a:r>
            <a:r>
              <a:rPr lang="en-US" sz="2000" dirty="0" err="1"/>
              <a:t>Pavlovia</a:t>
            </a:r>
            <a:r>
              <a:rPr lang="en-US" sz="2000" dirty="0"/>
              <a:t>)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dirty="0"/>
              <a:t>Shared web hosting service </a:t>
            </a:r>
            <a:br>
              <a:rPr lang="en-US" sz="2000" dirty="0"/>
            </a:br>
            <a:r>
              <a:rPr lang="en-US" sz="2000" dirty="0"/>
              <a:t>(e.g., </a:t>
            </a:r>
            <a:r>
              <a:rPr lang="en-US" sz="2000" dirty="0" err="1"/>
              <a:t>Dreamhost</a:t>
            </a:r>
            <a:r>
              <a:rPr lang="en-US" sz="2000" dirty="0"/>
              <a:t>, </a:t>
            </a:r>
            <a:r>
              <a:rPr lang="en-US" sz="2000" dirty="0" err="1"/>
              <a:t>Herokuapp</a:t>
            </a:r>
            <a:r>
              <a:rPr lang="en-US" sz="2000" dirty="0"/>
              <a:t>)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dirty="0"/>
              <a:t>Self-managed lab servers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dirty="0"/>
              <a:t>Other UCLA resources for faculty?</a:t>
            </a:r>
          </a:p>
        </p:txBody>
      </p:sp>
    </p:spTree>
    <p:extLst>
      <p:ext uri="{BB962C8B-B14F-4D97-AF65-F5344CB8AC3E}">
        <p14:creationId xmlns:p14="http://schemas.microsoft.com/office/powerpoint/2010/main" val="32325653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experiments</a:t>
            </a:r>
          </a:p>
        </p:txBody>
      </p:sp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45B7D-AA3A-4A48-B274-315490939954}"/>
              </a:ext>
            </a:extLst>
          </p:cNvPr>
          <p:cNvGrpSpPr/>
          <p:nvPr/>
        </p:nvGrpSpPr>
        <p:grpSpPr>
          <a:xfrm>
            <a:off x="5855614" y="391930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1742B8FF-E4AD-48D0-8C97-E7B8B9CF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70AD6BC4-C9BD-44B7-8E8F-F0AE399D9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8EDC5804-9383-4EA0-B6D6-C80B6F2C8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69F94D73-7989-4922-8CE5-885A28C5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C608C7F0-A3FE-4587-8FA4-D342E05E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DBC46C78-5D97-428B-B87F-83D48828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4E956-45EF-46CE-8040-E1A7AC8B65C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C790E5-2534-475D-B268-52DC8A38E1B8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429EE2-2DDB-45C0-9C40-36DD1638EC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8" y="2985394"/>
            <a:ext cx="1606593" cy="8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experiments</a:t>
            </a:r>
          </a:p>
        </p:txBody>
      </p:sp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45B7D-AA3A-4A48-B274-315490939954}"/>
              </a:ext>
            </a:extLst>
          </p:cNvPr>
          <p:cNvGrpSpPr/>
          <p:nvPr/>
        </p:nvGrpSpPr>
        <p:grpSpPr>
          <a:xfrm>
            <a:off x="5855614" y="391930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1742B8FF-E4AD-48D0-8C97-E7B8B9CF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70AD6BC4-C9BD-44B7-8E8F-F0AE399D9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8EDC5804-9383-4EA0-B6D6-C80B6F2C8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69F94D73-7989-4922-8CE5-885A28C5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C608C7F0-A3FE-4587-8FA4-D342E05E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DBC46C78-5D97-428B-B87F-83D48828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4E956-45EF-46CE-8040-E1A7AC8B65C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C790E5-2534-475D-B268-52DC8A38E1B8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429EE2-2DDB-45C0-9C40-36DD1638EC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8" y="2985394"/>
            <a:ext cx="1606593" cy="8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3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45B7D-AA3A-4A48-B274-315490939954}"/>
              </a:ext>
            </a:extLst>
          </p:cNvPr>
          <p:cNvGrpSpPr/>
          <p:nvPr/>
        </p:nvGrpSpPr>
        <p:grpSpPr>
          <a:xfrm>
            <a:off x="5855614" y="391930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1742B8FF-E4AD-48D0-8C97-E7B8B9CF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70AD6BC4-C9BD-44B7-8E8F-F0AE399D9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8EDC5804-9383-4EA0-B6D6-C80B6F2C8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69F94D73-7989-4922-8CE5-885A28C5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C608C7F0-A3FE-4587-8FA4-D342E05E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DBC46C78-5D97-428B-B87F-83D48828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4E956-45EF-46CE-8040-E1A7AC8B65C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C790E5-2534-475D-B268-52DC8A38E1B8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429EE2-2DDB-45C0-9C40-36DD1638EC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8" y="2985394"/>
            <a:ext cx="1606593" cy="8811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915897-2C37-4B61-925B-4BE59BBB5591}"/>
              </a:ext>
            </a:extLst>
          </p:cNvPr>
          <p:cNvSpPr/>
          <p:nvPr/>
        </p:nvSpPr>
        <p:spPr>
          <a:xfrm>
            <a:off x="3268745" y="1443368"/>
            <a:ext cx="2547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Hey, I am done!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Here are the data…</a:t>
            </a:r>
          </a:p>
        </p:txBody>
      </p:sp>
      <p:sp>
        <p:nvSpPr>
          <p:cNvPr id="32" name="Arrow: Circular 31">
            <a:extLst>
              <a:ext uri="{FF2B5EF4-FFF2-40B4-BE49-F238E27FC236}">
                <a16:creationId xmlns:a16="http://schemas.microsoft.com/office/drawing/2014/main" id="{E65EDAE5-59C4-474B-81A7-8C501E3EC326}"/>
              </a:ext>
            </a:extLst>
          </p:cNvPr>
          <p:cNvSpPr/>
          <p:nvPr/>
        </p:nvSpPr>
        <p:spPr>
          <a:xfrm flipH="1">
            <a:off x="3724168" y="225281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949DBB-8217-4BB4-8525-92F048BBC7AB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C8E2A3EF-CFC8-424A-8B96-5B7CADA08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89D52F7-DF80-43DA-82A9-C930C073EE7D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441FF7-5899-45EF-BB21-B8BB1B879B91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8A08034-B528-4E4D-9011-522AFA0A5BE7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50" name="Picture 49" descr="A close up of a sign&#10;&#10;Description automatically generated">
              <a:extLst>
                <a:ext uri="{FF2B5EF4-FFF2-40B4-BE49-F238E27FC236}">
                  <a16:creationId xmlns:a16="http://schemas.microsoft.com/office/drawing/2014/main" id="{64F882D5-4E30-4B32-B89D-2F483570F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51" name="Picture 2" descr="Image result for CSS icons">
              <a:extLst>
                <a:ext uri="{FF2B5EF4-FFF2-40B4-BE49-F238E27FC236}">
                  <a16:creationId xmlns:a16="http://schemas.microsoft.com/office/drawing/2014/main" id="{00503047-EA6C-47FB-ADEC-69D50C2C25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Image result for javascript icons">
              <a:extLst>
                <a:ext uri="{FF2B5EF4-FFF2-40B4-BE49-F238E27FC236}">
                  <a16:creationId xmlns:a16="http://schemas.microsoft.com/office/drawing/2014/main" id="{AFA72DAE-1894-42ED-9636-F44115CB85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Graphic 52" descr="Music">
              <a:extLst>
                <a:ext uri="{FF2B5EF4-FFF2-40B4-BE49-F238E27FC236}">
                  <a16:creationId xmlns:a16="http://schemas.microsoft.com/office/drawing/2014/main" id="{6DC8DE9E-DA6F-4DB4-9236-88D587A36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54" name="Graphic 53" descr="Film strip">
              <a:extLst>
                <a:ext uri="{FF2B5EF4-FFF2-40B4-BE49-F238E27FC236}">
                  <a16:creationId xmlns:a16="http://schemas.microsoft.com/office/drawing/2014/main" id="{0C5AF370-063B-40A6-9BDE-C54652923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55" name="Graphic 54" descr="Image">
              <a:extLst>
                <a:ext uri="{FF2B5EF4-FFF2-40B4-BE49-F238E27FC236}">
                  <a16:creationId xmlns:a16="http://schemas.microsoft.com/office/drawing/2014/main" id="{9FBC99A0-14DB-4809-98DF-8DA100CA6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26AC531-5985-49A9-BC08-C6F16E6B407C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AFADBD-51E8-4568-8D77-D35C60978E7F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0609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45B7D-AA3A-4A48-B274-315490939954}"/>
              </a:ext>
            </a:extLst>
          </p:cNvPr>
          <p:cNvGrpSpPr/>
          <p:nvPr/>
        </p:nvGrpSpPr>
        <p:grpSpPr>
          <a:xfrm>
            <a:off x="5855614" y="391930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1742B8FF-E4AD-48D0-8C97-E7B8B9CF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70AD6BC4-C9BD-44B7-8E8F-F0AE399D9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8EDC5804-9383-4EA0-B6D6-C80B6F2C8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69F94D73-7989-4922-8CE5-885A28C5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C608C7F0-A3FE-4587-8FA4-D342E05E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DBC46C78-5D97-428B-B87F-83D48828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4E956-45EF-46CE-8040-E1A7AC8B65C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C790E5-2534-475D-B268-52DC8A38E1B8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429EE2-2DDB-45C0-9C40-36DD1638EC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8" y="2985394"/>
            <a:ext cx="1606593" cy="8811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915897-2C37-4B61-925B-4BE59BBB5591}"/>
              </a:ext>
            </a:extLst>
          </p:cNvPr>
          <p:cNvSpPr/>
          <p:nvPr/>
        </p:nvSpPr>
        <p:spPr>
          <a:xfrm>
            <a:off x="3268745" y="1443368"/>
            <a:ext cx="2547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Hey, I am done!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Here are the data…</a:t>
            </a:r>
          </a:p>
        </p:txBody>
      </p:sp>
      <p:sp>
        <p:nvSpPr>
          <p:cNvPr id="32" name="Arrow: Circular 31">
            <a:extLst>
              <a:ext uri="{FF2B5EF4-FFF2-40B4-BE49-F238E27FC236}">
                <a16:creationId xmlns:a16="http://schemas.microsoft.com/office/drawing/2014/main" id="{E65EDAE5-59C4-474B-81A7-8C501E3EC326}"/>
              </a:ext>
            </a:extLst>
          </p:cNvPr>
          <p:cNvSpPr/>
          <p:nvPr/>
        </p:nvSpPr>
        <p:spPr>
          <a:xfrm flipH="1">
            <a:off x="3724168" y="225281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30D27C3-104B-4EA8-B290-22612B2AEFA3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50" name="Picture 49" descr="A close up of a sign&#10;&#10;Description automatically generated">
              <a:extLst>
                <a:ext uri="{FF2B5EF4-FFF2-40B4-BE49-F238E27FC236}">
                  <a16:creationId xmlns:a16="http://schemas.microsoft.com/office/drawing/2014/main" id="{A2F93436-6BCC-47AF-BE8D-C75215AF6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51" name="Picture 2" descr="Image result for CSS icons">
              <a:extLst>
                <a:ext uri="{FF2B5EF4-FFF2-40B4-BE49-F238E27FC236}">
                  <a16:creationId xmlns:a16="http://schemas.microsoft.com/office/drawing/2014/main" id="{63D236EF-E003-4FC8-A12A-4742F0DAD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Image result for javascript icons">
              <a:extLst>
                <a:ext uri="{FF2B5EF4-FFF2-40B4-BE49-F238E27FC236}">
                  <a16:creationId xmlns:a16="http://schemas.microsoft.com/office/drawing/2014/main" id="{5D0AD32C-BE65-4ABB-A3F1-62691837A2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Graphic 52" descr="Music">
              <a:extLst>
                <a:ext uri="{FF2B5EF4-FFF2-40B4-BE49-F238E27FC236}">
                  <a16:creationId xmlns:a16="http://schemas.microsoft.com/office/drawing/2014/main" id="{42FE6BEF-5B41-492B-A7AD-B907F6BF7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54" name="Graphic 53" descr="Film strip">
              <a:extLst>
                <a:ext uri="{FF2B5EF4-FFF2-40B4-BE49-F238E27FC236}">
                  <a16:creationId xmlns:a16="http://schemas.microsoft.com/office/drawing/2014/main" id="{8E17540D-C941-4E56-AB8A-7FFBB72CB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55" name="Graphic 54" descr="Image">
              <a:extLst>
                <a:ext uri="{FF2B5EF4-FFF2-40B4-BE49-F238E27FC236}">
                  <a16:creationId xmlns:a16="http://schemas.microsoft.com/office/drawing/2014/main" id="{47025E63-0EBC-489C-BB80-1ADE2846D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48FEE88-4D7D-421A-94D7-4491171056B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E5D902D-E80B-4279-AB92-546BCAC859E2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677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JavaScripts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461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</a:t>
            </a:r>
            <a:r>
              <a:rPr lang="en-US" sz="1600" dirty="0">
                <a:noFill/>
              </a:rPr>
              <a:t>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778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</a:t>
            </a:r>
            <a:r>
              <a:rPr lang="en-US" sz="1600" dirty="0">
                <a:noFill/>
              </a:rPr>
              <a:t>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58" name="Picture 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CB2E-63DA-4F68-B908-FD05889157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1DA1B4-B49B-49D4-92AB-165C5681BF0C}"/>
              </a:ext>
            </a:extLst>
          </p:cNvPr>
          <p:cNvSpPr txBox="1"/>
          <p:nvPr/>
        </p:nvSpPr>
        <p:spPr>
          <a:xfrm>
            <a:off x="4106007" y="4422842"/>
            <a:ext cx="4708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(e.g., 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Csv or txt files</a:t>
            </a:r>
          </a:p>
        </p:txBody>
      </p:sp>
    </p:spTree>
    <p:extLst>
      <p:ext uri="{BB962C8B-B14F-4D97-AF65-F5344CB8AC3E}">
        <p14:creationId xmlns:p14="http://schemas.microsoft.com/office/powerpoint/2010/main" val="10518767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</a:t>
            </a:r>
            <a:r>
              <a:rPr lang="en-US" sz="1600" dirty="0">
                <a:noFill/>
              </a:rPr>
              <a:t>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58" name="Picture 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CB2E-63DA-4F68-B908-FD05889157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1DA1B4-B49B-49D4-92AB-165C5681BF0C}"/>
              </a:ext>
            </a:extLst>
          </p:cNvPr>
          <p:cNvSpPr txBox="1"/>
          <p:nvPr/>
        </p:nvSpPr>
        <p:spPr>
          <a:xfrm>
            <a:off x="4106007" y="4422842"/>
            <a:ext cx="4708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(e.g., 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Csv or txt 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E119C-E51F-4E52-BD5D-B99BD0DEED64}"/>
              </a:ext>
            </a:extLst>
          </p:cNvPr>
          <p:cNvSpPr txBox="1"/>
          <p:nvPr/>
        </p:nvSpPr>
        <p:spPr>
          <a:xfrm>
            <a:off x="4106007" y="5301255"/>
            <a:ext cx="470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How to keep them safe?</a:t>
            </a:r>
          </a:p>
        </p:txBody>
      </p:sp>
    </p:spTree>
    <p:extLst>
      <p:ext uri="{BB962C8B-B14F-4D97-AF65-F5344CB8AC3E}">
        <p14:creationId xmlns:p14="http://schemas.microsoft.com/office/powerpoint/2010/main" val="19564006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</a:t>
            </a:r>
            <a:r>
              <a:rPr lang="en-US" sz="1600" dirty="0">
                <a:noFill/>
              </a:rPr>
              <a:t>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58" name="Picture 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CB2E-63DA-4F68-B908-FD05889157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1DA1B4-B49B-49D4-92AB-165C5681BF0C}"/>
              </a:ext>
            </a:extLst>
          </p:cNvPr>
          <p:cNvSpPr txBox="1"/>
          <p:nvPr/>
        </p:nvSpPr>
        <p:spPr>
          <a:xfrm>
            <a:off x="4106007" y="4422842"/>
            <a:ext cx="4708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(e.g., 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Csv or txt 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E119C-E51F-4E52-BD5D-B99BD0DEED64}"/>
              </a:ext>
            </a:extLst>
          </p:cNvPr>
          <p:cNvSpPr txBox="1"/>
          <p:nvPr/>
        </p:nvSpPr>
        <p:spPr>
          <a:xfrm>
            <a:off x="4106007" y="5301255"/>
            <a:ext cx="47083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How to keep them safe?</a:t>
            </a:r>
          </a:p>
          <a:p>
            <a:pPr algn="ctr"/>
            <a:r>
              <a:rPr lang="en-US" dirty="0"/>
              <a:t>It’s complicated……</a:t>
            </a:r>
          </a:p>
          <a:p>
            <a:pPr algn="ctr"/>
            <a:r>
              <a:rPr lang="en-US" dirty="0"/>
              <a:t>(Server configurations, </a:t>
            </a:r>
            <a:br>
              <a:rPr lang="en-US" dirty="0"/>
            </a:br>
            <a:r>
              <a:rPr lang="en-US" dirty="0"/>
              <a:t>password for database, etc.)</a:t>
            </a:r>
          </a:p>
        </p:txBody>
      </p:sp>
    </p:spTree>
    <p:extLst>
      <p:ext uri="{BB962C8B-B14F-4D97-AF65-F5344CB8AC3E}">
        <p14:creationId xmlns:p14="http://schemas.microsoft.com/office/powerpoint/2010/main" val="6934268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2BC6-CFED-4A84-859E-CB59999E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Recruiting subjects</a:t>
            </a:r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3D5E722F-82AC-4B99-9A19-8AE3BDDD2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1EBB0A-7196-4799-AD8B-2A13C6637319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6F021B-A9B7-4F67-8DC1-6CECE5450909}"/>
              </a:ext>
            </a:extLst>
          </p:cNvPr>
          <p:cNvSpPr/>
          <p:nvPr/>
        </p:nvSpPr>
        <p:spPr>
          <a:xfrm>
            <a:off x="731649" y="1857765"/>
            <a:ext cx="798648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Amazon Mturk: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https://www.mturk.com/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TurkPrime</a:t>
            </a:r>
            <a:r>
              <a:rPr lang="en-US" sz="2000" dirty="0"/>
              <a:t> Panel: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https://www.cloudresearch.com/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Prolific:</a:t>
            </a:r>
            <a:br>
              <a:rPr lang="en-US" sz="2000" dirty="0"/>
            </a:br>
            <a:r>
              <a:rPr lang="en-US" sz="2000" dirty="0">
                <a:hlinkClick r:id="rId6"/>
              </a:rPr>
              <a:t>https://www.prolific.co/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Qualtrics Panel:</a:t>
            </a:r>
            <a:br>
              <a:rPr lang="en-US" sz="2000" dirty="0"/>
            </a:br>
            <a:r>
              <a:rPr lang="en-US" sz="2000" dirty="0">
                <a:hlinkClick r:id="rId7"/>
              </a:rPr>
              <a:t>https://www.qualtrics.com/research-services/online-sample/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LabintheWild</a:t>
            </a:r>
            <a:r>
              <a:rPr lang="en-US" sz="2000" dirty="0"/>
              <a:t> (free):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https://www.labinthewild.org/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6936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0DD8-1D76-406A-BD16-5FCC661B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 permission for server-side scripting?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B587-A2FC-4765-A0F1-3C507CBCF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Email.js sends data to your email directly from the client-side script</a:t>
            </a:r>
            <a:br>
              <a:rPr lang="en-US" dirty="0"/>
            </a:br>
            <a:r>
              <a:rPr lang="en-US" dirty="0">
                <a:hlinkClick r:id="rId2"/>
              </a:rPr>
              <a:t>https://www.emailjs.com/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282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/>
              <a:t>Basic concepts and structures of websites</a:t>
            </a:r>
          </a:p>
          <a:p>
            <a:pPr lvl="1"/>
            <a:r>
              <a:rPr lang="en-US" dirty="0"/>
              <a:t>HTML, CSS, </a:t>
            </a:r>
            <a:r>
              <a:rPr lang="en-US" dirty="0" err="1"/>
              <a:t>JavaScripts</a:t>
            </a:r>
            <a:r>
              <a:rPr lang="en-US" dirty="0"/>
              <a:t>, </a:t>
            </a:r>
            <a:r>
              <a:rPr lang="en-US" dirty="0" err="1"/>
              <a:t>JQuery</a:t>
            </a:r>
            <a:r>
              <a:rPr lang="en-US" dirty="0"/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778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21D-F5AF-4155-8DA8-157480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experiments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B94035-1BB3-41DF-896E-465111BCB328}"/>
              </a:ext>
            </a:extLst>
          </p:cNvPr>
          <p:cNvGrpSpPr/>
          <p:nvPr/>
        </p:nvGrpSpPr>
        <p:grpSpPr>
          <a:xfrm>
            <a:off x="3251447" y="3128334"/>
            <a:ext cx="2641105" cy="1269546"/>
            <a:chOff x="589458" y="2432850"/>
            <a:chExt cx="2641105" cy="1269546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31F65DE6-2238-41EF-9471-82D33A55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85" y="2454598"/>
              <a:ext cx="682159" cy="682159"/>
            </a:xfrm>
            <a:prstGeom prst="rect">
              <a:avLst/>
            </a:prstGeom>
          </p:spPr>
        </p:pic>
        <p:pic>
          <p:nvPicPr>
            <p:cNvPr id="5" name="Picture 2" descr="Image result for CSS icons">
              <a:extLst>
                <a:ext uri="{FF2B5EF4-FFF2-40B4-BE49-F238E27FC236}">
                  <a16:creationId xmlns:a16="http://schemas.microsoft.com/office/drawing/2014/main" id="{25DA22BB-9CB9-47DB-8957-1EB279382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521" y="2454598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javascript icons">
              <a:extLst>
                <a:ext uri="{FF2B5EF4-FFF2-40B4-BE49-F238E27FC236}">
                  <a16:creationId xmlns:a16="http://schemas.microsoft.com/office/drawing/2014/main" id="{CEE07FFD-6A90-4EBC-8439-CB48546C4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2702129" y="2453082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usic">
              <a:extLst>
                <a:ext uri="{FF2B5EF4-FFF2-40B4-BE49-F238E27FC236}">
                  <a16:creationId xmlns:a16="http://schemas.microsoft.com/office/drawing/2014/main" id="{B88F2CE5-886E-4A2E-B3E1-5E9FE28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61776" y="3258658"/>
              <a:ext cx="443738" cy="443738"/>
            </a:xfrm>
            <a:prstGeom prst="rect">
              <a:avLst/>
            </a:prstGeom>
          </p:spPr>
        </p:pic>
        <p:pic>
          <p:nvPicPr>
            <p:cNvPr id="8" name="Graphic 7" descr="Film strip">
              <a:extLst>
                <a:ext uri="{FF2B5EF4-FFF2-40B4-BE49-F238E27FC236}">
                  <a16:creationId xmlns:a16="http://schemas.microsoft.com/office/drawing/2014/main" id="{320AE867-51A6-4E61-8537-0920304B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10878" y="3258658"/>
              <a:ext cx="443738" cy="443738"/>
            </a:xfrm>
            <a:prstGeom prst="rect">
              <a:avLst/>
            </a:prstGeom>
          </p:spPr>
        </p:pic>
        <p:pic>
          <p:nvPicPr>
            <p:cNvPr id="9" name="Graphic 8" descr="Image">
              <a:extLst>
                <a:ext uri="{FF2B5EF4-FFF2-40B4-BE49-F238E27FC236}">
                  <a16:creationId xmlns:a16="http://schemas.microsoft.com/office/drawing/2014/main" id="{76C4380E-CD0F-49F0-9DAA-A49F326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47104" y="3258658"/>
              <a:ext cx="443738" cy="443738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614BACC-C289-4E72-9164-9FDE179D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58" y="2432850"/>
              <a:ext cx="889424" cy="125196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EDCEE-EC98-4FE1-9889-94AF16F4F486}"/>
              </a:ext>
            </a:extLst>
          </p:cNvPr>
          <p:cNvSpPr/>
          <p:nvPr/>
        </p:nvSpPr>
        <p:spPr>
          <a:xfrm>
            <a:off x="3191607" y="3015759"/>
            <a:ext cx="991684" cy="14260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B99B-1AC1-41C6-AF99-4077F617E10E}"/>
              </a:ext>
            </a:extLst>
          </p:cNvPr>
          <p:cNvSpPr/>
          <p:nvPr/>
        </p:nvSpPr>
        <p:spPr>
          <a:xfrm>
            <a:off x="4212767" y="3015759"/>
            <a:ext cx="1695664" cy="142608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7FDE9-AB7C-4643-AF59-65A799965343}"/>
              </a:ext>
            </a:extLst>
          </p:cNvPr>
          <p:cNvSpPr txBox="1"/>
          <p:nvPr/>
        </p:nvSpPr>
        <p:spPr>
          <a:xfrm>
            <a:off x="3101284" y="26371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Backend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80547-FA9C-422C-996E-DE76ADC8308E}"/>
              </a:ext>
            </a:extLst>
          </p:cNvPr>
          <p:cNvSpPr txBox="1"/>
          <p:nvPr/>
        </p:nvSpPr>
        <p:spPr>
          <a:xfrm>
            <a:off x="4466811" y="26324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3886171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1504524-CB7A-4090-A2C3-D87AD38B4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62" y="370214"/>
            <a:ext cx="2186600" cy="2186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6E2E-A2C7-4A5D-8005-39850D89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676" y="1825625"/>
            <a:ext cx="619267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Necessary part of a website</a:t>
            </a:r>
          </a:p>
          <a:p>
            <a:pPr lvl="1"/>
            <a:r>
              <a:rPr lang="en-US" dirty="0"/>
              <a:t>Everything you see are HTML elements</a:t>
            </a:r>
          </a:p>
          <a:p>
            <a:pPr lvl="1"/>
            <a:r>
              <a:rPr lang="en-US" dirty="0"/>
              <a:t>Hidden things can be HTML elements as well</a:t>
            </a:r>
          </a:p>
          <a:p>
            <a:r>
              <a:rPr lang="en-US" dirty="0"/>
              <a:t>Can be created by JavaScript</a:t>
            </a:r>
          </a:p>
          <a:p>
            <a:pPr lvl="1"/>
            <a:r>
              <a:rPr lang="en-US" dirty="0"/>
              <a:t>Slow</a:t>
            </a:r>
          </a:p>
          <a:p>
            <a:pPr lvl="1"/>
            <a:r>
              <a:rPr lang="en-US" dirty="0"/>
              <a:t>Hard to read</a:t>
            </a:r>
          </a:p>
          <a:p>
            <a:pPr lvl="1"/>
            <a:r>
              <a:rPr lang="en-US" dirty="0"/>
              <a:t>Hard to debug</a:t>
            </a:r>
          </a:p>
          <a:p>
            <a:pPr lvl="1"/>
            <a:r>
              <a:rPr lang="en-US" dirty="0"/>
              <a:t>Hard to update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Can hurt ranking in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416566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6E2E-A2C7-4A5D-8005-39850D89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146" y="1825625"/>
            <a:ext cx="6325203" cy="4351338"/>
          </a:xfrm>
        </p:spPr>
        <p:txBody>
          <a:bodyPr/>
          <a:lstStyle/>
          <a:p>
            <a:r>
              <a:rPr lang="en-US" dirty="0"/>
              <a:t>Specify the appearance (style) of each elements</a:t>
            </a:r>
          </a:p>
          <a:p>
            <a:pPr lvl="1"/>
            <a:endParaRPr lang="en-US" dirty="0"/>
          </a:p>
          <a:p>
            <a:r>
              <a:rPr lang="en-US" dirty="0"/>
              <a:t>Can be done in HTML element “style” attribute directly</a:t>
            </a:r>
          </a:p>
          <a:p>
            <a:pPr lvl="1"/>
            <a:r>
              <a:rPr lang="en-US" dirty="0"/>
              <a:t>While this is convenient at times, it is again hard to read, debug, and update</a:t>
            </a:r>
          </a:p>
        </p:txBody>
      </p:sp>
      <p:pic>
        <p:nvPicPr>
          <p:cNvPr id="5" name="Picture 2" descr="Image result for CSS icons">
            <a:extLst>
              <a:ext uri="{FF2B5EF4-FFF2-40B4-BE49-F238E27FC236}">
                <a16:creationId xmlns:a16="http://schemas.microsoft.com/office/drawing/2014/main" id="{961B1ABA-DA15-4B19-A129-5F0FFFF55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65126"/>
            <a:ext cx="1561497" cy="21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09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新細明體"/>
        <a:cs typeface=""/>
      </a:majorFont>
      <a:minorFont>
        <a:latin typeface="Century Gothic"/>
        <a:ea typeface="新細明體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1C35393-C769-4E1D-96FD-D440B0FEA1B1}" vid="{6460663F-B70C-4A98-8F56-866910AC6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2319</TotalTime>
  <Words>6826</Words>
  <Application>Microsoft Office PowerPoint</Application>
  <PresentationFormat>On-screen Show (4:3)</PresentationFormat>
  <Paragraphs>1175</Paragraphs>
  <Slides>165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165</vt:i4>
      </vt:variant>
    </vt:vector>
  </HeadingPairs>
  <TitlesOfParts>
    <vt:vector size="169" baseType="lpstr">
      <vt:lpstr>Arial</vt:lpstr>
      <vt:lpstr>Century Gothic</vt:lpstr>
      <vt:lpstr>Consolas</vt:lpstr>
      <vt:lpstr>Default Theme</vt:lpstr>
      <vt:lpstr>Web Development: Experiments (&amp; a little bit about personal website)</vt:lpstr>
      <vt:lpstr>Change Log</vt:lpstr>
      <vt:lpstr>Outline</vt:lpstr>
      <vt:lpstr>A few thoughts……</vt:lpstr>
      <vt:lpstr>Code conversion (If you insist)</vt:lpstr>
      <vt:lpstr>Easier builders</vt:lpstr>
      <vt:lpstr>Easier builders</vt:lpstr>
      <vt:lpstr>Outline</vt:lpstr>
      <vt:lpstr>Outline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Public IP Addresses</vt:lpstr>
      <vt:lpstr>Public IP Addresses</vt:lpstr>
      <vt:lpstr>Local IP Addresses</vt:lpstr>
      <vt:lpstr>Local IP Addresses</vt:lpstr>
      <vt:lpstr>IPv4 &amp; IPv6</vt:lpstr>
      <vt:lpstr>Modern Internet</vt:lpstr>
      <vt:lpstr>IPv4 &amp; IPv6</vt:lpstr>
      <vt:lpstr>IPv4 &amp; IPv6</vt:lpstr>
      <vt:lpstr>IPv4 &amp; IPv6</vt:lpstr>
      <vt:lpstr>IPv4 &amp; IPv6</vt:lpstr>
      <vt:lpstr>IPv4 &amp; IPv6</vt:lpstr>
      <vt:lpstr>Protocol Stack</vt:lpstr>
      <vt:lpstr>Protocol Stack</vt:lpstr>
      <vt:lpstr>Protocol Stack</vt:lpstr>
      <vt:lpstr>TCP/IP Protocol Stack</vt:lpstr>
      <vt:lpstr>TCP/IP Protocol Stack</vt:lpstr>
      <vt:lpstr>Packets (The Letters!)</vt:lpstr>
      <vt:lpstr>Application Protocols</vt:lpstr>
      <vt:lpstr>Application Protocols</vt:lpstr>
      <vt:lpstr>Application Protocols</vt:lpstr>
      <vt:lpstr>Websites</vt:lpstr>
      <vt:lpstr>Websites</vt:lpstr>
      <vt:lpstr>Websites</vt:lpstr>
      <vt:lpstr>Websites</vt:lpstr>
      <vt:lpstr>Servers ↔ Browsers</vt:lpstr>
      <vt:lpstr>Servers ↔ Browsers</vt:lpstr>
      <vt:lpstr>Servers ↔ Browsers</vt:lpstr>
      <vt:lpstr>Servers ↔ Browsers</vt:lpstr>
      <vt:lpstr>Servers ↔ Browsers</vt:lpstr>
      <vt:lpstr>Servers ↔ Browsers</vt:lpstr>
      <vt:lpstr>Domain Names (Hostnames)</vt:lpstr>
      <vt:lpstr>Domain Names (Hostnames)</vt:lpstr>
      <vt:lpstr>Servers ↔ Browsers</vt:lpstr>
      <vt:lpstr>The Backend</vt:lpstr>
      <vt:lpstr>PowerPoint Presentation</vt:lpstr>
      <vt:lpstr>PowerPoint Presentation</vt:lpstr>
      <vt:lpstr>PowerPoint Presentation</vt:lpstr>
      <vt:lpstr>PowerPoint Presentation</vt:lpstr>
      <vt:lpstr>Static vs. Dynamic Websites</vt:lpstr>
      <vt:lpstr>Static vs. Dynamic Websites</vt:lpstr>
      <vt:lpstr>Static vs. Dynamic Websites</vt:lpstr>
      <vt:lpstr>Outline</vt:lpstr>
      <vt:lpstr>Components</vt:lpstr>
      <vt:lpstr>Building experiments </vt:lpstr>
      <vt:lpstr>Building experiments </vt:lpstr>
      <vt:lpstr>Building experiments </vt:lpstr>
      <vt:lpstr>Hosting websites</vt:lpstr>
      <vt:lpstr>Hosting websites</vt:lpstr>
      <vt:lpstr>Hosting websites</vt:lpstr>
      <vt:lpstr>Hosting websites</vt:lpstr>
      <vt:lpstr>Hosting websites</vt:lpstr>
      <vt:lpstr>Hosting websites</vt:lpstr>
      <vt:lpstr>Hosting websites</vt:lpstr>
      <vt:lpstr>Hosting websites</vt:lpstr>
      <vt:lpstr>Rendering experiments</vt:lpstr>
      <vt:lpstr>Rendering experiments</vt:lpstr>
      <vt:lpstr>Receiving and storing</vt:lpstr>
      <vt:lpstr>Receiving and storing</vt:lpstr>
      <vt:lpstr>Receiving and storing</vt:lpstr>
      <vt:lpstr>Receiving and storing</vt:lpstr>
      <vt:lpstr>Receiving and storing</vt:lpstr>
      <vt:lpstr>Receiving and storing</vt:lpstr>
      <vt:lpstr>Recruiting subjects</vt:lpstr>
      <vt:lpstr>No permission for server-side scripting?</vt:lpstr>
      <vt:lpstr>Outline</vt:lpstr>
      <vt:lpstr>Building experiments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 &amp; Tools</vt:lpstr>
      <vt:lpstr>JavaScript (JS) quirks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(JS) quirks</vt:lpstr>
      <vt:lpstr>Outline</vt:lpstr>
      <vt:lpstr>Common practices to be</vt:lpstr>
      <vt:lpstr>Debugging in style</vt:lpstr>
      <vt:lpstr>Browser compatibility</vt:lpstr>
      <vt:lpstr>Browser compatibility</vt:lpstr>
      <vt:lpstr>Browser compatibility</vt:lpstr>
      <vt:lpstr>Avoiding touch devices</vt:lpstr>
      <vt:lpstr>Quality auditory stimuli</vt:lpstr>
      <vt:lpstr>Headphones test</vt:lpstr>
      <vt:lpstr>Headphones test</vt:lpstr>
      <vt:lpstr>Headphones test</vt:lpstr>
      <vt:lpstr>General lesson</vt:lpstr>
      <vt:lpstr>Things should be in view!</vt:lpstr>
      <vt:lpstr>The problem of size</vt:lpstr>
      <vt:lpstr>The problem of color</vt:lpstr>
      <vt:lpstr>Slow or interrupted internet</vt:lpstr>
      <vt:lpstr>Interruption from tab-switching</vt:lpstr>
      <vt:lpstr>Smooth videos</vt:lpstr>
      <vt:lpstr>Timing precision</vt:lpstr>
      <vt:lpstr>RT recording</vt:lpstr>
      <vt:lpstr>PowerPoint Presentation</vt:lpstr>
      <vt:lpstr>RT recording</vt:lpstr>
      <vt:lpstr>Display timing</vt:lpstr>
      <vt:lpstr>Eye-tracking? Yes!</vt:lpstr>
      <vt:lpstr>Subjects’ language fluency</vt:lpstr>
      <vt:lpstr>Subjects’ sensory impairments</vt:lpstr>
      <vt:lpstr>Repeated participation</vt:lpstr>
      <vt:lpstr>Robot screening</vt:lpstr>
      <vt:lpstr>Length of experiments</vt:lpstr>
      <vt:lpstr>Watching data quality</vt:lpstr>
      <vt:lpstr>Watching data quality</vt:lpstr>
      <vt:lpstr>Screening and exclusions</vt:lpstr>
      <vt:lpstr>Data quality references </vt:lpstr>
      <vt:lpstr>Integration with SONA credit granting</vt:lpstr>
      <vt:lpstr>Outline</vt:lpstr>
      <vt:lpstr>Staying current</vt:lpstr>
      <vt:lpstr>Staying current</vt:lpstr>
      <vt:lpstr>Staying current</vt:lpstr>
      <vt:lpstr>Staying current</vt:lpstr>
      <vt:lpstr>Staying current</vt:lpstr>
      <vt:lpstr>Outline</vt:lpstr>
      <vt:lpstr>Example rating experiment</vt:lpstr>
      <vt:lpstr>Outline</vt:lpstr>
      <vt:lpstr>Personal Website</vt:lpstr>
      <vt:lpstr>Main website building methods</vt:lpstr>
      <vt:lpstr>Main website building methods</vt:lpstr>
      <vt:lpstr>Main website building methods</vt:lpstr>
      <vt:lpstr>Main website building methods</vt:lpstr>
      <vt:lpstr>Code your website</vt:lpstr>
      <vt:lpstr>Code your website</vt:lpstr>
      <vt:lpstr>Publish your website</vt:lpstr>
      <vt:lpstr>Basic example</vt:lpstr>
      <vt:lpstr>SEO</vt:lpstr>
      <vt:lpstr>Design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YCC</dc:creator>
  <cp:lastModifiedBy>YC C</cp:lastModifiedBy>
  <cp:revision>201</cp:revision>
  <dcterms:created xsi:type="dcterms:W3CDTF">2019-10-25T18:04:14Z</dcterms:created>
  <dcterms:modified xsi:type="dcterms:W3CDTF">2020-05-26T21:43:55Z</dcterms:modified>
</cp:coreProperties>
</file>