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Open Sans ExtraBold"/>
      <p:bold r:id="rId32"/>
      <p:boldItalic r:id="rId33"/>
    </p:embeddedFont>
    <p:embeddedFont>
      <p:font typeface="Crimson Text"/>
      <p:regular r:id="rId34"/>
      <p:bold r:id="rId35"/>
      <p:italic r:id="rId36"/>
      <p:boldItalic r:id="rId37"/>
    </p:embeddedFont>
    <p:embeddedFont>
      <p:font typeface="Open Sans Ligh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1ACDD0-2D1A-4136-A904-2CCDFE05079E}">
  <a:tblStyle styleId="{981ACDD0-2D1A-4136-A904-2CCDFE0507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italic.fntdata"/><Relationship Id="rId20" Type="http://schemas.openxmlformats.org/officeDocument/2006/relationships/slide" Target="slides/slide13.xml"/><Relationship Id="rId42" Type="http://schemas.openxmlformats.org/officeDocument/2006/relationships/font" Target="fonts/OpenSans-regular.fntdata"/><Relationship Id="rId41" Type="http://schemas.openxmlformats.org/officeDocument/2006/relationships/font" Target="fonts/OpenSansLight-boldItalic.fntdata"/><Relationship Id="rId22" Type="http://schemas.openxmlformats.org/officeDocument/2006/relationships/slide" Target="slides/slide15.xml"/><Relationship Id="rId44" Type="http://schemas.openxmlformats.org/officeDocument/2006/relationships/font" Target="fonts/OpenSans-italic.fntdata"/><Relationship Id="rId21" Type="http://schemas.openxmlformats.org/officeDocument/2006/relationships/slide" Target="slides/slide14.xml"/><Relationship Id="rId43" Type="http://schemas.openxmlformats.org/officeDocument/2006/relationships/font" Target="fonts/OpenSans-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OpenSansExtraBold-boldItalic.fntdata"/><Relationship Id="rId10" Type="http://schemas.openxmlformats.org/officeDocument/2006/relationships/slide" Target="slides/slide3.xml"/><Relationship Id="rId32" Type="http://schemas.openxmlformats.org/officeDocument/2006/relationships/font" Target="fonts/OpenSansExtraBold-bold.fntdata"/><Relationship Id="rId13" Type="http://schemas.openxmlformats.org/officeDocument/2006/relationships/slide" Target="slides/slide6.xml"/><Relationship Id="rId35" Type="http://schemas.openxmlformats.org/officeDocument/2006/relationships/font" Target="fonts/CrimsonText-bold.fntdata"/><Relationship Id="rId12" Type="http://schemas.openxmlformats.org/officeDocument/2006/relationships/slide" Target="slides/slide5.xml"/><Relationship Id="rId34" Type="http://schemas.openxmlformats.org/officeDocument/2006/relationships/font" Target="fonts/CrimsonText-regular.fntdata"/><Relationship Id="rId15" Type="http://schemas.openxmlformats.org/officeDocument/2006/relationships/slide" Target="slides/slide8.xml"/><Relationship Id="rId37" Type="http://schemas.openxmlformats.org/officeDocument/2006/relationships/font" Target="fonts/CrimsonText-boldItalic.fntdata"/><Relationship Id="rId14" Type="http://schemas.openxmlformats.org/officeDocument/2006/relationships/slide" Target="slides/slide7.xml"/><Relationship Id="rId36" Type="http://schemas.openxmlformats.org/officeDocument/2006/relationships/font" Target="fonts/CrimsonText-italic.fntdata"/><Relationship Id="rId17" Type="http://schemas.openxmlformats.org/officeDocument/2006/relationships/slide" Target="slides/slide10.xml"/><Relationship Id="rId39" Type="http://schemas.openxmlformats.org/officeDocument/2006/relationships/font" Target="fonts/OpenSansLight-bold.fntdata"/><Relationship Id="rId16" Type="http://schemas.openxmlformats.org/officeDocument/2006/relationships/slide" Target="slides/slide9.xml"/><Relationship Id="rId38" Type="http://schemas.openxmlformats.org/officeDocument/2006/relationships/font" Target="fonts/OpenSansLight-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bcff9f48f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bcff9f48f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be9f49dc7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be9f49dc7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cff9f48f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bcff9f48f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PEFT is great for fine tuning a small amount of data and allows it to be generalized for other scenarios. LoRA is adding extra weights and modifying those, freezing the original weights.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bcff9f48f0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bcff9f48f0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advantage then of using QLoRA is to be memory efficient. Only the base model is quantized and there is our configuration for LoRA and bits and bytes. We know we’re using QLoRA because the weights are in floating point 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CAUSAL_LM = predicting the following token based on a sequence of tokens.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bcff9f48f0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bcff9f48f0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bcff9f48f0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bcff9f48f0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e5640259e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be5640259e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be2f19e45a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be2f19e45a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cff9f48f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cff9f48f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bcff9f48f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bcff9f48f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bf0d3bde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bf0d3bde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bcff9f48f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bcff9f48f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bf0d3bde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bf0d3bde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bf0d3bde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bf0d3bde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be5640259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be5640259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e2f19e45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e2f19e45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rgbClr val="5D5D5D"/>
                </a:solidFill>
                <a:latin typeface="Open Sans"/>
                <a:ea typeface="Open Sans"/>
                <a:cs typeface="Open Sans"/>
                <a:sym typeface="Open Sans"/>
              </a:rPr>
              <a:t>Davis: </a:t>
            </a:r>
            <a:r>
              <a:rPr lang="en" sz="1400">
                <a:solidFill>
                  <a:srgbClr val="5D5D5D"/>
                </a:solidFill>
                <a:latin typeface="Open Sans"/>
                <a:ea typeface="Open Sans"/>
                <a:cs typeface="Open Sans"/>
                <a:sym typeface="Open Sans"/>
              </a:rPr>
              <a:t>For fine-tuning:</a:t>
            </a:r>
            <a:endParaRPr sz="1400">
              <a:solidFill>
                <a:srgbClr val="5D5D5D"/>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5D5D5D"/>
                </a:solidFill>
                <a:latin typeface="Open Sans"/>
                <a:ea typeface="Open Sans"/>
                <a:cs typeface="Open Sans"/>
                <a:sym typeface="Open Sans"/>
              </a:rPr>
              <a:t>- With more compute we could do instruction finetuning e.g. with Databricks 15k dataset. This would have enabled our model to respond more effectively to different prompting strategies</a:t>
            </a:r>
            <a:endParaRPr sz="1400">
              <a:solidFill>
                <a:srgbClr val="5D5D5D"/>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5D5D5D"/>
                </a:solidFill>
                <a:latin typeface="Open Sans"/>
                <a:ea typeface="Open Sans"/>
                <a:cs typeface="Open Sans"/>
                <a:sym typeface="Open Sans"/>
              </a:rPr>
              <a:t>- For Policy Chat Q &amp; A having the context in addition to the Q &amp; A would be useful, make it more generalizable for any type of Q &amp; A with context</a:t>
            </a:r>
            <a:endParaRPr sz="1400">
              <a:solidFill>
                <a:srgbClr val="5D5D5D"/>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5D5D5D"/>
                </a:solidFill>
                <a:latin typeface="Open Sans"/>
                <a:ea typeface="Open Sans"/>
                <a:cs typeface="Open Sans"/>
                <a:sym typeface="Open Sans"/>
              </a:rPr>
              <a:t>- Also need to learn about how to finetune when to end the response (gets stuck in loop with our ### End token)</a:t>
            </a:r>
            <a:endParaRPr sz="1400">
              <a:solidFill>
                <a:srgbClr val="5D5D5D"/>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sz="1400">
                <a:solidFill>
                  <a:srgbClr val="5D5D5D"/>
                </a:solidFill>
                <a:latin typeface="Open Sans"/>
                <a:ea typeface="Open Sans"/>
                <a:cs typeface="Open Sans"/>
                <a:sym typeface="Open Sans"/>
              </a:rPr>
              <a:t>- Maybe tuning the number of epochs trained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be2f19e45a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be2f19e45a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be5640259e_3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be5640259e_3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be2f19e45a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be2f19e45a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be2f19e45a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be2f19e45a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cff9f48f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cff9f48f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e2f19e45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e2f19e45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be2f19e45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be2f19e45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be2f19e45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be2f19e45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 name="Shape 9"/>
        <p:cNvGrpSpPr/>
        <p:nvPr/>
      </p:nvGrpSpPr>
      <p:grpSpPr>
        <a:xfrm>
          <a:off x="0" y="0"/>
          <a:ext cx="0" cy="0"/>
          <a:chOff x="0" y="0"/>
          <a:chExt cx="0" cy="0"/>
        </a:xfrm>
      </p:grpSpPr>
      <p:pic>
        <p:nvPicPr>
          <p:cNvPr descr="Picture 6" id="10" name="Google Shape;10;p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1" name="Google Shape;11;p2"/>
          <p:cNvSpPr/>
          <p:nvPr/>
        </p:nvSpPr>
        <p:spPr>
          <a:xfrm>
            <a:off x="3729625" y="0"/>
            <a:ext cx="5414400" cy="51435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12" name="Google Shape;12;p2"/>
          <p:cNvCxnSpPr/>
          <p:nvPr/>
        </p:nvCxnSpPr>
        <p:spPr>
          <a:xfrm>
            <a:off x="4332173" y="2808962"/>
            <a:ext cx="4265400" cy="0"/>
          </a:xfrm>
          <a:prstGeom prst="straightConnector1">
            <a:avLst/>
          </a:prstGeom>
          <a:noFill/>
          <a:ln cap="flat" cmpd="sng" w="12700">
            <a:solidFill>
              <a:srgbClr val="A5A5A5"/>
            </a:solidFill>
            <a:prstDash val="solid"/>
            <a:miter lim="800000"/>
            <a:headEnd len="sm" w="sm" type="none"/>
            <a:tailEnd len="sm" w="sm" type="none"/>
          </a:ln>
        </p:spPr>
      </p:cxnSp>
      <p:sp>
        <p:nvSpPr>
          <p:cNvPr id="13" name="Google Shape;13;p2"/>
          <p:cNvSpPr txBox="1"/>
          <p:nvPr>
            <p:ph idx="1" type="body"/>
          </p:nvPr>
        </p:nvSpPr>
        <p:spPr>
          <a:xfrm>
            <a:off x="4299347" y="1713310"/>
            <a:ext cx="42981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23850" lvl="4" marL="2286000" algn="l">
              <a:lnSpc>
                <a:spcPct val="90000"/>
              </a:lnSpc>
              <a:spcBef>
                <a:spcPts val="800"/>
              </a:spcBef>
              <a:spcAft>
                <a:spcPts val="0"/>
              </a:spcAft>
              <a:buClr>
                <a:srgbClr val="5D5D5D"/>
              </a:buClr>
              <a:buSzPts val="15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 name="Google Shape;14;p2"/>
          <p:cNvSpPr txBox="1"/>
          <p:nvPr>
            <p:ph idx="2" type="body"/>
          </p:nvPr>
        </p:nvSpPr>
        <p:spPr>
          <a:xfrm>
            <a:off x="4341019" y="3020102"/>
            <a:ext cx="2452800" cy="253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1200"/>
              <a:buNone/>
              <a:defRPr b="1" sz="1200" cap="none">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id="15" name="Google Shape;15;p2"/>
          <p:cNvPicPr preferRelativeResize="0"/>
          <p:nvPr/>
        </p:nvPicPr>
        <p:blipFill rotWithShape="1">
          <a:blip r:embed="rId3">
            <a:alphaModFix/>
          </a:blip>
          <a:srcRect b="0" l="0" r="0" t="0"/>
          <a:stretch/>
        </p:blipFill>
        <p:spPr>
          <a:xfrm>
            <a:off x="1953407" y="1917166"/>
            <a:ext cx="1558578" cy="989752"/>
          </a:xfrm>
          <a:prstGeom prst="rect">
            <a:avLst/>
          </a:prstGeom>
          <a:noFill/>
          <a:ln>
            <a:noFill/>
          </a:ln>
        </p:spPr>
      </p:pic>
      <p:sp>
        <p:nvSpPr>
          <p:cNvPr id="16" name="Google Shape;16;p2"/>
          <p:cNvSpPr txBox="1"/>
          <p:nvPr>
            <p:ph idx="3" type="body"/>
          </p:nvPr>
        </p:nvSpPr>
        <p:spPr>
          <a:xfrm>
            <a:off x="4336418" y="3336808"/>
            <a:ext cx="4444500" cy="484500"/>
          </a:xfrm>
          <a:prstGeom prst="rect">
            <a:avLst/>
          </a:prstGeom>
          <a:noFill/>
          <a:ln>
            <a:noFill/>
          </a:ln>
        </p:spPr>
        <p:txBody>
          <a:bodyPr anchorCtr="0" anchor="t" bIns="34275" lIns="34275" spcFirstLastPara="1" rIns="34275" wrap="square" tIns="34275">
            <a:noAutofit/>
          </a:bodyPr>
          <a:lstStyle>
            <a:lvl1pPr indent="-228600" lvl="0" marL="457200" algn="l">
              <a:lnSpc>
                <a:spcPct val="100000"/>
              </a:lnSpc>
              <a:spcBef>
                <a:spcPts val="0"/>
              </a:spcBef>
              <a:spcAft>
                <a:spcPts val="0"/>
              </a:spcAft>
              <a:buClr>
                <a:srgbClr val="5D5D5D"/>
              </a:buClr>
              <a:buSzPts val="1400"/>
              <a:buNone/>
              <a:defRPr sz="1400">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Photo">
  <p:cSld name="Column and Photo">
    <p:spTree>
      <p:nvGrpSpPr>
        <p:cNvPr id="94" name="Shape 94"/>
        <p:cNvGrpSpPr/>
        <p:nvPr/>
      </p:nvGrpSpPr>
      <p:grpSpPr>
        <a:xfrm>
          <a:off x="0" y="0"/>
          <a:ext cx="0" cy="0"/>
          <a:chOff x="0" y="0"/>
          <a:chExt cx="0" cy="0"/>
        </a:xfrm>
      </p:grpSpPr>
      <p:pic>
        <p:nvPicPr>
          <p:cNvPr descr="Picture 6" id="95" name="Google Shape;95;p1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6" name="Google Shape;96;p11"/>
          <p:cNvSpPr/>
          <p:nvPr/>
        </p:nvSpPr>
        <p:spPr>
          <a:xfrm>
            <a:off x="0" y="0"/>
            <a:ext cx="91440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97" name="Google Shape;97;p11"/>
          <p:cNvCxnSpPr/>
          <p:nvPr/>
        </p:nvCxnSpPr>
        <p:spPr>
          <a:xfrm>
            <a:off x="609803" y="1501329"/>
            <a:ext cx="2471700" cy="0"/>
          </a:xfrm>
          <a:prstGeom prst="straightConnector1">
            <a:avLst/>
          </a:prstGeom>
          <a:noFill/>
          <a:ln cap="flat" cmpd="sng" w="12700">
            <a:solidFill>
              <a:srgbClr val="A5A5A5"/>
            </a:solidFill>
            <a:prstDash val="solid"/>
            <a:miter lim="800000"/>
            <a:headEnd len="sm" w="sm" type="none"/>
            <a:tailEnd len="sm" w="sm" type="none"/>
          </a:ln>
        </p:spPr>
      </p:cxnSp>
      <p:pic>
        <p:nvPicPr>
          <p:cNvPr id="98" name="Google Shape;98;p11"/>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99" name="Google Shape;99;p11"/>
          <p:cNvSpPr/>
          <p:nvPr/>
        </p:nvSpPr>
        <p:spPr>
          <a:xfrm>
            <a:off x="3663175" y="0"/>
            <a:ext cx="5480700" cy="51435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0" name="Google Shape;100;p11"/>
          <p:cNvSpPr/>
          <p:nvPr>
            <p:ph idx="2" type="pic"/>
          </p:nvPr>
        </p:nvSpPr>
        <p:spPr>
          <a:xfrm>
            <a:off x="3663554" y="0"/>
            <a:ext cx="5480400" cy="5143500"/>
          </a:xfrm>
          <a:prstGeom prst="rect">
            <a:avLst/>
          </a:prstGeom>
          <a:noFill/>
          <a:ln>
            <a:noFill/>
          </a:ln>
        </p:spPr>
      </p:sp>
      <p:sp>
        <p:nvSpPr>
          <p:cNvPr id="101" name="Google Shape;101;p11"/>
          <p:cNvSpPr txBox="1"/>
          <p:nvPr>
            <p:ph idx="1" type="body"/>
          </p:nvPr>
        </p:nvSpPr>
        <p:spPr>
          <a:xfrm>
            <a:off x="609600" y="450056"/>
            <a:ext cx="24720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2" name="Google Shape;102;p11"/>
          <p:cNvSpPr txBox="1"/>
          <p:nvPr>
            <p:ph idx="3" type="body"/>
          </p:nvPr>
        </p:nvSpPr>
        <p:spPr>
          <a:xfrm>
            <a:off x="582216" y="1901429"/>
            <a:ext cx="2499300" cy="12240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3" name="Google Shape;103;p11"/>
          <p:cNvSpPr txBox="1"/>
          <p:nvPr>
            <p:ph idx="12" type="sldNum"/>
          </p:nvPr>
        </p:nvSpPr>
        <p:spPr>
          <a:xfrm>
            <a:off x="609600" y="474971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Image">
  <p:cSld name="Column and Image">
    <p:spTree>
      <p:nvGrpSpPr>
        <p:cNvPr id="104" name="Shape 104"/>
        <p:cNvGrpSpPr/>
        <p:nvPr/>
      </p:nvGrpSpPr>
      <p:grpSpPr>
        <a:xfrm>
          <a:off x="0" y="0"/>
          <a:ext cx="0" cy="0"/>
          <a:chOff x="0" y="0"/>
          <a:chExt cx="0" cy="0"/>
        </a:xfrm>
      </p:grpSpPr>
      <p:cxnSp>
        <p:nvCxnSpPr>
          <p:cNvPr id="105" name="Google Shape;105;p12"/>
          <p:cNvCxnSpPr/>
          <p:nvPr/>
        </p:nvCxnSpPr>
        <p:spPr>
          <a:xfrm>
            <a:off x="609803" y="1501329"/>
            <a:ext cx="2471700" cy="0"/>
          </a:xfrm>
          <a:prstGeom prst="straightConnector1">
            <a:avLst/>
          </a:prstGeom>
          <a:noFill/>
          <a:ln cap="flat" cmpd="sng" w="12700">
            <a:solidFill>
              <a:srgbClr val="A5A5A5"/>
            </a:solidFill>
            <a:prstDash val="solid"/>
            <a:miter lim="800000"/>
            <a:headEnd len="sm" w="sm" type="none"/>
            <a:tailEnd len="sm" w="sm" type="none"/>
          </a:ln>
        </p:spPr>
      </p:cxnSp>
      <p:pic>
        <p:nvPicPr>
          <p:cNvPr id="106" name="Google Shape;106;p12"/>
          <p:cNvPicPr preferRelativeResize="0"/>
          <p:nvPr/>
        </p:nvPicPr>
        <p:blipFill rotWithShape="1">
          <a:blip r:embed="rId2">
            <a:alphaModFix/>
          </a:blip>
          <a:srcRect b="0" l="0" r="0" t="0"/>
          <a:stretch/>
        </p:blipFill>
        <p:spPr>
          <a:xfrm>
            <a:off x="6738588" y="4781811"/>
            <a:ext cx="2158020" cy="189716"/>
          </a:xfrm>
          <a:prstGeom prst="rect">
            <a:avLst/>
          </a:prstGeom>
          <a:noFill/>
          <a:ln>
            <a:noFill/>
          </a:ln>
        </p:spPr>
      </p:pic>
      <p:sp>
        <p:nvSpPr>
          <p:cNvPr id="107" name="Google Shape;107;p12"/>
          <p:cNvSpPr txBox="1"/>
          <p:nvPr>
            <p:ph idx="1" type="body"/>
          </p:nvPr>
        </p:nvSpPr>
        <p:spPr>
          <a:xfrm>
            <a:off x="609600" y="450056"/>
            <a:ext cx="24720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8" name="Google Shape;108;p12"/>
          <p:cNvSpPr txBox="1"/>
          <p:nvPr>
            <p:ph idx="2" type="body"/>
          </p:nvPr>
        </p:nvSpPr>
        <p:spPr>
          <a:xfrm>
            <a:off x="582216" y="1901428"/>
            <a:ext cx="2499300" cy="22776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09" name="Google Shape;109;p12"/>
          <p:cNvSpPr/>
          <p:nvPr>
            <p:ph idx="3" type="pic"/>
          </p:nvPr>
        </p:nvSpPr>
        <p:spPr>
          <a:xfrm>
            <a:off x="3663554" y="892969"/>
            <a:ext cx="5233200" cy="3845700"/>
          </a:xfrm>
          <a:prstGeom prst="rect">
            <a:avLst/>
          </a:prstGeom>
          <a:noFill/>
          <a:ln>
            <a:noFill/>
          </a:ln>
        </p:spPr>
      </p:sp>
      <p:sp>
        <p:nvSpPr>
          <p:cNvPr id="110" name="Google Shape;110;p12"/>
          <p:cNvSpPr txBox="1"/>
          <p:nvPr>
            <p:ph idx="12" type="sldNum"/>
          </p:nvPr>
        </p:nvSpPr>
        <p:spPr>
          <a:xfrm>
            <a:off x="607591" y="474971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lide Photo">
  <p:cSld name="Full-Slide Photo">
    <p:spTree>
      <p:nvGrpSpPr>
        <p:cNvPr id="111" name="Shape 111"/>
        <p:cNvGrpSpPr/>
        <p:nvPr/>
      </p:nvGrpSpPr>
      <p:grpSpPr>
        <a:xfrm>
          <a:off x="0" y="0"/>
          <a:ext cx="0" cy="0"/>
          <a:chOff x="0" y="0"/>
          <a:chExt cx="0" cy="0"/>
        </a:xfrm>
      </p:grpSpPr>
      <p:sp>
        <p:nvSpPr>
          <p:cNvPr id="112" name="Google Shape;112;p13"/>
          <p:cNvSpPr/>
          <p:nvPr>
            <p:ph idx="2" type="pic"/>
          </p:nvPr>
        </p:nvSpPr>
        <p:spPr>
          <a:xfrm>
            <a:off x="0" y="0"/>
            <a:ext cx="9144000" cy="51435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olumn Photo &amp; Text">
  <p:cSld name="3-Column Photo &amp; Text">
    <p:spTree>
      <p:nvGrpSpPr>
        <p:cNvPr id="113" name="Shape 113"/>
        <p:cNvGrpSpPr/>
        <p:nvPr/>
      </p:nvGrpSpPr>
      <p:grpSpPr>
        <a:xfrm>
          <a:off x="0" y="0"/>
          <a:ext cx="0" cy="0"/>
          <a:chOff x="0" y="0"/>
          <a:chExt cx="0" cy="0"/>
        </a:xfrm>
      </p:grpSpPr>
      <p:sp>
        <p:nvSpPr>
          <p:cNvPr id="114" name="Google Shape;114;p14"/>
          <p:cNvSpPr/>
          <p:nvPr/>
        </p:nvSpPr>
        <p:spPr>
          <a:xfrm>
            <a:off x="3139859" y="101203"/>
            <a:ext cx="28971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5" name="Google Shape;115;p14"/>
          <p:cNvSpPr/>
          <p:nvPr/>
        </p:nvSpPr>
        <p:spPr>
          <a:xfrm>
            <a:off x="6138143" y="101203"/>
            <a:ext cx="28971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6" name="Google Shape;116;p14"/>
          <p:cNvSpPr/>
          <p:nvPr/>
        </p:nvSpPr>
        <p:spPr>
          <a:xfrm>
            <a:off x="124848" y="101203"/>
            <a:ext cx="29139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17" name="Google Shape;117;p14"/>
          <p:cNvSpPr txBox="1"/>
          <p:nvPr>
            <p:ph idx="1" type="body"/>
          </p:nvPr>
        </p:nvSpPr>
        <p:spPr>
          <a:xfrm>
            <a:off x="125016" y="101203"/>
            <a:ext cx="29136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18" name="Google Shape;118;p14"/>
          <p:cNvSpPr txBox="1"/>
          <p:nvPr>
            <p:ph idx="2" type="body"/>
          </p:nvPr>
        </p:nvSpPr>
        <p:spPr>
          <a:xfrm>
            <a:off x="3139859" y="101203"/>
            <a:ext cx="28971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19" name="Google Shape;119;p14"/>
          <p:cNvSpPr txBox="1"/>
          <p:nvPr>
            <p:ph idx="3" type="body"/>
          </p:nvPr>
        </p:nvSpPr>
        <p:spPr>
          <a:xfrm>
            <a:off x="6138143" y="101203"/>
            <a:ext cx="28971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15"/>
          <p:cNvSpPr txBox="1"/>
          <p:nvPr>
            <p:ph type="ctrTitle"/>
          </p:nvPr>
        </p:nvSpPr>
        <p:spPr>
          <a:xfrm>
            <a:off x="311708" y="744575"/>
            <a:ext cx="8520600" cy="2052600"/>
          </a:xfrm>
          <a:prstGeom prst="rect">
            <a:avLst/>
          </a:prstGeom>
        </p:spPr>
        <p:txBody>
          <a:bodyPr anchorCtr="0" anchor="b" bIns="34275" lIns="34275" spcFirstLastPara="1" rIns="342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2" name="Google Shape;122;p15"/>
          <p:cNvSpPr txBox="1"/>
          <p:nvPr>
            <p:ph idx="1" type="subTitle"/>
          </p:nvPr>
        </p:nvSpPr>
        <p:spPr>
          <a:xfrm>
            <a:off x="311700" y="2834125"/>
            <a:ext cx="8520600" cy="792600"/>
          </a:xfrm>
          <a:prstGeom prst="rect">
            <a:avLst/>
          </a:prstGeom>
        </p:spPr>
        <p:txBody>
          <a:bodyPr anchorCtr="0" anchor="t" bIns="34275" lIns="34275" spcFirstLastPara="1" rIns="342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800"/>
              </a:spcBef>
              <a:spcAft>
                <a:spcPts val="0"/>
              </a:spcAft>
              <a:buSzPts val="2800"/>
              <a:buNone/>
              <a:defRPr sz="2800"/>
            </a:lvl2pPr>
            <a:lvl3pPr lvl="2" rtl="0" algn="ctr">
              <a:lnSpc>
                <a:spcPct val="100000"/>
              </a:lnSpc>
              <a:spcBef>
                <a:spcPts val="800"/>
              </a:spcBef>
              <a:spcAft>
                <a:spcPts val="0"/>
              </a:spcAft>
              <a:buSzPts val="2800"/>
              <a:buNone/>
              <a:defRPr sz="2800"/>
            </a:lvl3pPr>
            <a:lvl4pPr lvl="3" rtl="0" algn="ctr">
              <a:lnSpc>
                <a:spcPct val="100000"/>
              </a:lnSpc>
              <a:spcBef>
                <a:spcPts val="800"/>
              </a:spcBef>
              <a:spcAft>
                <a:spcPts val="0"/>
              </a:spcAft>
              <a:buSzPts val="2800"/>
              <a:buNone/>
              <a:defRPr sz="2800"/>
            </a:lvl4pPr>
            <a:lvl5pPr lvl="4" rtl="0" algn="ctr">
              <a:lnSpc>
                <a:spcPct val="100000"/>
              </a:lnSpc>
              <a:spcBef>
                <a:spcPts val="800"/>
              </a:spcBef>
              <a:spcAft>
                <a:spcPts val="0"/>
              </a:spcAft>
              <a:buSzPts val="2800"/>
              <a:buNone/>
              <a:defRPr sz="2800"/>
            </a:lvl5pPr>
            <a:lvl6pPr lvl="5" rtl="0" algn="ctr">
              <a:lnSpc>
                <a:spcPct val="100000"/>
              </a:lnSpc>
              <a:spcBef>
                <a:spcPts val="800"/>
              </a:spcBef>
              <a:spcAft>
                <a:spcPts val="0"/>
              </a:spcAft>
              <a:buSzPts val="2800"/>
              <a:buNone/>
              <a:defRPr sz="2800"/>
            </a:lvl6pPr>
            <a:lvl7pPr lvl="6" rtl="0" algn="ctr">
              <a:lnSpc>
                <a:spcPct val="100000"/>
              </a:lnSpc>
              <a:spcBef>
                <a:spcPts val="800"/>
              </a:spcBef>
              <a:spcAft>
                <a:spcPts val="0"/>
              </a:spcAft>
              <a:buSzPts val="2800"/>
              <a:buNone/>
              <a:defRPr sz="2800"/>
            </a:lvl7pPr>
            <a:lvl8pPr lvl="7" rtl="0" algn="ctr">
              <a:lnSpc>
                <a:spcPct val="100000"/>
              </a:lnSpc>
              <a:spcBef>
                <a:spcPts val="800"/>
              </a:spcBef>
              <a:spcAft>
                <a:spcPts val="0"/>
              </a:spcAft>
              <a:buSzPts val="2800"/>
              <a:buNone/>
              <a:defRPr sz="2800"/>
            </a:lvl8pPr>
            <a:lvl9pPr lvl="8" rtl="0" algn="ctr">
              <a:lnSpc>
                <a:spcPct val="100000"/>
              </a:lnSpc>
              <a:spcBef>
                <a:spcPts val="800"/>
              </a:spcBef>
              <a:spcAft>
                <a:spcPts val="0"/>
              </a:spcAft>
              <a:buSzPts val="2800"/>
              <a:buNone/>
              <a:defRPr sz="2800"/>
            </a:lvl9pPr>
          </a:lstStyle>
          <a:p/>
        </p:txBody>
      </p:sp>
      <p:sp>
        <p:nvSpPr>
          <p:cNvPr id="123" name="Google Shape;123;p15"/>
          <p:cNvSpPr txBox="1"/>
          <p:nvPr>
            <p:ph idx="12" type="sldNum"/>
          </p:nvPr>
        </p:nvSpPr>
        <p:spPr>
          <a:xfrm>
            <a:off x="8472458" y="4663217"/>
            <a:ext cx="548700" cy="207900"/>
          </a:xfrm>
          <a:prstGeom prst="rect">
            <a:avLst/>
          </a:prstGeom>
        </p:spPr>
        <p:txBody>
          <a:bodyPr anchorCtr="0" anchor="ctr" bIns="34275" lIns="34275" spcFirstLastPara="1" rIns="34275" wrap="square" tIns="34275">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8" name="Shape 128"/>
        <p:cNvGrpSpPr/>
        <p:nvPr/>
      </p:nvGrpSpPr>
      <p:grpSpPr>
        <a:xfrm>
          <a:off x="0" y="0"/>
          <a:ext cx="0" cy="0"/>
          <a:chOff x="0" y="0"/>
          <a:chExt cx="0" cy="0"/>
        </a:xfrm>
      </p:grpSpPr>
      <p:pic>
        <p:nvPicPr>
          <p:cNvPr descr="Picture 6" id="129" name="Google Shape;129;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0" name="Google Shape;130;p17"/>
          <p:cNvSpPr/>
          <p:nvPr/>
        </p:nvSpPr>
        <p:spPr>
          <a:xfrm>
            <a:off x="3729625" y="0"/>
            <a:ext cx="5414400" cy="51435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131" name="Google Shape;131;p17"/>
          <p:cNvCxnSpPr/>
          <p:nvPr/>
        </p:nvCxnSpPr>
        <p:spPr>
          <a:xfrm>
            <a:off x="4332173" y="2808962"/>
            <a:ext cx="4265400" cy="0"/>
          </a:xfrm>
          <a:prstGeom prst="straightConnector1">
            <a:avLst/>
          </a:prstGeom>
          <a:noFill/>
          <a:ln cap="flat" cmpd="sng" w="12700">
            <a:solidFill>
              <a:srgbClr val="A5A5A5"/>
            </a:solidFill>
            <a:prstDash val="solid"/>
            <a:miter lim="800000"/>
            <a:headEnd len="sm" w="sm" type="none"/>
            <a:tailEnd len="sm" w="sm" type="none"/>
          </a:ln>
        </p:spPr>
      </p:cxnSp>
      <p:sp>
        <p:nvSpPr>
          <p:cNvPr id="132" name="Google Shape;132;p17"/>
          <p:cNvSpPr txBox="1"/>
          <p:nvPr>
            <p:ph idx="1" type="body"/>
          </p:nvPr>
        </p:nvSpPr>
        <p:spPr>
          <a:xfrm>
            <a:off x="4299347" y="1713310"/>
            <a:ext cx="42981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23850" lvl="4" marL="2286000" algn="l">
              <a:lnSpc>
                <a:spcPct val="90000"/>
              </a:lnSpc>
              <a:spcBef>
                <a:spcPts val="800"/>
              </a:spcBef>
              <a:spcAft>
                <a:spcPts val="0"/>
              </a:spcAft>
              <a:buClr>
                <a:srgbClr val="5D5D5D"/>
              </a:buClr>
              <a:buSzPts val="15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33" name="Google Shape;133;p17"/>
          <p:cNvSpPr txBox="1"/>
          <p:nvPr>
            <p:ph idx="2" type="body"/>
          </p:nvPr>
        </p:nvSpPr>
        <p:spPr>
          <a:xfrm>
            <a:off x="4341019" y="3020102"/>
            <a:ext cx="2452800" cy="253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1200"/>
              <a:buNone/>
              <a:defRPr b="1" sz="1200" cap="none">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pic>
        <p:nvPicPr>
          <p:cNvPr id="134" name="Google Shape;134;p17"/>
          <p:cNvPicPr preferRelativeResize="0"/>
          <p:nvPr/>
        </p:nvPicPr>
        <p:blipFill rotWithShape="1">
          <a:blip r:embed="rId3">
            <a:alphaModFix/>
          </a:blip>
          <a:srcRect b="0" l="0" r="0" t="0"/>
          <a:stretch/>
        </p:blipFill>
        <p:spPr>
          <a:xfrm>
            <a:off x="1953407" y="1917166"/>
            <a:ext cx="1558578" cy="989752"/>
          </a:xfrm>
          <a:prstGeom prst="rect">
            <a:avLst/>
          </a:prstGeom>
          <a:noFill/>
          <a:ln>
            <a:noFill/>
          </a:ln>
        </p:spPr>
      </p:pic>
      <p:sp>
        <p:nvSpPr>
          <p:cNvPr id="135" name="Google Shape;135;p17"/>
          <p:cNvSpPr txBox="1"/>
          <p:nvPr>
            <p:ph idx="3" type="body"/>
          </p:nvPr>
        </p:nvSpPr>
        <p:spPr>
          <a:xfrm>
            <a:off x="4336418" y="3336808"/>
            <a:ext cx="4444500" cy="484500"/>
          </a:xfrm>
          <a:prstGeom prst="rect">
            <a:avLst/>
          </a:prstGeom>
          <a:noFill/>
          <a:ln>
            <a:noFill/>
          </a:ln>
        </p:spPr>
        <p:txBody>
          <a:bodyPr anchorCtr="0" anchor="t" bIns="34275" lIns="34275" spcFirstLastPara="1" rIns="34275" wrap="square" tIns="34275">
            <a:noAutofit/>
          </a:bodyPr>
          <a:lstStyle>
            <a:lvl1pPr indent="-228600" lvl="0" marL="457200" algn="l">
              <a:lnSpc>
                <a:spcPct val="100000"/>
              </a:lnSpc>
              <a:spcBef>
                <a:spcPts val="0"/>
              </a:spcBef>
              <a:spcAft>
                <a:spcPts val="0"/>
              </a:spcAft>
              <a:buClr>
                <a:srgbClr val="5D5D5D"/>
              </a:buClr>
              <a:buSzPts val="1400"/>
              <a:buNone/>
              <a:defRPr sz="1400">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136" name="Shape 136"/>
        <p:cNvGrpSpPr/>
        <p:nvPr/>
      </p:nvGrpSpPr>
      <p:grpSpPr>
        <a:xfrm>
          <a:off x="0" y="0"/>
          <a:ext cx="0" cy="0"/>
          <a:chOff x="0" y="0"/>
          <a:chExt cx="0" cy="0"/>
        </a:xfrm>
      </p:grpSpPr>
      <p:pic>
        <p:nvPicPr>
          <p:cNvPr descr="Picture 6" id="137" name="Google Shape;137;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8" name="Google Shape;138;p18"/>
          <p:cNvSpPr/>
          <p:nvPr/>
        </p:nvSpPr>
        <p:spPr>
          <a:xfrm>
            <a:off x="441542" y="441543"/>
            <a:ext cx="8260800" cy="42603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139" name="Google Shape;139;p18"/>
          <p:cNvCxnSpPr/>
          <p:nvPr/>
        </p:nvCxnSpPr>
        <p:spPr>
          <a:xfrm>
            <a:off x="1318364" y="1526845"/>
            <a:ext cx="6403800" cy="0"/>
          </a:xfrm>
          <a:prstGeom prst="straightConnector1">
            <a:avLst/>
          </a:prstGeom>
          <a:noFill/>
          <a:ln cap="flat" cmpd="sng" w="12700">
            <a:solidFill>
              <a:srgbClr val="A5A5A5"/>
            </a:solidFill>
            <a:prstDash val="solid"/>
            <a:miter lim="800000"/>
            <a:headEnd len="sm" w="sm" type="none"/>
            <a:tailEnd len="sm" w="sm" type="none"/>
          </a:ln>
        </p:spPr>
      </p:cxnSp>
      <p:sp>
        <p:nvSpPr>
          <p:cNvPr id="140" name="Google Shape;140;p18"/>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lvl1pPr indent="-342900" lvl="0" marL="457200" algn="l">
              <a:lnSpc>
                <a:spcPct val="150000"/>
              </a:lnSpc>
              <a:spcBef>
                <a:spcPts val="0"/>
              </a:spcBef>
              <a:spcAft>
                <a:spcPts val="0"/>
              </a:spcAft>
              <a:buClr>
                <a:srgbClr val="5D5D5D"/>
              </a:buClr>
              <a:buSzPts val="1800"/>
              <a:buFont typeface="Open Sans ExtraBold"/>
              <a:buAutoNum type="arabicPeriod"/>
              <a:defRPr sz="1800">
                <a:solidFill>
                  <a:srgbClr val="5D5D5D"/>
                </a:solidFill>
                <a:latin typeface="Open Sans"/>
                <a:ea typeface="Open Sans"/>
                <a:cs typeface="Open Sans"/>
                <a:sym typeface="Open Sans"/>
              </a:defRPr>
            </a:lvl1pPr>
            <a:lvl2pPr indent="-342900" lvl="1" marL="9144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2pPr>
            <a:lvl3pPr indent="-342900" lvl="2" marL="13716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3pPr>
            <a:lvl4pPr indent="-342900" lvl="3" marL="18288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4pPr>
            <a:lvl5pPr indent="-342900" lvl="4" marL="22860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41" name="Google Shape;141;p18"/>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5D5D5D"/>
              </a:buClr>
              <a:buSzPts val="2700"/>
              <a:buFont typeface="Open Sans Light"/>
              <a:buNone/>
            </a:pPr>
            <a:r>
              <a:rPr b="0" i="0" lang="en" sz="2700" u="none" cap="none" strike="noStrike">
                <a:solidFill>
                  <a:srgbClr val="5D5D5D"/>
                </a:solidFill>
                <a:latin typeface="Open Sans Light"/>
                <a:ea typeface="Open Sans Light"/>
                <a:cs typeface="Open Sans Light"/>
                <a:sym typeface="Open Sans Light"/>
              </a:rPr>
              <a:t>Agenda</a:t>
            </a:r>
            <a:endParaRPr b="0" i="0" sz="27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142" name="Shape 142"/>
        <p:cNvGrpSpPr/>
        <p:nvPr/>
      </p:nvGrpSpPr>
      <p:grpSpPr>
        <a:xfrm>
          <a:off x="0" y="0"/>
          <a:ext cx="0" cy="0"/>
          <a:chOff x="0" y="0"/>
          <a:chExt cx="0" cy="0"/>
        </a:xfrm>
      </p:grpSpPr>
      <p:pic>
        <p:nvPicPr>
          <p:cNvPr descr="Picture 6" id="143" name="Google Shape;143;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44" name="Google Shape;144;p19"/>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45" name="Google Shape;145;p19"/>
          <p:cNvSpPr txBox="1"/>
          <p:nvPr>
            <p:ph idx="12" type="sldNum"/>
          </p:nvPr>
        </p:nvSpPr>
        <p:spPr>
          <a:xfrm>
            <a:off x="1731169" y="4740695"/>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19"/>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147" name="Google Shape;147;p19"/>
          <p:cNvSpPr/>
          <p:nvPr>
            <p:ph idx="2" type="chart"/>
          </p:nvPr>
        </p:nvSpPr>
        <p:spPr>
          <a:xfrm>
            <a:off x="1731169" y="2012156"/>
            <a:ext cx="5326800" cy="2391900"/>
          </a:xfrm>
          <a:prstGeom prst="rect">
            <a:avLst/>
          </a:prstGeom>
          <a:noFill/>
          <a:ln>
            <a:noFill/>
          </a:ln>
        </p:spPr>
        <p:txBody>
          <a:bodyPr anchorCtr="0" anchor="t" bIns="34275" lIns="34275" spcFirstLastPara="1" rIns="34275" wrap="square" tIns="34275">
            <a:noAutofit/>
          </a:bodyPr>
          <a:lstStyle>
            <a:lvl1pPr lvl="0" marR="0" rtl="0" algn="l">
              <a:lnSpc>
                <a:spcPct val="90000"/>
              </a:lnSpc>
              <a:spcBef>
                <a:spcPts val="800"/>
              </a:spcBef>
              <a:spcAft>
                <a:spcPts val="0"/>
              </a:spcAft>
              <a:buClr>
                <a:srgbClr val="5D5D5D"/>
              </a:buClr>
              <a:buSzPts val="1500"/>
              <a:buFont typeface="Arial"/>
              <a:buNone/>
              <a:defRPr b="0" i="0" sz="15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2pPr>
            <a:lvl3pPr lvl="2"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3pPr>
            <a:lvl4pPr lvl="3"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4pPr>
            <a:lvl5pPr lvl="4"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9pPr>
          </a:lstStyle>
          <a:p/>
        </p:txBody>
      </p:sp>
      <p:cxnSp>
        <p:nvCxnSpPr>
          <p:cNvPr id="148" name="Google Shape;148;p19"/>
          <p:cNvCxnSpPr/>
          <p:nvPr/>
        </p:nvCxnSpPr>
        <p:spPr>
          <a:xfrm>
            <a:off x="1788091" y="1211792"/>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149" name="Google Shape;149;p19"/>
          <p:cNvPicPr preferRelativeResize="0"/>
          <p:nvPr/>
        </p:nvPicPr>
        <p:blipFill rotWithShape="1">
          <a:blip r:embed="rId4">
            <a:alphaModFix/>
          </a:blip>
          <a:srcRect b="0" l="0" r="0" t="0"/>
          <a:stretch/>
        </p:blipFill>
        <p:spPr>
          <a:xfrm>
            <a:off x="2778479" y="2012440"/>
            <a:ext cx="3587100" cy="2391300"/>
          </a:xfrm>
          <a:prstGeom prst="rect">
            <a:avLst/>
          </a:prstGeom>
          <a:noFill/>
          <a:ln>
            <a:noFill/>
          </a:ln>
        </p:spPr>
      </p:pic>
      <p:sp>
        <p:nvSpPr>
          <p:cNvPr id="150" name="Google Shape;150;p19"/>
          <p:cNvSpPr txBox="1"/>
          <p:nvPr>
            <p:ph idx="1" type="body"/>
          </p:nvPr>
        </p:nvSpPr>
        <p:spPr>
          <a:xfrm>
            <a:off x="1788319" y="617935"/>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51" name="Google Shape;151;p19"/>
          <p:cNvSpPr txBox="1"/>
          <p:nvPr>
            <p:ph idx="3" type="body"/>
          </p:nvPr>
        </p:nvSpPr>
        <p:spPr>
          <a:xfrm>
            <a:off x="1731169" y="1634729"/>
            <a:ext cx="5007300" cy="2763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b="1" sz="1400">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152" name="Shape 152"/>
        <p:cNvGrpSpPr/>
        <p:nvPr/>
      </p:nvGrpSpPr>
      <p:grpSpPr>
        <a:xfrm>
          <a:off x="0" y="0"/>
          <a:ext cx="0" cy="0"/>
          <a:chOff x="0" y="0"/>
          <a:chExt cx="0" cy="0"/>
        </a:xfrm>
      </p:grpSpPr>
      <p:pic>
        <p:nvPicPr>
          <p:cNvPr descr="Picture 6" id="153" name="Google Shape;153;p20"/>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154" name="Google Shape;154;p20"/>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155" name="Google Shape;155;p20"/>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algn="ctr">
              <a:lnSpc>
                <a:spcPct val="100000"/>
              </a:lnSpc>
              <a:spcBef>
                <a:spcPts val="0"/>
              </a:spcBef>
              <a:spcAft>
                <a:spcPts val="0"/>
              </a:spcAft>
              <a:buClr>
                <a:schemeClr val="lt1"/>
              </a:buClr>
              <a:buSzPts val="3300"/>
              <a:buNone/>
              <a:defRPr sz="3300">
                <a:solidFill>
                  <a:schemeClr val="lt1"/>
                </a:solidFill>
              </a:defRPr>
            </a:lvl1pPr>
            <a:lvl2pPr indent="-438150" lvl="1" marL="914400" algn="l">
              <a:lnSpc>
                <a:spcPct val="90000"/>
              </a:lnSpc>
              <a:spcBef>
                <a:spcPts val="800"/>
              </a:spcBef>
              <a:spcAft>
                <a:spcPts val="0"/>
              </a:spcAft>
              <a:buClr>
                <a:srgbClr val="5D5D5D"/>
              </a:buClr>
              <a:buSzPts val="3300"/>
              <a:buChar char="•"/>
              <a:defRPr sz="3300"/>
            </a:lvl2pPr>
            <a:lvl3pPr indent="-438150" lvl="2" marL="1371600" algn="l">
              <a:lnSpc>
                <a:spcPct val="90000"/>
              </a:lnSpc>
              <a:spcBef>
                <a:spcPts val="800"/>
              </a:spcBef>
              <a:spcAft>
                <a:spcPts val="0"/>
              </a:spcAft>
              <a:buClr>
                <a:srgbClr val="5D5D5D"/>
              </a:buClr>
              <a:buSzPts val="3300"/>
              <a:buChar char="•"/>
              <a:defRPr sz="3300"/>
            </a:lvl3pPr>
            <a:lvl4pPr indent="-438150" lvl="3" marL="1828800" algn="l">
              <a:lnSpc>
                <a:spcPct val="90000"/>
              </a:lnSpc>
              <a:spcBef>
                <a:spcPts val="800"/>
              </a:spcBef>
              <a:spcAft>
                <a:spcPts val="0"/>
              </a:spcAft>
              <a:buClr>
                <a:srgbClr val="5D5D5D"/>
              </a:buClr>
              <a:buSzPts val="3300"/>
              <a:buChar char="•"/>
              <a:defRPr sz="3300"/>
            </a:lvl4pPr>
            <a:lvl5pPr indent="-438150" lvl="4" marL="2286000" algn="l">
              <a:lnSpc>
                <a:spcPct val="90000"/>
              </a:lnSpc>
              <a:spcBef>
                <a:spcPts val="800"/>
              </a:spcBef>
              <a:spcAft>
                <a:spcPts val="0"/>
              </a:spcAft>
              <a:buClr>
                <a:srgbClr val="5D5D5D"/>
              </a:buClr>
              <a:buSzPts val="3300"/>
              <a:buChar char="•"/>
              <a:defRPr sz="33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Headline">
  <p:cSld name="Text with Headline">
    <p:spTree>
      <p:nvGrpSpPr>
        <p:cNvPr id="156" name="Shape 156"/>
        <p:cNvGrpSpPr/>
        <p:nvPr/>
      </p:nvGrpSpPr>
      <p:grpSpPr>
        <a:xfrm>
          <a:off x="0" y="0"/>
          <a:ext cx="0" cy="0"/>
          <a:chOff x="0" y="0"/>
          <a:chExt cx="0" cy="0"/>
        </a:xfrm>
      </p:grpSpPr>
      <p:pic>
        <p:nvPicPr>
          <p:cNvPr descr="Picture 6" id="157" name="Google Shape;157;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58" name="Google Shape;158;p21"/>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159" name="Google Shape;159;p21"/>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160" name="Google Shape;160;p21"/>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161" name="Google Shape;161;p21"/>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2" name="Google Shape;162;p21"/>
          <p:cNvSpPr txBox="1"/>
          <p:nvPr>
            <p:ph idx="2" type="body"/>
          </p:nvPr>
        </p:nvSpPr>
        <p:spPr>
          <a:xfrm>
            <a:off x="1759744" y="2311003"/>
            <a:ext cx="5060100" cy="12240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3" name="Google Shape;163;p21"/>
          <p:cNvSpPr txBox="1"/>
          <p:nvPr>
            <p:ph idx="3" type="body"/>
          </p:nvPr>
        </p:nvSpPr>
        <p:spPr>
          <a:xfrm>
            <a:off x="1759744" y="1901429"/>
            <a:ext cx="49791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64" name="Google Shape;164;p21"/>
          <p:cNvSpPr txBox="1"/>
          <p:nvPr>
            <p:ph idx="12" type="sldNum"/>
          </p:nvPr>
        </p:nvSpPr>
        <p:spPr>
          <a:xfrm>
            <a:off x="1759744" y="4738532"/>
            <a:ext cx="262800" cy="253800"/>
          </a:xfrm>
          <a:prstGeom prst="rect">
            <a:avLst/>
          </a:prstGeom>
          <a:noFill/>
          <a:ln>
            <a:noFill/>
          </a:ln>
        </p:spPr>
        <p:txBody>
          <a:bodyPr anchorCtr="0" anchor="ctr" bIns="34275" lIns="34275" spcFirstLastPara="1" rIns="34275" wrap="square" tIns="34275">
            <a:spAutoFit/>
          </a:bodyPr>
          <a:lstStyle>
            <a:lvl1pPr indent="0" lvl="0"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17" name="Shape 17"/>
        <p:cNvGrpSpPr/>
        <p:nvPr/>
      </p:nvGrpSpPr>
      <p:grpSpPr>
        <a:xfrm>
          <a:off x="0" y="0"/>
          <a:ext cx="0" cy="0"/>
          <a:chOff x="0" y="0"/>
          <a:chExt cx="0" cy="0"/>
        </a:xfrm>
      </p:grpSpPr>
      <p:pic>
        <p:nvPicPr>
          <p:cNvPr descr="Picture 6" id="18" name="Google Shape;18;p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 name="Google Shape;19;p3"/>
          <p:cNvSpPr/>
          <p:nvPr/>
        </p:nvSpPr>
        <p:spPr>
          <a:xfrm>
            <a:off x="441542" y="441543"/>
            <a:ext cx="8260800" cy="42603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0" name="Google Shape;20;p3"/>
          <p:cNvCxnSpPr/>
          <p:nvPr/>
        </p:nvCxnSpPr>
        <p:spPr>
          <a:xfrm>
            <a:off x="1318364" y="1526845"/>
            <a:ext cx="6403800" cy="0"/>
          </a:xfrm>
          <a:prstGeom prst="straightConnector1">
            <a:avLst/>
          </a:prstGeom>
          <a:noFill/>
          <a:ln cap="flat" cmpd="sng" w="12700">
            <a:solidFill>
              <a:srgbClr val="A5A5A5"/>
            </a:solidFill>
            <a:prstDash val="solid"/>
            <a:miter lim="800000"/>
            <a:headEnd len="sm" w="sm" type="none"/>
            <a:tailEnd len="sm" w="sm" type="none"/>
          </a:ln>
        </p:spPr>
      </p:cxnSp>
      <p:sp>
        <p:nvSpPr>
          <p:cNvPr id="21" name="Google Shape;21;p3"/>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lvl1pPr indent="-342900" lvl="0" marL="457200" algn="l">
              <a:lnSpc>
                <a:spcPct val="150000"/>
              </a:lnSpc>
              <a:spcBef>
                <a:spcPts val="0"/>
              </a:spcBef>
              <a:spcAft>
                <a:spcPts val="0"/>
              </a:spcAft>
              <a:buClr>
                <a:srgbClr val="5D5D5D"/>
              </a:buClr>
              <a:buSzPts val="1800"/>
              <a:buFont typeface="Open Sans ExtraBold"/>
              <a:buAutoNum type="arabicPeriod"/>
              <a:defRPr sz="1800">
                <a:solidFill>
                  <a:srgbClr val="5D5D5D"/>
                </a:solidFill>
                <a:latin typeface="Open Sans"/>
                <a:ea typeface="Open Sans"/>
                <a:cs typeface="Open Sans"/>
                <a:sym typeface="Open Sans"/>
              </a:defRPr>
            </a:lvl1pPr>
            <a:lvl2pPr indent="-342900" lvl="1" marL="9144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2pPr>
            <a:lvl3pPr indent="-342900" lvl="2" marL="13716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3pPr>
            <a:lvl4pPr indent="-342900" lvl="3" marL="18288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4pPr>
            <a:lvl5pPr indent="-342900" lvl="4" marL="228600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2" name="Google Shape;22;p3"/>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5D5D5D"/>
              </a:buClr>
              <a:buSzPts val="2700"/>
              <a:buFont typeface="Open Sans Light"/>
              <a:buNone/>
            </a:pPr>
            <a:r>
              <a:rPr b="0" i="0" lang="en" sz="2700" u="none" cap="none" strike="noStrike">
                <a:solidFill>
                  <a:srgbClr val="5D5D5D"/>
                </a:solidFill>
                <a:latin typeface="Open Sans Light"/>
                <a:ea typeface="Open Sans Light"/>
                <a:cs typeface="Open Sans Light"/>
                <a:sym typeface="Open Sans Light"/>
              </a:rPr>
              <a:t>Agenda</a:t>
            </a:r>
            <a:endParaRPr b="0" i="0" sz="27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p:cSld name="Two-Column">
    <p:spTree>
      <p:nvGrpSpPr>
        <p:cNvPr id="165" name="Shape 165"/>
        <p:cNvGrpSpPr/>
        <p:nvPr/>
      </p:nvGrpSpPr>
      <p:grpSpPr>
        <a:xfrm>
          <a:off x="0" y="0"/>
          <a:ext cx="0" cy="0"/>
          <a:chOff x="0" y="0"/>
          <a:chExt cx="0" cy="0"/>
        </a:xfrm>
      </p:grpSpPr>
      <p:pic>
        <p:nvPicPr>
          <p:cNvPr descr="Picture 6" id="166" name="Google Shape;166;p22"/>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67" name="Google Shape;167;p22"/>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68" name="Google Shape;168;p22"/>
          <p:cNvSpPr txBox="1"/>
          <p:nvPr>
            <p:ph idx="1" type="body"/>
          </p:nvPr>
        </p:nvSpPr>
        <p:spPr>
          <a:xfrm>
            <a:off x="1759744" y="2233613"/>
            <a:ext cx="3217200" cy="16848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cxnSp>
        <p:nvCxnSpPr>
          <p:cNvPr id="169" name="Google Shape;169;p22"/>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170" name="Google Shape;170;p22"/>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cxnSp>
        <p:nvCxnSpPr>
          <p:cNvPr id="171" name="Google Shape;171;p22"/>
          <p:cNvCxnSpPr/>
          <p:nvPr/>
        </p:nvCxnSpPr>
        <p:spPr>
          <a:xfrm flipH="1">
            <a:off x="5146249" y="1968332"/>
            <a:ext cx="27000" cy="195000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172" name="Google Shape;172;p22"/>
          <p:cNvSpPr txBox="1"/>
          <p:nvPr>
            <p:ph idx="2"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3" name="Google Shape;173;p22"/>
          <p:cNvSpPr txBox="1"/>
          <p:nvPr>
            <p:ph idx="3" type="body"/>
          </p:nvPr>
        </p:nvSpPr>
        <p:spPr>
          <a:xfrm>
            <a:off x="1759743" y="1901429"/>
            <a:ext cx="32166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4" name="Google Shape;174;p22"/>
          <p:cNvSpPr txBox="1"/>
          <p:nvPr>
            <p:ph idx="4" type="body"/>
          </p:nvPr>
        </p:nvSpPr>
        <p:spPr>
          <a:xfrm>
            <a:off x="5451790" y="1901429"/>
            <a:ext cx="32166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5" name="Google Shape;175;p22"/>
          <p:cNvSpPr txBox="1"/>
          <p:nvPr>
            <p:ph idx="5" type="body"/>
          </p:nvPr>
        </p:nvSpPr>
        <p:spPr>
          <a:xfrm>
            <a:off x="5454074" y="2231231"/>
            <a:ext cx="3217200" cy="16848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76" name="Google Shape;176;p22"/>
          <p:cNvSpPr txBox="1"/>
          <p:nvPr>
            <p:ph idx="12" type="sldNum"/>
          </p:nvPr>
        </p:nvSpPr>
        <p:spPr>
          <a:xfrm>
            <a:off x="1760374" y="4738688"/>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77" name="Shape 177"/>
        <p:cNvGrpSpPr/>
        <p:nvPr/>
      </p:nvGrpSpPr>
      <p:grpSpPr>
        <a:xfrm>
          <a:off x="0" y="0"/>
          <a:ext cx="0" cy="0"/>
          <a:chOff x="0" y="0"/>
          <a:chExt cx="0" cy="0"/>
        </a:xfrm>
      </p:grpSpPr>
      <p:pic>
        <p:nvPicPr>
          <p:cNvPr descr="Picture 6" id="178" name="Google Shape;178;p23"/>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79" name="Google Shape;179;p23"/>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180" name="Google Shape;180;p23"/>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181" name="Google Shape;181;p23"/>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182" name="Google Shape;182;p23"/>
          <p:cNvSpPr/>
          <p:nvPr/>
        </p:nvSpPr>
        <p:spPr>
          <a:xfrm>
            <a:off x="1759908" y="1947715"/>
            <a:ext cx="294900" cy="6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A5A5A5"/>
              </a:buClr>
              <a:buSzPts val="4100"/>
              <a:buFont typeface="Crimson Text"/>
              <a:buNone/>
            </a:pPr>
            <a:r>
              <a:rPr b="0" i="0" lang="en" sz="4100" u="none" cap="none" strike="noStrike">
                <a:solidFill>
                  <a:srgbClr val="A5A5A5"/>
                </a:solidFill>
                <a:latin typeface="Crimson Text"/>
                <a:ea typeface="Crimson Text"/>
                <a:cs typeface="Crimson Text"/>
                <a:sym typeface="Crimson Text"/>
              </a:rPr>
              <a:t>“</a:t>
            </a:r>
            <a:endParaRPr b="0" i="0" sz="4100" u="none" cap="none" strike="noStrike">
              <a:solidFill>
                <a:srgbClr val="A5A5A5"/>
              </a:solidFill>
              <a:latin typeface="Crimson Text"/>
              <a:ea typeface="Crimson Text"/>
              <a:cs typeface="Crimson Text"/>
              <a:sym typeface="Crimson Text"/>
            </a:endParaRPr>
          </a:p>
        </p:txBody>
      </p:sp>
      <p:sp>
        <p:nvSpPr>
          <p:cNvPr id="183" name="Google Shape;183;p23"/>
          <p:cNvSpPr/>
          <p:nvPr>
            <p:ph idx="2" type="pic"/>
          </p:nvPr>
        </p:nvSpPr>
        <p:spPr>
          <a:xfrm rot="429228">
            <a:off x="6536402" y="1187067"/>
            <a:ext cx="1999465" cy="3131443"/>
          </a:xfrm>
          <a:prstGeom prst="rect">
            <a:avLst/>
          </a:prstGeom>
          <a:noFill/>
          <a:ln>
            <a:noFill/>
          </a:ln>
        </p:spPr>
      </p:sp>
      <p:sp>
        <p:nvSpPr>
          <p:cNvPr id="184" name="Google Shape;184;p23"/>
          <p:cNvSpPr txBox="1"/>
          <p:nvPr>
            <p:ph idx="1" type="body"/>
          </p:nvPr>
        </p:nvSpPr>
        <p:spPr>
          <a:xfrm>
            <a:off x="2007075" y="4025561"/>
            <a:ext cx="3309900" cy="277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1400"/>
              <a:buNone/>
              <a:defRPr sz="1400" cap="none">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85" name="Google Shape;185;p23"/>
          <p:cNvSpPr txBox="1"/>
          <p:nvPr>
            <p:ph idx="3" type="body"/>
          </p:nvPr>
        </p:nvSpPr>
        <p:spPr>
          <a:xfrm>
            <a:off x="2007394" y="2084785"/>
            <a:ext cx="3964800" cy="1662000"/>
          </a:xfrm>
          <a:prstGeom prst="rect">
            <a:avLst/>
          </a:prstGeom>
          <a:noFill/>
          <a:ln>
            <a:noFill/>
          </a:ln>
        </p:spPr>
        <p:txBody>
          <a:bodyPr anchorCtr="0" anchor="t" bIns="34275" lIns="34275" spcFirstLastPara="1" rIns="34275" wrap="square" tIns="34275">
            <a:noAutofit/>
          </a:bodyPr>
          <a:lstStyle>
            <a:lvl1pPr indent="-228600" lvl="0" marL="457200" algn="l">
              <a:lnSpc>
                <a:spcPct val="90000"/>
              </a:lnSpc>
              <a:spcBef>
                <a:spcPts val="800"/>
              </a:spcBef>
              <a:spcAft>
                <a:spcPts val="0"/>
              </a:spcAft>
              <a:buClr>
                <a:srgbClr val="5D5D5D"/>
              </a:buClr>
              <a:buSzPts val="1800"/>
              <a:buNone/>
              <a:defRPr sz="1800">
                <a:solidFill>
                  <a:srgbClr val="5D5D5D"/>
                </a:solidFill>
              </a:defRPr>
            </a:lvl1pPr>
            <a:lvl2pPr indent="-342900" lvl="1" marL="914400" algn="l">
              <a:lnSpc>
                <a:spcPct val="90000"/>
              </a:lnSpc>
              <a:spcBef>
                <a:spcPts val="800"/>
              </a:spcBef>
              <a:spcAft>
                <a:spcPts val="0"/>
              </a:spcAft>
              <a:buClr>
                <a:srgbClr val="828282"/>
              </a:buClr>
              <a:buSzPts val="1800"/>
              <a:buChar char="•"/>
              <a:defRPr sz="1800">
                <a:solidFill>
                  <a:srgbClr val="828282"/>
                </a:solidFill>
              </a:defRPr>
            </a:lvl2pPr>
            <a:lvl3pPr indent="-342900" lvl="2" marL="1371600" algn="l">
              <a:lnSpc>
                <a:spcPct val="90000"/>
              </a:lnSpc>
              <a:spcBef>
                <a:spcPts val="800"/>
              </a:spcBef>
              <a:spcAft>
                <a:spcPts val="0"/>
              </a:spcAft>
              <a:buClr>
                <a:srgbClr val="828282"/>
              </a:buClr>
              <a:buSzPts val="1800"/>
              <a:buChar char="•"/>
              <a:defRPr sz="1800">
                <a:solidFill>
                  <a:srgbClr val="828282"/>
                </a:solidFill>
              </a:defRPr>
            </a:lvl3pPr>
            <a:lvl4pPr indent="-342900" lvl="3" marL="1828800" algn="l">
              <a:lnSpc>
                <a:spcPct val="90000"/>
              </a:lnSpc>
              <a:spcBef>
                <a:spcPts val="800"/>
              </a:spcBef>
              <a:spcAft>
                <a:spcPts val="0"/>
              </a:spcAft>
              <a:buClr>
                <a:srgbClr val="828282"/>
              </a:buClr>
              <a:buSzPts val="1800"/>
              <a:buChar char="•"/>
              <a:defRPr sz="1800">
                <a:solidFill>
                  <a:srgbClr val="828282"/>
                </a:solidFill>
              </a:defRPr>
            </a:lvl4pPr>
            <a:lvl5pPr indent="-342900" lvl="4" marL="2286000" algn="l">
              <a:lnSpc>
                <a:spcPct val="90000"/>
              </a:lnSpc>
              <a:spcBef>
                <a:spcPts val="800"/>
              </a:spcBef>
              <a:spcAft>
                <a:spcPts val="0"/>
              </a:spcAft>
              <a:buClr>
                <a:srgbClr val="828282"/>
              </a:buClr>
              <a:buSzPts val="1800"/>
              <a:buChar char="•"/>
              <a:defRPr sz="1800">
                <a:solidFill>
                  <a:srgbClr val="828282"/>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86" name="Google Shape;186;p23"/>
          <p:cNvSpPr txBox="1"/>
          <p:nvPr>
            <p:ph idx="4"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87" name="Google Shape;187;p23"/>
          <p:cNvSpPr txBox="1"/>
          <p:nvPr>
            <p:ph idx="12" type="sldNum"/>
          </p:nvPr>
        </p:nvSpPr>
        <p:spPr>
          <a:xfrm>
            <a:off x="1744264" y="4749711"/>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188" name="Shape 188"/>
        <p:cNvGrpSpPr/>
        <p:nvPr/>
      </p:nvGrpSpPr>
      <p:grpSpPr>
        <a:xfrm>
          <a:off x="0" y="0"/>
          <a:ext cx="0" cy="0"/>
          <a:chOff x="0" y="0"/>
          <a:chExt cx="0" cy="0"/>
        </a:xfrm>
      </p:grpSpPr>
      <p:pic>
        <p:nvPicPr>
          <p:cNvPr descr="Picture 6" id="189" name="Google Shape;189;p2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0" name="Google Shape;190;p24"/>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91" name="Google Shape;191;p24"/>
          <p:cNvSpPr txBox="1"/>
          <p:nvPr>
            <p:ph idx="12" type="sldNum"/>
          </p:nvPr>
        </p:nvSpPr>
        <p:spPr>
          <a:xfrm>
            <a:off x="1751676" y="4746371"/>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192" name="Google Shape;192;p24"/>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193" name="Google Shape;193;p24"/>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194" name="Google Shape;194;p24"/>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95" name="Google Shape;195;p24"/>
          <p:cNvSpPr txBox="1"/>
          <p:nvPr>
            <p:ph idx="2" type="body"/>
          </p:nvPr>
        </p:nvSpPr>
        <p:spPr>
          <a:xfrm>
            <a:off x="1795463" y="1901428"/>
            <a:ext cx="5112600" cy="2300400"/>
          </a:xfrm>
          <a:prstGeom prst="rect">
            <a:avLst/>
          </a:prstGeom>
          <a:noFill/>
          <a:ln>
            <a:noFill/>
          </a:ln>
        </p:spPr>
        <p:txBody>
          <a:bodyPr anchorCtr="0" anchor="t" bIns="34275" lIns="34275" spcFirstLastPara="1" rIns="34275" wrap="square" tIns="34275">
            <a:normAutofit/>
          </a:bodyPr>
          <a:lstStyle>
            <a:lvl1pPr indent="-323850" lvl="0" marL="457200" algn="l">
              <a:lnSpc>
                <a:spcPct val="100000"/>
              </a:lnSpc>
              <a:spcBef>
                <a:spcPts val="0"/>
              </a:spcBef>
              <a:spcAft>
                <a:spcPts val="0"/>
              </a:spcAft>
              <a:buClr>
                <a:srgbClr val="5D5D5D"/>
              </a:buClr>
              <a:buSzPts val="1500"/>
              <a:buChar char="•"/>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196" name="Google Shape;196;p24"/>
          <p:cNvSpPr txBox="1"/>
          <p:nvPr>
            <p:ph idx="3" type="body"/>
          </p:nvPr>
        </p:nvSpPr>
        <p:spPr>
          <a:xfrm>
            <a:off x="2031206" y="4756547"/>
            <a:ext cx="4326000" cy="2073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7F7F7F"/>
              </a:buClr>
              <a:buSzPts val="900"/>
              <a:buNone/>
              <a:defRPr i="1" sz="900">
                <a:solidFill>
                  <a:srgbClr val="7F7F7F"/>
                </a:solidFill>
                <a:latin typeface="Calibri"/>
                <a:ea typeface="Calibri"/>
                <a:cs typeface="Calibri"/>
                <a:sym typeface="Calibri"/>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all-Out">
    <p:spTree>
      <p:nvGrpSpPr>
        <p:cNvPr id="197" name="Shape 197"/>
        <p:cNvGrpSpPr/>
        <p:nvPr/>
      </p:nvGrpSpPr>
      <p:grpSpPr>
        <a:xfrm>
          <a:off x="0" y="0"/>
          <a:ext cx="0" cy="0"/>
          <a:chOff x="0" y="0"/>
          <a:chExt cx="0" cy="0"/>
        </a:xfrm>
      </p:grpSpPr>
      <p:pic>
        <p:nvPicPr>
          <p:cNvPr descr="Picture 6" id="198" name="Google Shape;198;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99" name="Google Shape;199;p25"/>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00" name="Google Shape;200;p25"/>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201" name="Google Shape;201;p25"/>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cxnSp>
        <p:nvCxnSpPr>
          <p:cNvPr id="202" name="Google Shape;202;p25"/>
          <p:cNvCxnSpPr/>
          <p:nvPr/>
        </p:nvCxnSpPr>
        <p:spPr>
          <a:xfrm>
            <a:off x="1787014" y="2542278"/>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203" name="Google Shape;203;p25"/>
          <p:cNvCxnSpPr/>
          <p:nvPr/>
        </p:nvCxnSpPr>
        <p:spPr>
          <a:xfrm>
            <a:off x="1787014" y="3506801"/>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204" name="Google Shape;204;p25"/>
          <p:cNvCxnSpPr/>
          <p:nvPr/>
        </p:nvCxnSpPr>
        <p:spPr>
          <a:xfrm>
            <a:off x="1787014" y="4513141"/>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205" name="Google Shape;205;p25"/>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06" name="Google Shape;206;p25"/>
          <p:cNvSpPr txBox="1"/>
          <p:nvPr>
            <p:ph idx="2" type="body"/>
          </p:nvPr>
        </p:nvSpPr>
        <p:spPr>
          <a:xfrm>
            <a:off x="1843088" y="1784003"/>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07" name="Google Shape;207;p25"/>
          <p:cNvSpPr txBox="1"/>
          <p:nvPr>
            <p:ph idx="3" type="body"/>
          </p:nvPr>
        </p:nvSpPr>
        <p:spPr>
          <a:xfrm>
            <a:off x="3226594" y="1836019"/>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08" name="Google Shape;208;p25"/>
          <p:cNvSpPr txBox="1"/>
          <p:nvPr>
            <p:ph idx="4" type="body"/>
          </p:nvPr>
        </p:nvSpPr>
        <p:spPr>
          <a:xfrm>
            <a:off x="1843088" y="2700878"/>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09" name="Google Shape;209;p25"/>
          <p:cNvSpPr txBox="1"/>
          <p:nvPr>
            <p:ph idx="5" type="body"/>
          </p:nvPr>
        </p:nvSpPr>
        <p:spPr>
          <a:xfrm>
            <a:off x="3226594" y="2752894"/>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10" name="Google Shape;210;p25"/>
          <p:cNvSpPr txBox="1"/>
          <p:nvPr>
            <p:ph idx="6" type="body"/>
          </p:nvPr>
        </p:nvSpPr>
        <p:spPr>
          <a:xfrm>
            <a:off x="1843088" y="3663019"/>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11" name="Google Shape;211;p25"/>
          <p:cNvSpPr txBox="1"/>
          <p:nvPr>
            <p:ph idx="7" type="body"/>
          </p:nvPr>
        </p:nvSpPr>
        <p:spPr>
          <a:xfrm>
            <a:off x="3226594" y="3715035"/>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12" name="Google Shape;212;p25"/>
          <p:cNvSpPr txBox="1"/>
          <p:nvPr>
            <p:ph idx="12" type="sldNum"/>
          </p:nvPr>
        </p:nvSpPr>
        <p:spPr>
          <a:xfrm>
            <a:off x="1756273" y="4737354"/>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Photo">
  <p:cSld name="Column and Photo">
    <p:spTree>
      <p:nvGrpSpPr>
        <p:cNvPr id="213" name="Shape 213"/>
        <p:cNvGrpSpPr/>
        <p:nvPr/>
      </p:nvGrpSpPr>
      <p:grpSpPr>
        <a:xfrm>
          <a:off x="0" y="0"/>
          <a:ext cx="0" cy="0"/>
          <a:chOff x="0" y="0"/>
          <a:chExt cx="0" cy="0"/>
        </a:xfrm>
      </p:grpSpPr>
      <p:pic>
        <p:nvPicPr>
          <p:cNvPr descr="Picture 6" id="214" name="Google Shape;214;p2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15" name="Google Shape;215;p26"/>
          <p:cNvSpPr/>
          <p:nvPr/>
        </p:nvSpPr>
        <p:spPr>
          <a:xfrm>
            <a:off x="0" y="0"/>
            <a:ext cx="91440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16" name="Google Shape;216;p26"/>
          <p:cNvCxnSpPr/>
          <p:nvPr/>
        </p:nvCxnSpPr>
        <p:spPr>
          <a:xfrm>
            <a:off x="609803" y="1501329"/>
            <a:ext cx="2471700" cy="0"/>
          </a:xfrm>
          <a:prstGeom prst="straightConnector1">
            <a:avLst/>
          </a:prstGeom>
          <a:noFill/>
          <a:ln cap="flat" cmpd="sng" w="12700">
            <a:solidFill>
              <a:srgbClr val="A5A5A5"/>
            </a:solidFill>
            <a:prstDash val="solid"/>
            <a:miter lim="800000"/>
            <a:headEnd len="sm" w="sm" type="none"/>
            <a:tailEnd len="sm" w="sm" type="none"/>
          </a:ln>
        </p:spPr>
      </p:cxnSp>
      <p:pic>
        <p:nvPicPr>
          <p:cNvPr id="217" name="Google Shape;217;p26"/>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218" name="Google Shape;218;p26"/>
          <p:cNvSpPr/>
          <p:nvPr/>
        </p:nvSpPr>
        <p:spPr>
          <a:xfrm>
            <a:off x="3663175" y="0"/>
            <a:ext cx="5480700" cy="51435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19" name="Google Shape;219;p26"/>
          <p:cNvSpPr/>
          <p:nvPr>
            <p:ph idx="2" type="pic"/>
          </p:nvPr>
        </p:nvSpPr>
        <p:spPr>
          <a:xfrm>
            <a:off x="3663554" y="0"/>
            <a:ext cx="5480400" cy="5143500"/>
          </a:xfrm>
          <a:prstGeom prst="rect">
            <a:avLst/>
          </a:prstGeom>
          <a:noFill/>
          <a:ln>
            <a:noFill/>
          </a:ln>
        </p:spPr>
      </p:sp>
      <p:sp>
        <p:nvSpPr>
          <p:cNvPr id="220" name="Google Shape;220;p26"/>
          <p:cNvSpPr txBox="1"/>
          <p:nvPr>
            <p:ph idx="1" type="body"/>
          </p:nvPr>
        </p:nvSpPr>
        <p:spPr>
          <a:xfrm>
            <a:off x="609600" y="450056"/>
            <a:ext cx="24720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21" name="Google Shape;221;p26"/>
          <p:cNvSpPr txBox="1"/>
          <p:nvPr>
            <p:ph idx="3" type="body"/>
          </p:nvPr>
        </p:nvSpPr>
        <p:spPr>
          <a:xfrm>
            <a:off x="582216" y="1901429"/>
            <a:ext cx="2499300" cy="12240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22" name="Google Shape;222;p26"/>
          <p:cNvSpPr txBox="1"/>
          <p:nvPr>
            <p:ph idx="12" type="sldNum"/>
          </p:nvPr>
        </p:nvSpPr>
        <p:spPr>
          <a:xfrm>
            <a:off x="609600" y="4749711"/>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and Image">
  <p:cSld name="Column and Image">
    <p:spTree>
      <p:nvGrpSpPr>
        <p:cNvPr id="223" name="Shape 223"/>
        <p:cNvGrpSpPr/>
        <p:nvPr/>
      </p:nvGrpSpPr>
      <p:grpSpPr>
        <a:xfrm>
          <a:off x="0" y="0"/>
          <a:ext cx="0" cy="0"/>
          <a:chOff x="0" y="0"/>
          <a:chExt cx="0" cy="0"/>
        </a:xfrm>
      </p:grpSpPr>
      <p:cxnSp>
        <p:nvCxnSpPr>
          <p:cNvPr id="224" name="Google Shape;224;p27"/>
          <p:cNvCxnSpPr/>
          <p:nvPr/>
        </p:nvCxnSpPr>
        <p:spPr>
          <a:xfrm>
            <a:off x="609803" y="1501329"/>
            <a:ext cx="2471700" cy="0"/>
          </a:xfrm>
          <a:prstGeom prst="straightConnector1">
            <a:avLst/>
          </a:prstGeom>
          <a:noFill/>
          <a:ln cap="flat" cmpd="sng" w="12700">
            <a:solidFill>
              <a:srgbClr val="A5A5A5"/>
            </a:solidFill>
            <a:prstDash val="solid"/>
            <a:miter lim="800000"/>
            <a:headEnd len="sm" w="sm" type="none"/>
            <a:tailEnd len="sm" w="sm" type="none"/>
          </a:ln>
        </p:spPr>
      </p:cxnSp>
      <p:pic>
        <p:nvPicPr>
          <p:cNvPr id="225" name="Google Shape;225;p27"/>
          <p:cNvPicPr preferRelativeResize="0"/>
          <p:nvPr/>
        </p:nvPicPr>
        <p:blipFill rotWithShape="1">
          <a:blip r:embed="rId2">
            <a:alphaModFix/>
          </a:blip>
          <a:srcRect b="0" l="0" r="0" t="0"/>
          <a:stretch/>
        </p:blipFill>
        <p:spPr>
          <a:xfrm>
            <a:off x="6738588" y="4781811"/>
            <a:ext cx="2158020" cy="189716"/>
          </a:xfrm>
          <a:prstGeom prst="rect">
            <a:avLst/>
          </a:prstGeom>
          <a:noFill/>
          <a:ln>
            <a:noFill/>
          </a:ln>
        </p:spPr>
      </p:pic>
      <p:sp>
        <p:nvSpPr>
          <p:cNvPr id="226" name="Google Shape;226;p27"/>
          <p:cNvSpPr txBox="1"/>
          <p:nvPr>
            <p:ph idx="1" type="body"/>
          </p:nvPr>
        </p:nvSpPr>
        <p:spPr>
          <a:xfrm>
            <a:off x="609600" y="450056"/>
            <a:ext cx="2472000" cy="9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27" name="Google Shape;227;p27"/>
          <p:cNvSpPr txBox="1"/>
          <p:nvPr>
            <p:ph idx="2" type="body"/>
          </p:nvPr>
        </p:nvSpPr>
        <p:spPr>
          <a:xfrm>
            <a:off x="582216" y="1901428"/>
            <a:ext cx="2499300" cy="22776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28" name="Google Shape;228;p27"/>
          <p:cNvSpPr/>
          <p:nvPr>
            <p:ph idx="3" type="pic"/>
          </p:nvPr>
        </p:nvSpPr>
        <p:spPr>
          <a:xfrm>
            <a:off x="3663554" y="892969"/>
            <a:ext cx="5233200" cy="3845700"/>
          </a:xfrm>
          <a:prstGeom prst="rect">
            <a:avLst/>
          </a:prstGeom>
          <a:noFill/>
          <a:ln>
            <a:noFill/>
          </a:ln>
        </p:spPr>
      </p:sp>
      <p:sp>
        <p:nvSpPr>
          <p:cNvPr id="229" name="Google Shape;229;p27"/>
          <p:cNvSpPr txBox="1"/>
          <p:nvPr>
            <p:ph idx="12" type="sldNum"/>
          </p:nvPr>
        </p:nvSpPr>
        <p:spPr>
          <a:xfrm>
            <a:off x="607591" y="4749711"/>
            <a:ext cx="262800" cy="2538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marR="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lide Photo">
  <p:cSld name="Full-Slide Photo">
    <p:spTree>
      <p:nvGrpSpPr>
        <p:cNvPr id="230" name="Shape 230"/>
        <p:cNvGrpSpPr/>
        <p:nvPr/>
      </p:nvGrpSpPr>
      <p:grpSpPr>
        <a:xfrm>
          <a:off x="0" y="0"/>
          <a:ext cx="0" cy="0"/>
          <a:chOff x="0" y="0"/>
          <a:chExt cx="0" cy="0"/>
        </a:xfrm>
      </p:grpSpPr>
      <p:sp>
        <p:nvSpPr>
          <p:cNvPr id="231" name="Google Shape;231;p28"/>
          <p:cNvSpPr/>
          <p:nvPr>
            <p:ph idx="2" type="pic"/>
          </p:nvPr>
        </p:nvSpPr>
        <p:spPr>
          <a:xfrm>
            <a:off x="0" y="0"/>
            <a:ext cx="9144000" cy="51435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olumn Photo &amp; Text">
  <p:cSld name="3-Column Photo &amp; Text">
    <p:spTree>
      <p:nvGrpSpPr>
        <p:cNvPr id="232" name="Shape 232"/>
        <p:cNvGrpSpPr/>
        <p:nvPr/>
      </p:nvGrpSpPr>
      <p:grpSpPr>
        <a:xfrm>
          <a:off x="0" y="0"/>
          <a:ext cx="0" cy="0"/>
          <a:chOff x="0" y="0"/>
          <a:chExt cx="0" cy="0"/>
        </a:xfrm>
      </p:grpSpPr>
      <p:sp>
        <p:nvSpPr>
          <p:cNvPr id="233" name="Google Shape;233;p29"/>
          <p:cNvSpPr/>
          <p:nvPr/>
        </p:nvSpPr>
        <p:spPr>
          <a:xfrm>
            <a:off x="3139859" y="101203"/>
            <a:ext cx="28971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34" name="Google Shape;234;p29"/>
          <p:cNvSpPr/>
          <p:nvPr/>
        </p:nvSpPr>
        <p:spPr>
          <a:xfrm>
            <a:off x="6138143" y="101203"/>
            <a:ext cx="28971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35" name="Google Shape;235;p29"/>
          <p:cNvSpPr/>
          <p:nvPr/>
        </p:nvSpPr>
        <p:spPr>
          <a:xfrm>
            <a:off x="124848" y="101203"/>
            <a:ext cx="2913900" cy="4946400"/>
          </a:xfrm>
          <a:prstGeom prst="rect">
            <a:avLst/>
          </a:prstGeom>
          <a:solidFill>
            <a:srgbClr val="BFBFBF"/>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36" name="Google Shape;236;p29"/>
          <p:cNvSpPr txBox="1"/>
          <p:nvPr>
            <p:ph idx="1" type="body"/>
          </p:nvPr>
        </p:nvSpPr>
        <p:spPr>
          <a:xfrm>
            <a:off x="125016" y="101203"/>
            <a:ext cx="29136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37" name="Google Shape;237;p29"/>
          <p:cNvSpPr txBox="1"/>
          <p:nvPr>
            <p:ph idx="2" type="body"/>
          </p:nvPr>
        </p:nvSpPr>
        <p:spPr>
          <a:xfrm>
            <a:off x="3139859" y="101203"/>
            <a:ext cx="28971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238" name="Google Shape;238;p29"/>
          <p:cNvSpPr txBox="1"/>
          <p:nvPr>
            <p:ph idx="3" type="body"/>
          </p:nvPr>
        </p:nvSpPr>
        <p:spPr>
          <a:xfrm>
            <a:off x="6138143" y="101203"/>
            <a:ext cx="2897100" cy="49470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828282"/>
              </a:buClr>
              <a:buSzPts val="1500"/>
              <a:buNone/>
              <a:defRPr>
                <a:solidFill>
                  <a:srgbClr val="828282"/>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9" name="Shape 239"/>
        <p:cNvGrpSpPr/>
        <p:nvPr/>
      </p:nvGrpSpPr>
      <p:grpSpPr>
        <a:xfrm>
          <a:off x="0" y="0"/>
          <a:ext cx="0" cy="0"/>
          <a:chOff x="0" y="0"/>
          <a:chExt cx="0" cy="0"/>
        </a:xfrm>
      </p:grpSpPr>
      <p:sp>
        <p:nvSpPr>
          <p:cNvPr id="240" name="Google Shape;240;p30"/>
          <p:cNvSpPr txBox="1"/>
          <p:nvPr>
            <p:ph type="ctrTitle"/>
          </p:nvPr>
        </p:nvSpPr>
        <p:spPr>
          <a:xfrm>
            <a:off x="311708" y="744575"/>
            <a:ext cx="8520600" cy="2052600"/>
          </a:xfrm>
          <a:prstGeom prst="rect">
            <a:avLst/>
          </a:prstGeom>
          <a:noFill/>
          <a:ln>
            <a:noFill/>
          </a:ln>
        </p:spPr>
        <p:txBody>
          <a:bodyPr anchorCtr="0" anchor="b" bIns="34275" lIns="34275" spcFirstLastPara="1" rIns="34275" wrap="square" tIns="34275">
            <a:normAutofit/>
          </a:bodyPr>
          <a:lstStyle>
            <a:lvl1pPr lvl="0" algn="ctr">
              <a:lnSpc>
                <a:spcPct val="90000"/>
              </a:lnSpc>
              <a:spcBef>
                <a:spcPts val="0"/>
              </a:spcBef>
              <a:spcAft>
                <a:spcPts val="0"/>
              </a:spcAft>
              <a:buSzPts val="5200"/>
              <a:buNone/>
              <a:defRPr sz="5200"/>
            </a:lvl1pPr>
            <a:lvl2pPr lvl="1" algn="ctr">
              <a:lnSpc>
                <a:spcPct val="90000"/>
              </a:lnSpc>
              <a:spcBef>
                <a:spcPts val="0"/>
              </a:spcBef>
              <a:spcAft>
                <a:spcPts val="0"/>
              </a:spcAft>
              <a:buSzPts val="5200"/>
              <a:buNone/>
              <a:defRPr sz="5200"/>
            </a:lvl2pPr>
            <a:lvl3pPr lvl="2" algn="ctr">
              <a:lnSpc>
                <a:spcPct val="90000"/>
              </a:lnSpc>
              <a:spcBef>
                <a:spcPts val="0"/>
              </a:spcBef>
              <a:spcAft>
                <a:spcPts val="0"/>
              </a:spcAft>
              <a:buSzPts val="5200"/>
              <a:buNone/>
              <a:defRPr sz="5200"/>
            </a:lvl3pPr>
            <a:lvl4pPr lvl="3" algn="ctr">
              <a:lnSpc>
                <a:spcPct val="90000"/>
              </a:lnSpc>
              <a:spcBef>
                <a:spcPts val="0"/>
              </a:spcBef>
              <a:spcAft>
                <a:spcPts val="0"/>
              </a:spcAft>
              <a:buSzPts val="5200"/>
              <a:buNone/>
              <a:defRPr sz="5200"/>
            </a:lvl4pPr>
            <a:lvl5pPr lvl="4" algn="ctr">
              <a:lnSpc>
                <a:spcPct val="90000"/>
              </a:lnSpc>
              <a:spcBef>
                <a:spcPts val="0"/>
              </a:spcBef>
              <a:spcAft>
                <a:spcPts val="0"/>
              </a:spcAft>
              <a:buSzPts val="5200"/>
              <a:buNone/>
              <a:defRPr sz="5200"/>
            </a:lvl5pPr>
            <a:lvl6pPr lvl="5" algn="ctr">
              <a:lnSpc>
                <a:spcPct val="90000"/>
              </a:lnSpc>
              <a:spcBef>
                <a:spcPts val="0"/>
              </a:spcBef>
              <a:spcAft>
                <a:spcPts val="0"/>
              </a:spcAft>
              <a:buSzPts val="5200"/>
              <a:buNone/>
              <a:defRPr sz="5200"/>
            </a:lvl6pPr>
            <a:lvl7pPr lvl="6" algn="ctr">
              <a:lnSpc>
                <a:spcPct val="90000"/>
              </a:lnSpc>
              <a:spcBef>
                <a:spcPts val="0"/>
              </a:spcBef>
              <a:spcAft>
                <a:spcPts val="0"/>
              </a:spcAft>
              <a:buSzPts val="5200"/>
              <a:buNone/>
              <a:defRPr sz="5200"/>
            </a:lvl7pPr>
            <a:lvl8pPr lvl="7" algn="ctr">
              <a:lnSpc>
                <a:spcPct val="90000"/>
              </a:lnSpc>
              <a:spcBef>
                <a:spcPts val="0"/>
              </a:spcBef>
              <a:spcAft>
                <a:spcPts val="0"/>
              </a:spcAft>
              <a:buSzPts val="5200"/>
              <a:buNone/>
              <a:defRPr sz="5200"/>
            </a:lvl8pPr>
            <a:lvl9pPr lvl="8" algn="ctr">
              <a:lnSpc>
                <a:spcPct val="90000"/>
              </a:lnSpc>
              <a:spcBef>
                <a:spcPts val="0"/>
              </a:spcBef>
              <a:spcAft>
                <a:spcPts val="0"/>
              </a:spcAft>
              <a:buSzPts val="5200"/>
              <a:buNone/>
              <a:defRPr sz="5200"/>
            </a:lvl9pPr>
          </a:lstStyle>
          <a:p/>
        </p:txBody>
      </p:sp>
      <p:sp>
        <p:nvSpPr>
          <p:cNvPr id="241" name="Google Shape;241;p30"/>
          <p:cNvSpPr txBox="1"/>
          <p:nvPr>
            <p:ph idx="1" type="subTitle"/>
          </p:nvPr>
        </p:nvSpPr>
        <p:spPr>
          <a:xfrm>
            <a:off x="311700" y="2834125"/>
            <a:ext cx="8520600" cy="792600"/>
          </a:xfrm>
          <a:prstGeom prst="rect">
            <a:avLst/>
          </a:prstGeom>
          <a:noFill/>
          <a:ln>
            <a:noFill/>
          </a:ln>
        </p:spPr>
        <p:txBody>
          <a:bodyPr anchorCtr="0" anchor="t" bIns="34275" lIns="34275" spcFirstLastPara="1" rIns="34275" wrap="square" tIns="34275">
            <a:normAutofit/>
          </a:bodyPr>
          <a:lstStyle>
            <a:lvl1pPr lvl="0" algn="ctr">
              <a:lnSpc>
                <a:spcPct val="100000"/>
              </a:lnSpc>
              <a:spcBef>
                <a:spcPts val="800"/>
              </a:spcBef>
              <a:spcAft>
                <a:spcPts val="0"/>
              </a:spcAft>
              <a:buSzPts val="2800"/>
              <a:buNone/>
              <a:defRPr sz="2800"/>
            </a:lvl1pPr>
            <a:lvl2pPr lvl="1" algn="ctr">
              <a:lnSpc>
                <a:spcPct val="100000"/>
              </a:lnSpc>
              <a:spcBef>
                <a:spcPts val="800"/>
              </a:spcBef>
              <a:spcAft>
                <a:spcPts val="0"/>
              </a:spcAft>
              <a:buSzPts val="2800"/>
              <a:buNone/>
              <a:defRPr sz="2800"/>
            </a:lvl2pPr>
            <a:lvl3pPr lvl="2" algn="ctr">
              <a:lnSpc>
                <a:spcPct val="100000"/>
              </a:lnSpc>
              <a:spcBef>
                <a:spcPts val="800"/>
              </a:spcBef>
              <a:spcAft>
                <a:spcPts val="0"/>
              </a:spcAft>
              <a:buSzPts val="2800"/>
              <a:buNone/>
              <a:defRPr sz="2800"/>
            </a:lvl3pPr>
            <a:lvl4pPr lvl="3" algn="ctr">
              <a:lnSpc>
                <a:spcPct val="100000"/>
              </a:lnSpc>
              <a:spcBef>
                <a:spcPts val="800"/>
              </a:spcBef>
              <a:spcAft>
                <a:spcPts val="0"/>
              </a:spcAft>
              <a:buSzPts val="2800"/>
              <a:buNone/>
              <a:defRPr sz="2800"/>
            </a:lvl4pPr>
            <a:lvl5pPr lvl="4" algn="ctr">
              <a:lnSpc>
                <a:spcPct val="100000"/>
              </a:lnSpc>
              <a:spcBef>
                <a:spcPts val="800"/>
              </a:spcBef>
              <a:spcAft>
                <a:spcPts val="0"/>
              </a:spcAft>
              <a:buSzPts val="2800"/>
              <a:buNone/>
              <a:defRPr sz="2800"/>
            </a:lvl5pPr>
            <a:lvl6pPr lvl="5" algn="ctr">
              <a:lnSpc>
                <a:spcPct val="100000"/>
              </a:lnSpc>
              <a:spcBef>
                <a:spcPts val="800"/>
              </a:spcBef>
              <a:spcAft>
                <a:spcPts val="0"/>
              </a:spcAft>
              <a:buSzPts val="2800"/>
              <a:buNone/>
              <a:defRPr sz="2800"/>
            </a:lvl6pPr>
            <a:lvl7pPr lvl="6" algn="ctr">
              <a:lnSpc>
                <a:spcPct val="100000"/>
              </a:lnSpc>
              <a:spcBef>
                <a:spcPts val="800"/>
              </a:spcBef>
              <a:spcAft>
                <a:spcPts val="0"/>
              </a:spcAft>
              <a:buSzPts val="2800"/>
              <a:buNone/>
              <a:defRPr sz="2800"/>
            </a:lvl7pPr>
            <a:lvl8pPr lvl="7" algn="ctr">
              <a:lnSpc>
                <a:spcPct val="100000"/>
              </a:lnSpc>
              <a:spcBef>
                <a:spcPts val="800"/>
              </a:spcBef>
              <a:spcAft>
                <a:spcPts val="0"/>
              </a:spcAft>
              <a:buSzPts val="2800"/>
              <a:buNone/>
              <a:defRPr sz="2800"/>
            </a:lvl8pPr>
            <a:lvl9pPr lvl="8" algn="ctr">
              <a:lnSpc>
                <a:spcPct val="100000"/>
              </a:lnSpc>
              <a:spcBef>
                <a:spcPts val="800"/>
              </a:spcBef>
              <a:spcAft>
                <a:spcPts val="0"/>
              </a:spcAft>
              <a:buSzPts val="2800"/>
              <a:buNone/>
              <a:defRPr sz="2800"/>
            </a:lvl9pPr>
          </a:lstStyle>
          <a:p/>
        </p:txBody>
      </p:sp>
      <p:sp>
        <p:nvSpPr>
          <p:cNvPr id="242" name="Google Shape;242;p30"/>
          <p:cNvSpPr txBox="1"/>
          <p:nvPr>
            <p:ph idx="12" type="sldNum"/>
          </p:nvPr>
        </p:nvSpPr>
        <p:spPr>
          <a:xfrm>
            <a:off x="8472458" y="4663217"/>
            <a:ext cx="548700" cy="207900"/>
          </a:xfrm>
          <a:prstGeom prst="rect">
            <a:avLst/>
          </a:prstGeom>
          <a:noFill/>
          <a:ln>
            <a:noFill/>
          </a:ln>
        </p:spPr>
        <p:txBody>
          <a:bodyPr anchorCtr="0" anchor="ctr" bIns="34275" lIns="34275" spcFirstLastPara="1" rIns="34275" wrap="square" tIns="34275">
            <a:spAutoFit/>
          </a:bodyPr>
          <a:lstStyle>
            <a:lvl1pPr indent="0" lvl="0"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1pPr>
            <a:lvl2pPr indent="0" lvl="1"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2pPr>
            <a:lvl3pPr indent="0" lvl="2"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3pPr>
            <a:lvl4pPr indent="0" lvl="3"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4pPr>
            <a:lvl5pPr indent="0" lvl="4"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5pPr>
            <a:lvl6pPr indent="0" lvl="5"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6pPr>
            <a:lvl7pPr indent="0" lvl="6"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7pPr>
            <a:lvl8pPr indent="0" lvl="7"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8pPr>
            <a:lvl9pPr indent="0" lvl="8" marL="0" marR="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23" name="Shape 23"/>
        <p:cNvGrpSpPr/>
        <p:nvPr/>
      </p:nvGrpSpPr>
      <p:grpSpPr>
        <a:xfrm>
          <a:off x="0" y="0"/>
          <a:ext cx="0" cy="0"/>
          <a:chOff x="0" y="0"/>
          <a:chExt cx="0" cy="0"/>
        </a:xfrm>
      </p:grpSpPr>
      <p:pic>
        <p:nvPicPr>
          <p:cNvPr descr="Picture 6" id="24" name="Google Shape;24;p4"/>
          <p:cNvPicPr preferRelativeResize="0"/>
          <p:nvPr/>
        </p:nvPicPr>
        <p:blipFill rotWithShape="1">
          <a:blip r:embed="rId2">
            <a:alphaModFix/>
          </a:blip>
          <a:srcRect b="0" l="0" r="0" t="0"/>
          <a:stretch/>
        </p:blipFill>
        <p:spPr>
          <a:xfrm>
            <a:off x="0" y="0"/>
            <a:ext cx="9144000" cy="5143500"/>
          </a:xfrm>
          <a:prstGeom prst="rect">
            <a:avLst/>
          </a:prstGeom>
          <a:noFill/>
          <a:ln>
            <a:noFill/>
          </a:ln>
        </p:spPr>
      </p:pic>
      <p:pic>
        <p:nvPicPr>
          <p:cNvPr id="25" name="Google Shape;25;p4"/>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26" name="Google Shape;26;p4"/>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algn="ctr">
              <a:lnSpc>
                <a:spcPct val="100000"/>
              </a:lnSpc>
              <a:spcBef>
                <a:spcPts val="0"/>
              </a:spcBef>
              <a:spcAft>
                <a:spcPts val="0"/>
              </a:spcAft>
              <a:buClr>
                <a:schemeClr val="lt1"/>
              </a:buClr>
              <a:buSzPts val="3300"/>
              <a:buNone/>
              <a:defRPr sz="3300">
                <a:solidFill>
                  <a:schemeClr val="lt1"/>
                </a:solidFill>
              </a:defRPr>
            </a:lvl1pPr>
            <a:lvl2pPr indent="-438150" lvl="1" marL="914400" algn="l">
              <a:lnSpc>
                <a:spcPct val="90000"/>
              </a:lnSpc>
              <a:spcBef>
                <a:spcPts val="800"/>
              </a:spcBef>
              <a:spcAft>
                <a:spcPts val="0"/>
              </a:spcAft>
              <a:buClr>
                <a:srgbClr val="5D5D5D"/>
              </a:buClr>
              <a:buSzPts val="3300"/>
              <a:buChar char="•"/>
              <a:defRPr sz="3300"/>
            </a:lvl2pPr>
            <a:lvl3pPr indent="-438150" lvl="2" marL="1371600" algn="l">
              <a:lnSpc>
                <a:spcPct val="90000"/>
              </a:lnSpc>
              <a:spcBef>
                <a:spcPts val="800"/>
              </a:spcBef>
              <a:spcAft>
                <a:spcPts val="0"/>
              </a:spcAft>
              <a:buClr>
                <a:srgbClr val="5D5D5D"/>
              </a:buClr>
              <a:buSzPts val="3300"/>
              <a:buChar char="•"/>
              <a:defRPr sz="3300"/>
            </a:lvl3pPr>
            <a:lvl4pPr indent="-438150" lvl="3" marL="1828800" algn="l">
              <a:lnSpc>
                <a:spcPct val="90000"/>
              </a:lnSpc>
              <a:spcBef>
                <a:spcPts val="800"/>
              </a:spcBef>
              <a:spcAft>
                <a:spcPts val="0"/>
              </a:spcAft>
              <a:buClr>
                <a:srgbClr val="5D5D5D"/>
              </a:buClr>
              <a:buSzPts val="3300"/>
              <a:buChar char="•"/>
              <a:defRPr sz="3300"/>
            </a:lvl4pPr>
            <a:lvl5pPr indent="-438150" lvl="4" marL="2286000" algn="l">
              <a:lnSpc>
                <a:spcPct val="90000"/>
              </a:lnSpc>
              <a:spcBef>
                <a:spcPts val="800"/>
              </a:spcBef>
              <a:spcAft>
                <a:spcPts val="0"/>
              </a:spcAft>
              <a:buClr>
                <a:srgbClr val="5D5D5D"/>
              </a:buClr>
              <a:buSzPts val="3300"/>
              <a:buChar char="•"/>
              <a:defRPr sz="3300"/>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with Headline">
  <p:cSld name="Text with Headline">
    <p:spTree>
      <p:nvGrpSpPr>
        <p:cNvPr id="27" name="Shape 27"/>
        <p:cNvGrpSpPr/>
        <p:nvPr/>
      </p:nvGrpSpPr>
      <p:grpSpPr>
        <a:xfrm>
          <a:off x="0" y="0"/>
          <a:ext cx="0" cy="0"/>
          <a:chOff x="0" y="0"/>
          <a:chExt cx="0" cy="0"/>
        </a:xfrm>
      </p:grpSpPr>
      <p:pic>
        <p:nvPicPr>
          <p:cNvPr descr="Picture 6" id="28" name="Google Shape;28;p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29" name="Google Shape;29;p5"/>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0" name="Google Shape;30;p5"/>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31" name="Google Shape;31;p5"/>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32" name="Google Shape;32;p5"/>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3" name="Google Shape;33;p5"/>
          <p:cNvSpPr txBox="1"/>
          <p:nvPr>
            <p:ph idx="2" type="body"/>
          </p:nvPr>
        </p:nvSpPr>
        <p:spPr>
          <a:xfrm>
            <a:off x="1759744" y="2311003"/>
            <a:ext cx="5060100" cy="12240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4" name="Google Shape;34;p5"/>
          <p:cNvSpPr txBox="1"/>
          <p:nvPr>
            <p:ph idx="3" type="body"/>
          </p:nvPr>
        </p:nvSpPr>
        <p:spPr>
          <a:xfrm>
            <a:off x="1759744" y="1901429"/>
            <a:ext cx="49791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35" name="Google Shape;35;p5"/>
          <p:cNvSpPr txBox="1"/>
          <p:nvPr>
            <p:ph idx="12" type="sldNum"/>
          </p:nvPr>
        </p:nvSpPr>
        <p:spPr>
          <a:xfrm>
            <a:off x="1759744" y="4738532"/>
            <a:ext cx="262800" cy="253800"/>
          </a:xfrm>
          <a:prstGeom prst="rect">
            <a:avLst/>
          </a:prstGeom>
          <a:noFill/>
          <a:ln>
            <a:noFill/>
          </a:ln>
        </p:spPr>
        <p:txBody>
          <a:bodyPr anchorCtr="0" anchor="ctr" bIns="34275" lIns="34275" spcFirstLastPara="1" rIns="34275" wrap="square" tIns="34275">
            <a:spAutoFit/>
          </a:bodyPr>
          <a:lstStyle>
            <a:lvl1pPr indent="0" lvl="0"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l">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Column">
  <p:cSld name="Two-Column">
    <p:spTree>
      <p:nvGrpSpPr>
        <p:cNvPr id="36" name="Shape 36"/>
        <p:cNvGrpSpPr/>
        <p:nvPr/>
      </p:nvGrpSpPr>
      <p:grpSpPr>
        <a:xfrm>
          <a:off x="0" y="0"/>
          <a:ext cx="0" cy="0"/>
          <a:chOff x="0" y="0"/>
          <a:chExt cx="0" cy="0"/>
        </a:xfrm>
      </p:grpSpPr>
      <p:pic>
        <p:nvPicPr>
          <p:cNvPr descr="Picture 6" id="37" name="Google Shape;37;p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38" name="Google Shape;38;p6"/>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 name="Google Shape;39;p6"/>
          <p:cNvSpPr txBox="1"/>
          <p:nvPr>
            <p:ph idx="1" type="body"/>
          </p:nvPr>
        </p:nvSpPr>
        <p:spPr>
          <a:xfrm>
            <a:off x="1759744" y="2233613"/>
            <a:ext cx="3217200" cy="16848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cxnSp>
        <p:nvCxnSpPr>
          <p:cNvPr id="40" name="Google Shape;40;p6"/>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41" name="Google Shape;41;p6"/>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cxnSp>
        <p:nvCxnSpPr>
          <p:cNvPr id="42" name="Google Shape;42;p6"/>
          <p:cNvCxnSpPr/>
          <p:nvPr/>
        </p:nvCxnSpPr>
        <p:spPr>
          <a:xfrm flipH="1">
            <a:off x="5146249" y="1968332"/>
            <a:ext cx="27000" cy="195000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43" name="Google Shape;43;p6"/>
          <p:cNvSpPr txBox="1"/>
          <p:nvPr>
            <p:ph idx="2"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4" name="Google Shape;44;p6"/>
          <p:cNvSpPr txBox="1"/>
          <p:nvPr>
            <p:ph idx="3" type="body"/>
          </p:nvPr>
        </p:nvSpPr>
        <p:spPr>
          <a:xfrm>
            <a:off x="1759743" y="1901429"/>
            <a:ext cx="32166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5" name="Google Shape;45;p6"/>
          <p:cNvSpPr txBox="1"/>
          <p:nvPr>
            <p:ph idx="4" type="body"/>
          </p:nvPr>
        </p:nvSpPr>
        <p:spPr>
          <a:xfrm>
            <a:off x="5451790" y="1901429"/>
            <a:ext cx="3216600" cy="3000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b="1">
                <a:solidFill>
                  <a:srgbClr val="5D5D5D"/>
                </a:solidFill>
                <a:latin typeface="Open Sans"/>
                <a:ea typeface="Open Sans"/>
                <a:cs typeface="Open Sans"/>
                <a:sym typeface="Open Sans"/>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6" name="Google Shape;46;p6"/>
          <p:cNvSpPr txBox="1"/>
          <p:nvPr>
            <p:ph idx="5" type="body"/>
          </p:nvPr>
        </p:nvSpPr>
        <p:spPr>
          <a:xfrm>
            <a:off x="5454074" y="2231231"/>
            <a:ext cx="3217200" cy="16848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500"/>
              <a:buNone/>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47" name="Google Shape;47;p6"/>
          <p:cNvSpPr txBox="1"/>
          <p:nvPr>
            <p:ph idx="12" type="sldNum"/>
          </p:nvPr>
        </p:nvSpPr>
        <p:spPr>
          <a:xfrm>
            <a:off x="1760374" y="4738688"/>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48" name="Shape 48"/>
        <p:cNvGrpSpPr/>
        <p:nvPr/>
      </p:nvGrpSpPr>
      <p:grpSpPr>
        <a:xfrm>
          <a:off x="0" y="0"/>
          <a:ext cx="0" cy="0"/>
          <a:chOff x="0" y="0"/>
          <a:chExt cx="0" cy="0"/>
        </a:xfrm>
      </p:grpSpPr>
      <p:pic>
        <p:nvPicPr>
          <p:cNvPr descr="Picture 6" id="49" name="Google Shape;49;p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0" name="Google Shape;50;p7"/>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51" name="Google Shape;51;p7"/>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52" name="Google Shape;52;p7"/>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53" name="Google Shape;53;p7"/>
          <p:cNvSpPr/>
          <p:nvPr/>
        </p:nvSpPr>
        <p:spPr>
          <a:xfrm>
            <a:off x="1759908" y="1947715"/>
            <a:ext cx="294900" cy="6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A5A5A5"/>
              </a:buClr>
              <a:buSzPts val="4100"/>
              <a:buFont typeface="Crimson Text"/>
              <a:buNone/>
            </a:pPr>
            <a:r>
              <a:rPr b="0" i="0" lang="en" sz="4100" u="none" cap="none" strike="noStrike">
                <a:solidFill>
                  <a:srgbClr val="A5A5A5"/>
                </a:solidFill>
                <a:latin typeface="Crimson Text"/>
                <a:ea typeface="Crimson Text"/>
                <a:cs typeface="Crimson Text"/>
                <a:sym typeface="Crimson Text"/>
              </a:rPr>
              <a:t>“</a:t>
            </a:r>
            <a:endParaRPr b="0" i="0" sz="4100" u="none" cap="none" strike="noStrike">
              <a:solidFill>
                <a:srgbClr val="A5A5A5"/>
              </a:solidFill>
              <a:latin typeface="Crimson Text"/>
              <a:ea typeface="Crimson Text"/>
              <a:cs typeface="Crimson Text"/>
              <a:sym typeface="Crimson Text"/>
            </a:endParaRPr>
          </a:p>
        </p:txBody>
      </p:sp>
      <p:sp>
        <p:nvSpPr>
          <p:cNvPr id="54" name="Google Shape;54;p7"/>
          <p:cNvSpPr/>
          <p:nvPr>
            <p:ph idx="2" type="pic"/>
          </p:nvPr>
        </p:nvSpPr>
        <p:spPr>
          <a:xfrm rot="429228">
            <a:off x="6536402" y="1187067"/>
            <a:ext cx="1999465" cy="3131443"/>
          </a:xfrm>
          <a:prstGeom prst="rect">
            <a:avLst/>
          </a:prstGeom>
          <a:noFill/>
          <a:ln>
            <a:noFill/>
          </a:ln>
        </p:spPr>
      </p:sp>
      <p:sp>
        <p:nvSpPr>
          <p:cNvPr id="55" name="Google Shape;55;p7"/>
          <p:cNvSpPr txBox="1"/>
          <p:nvPr>
            <p:ph idx="1" type="body"/>
          </p:nvPr>
        </p:nvSpPr>
        <p:spPr>
          <a:xfrm>
            <a:off x="2007075" y="4025561"/>
            <a:ext cx="3309900" cy="277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1400"/>
              <a:buNone/>
              <a:defRPr sz="1400" cap="none">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6" name="Google Shape;56;p7"/>
          <p:cNvSpPr txBox="1"/>
          <p:nvPr>
            <p:ph idx="3" type="body"/>
          </p:nvPr>
        </p:nvSpPr>
        <p:spPr>
          <a:xfrm>
            <a:off x="2007394" y="2084785"/>
            <a:ext cx="3964800" cy="1662000"/>
          </a:xfrm>
          <a:prstGeom prst="rect">
            <a:avLst/>
          </a:prstGeom>
          <a:noFill/>
          <a:ln>
            <a:noFill/>
          </a:ln>
        </p:spPr>
        <p:txBody>
          <a:bodyPr anchorCtr="0" anchor="t" bIns="34275" lIns="34275" spcFirstLastPara="1" rIns="34275" wrap="square" tIns="34275">
            <a:noAutofit/>
          </a:bodyPr>
          <a:lstStyle>
            <a:lvl1pPr indent="-228600" lvl="0" marL="457200" algn="l">
              <a:lnSpc>
                <a:spcPct val="90000"/>
              </a:lnSpc>
              <a:spcBef>
                <a:spcPts val="800"/>
              </a:spcBef>
              <a:spcAft>
                <a:spcPts val="0"/>
              </a:spcAft>
              <a:buClr>
                <a:srgbClr val="5D5D5D"/>
              </a:buClr>
              <a:buSzPts val="1800"/>
              <a:buNone/>
              <a:defRPr sz="1800">
                <a:solidFill>
                  <a:srgbClr val="5D5D5D"/>
                </a:solidFill>
              </a:defRPr>
            </a:lvl1pPr>
            <a:lvl2pPr indent="-342900" lvl="1" marL="914400" algn="l">
              <a:lnSpc>
                <a:spcPct val="90000"/>
              </a:lnSpc>
              <a:spcBef>
                <a:spcPts val="800"/>
              </a:spcBef>
              <a:spcAft>
                <a:spcPts val="0"/>
              </a:spcAft>
              <a:buClr>
                <a:srgbClr val="828282"/>
              </a:buClr>
              <a:buSzPts val="1800"/>
              <a:buChar char="•"/>
              <a:defRPr sz="1800">
                <a:solidFill>
                  <a:srgbClr val="828282"/>
                </a:solidFill>
              </a:defRPr>
            </a:lvl2pPr>
            <a:lvl3pPr indent="-342900" lvl="2" marL="1371600" algn="l">
              <a:lnSpc>
                <a:spcPct val="90000"/>
              </a:lnSpc>
              <a:spcBef>
                <a:spcPts val="800"/>
              </a:spcBef>
              <a:spcAft>
                <a:spcPts val="0"/>
              </a:spcAft>
              <a:buClr>
                <a:srgbClr val="828282"/>
              </a:buClr>
              <a:buSzPts val="1800"/>
              <a:buChar char="•"/>
              <a:defRPr sz="1800">
                <a:solidFill>
                  <a:srgbClr val="828282"/>
                </a:solidFill>
              </a:defRPr>
            </a:lvl3pPr>
            <a:lvl4pPr indent="-342900" lvl="3" marL="1828800" algn="l">
              <a:lnSpc>
                <a:spcPct val="90000"/>
              </a:lnSpc>
              <a:spcBef>
                <a:spcPts val="800"/>
              </a:spcBef>
              <a:spcAft>
                <a:spcPts val="0"/>
              </a:spcAft>
              <a:buClr>
                <a:srgbClr val="828282"/>
              </a:buClr>
              <a:buSzPts val="1800"/>
              <a:buChar char="•"/>
              <a:defRPr sz="1800">
                <a:solidFill>
                  <a:srgbClr val="828282"/>
                </a:solidFill>
              </a:defRPr>
            </a:lvl4pPr>
            <a:lvl5pPr indent="-342900" lvl="4" marL="2286000" algn="l">
              <a:lnSpc>
                <a:spcPct val="90000"/>
              </a:lnSpc>
              <a:spcBef>
                <a:spcPts val="800"/>
              </a:spcBef>
              <a:spcAft>
                <a:spcPts val="0"/>
              </a:spcAft>
              <a:buClr>
                <a:srgbClr val="828282"/>
              </a:buClr>
              <a:buSzPts val="1800"/>
              <a:buChar char="•"/>
              <a:defRPr sz="1800">
                <a:solidFill>
                  <a:srgbClr val="828282"/>
                </a:solidFill>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7" name="Google Shape;57;p7"/>
          <p:cNvSpPr txBox="1"/>
          <p:nvPr>
            <p:ph idx="4"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58" name="Google Shape;58;p7"/>
          <p:cNvSpPr txBox="1"/>
          <p:nvPr>
            <p:ph idx="12" type="sldNum"/>
          </p:nvPr>
        </p:nvSpPr>
        <p:spPr>
          <a:xfrm>
            <a:off x="1744264" y="474971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59" name="Shape 59"/>
        <p:cNvGrpSpPr/>
        <p:nvPr/>
      </p:nvGrpSpPr>
      <p:grpSpPr>
        <a:xfrm>
          <a:off x="0" y="0"/>
          <a:ext cx="0" cy="0"/>
          <a:chOff x="0" y="0"/>
          <a:chExt cx="0" cy="0"/>
        </a:xfrm>
      </p:grpSpPr>
      <p:pic>
        <p:nvPicPr>
          <p:cNvPr descr="Picture 6" id="60" name="Google Shape;60;p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Google Shape;61;p8"/>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62" name="Google Shape;62;p8"/>
          <p:cNvSpPr txBox="1"/>
          <p:nvPr>
            <p:ph idx="12" type="sldNum"/>
          </p:nvPr>
        </p:nvSpPr>
        <p:spPr>
          <a:xfrm>
            <a:off x="1751676" y="4746371"/>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cxnSp>
        <p:nvCxnSpPr>
          <p:cNvPr id="63" name="Google Shape;63;p8"/>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64" name="Google Shape;64;p8"/>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65" name="Google Shape;65;p8"/>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6" name="Google Shape;66;p8"/>
          <p:cNvSpPr txBox="1"/>
          <p:nvPr>
            <p:ph idx="2" type="body"/>
          </p:nvPr>
        </p:nvSpPr>
        <p:spPr>
          <a:xfrm>
            <a:off x="1795463" y="1901428"/>
            <a:ext cx="5112600" cy="2300400"/>
          </a:xfrm>
          <a:prstGeom prst="rect">
            <a:avLst/>
          </a:prstGeom>
          <a:noFill/>
          <a:ln>
            <a:noFill/>
          </a:ln>
        </p:spPr>
        <p:txBody>
          <a:bodyPr anchorCtr="0" anchor="t" bIns="34275" lIns="34275" spcFirstLastPara="1" rIns="34275" wrap="square" tIns="34275">
            <a:normAutofit/>
          </a:bodyPr>
          <a:lstStyle>
            <a:lvl1pPr indent="-323850" lvl="0" marL="457200" algn="l">
              <a:lnSpc>
                <a:spcPct val="100000"/>
              </a:lnSpc>
              <a:spcBef>
                <a:spcPts val="0"/>
              </a:spcBef>
              <a:spcAft>
                <a:spcPts val="0"/>
              </a:spcAft>
              <a:buClr>
                <a:srgbClr val="5D5D5D"/>
              </a:buClr>
              <a:buSzPts val="1500"/>
              <a:buChar char="•"/>
              <a:defRPr>
                <a:solidFill>
                  <a:srgbClr val="5D5D5D"/>
                </a:solidFill>
              </a:defRPr>
            </a:lvl1pPr>
            <a:lvl2pPr indent="-317500" lvl="1" marL="914400" algn="l">
              <a:lnSpc>
                <a:spcPct val="90000"/>
              </a:lnSpc>
              <a:spcBef>
                <a:spcPts val="15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7" name="Google Shape;67;p8"/>
          <p:cNvSpPr txBox="1"/>
          <p:nvPr>
            <p:ph idx="3" type="body"/>
          </p:nvPr>
        </p:nvSpPr>
        <p:spPr>
          <a:xfrm>
            <a:off x="2031206" y="4756547"/>
            <a:ext cx="4326000" cy="207300"/>
          </a:xfrm>
          <a:prstGeom prst="rect">
            <a:avLst/>
          </a:prstGeom>
          <a:noFill/>
          <a:ln>
            <a:noFill/>
          </a:ln>
        </p:spPr>
        <p:txBody>
          <a:bodyPr anchorCtr="0" anchor="ctr" bIns="34275" lIns="34275" spcFirstLastPara="1" rIns="34275" wrap="square" tIns="34275">
            <a:normAutofit/>
          </a:bodyPr>
          <a:lstStyle>
            <a:lvl1pPr indent="-228600" lvl="0" marL="457200" algn="l">
              <a:lnSpc>
                <a:spcPct val="100000"/>
              </a:lnSpc>
              <a:spcBef>
                <a:spcPts val="0"/>
              </a:spcBef>
              <a:spcAft>
                <a:spcPts val="0"/>
              </a:spcAft>
              <a:buClr>
                <a:srgbClr val="7F7F7F"/>
              </a:buClr>
              <a:buSzPts val="900"/>
              <a:buNone/>
              <a:defRPr i="1" sz="900">
                <a:solidFill>
                  <a:srgbClr val="7F7F7F"/>
                </a:solidFill>
                <a:latin typeface="Calibri"/>
                <a:ea typeface="Calibri"/>
                <a:cs typeface="Calibri"/>
                <a:sym typeface="Calibri"/>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Out">
  <p:cSld name="Call-Out">
    <p:spTree>
      <p:nvGrpSpPr>
        <p:cNvPr id="68" name="Shape 68"/>
        <p:cNvGrpSpPr/>
        <p:nvPr/>
      </p:nvGrpSpPr>
      <p:grpSpPr>
        <a:xfrm>
          <a:off x="0" y="0"/>
          <a:ext cx="0" cy="0"/>
          <a:chOff x="0" y="0"/>
          <a:chExt cx="0" cy="0"/>
        </a:xfrm>
      </p:grpSpPr>
      <p:pic>
        <p:nvPicPr>
          <p:cNvPr descr="Picture 6" id="69" name="Google Shape;69;p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0" name="Google Shape;70;p9"/>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71" name="Google Shape;71;p9"/>
          <p:cNvCxnSpPr/>
          <p:nvPr/>
        </p:nvCxnSpPr>
        <p:spPr>
          <a:xfrm>
            <a:off x="1788091" y="1501329"/>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72" name="Google Shape;72;p9"/>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cxnSp>
        <p:nvCxnSpPr>
          <p:cNvPr id="73" name="Google Shape;73;p9"/>
          <p:cNvCxnSpPr/>
          <p:nvPr/>
        </p:nvCxnSpPr>
        <p:spPr>
          <a:xfrm>
            <a:off x="1787014" y="2542278"/>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74" name="Google Shape;74;p9"/>
          <p:cNvCxnSpPr/>
          <p:nvPr/>
        </p:nvCxnSpPr>
        <p:spPr>
          <a:xfrm>
            <a:off x="1787014" y="3506801"/>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cxnSp>
        <p:nvCxnSpPr>
          <p:cNvPr id="75" name="Google Shape;75;p9"/>
          <p:cNvCxnSpPr/>
          <p:nvPr/>
        </p:nvCxnSpPr>
        <p:spPr>
          <a:xfrm>
            <a:off x="1787014" y="4513141"/>
            <a:ext cx="6902100" cy="0"/>
          </a:xfrm>
          <a:prstGeom prst="straightConnector1">
            <a:avLst/>
          </a:prstGeom>
          <a:noFill/>
          <a:ln cap="flat" cmpd="sng" w="19050">
            <a:solidFill>
              <a:srgbClr val="7F7F7F">
                <a:alpha val="20000"/>
              </a:srgbClr>
            </a:solidFill>
            <a:prstDash val="solid"/>
            <a:miter lim="8000"/>
            <a:headEnd len="sm" w="sm" type="none"/>
            <a:tailEnd len="sm" w="sm" type="none"/>
          </a:ln>
        </p:spPr>
      </p:cxnSp>
      <p:sp>
        <p:nvSpPr>
          <p:cNvPr id="76" name="Google Shape;76;p9"/>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7" name="Google Shape;77;p9"/>
          <p:cNvSpPr txBox="1"/>
          <p:nvPr>
            <p:ph idx="2" type="body"/>
          </p:nvPr>
        </p:nvSpPr>
        <p:spPr>
          <a:xfrm>
            <a:off x="1843088" y="1784003"/>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8" name="Google Shape;78;p9"/>
          <p:cNvSpPr txBox="1"/>
          <p:nvPr>
            <p:ph idx="3" type="body"/>
          </p:nvPr>
        </p:nvSpPr>
        <p:spPr>
          <a:xfrm>
            <a:off x="3226594" y="1836019"/>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79" name="Google Shape;79;p9"/>
          <p:cNvSpPr txBox="1"/>
          <p:nvPr>
            <p:ph idx="4" type="body"/>
          </p:nvPr>
        </p:nvSpPr>
        <p:spPr>
          <a:xfrm>
            <a:off x="1843088" y="2700878"/>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0" name="Google Shape;80;p9"/>
          <p:cNvSpPr txBox="1"/>
          <p:nvPr>
            <p:ph idx="5" type="body"/>
          </p:nvPr>
        </p:nvSpPr>
        <p:spPr>
          <a:xfrm>
            <a:off x="3226594" y="2752894"/>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1" name="Google Shape;81;p9"/>
          <p:cNvSpPr txBox="1"/>
          <p:nvPr>
            <p:ph idx="6" type="body"/>
          </p:nvPr>
        </p:nvSpPr>
        <p:spPr>
          <a:xfrm>
            <a:off x="1843088" y="3663019"/>
            <a:ext cx="1127400" cy="692400"/>
          </a:xfrm>
          <a:prstGeom prst="rect">
            <a:avLst/>
          </a:prstGeom>
          <a:noFill/>
          <a:ln>
            <a:noFill/>
          </a:ln>
        </p:spPr>
        <p:txBody>
          <a:bodyPr anchorCtr="0" anchor="b" bIns="34275" lIns="34275" spcFirstLastPara="1" rIns="34275" wrap="square" tIns="34275">
            <a:spAutoFit/>
          </a:bodyPr>
          <a:lstStyle>
            <a:lvl1pPr indent="-228600" lvl="0" marL="457200" algn="r">
              <a:lnSpc>
                <a:spcPct val="100000"/>
              </a:lnSpc>
              <a:spcBef>
                <a:spcPts val="0"/>
              </a:spcBef>
              <a:spcAft>
                <a:spcPts val="0"/>
              </a:spcAft>
              <a:buClr>
                <a:schemeClr val="accent1"/>
              </a:buClr>
              <a:buSzPts val="4100"/>
              <a:buNone/>
              <a:defRPr sz="4100">
                <a:solidFill>
                  <a:schemeClr val="accent1"/>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2" name="Google Shape;82;p9"/>
          <p:cNvSpPr txBox="1"/>
          <p:nvPr>
            <p:ph idx="7" type="body"/>
          </p:nvPr>
        </p:nvSpPr>
        <p:spPr>
          <a:xfrm>
            <a:off x="3226594" y="3715035"/>
            <a:ext cx="5124600" cy="4155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sz="14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83" name="Google Shape;83;p9"/>
          <p:cNvSpPr txBox="1"/>
          <p:nvPr>
            <p:ph idx="12" type="sldNum"/>
          </p:nvPr>
        </p:nvSpPr>
        <p:spPr>
          <a:xfrm>
            <a:off x="1756273" y="4737354"/>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hart">
    <p:spTree>
      <p:nvGrpSpPr>
        <p:cNvPr id="84" name="Shape 84"/>
        <p:cNvGrpSpPr/>
        <p:nvPr/>
      </p:nvGrpSpPr>
      <p:grpSpPr>
        <a:xfrm>
          <a:off x="0" y="0"/>
          <a:ext cx="0" cy="0"/>
          <a:chOff x="0" y="0"/>
          <a:chExt cx="0" cy="0"/>
        </a:xfrm>
      </p:grpSpPr>
      <p:pic>
        <p:nvPicPr>
          <p:cNvPr descr="Picture 6" id="85" name="Google Shape;85;p1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6" name="Google Shape;86;p10"/>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87" name="Google Shape;87;p10"/>
          <p:cNvSpPr txBox="1"/>
          <p:nvPr>
            <p:ph idx="12" type="sldNum"/>
          </p:nvPr>
        </p:nvSpPr>
        <p:spPr>
          <a:xfrm>
            <a:off x="1731169" y="4740695"/>
            <a:ext cx="262800" cy="253800"/>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0"/>
          <p:cNvPicPr preferRelativeResize="0"/>
          <p:nvPr/>
        </p:nvPicPr>
        <p:blipFill rotWithShape="1">
          <a:blip r:embed="rId3">
            <a:alphaModFix/>
          </a:blip>
          <a:srcRect b="0" l="0" r="0" t="0"/>
          <a:stretch/>
        </p:blipFill>
        <p:spPr>
          <a:xfrm>
            <a:off x="6738588" y="4781811"/>
            <a:ext cx="2158020" cy="189716"/>
          </a:xfrm>
          <a:prstGeom prst="rect">
            <a:avLst/>
          </a:prstGeom>
          <a:noFill/>
          <a:ln>
            <a:noFill/>
          </a:ln>
        </p:spPr>
      </p:pic>
      <p:sp>
        <p:nvSpPr>
          <p:cNvPr id="89" name="Google Shape;89;p10"/>
          <p:cNvSpPr/>
          <p:nvPr>
            <p:ph idx="2" type="chart"/>
          </p:nvPr>
        </p:nvSpPr>
        <p:spPr>
          <a:xfrm>
            <a:off x="1731169" y="2012156"/>
            <a:ext cx="5326800" cy="2391900"/>
          </a:xfrm>
          <a:prstGeom prst="rect">
            <a:avLst/>
          </a:prstGeom>
          <a:noFill/>
          <a:ln>
            <a:noFill/>
          </a:ln>
        </p:spPr>
        <p:txBody>
          <a:bodyPr anchorCtr="0" anchor="t" bIns="34275" lIns="34275" spcFirstLastPara="1" rIns="34275" wrap="square" tIns="34275">
            <a:noAutofit/>
          </a:bodyPr>
          <a:lstStyle>
            <a:lvl1pPr lvl="0" marR="0" rtl="0" algn="l">
              <a:lnSpc>
                <a:spcPct val="90000"/>
              </a:lnSpc>
              <a:spcBef>
                <a:spcPts val="800"/>
              </a:spcBef>
              <a:spcAft>
                <a:spcPts val="0"/>
              </a:spcAft>
              <a:buClr>
                <a:srgbClr val="5D5D5D"/>
              </a:buClr>
              <a:buSzPts val="1500"/>
              <a:buFont typeface="Arial"/>
              <a:buNone/>
              <a:defRPr b="0" i="0" sz="15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2pPr>
            <a:lvl3pPr lvl="2"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3pPr>
            <a:lvl4pPr lvl="3"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4pPr>
            <a:lvl5pPr lvl="4"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5pPr>
            <a:lvl6pPr lvl="5"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6pPr>
            <a:lvl7pPr lvl="6"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7pPr>
            <a:lvl8pPr lvl="7"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8pPr>
            <a:lvl9pPr lvl="8"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9pPr>
          </a:lstStyle>
          <a:p/>
        </p:txBody>
      </p:sp>
      <p:cxnSp>
        <p:nvCxnSpPr>
          <p:cNvPr id="90" name="Google Shape;90;p10"/>
          <p:cNvCxnSpPr/>
          <p:nvPr/>
        </p:nvCxnSpPr>
        <p:spPr>
          <a:xfrm>
            <a:off x="1788091" y="1211792"/>
            <a:ext cx="6883200" cy="0"/>
          </a:xfrm>
          <a:prstGeom prst="straightConnector1">
            <a:avLst/>
          </a:prstGeom>
          <a:noFill/>
          <a:ln cap="flat" cmpd="sng" w="12700">
            <a:solidFill>
              <a:srgbClr val="A5A5A5"/>
            </a:solidFill>
            <a:prstDash val="solid"/>
            <a:miter lim="800000"/>
            <a:headEnd len="sm" w="sm" type="none"/>
            <a:tailEnd len="sm" w="sm" type="none"/>
          </a:ln>
        </p:spPr>
      </p:cxnSp>
      <p:pic>
        <p:nvPicPr>
          <p:cNvPr id="91" name="Google Shape;91;p10"/>
          <p:cNvPicPr preferRelativeResize="0"/>
          <p:nvPr/>
        </p:nvPicPr>
        <p:blipFill rotWithShape="1">
          <a:blip r:embed="rId4">
            <a:alphaModFix/>
          </a:blip>
          <a:srcRect b="0" l="0" r="0" t="0"/>
          <a:stretch/>
        </p:blipFill>
        <p:spPr>
          <a:xfrm>
            <a:off x="2778479" y="2012440"/>
            <a:ext cx="3587100" cy="2391300"/>
          </a:xfrm>
          <a:prstGeom prst="rect">
            <a:avLst/>
          </a:prstGeom>
          <a:noFill/>
          <a:ln>
            <a:noFill/>
          </a:ln>
        </p:spPr>
      </p:pic>
      <p:sp>
        <p:nvSpPr>
          <p:cNvPr id="92" name="Google Shape;92;p10"/>
          <p:cNvSpPr txBox="1"/>
          <p:nvPr>
            <p:ph idx="1" type="body"/>
          </p:nvPr>
        </p:nvSpPr>
        <p:spPr>
          <a:xfrm>
            <a:off x="1788319" y="617935"/>
            <a:ext cx="4412400" cy="484500"/>
          </a:xfrm>
          <a:prstGeom prst="rect">
            <a:avLst/>
          </a:prstGeom>
          <a:noFill/>
          <a:ln>
            <a:noFill/>
          </a:ln>
        </p:spPr>
        <p:txBody>
          <a:bodyPr anchorCtr="0" anchor="ctr" bIns="34275" lIns="34275" spcFirstLastPara="1" rIns="34275" wrap="square" tIns="34275">
            <a:normAutofit/>
          </a:bodyPr>
          <a:lstStyle>
            <a:lvl1pPr indent="-228600" lvl="0" marL="457200" algn="l">
              <a:lnSpc>
                <a:spcPct val="90000"/>
              </a:lnSpc>
              <a:spcBef>
                <a:spcPts val="800"/>
              </a:spcBef>
              <a:spcAft>
                <a:spcPts val="0"/>
              </a:spcAft>
              <a:buClr>
                <a:srgbClr val="5D5D5D"/>
              </a:buClr>
              <a:buSzPts val="2700"/>
              <a:buNone/>
              <a:defRPr sz="2700">
                <a:solidFill>
                  <a:srgbClr val="5D5D5D"/>
                </a:solidFill>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93" name="Google Shape;93;p10"/>
          <p:cNvSpPr txBox="1"/>
          <p:nvPr>
            <p:ph idx="3" type="body"/>
          </p:nvPr>
        </p:nvSpPr>
        <p:spPr>
          <a:xfrm>
            <a:off x="1731169" y="1634729"/>
            <a:ext cx="5007300" cy="276300"/>
          </a:xfrm>
          <a:prstGeom prst="rect">
            <a:avLst/>
          </a:prstGeom>
          <a:noFill/>
          <a:ln>
            <a:noFill/>
          </a:ln>
        </p:spPr>
        <p:txBody>
          <a:bodyPr anchorCtr="0" anchor="t" bIns="34275" lIns="34275" spcFirstLastPara="1" rIns="34275" wrap="square" tIns="34275">
            <a:normAutofit/>
          </a:bodyPr>
          <a:lstStyle>
            <a:lvl1pPr indent="-228600" lvl="0" marL="457200" algn="l">
              <a:lnSpc>
                <a:spcPct val="100000"/>
              </a:lnSpc>
              <a:spcBef>
                <a:spcPts val="0"/>
              </a:spcBef>
              <a:spcAft>
                <a:spcPts val="0"/>
              </a:spcAft>
              <a:buClr>
                <a:srgbClr val="5D5D5D"/>
              </a:buClr>
              <a:buSzPts val="1400"/>
              <a:buNone/>
              <a:defRPr b="1" sz="1400">
                <a:solidFill>
                  <a:srgbClr val="5D5D5D"/>
                </a:solidFill>
                <a:latin typeface="Open Sans"/>
                <a:ea typeface="Open Sans"/>
                <a:cs typeface="Open Sans"/>
                <a:sym typeface="Open Sans"/>
              </a:defRPr>
            </a:lvl1pPr>
            <a:lvl2pPr indent="-317500" lvl="1" marL="914400" algn="l">
              <a:lnSpc>
                <a:spcPct val="90000"/>
              </a:lnSpc>
              <a:spcBef>
                <a:spcPts val="800"/>
              </a:spcBef>
              <a:spcAft>
                <a:spcPts val="0"/>
              </a:spcAft>
              <a:buClr>
                <a:srgbClr val="5D5D5D"/>
              </a:buClr>
              <a:buSzPts val="1400"/>
              <a:buChar char="•"/>
              <a:defRPr/>
            </a:lvl2pPr>
            <a:lvl3pPr indent="-317500" lvl="2" marL="1371600" algn="l">
              <a:lnSpc>
                <a:spcPct val="90000"/>
              </a:lnSpc>
              <a:spcBef>
                <a:spcPts val="800"/>
              </a:spcBef>
              <a:spcAft>
                <a:spcPts val="0"/>
              </a:spcAft>
              <a:buClr>
                <a:srgbClr val="5D5D5D"/>
              </a:buClr>
              <a:buSzPts val="1400"/>
              <a:buChar char="•"/>
              <a:defRPr/>
            </a:lvl3pPr>
            <a:lvl4pPr indent="-317500" lvl="3" marL="1828800" algn="l">
              <a:lnSpc>
                <a:spcPct val="90000"/>
              </a:lnSpc>
              <a:spcBef>
                <a:spcPts val="800"/>
              </a:spcBef>
              <a:spcAft>
                <a:spcPts val="0"/>
              </a:spcAft>
              <a:buClr>
                <a:srgbClr val="5D5D5D"/>
              </a:buClr>
              <a:buSzPts val="1400"/>
              <a:buChar char="•"/>
              <a:defRPr/>
            </a:lvl4pPr>
            <a:lvl5pPr indent="-317500" lvl="4" marL="2286000" algn="l">
              <a:lnSpc>
                <a:spcPct val="90000"/>
              </a:lnSpc>
              <a:spcBef>
                <a:spcPts val="800"/>
              </a:spcBef>
              <a:spcAft>
                <a:spcPts val="0"/>
              </a:spcAft>
              <a:buClr>
                <a:srgbClr val="5D5D5D"/>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3.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marR="0" rtl="0" algn="l">
              <a:lnSpc>
                <a:spcPct val="90000"/>
              </a:lnSpc>
              <a:spcBef>
                <a:spcPts val="0"/>
              </a:spcBef>
              <a:spcAft>
                <a:spcPts val="0"/>
              </a:spcAft>
              <a:buClr>
                <a:srgbClr val="5D5D5D"/>
              </a:buClr>
              <a:buSzPts val="2700"/>
              <a:buFont typeface="Open Sans Light"/>
              <a:buNone/>
              <a:defRPr b="0" i="0" sz="27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rmAutofit/>
          </a:bodyPr>
          <a:lstStyle>
            <a:lvl1pPr indent="-323850" lvl="0" marL="4572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1pPr>
            <a:lvl2pPr indent="-323850" lvl="1" marL="9144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2pPr>
            <a:lvl3pPr indent="-323850" lvl="2" marL="13716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3pPr>
            <a:lvl4pPr indent="-323850" lvl="3" marL="18288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4pPr>
            <a:lvl5pPr indent="-323850" lvl="4" marL="22860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9pPr>
          </a:lstStyle>
          <a:p/>
        </p:txBody>
      </p:sp>
      <p:sp>
        <p:nvSpPr>
          <p:cNvPr id="8" name="Google Shape;8;p1"/>
          <p:cNvSpPr txBox="1"/>
          <p:nvPr>
            <p:ph idx="12" type="sldNum"/>
          </p:nvPr>
        </p:nvSpPr>
        <p:spPr>
          <a:xfrm>
            <a:off x="8305439" y="4800310"/>
            <a:ext cx="2100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 name="Shape 124"/>
        <p:cNvGrpSpPr/>
        <p:nvPr/>
      </p:nvGrpSpPr>
      <p:grpSpPr>
        <a:xfrm>
          <a:off x="0" y="0"/>
          <a:ext cx="0" cy="0"/>
          <a:chOff x="0" y="0"/>
          <a:chExt cx="0" cy="0"/>
        </a:xfrm>
      </p:grpSpPr>
      <p:sp>
        <p:nvSpPr>
          <p:cNvPr id="125" name="Google Shape;125;p16"/>
          <p:cNvSpPr txBox="1"/>
          <p:nvPr>
            <p:ph type="title"/>
          </p:nvPr>
        </p:nvSpPr>
        <p:spPr>
          <a:xfrm>
            <a:off x="628650" y="273844"/>
            <a:ext cx="7886700" cy="994200"/>
          </a:xfrm>
          <a:prstGeom prst="rect">
            <a:avLst/>
          </a:prstGeom>
          <a:noFill/>
          <a:ln>
            <a:noFill/>
          </a:ln>
        </p:spPr>
        <p:txBody>
          <a:bodyPr anchorCtr="0" anchor="ctr" bIns="34275" lIns="34275" spcFirstLastPara="1" rIns="34275" wrap="square" tIns="34275">
            <a:normAutofit/>
          </a:bodyPr>
          <a:lstStyle>
            <a:lvl1pPr lvl="0" marR="0" rtl="0" algn="l">
              <a:lnSpc>
                <a:spcPct val="90000"/>
              </a:lnSpc>
              <a:spcBef>
                <a:spcPts val="0"/>
              </a:spcBef>
              <a:spcAft>
                <a:spcPts val="0"/>
              </a:spcAft>
              <a:buClr>
                <a:srgbClr val="5D5D5D"/>
              </a:buClr>
              <a:buSzPts val="2700"/>
              <a:buFont typeface="Open Sans Light"/>
              <a:buNone/>
              <a:defRPr b="0" i="0" sz="2700" u="none" cap="none" strike="noStrike">
                <a:solidFill>
                  <a:srgbClr val="5D5D5D"/>
                </a:solidFill>
                <a:latin typeface="Open Sans Light"/>
                <a:ea typeface="Open Sans Light"/>
                <a:cs typeface="Open Sans Light"/>
                <a:sym typeface="Open Sans Light"/>
              </a:defRPr>
            </a:lvl1pPr>
            <a:lvl2pPr lvl="1"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3300"/>
              <a:buFont typeface="Calibri"/>
              <a:buNone/>
              <a:defRPr b="0" i="0" sz="3300" u="none" cap="none" strike="noStrike">
                <a:solidFill>
                  <a:srgbClr val="000000"/>
                </a:solidFill>
                <a:latin typeface="Calibri"/>
                <a:ea typeface="Calibri"/>
                <a:cs typeface="Calibri"/>
                <a:sym typeface="Calibri"/>
              </a:defRPr>
            </a:lvl9pPr>
          </a:lstStyle>
          <a:p/>
        </p:txBody>
      </p:sp>
      <p:sp>
        <p:nvSpPr>
          <p:cNvPr id="126" name="Google Shape;126;p16"/>
          <p:cNvSpPr txBox="1"/>
          <p:nvPr>
            <p:ph idx="1" type="body"/>
          </p:nvPr>
        </p:nvSpPr>
        <p:spPr>
          <a:xfrm>
            <a:off x="628650" y="1369219"/>
            <a:ext cx="7886700" cy="3263400"/>
          </a:xfrm>
          <a:prstGeom prst="rect">
            <a:avLst/>
          </a:prstGeom>
          <a:noFill/>
          <a:ln>
            <a:noFill/>
          </a:ln>
        </p:spPr>
        <p:txBody>
          <a:bodyPr anchorCtr="0" anchor="t" bIns="34275" lIns="34275" spcFirstLastPara="1" rIns="34275" wrap="square" tIns="34275">
            <a:normAutofit/>
          </a:bodyPr>
          <a:lstStyle>
            <a:lvl1pPr indent="-323850" lvl="0" marL="4572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1pPr>
            <a:lvl2pPr indent="-323850" lvl="1" marL="9144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2pPr>
            <a:lvl3pPr indent="-323850" lvl="2" marL="13716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3pPr>
            <a:lvl4pPr indent="-323850" lvl="3" marL="18288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4pPr>
            <a:lvl5pPr indent="-323850" lvl="4" marL="2286000" marR="0" rtl="0" algn="l">
              <a:lnSpc>
                <a:spcPct val="90000"/>
              </a:lnSpc>
              <a:spcBef>
                <a:spcPts val="800"/>
              </a:spcBef>
              <a:spcAft>
                <a:spcPts val="0"/>
              </a:spcAft>
              <a:buClr>
                <a:srgbClr val="5D5D5D"/>
              </a:buClr>
              <a:buSzPts val="1500"/>
              <a:buFont typeface="Arial"/>
              <a:buChar char="•"/>
              <a:defRPr b="0" i="0" sz="1500" u="none" cap="none" strike="noStrike">
                <a:solidFill>
                  <a:srgbClr val="5D5D5D"/>
                </a:solidFill>
                <a:latin typeface="Open Sans Light"/>
                <a:ea typeface="Open Sans Light"/>
                <a:cs typeface="Open Sans Light"/>
                <a:sym typeface="Open Sans Light"/>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Open Sans ExtraBold"/>
                <a:ea typeface="Open Sans ExtraBold"/>
                <a:cs typeface="Open Sans ExtraBold"/>
                <a:sym typeface="Open Sans ExtraBold"/>
              </a:defRPr>
            </a:lvl9pPr>
          </a:lstStyle>
          <a:p/>
        </p:txBody>
      </p:sp>
      <p:sp>
        <p:nvSpPr>
          <p:cNvPr id="127" name="Google Shape;127;p16"/>
          <p:cNvSpPr txBox="1"/>
          <p:nvPr>
            <p:ph idx="12" type="sldNum"/>
          </p:nvPr>
        </p:nvSpPr>
        <p:spPr>
          <a:xfrm>
            <a:off x="8305439" y="4800310"/>
            <a:ext cx="2100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888888"/>
              </a:buClr>
              <a:buSzPts val="900"/>
              <a:buFont typeface="Open Sans Light"/>
              <a:buNone/>
              <a:defRPr b="0" i="0" sz="900" u="none" cap="none" strike="noStrike">
                <a:solidFill>
                  <a:srgbClr val="888888"/>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1"/>
          <p:cNvSpPr txBox="1"/>
          <p:nvPr>
            <p:ph idx="1" type="body"/>
          </p:nvPr>
        </p:nvSpPr>
        <p:spPr>
          <a:xfrm>
            <a:off x="4299347" y="1713310"/>
            <a:ext cx="4298100" cy="9000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AI PolicyChat</a:t>
            </a:r>
            <a:endParaRPr b="1">
              <a:latin typeface="Open Sans"/>
              <a:ea typeface="Open Sans"/>
              <a:cs typeface="Open Sans"/>
              <a:sym typeface="Open Sans"/>
            </a:endParaRPr>
          </a:p>
        </p:txBody>
      </p:sp>
      <p:sp>
        <p:nvSpPr>
          <p:cNvPr id="248" name="Google Shape;248;p31"/>
          <p:cNvSpPr txBox="1"/>
          <p:nvPr>
            <p:ph idx="2" type="body"/>
          </p:nvPr>
        </p:nvSpPr>
        <p:spPr>
          <a:xfrm>
            <a:off x="4341019" y="3020102"/>
            <a:ext cx="2452800" cy="253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lang="en"/>
              <a:t>March 1st, 2024</a:t>
            </a:r>
            <a:endParaRPr/>
          </a:p>
        </p:txBody>
      </p:sp>
      <p:sp>
        <p:nvSpPr>
          <p:cNvPr id="249" name="Google Shape;249;p31"/>
          <p:cNvSpPr txBox="1"/>
          <p:nvPr>
            <p:ph idx="3" type="body"/>
          </p:nvPr>
        </p:nvSpPr>
        <p:spPr>
          <a:xfrm>
            <a:off x="4336418" y="3336808"/>
            <a:ext cx="4444500" cy="484500"/>
          </a:xfrm>
          <a:prstGeom prst="rect">
            <a:avLst/>
          </a:prstGeom>
        </p:spPr>
        <p:txBody>
          <a:bodyPr anchorCtr="0" anchor="t" bIns="34275" lIns="34275" spcFirstLastPara="1" rIns="34275" wrap="square" tIns="34275">
            <a:noAutofit/>
          </a:bodyPr>
          <a:lstStyle/>
          <a:p>
            <a:pPr indent="0" lvl="0" marL="0" rtl="0" algn="l">
              <a:spcBef>
                <a:spcPts val="0"/>
              </a:spcBef>
              <a:spcAft>
                <a:spcPts val="0"/>
              </a:spcAft>
              <a:buNone/>
            </a:pPr>
            <a:r>
              <a:rPr lang="en"/>
              <a:t>Davis Craig, Abdul Rehman, Muhammad Asghar, Talia Qaiser, Hiba Hassan, Alex Yang, Grace Kim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0"/>
          <p:cNvSpPr txBox="1"/>
          <p:nvPr>
            <p:ph idx="1" type="body"/>
          </p:nvPr>
        </p:nvSpPr>
        <p:spPr>
          <a:xfrm>
            <a:off x="2365772" y="1990556"/>
            <a:ext cx="4412400" cy="5763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b="1" lang="en" sz="2800">
                <a:latin typeface="Open Sans"/>
                <a:ea typeface="Open Sans"/>
                <a:cs typeface="Open Sans"/>
                <a:sym typeface="Open Sans"/>
              </a:rPr>
              <a:t>Fine Tuning</a:t>
            </a:r>
            <a:endParaRPr b="1" sz="2800">
              <a:latin typeface="Open Sans"/>
              <a:ea typeface="Open Sans"/>
              <a:cs typeface="Open Sans"/>
              <a:sym typeface="Open Sans"/>
            </a:endParaRPr>
          </a:p>
        </p:txBody>
      </p:sp>
      <p:sp>
        <p:nvSpPr>
          <p:cNvPr id="333" name="Google Shape;333;p40"/>
          <p:cNvSpPr txBox="1"/>
          <p:nvPr>
            <p:ph idx="4294967295" type="body"/>
          </p:nvPr>
        </p:nvSpPr>
        <p:spPr>
          <a:xfrm>
            <a:off x="2068344" y="2876641"/>
            <a:ext cx="5007300" cy="276300"/>
          </a:xfrm>
          <a:prstGeom prst="rect">
            <a:avLst/>
          </a:prstGeom>
        </p:spPr>
        <p:txBody>
          <a:bodyPr anchorCtr="0" anchor="t" bIns="34275" lIns="34275" spcFirstLastPara="1" rIns="34275" wrap="square" tIns="34275">
            <a:noAutofit/>
          </a:bodyPr>
          <a:lstStyle/>
          <a:p>
            <a:pPr indent="0" lvl="0" marL="0" rtl="0" algn="ctr">
              <a:spcBef>
                <a:spcPts val="800"/>
              </a:spcBef>
              <a:spcAft>
                <a:spcPts val="0"/>
              </a:spcAft>
              <a:buNone/>
            </a:pPr>
            <a:r>
              <a:rPr lang="en">
                <a:solidFill>
                  <a:schemeClr val="lt1"/>
                </a:solidFill>
              </a:rPr>
              <a:t>Adapting a pre-trained language model to a specific task, tone, or domain</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Fine-Tuning</a:t>
            </a:r>
            <a:endParaRPr b="1">
              <a:latin typeface="Open Sans"/>
              <a:ea typeface="Open Sans"/>
              <a:cs typeface="Open Sans"/>
              <a:sym typeface="Open Sans"/>
            </a:endParaRPr>
          </a:p>
        </p:txBody>
      </p:sp>
      <p:sp>
        <p:nvSpPr>
          <p:cNvPr id="339" name="Google Shape;339;p41"/>
          <p:cNvSpPr/>
          <p:nvPr/>
        </p:nvSpPr>
        <p:spPr>
          <a:xfrm>
            <a:off x="4442955" y="1955675"/>
            <a:ext cx="1365300" cy="3861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Adaptation</a:t>
            </a:r>
            <a:endParaRPr>
              <a:solidFill>
                <a:srgbClr val="FFFFFF"/>
              </a:solidFill>
              <a:latin typeface="Open Sans"/>
              <a:ea typeface="Open Sans"/>
              <a:cs typeface="Open Sans"/>
              <a:sym typeface="Open Sans"/>
            </a:endParaRPr>
          </a:p>
        </p:txBody>
      </p:sp>
      <p:sp>
        <p:nvSpPr>
          <p:cNvPr id="340" name="Google Shape;340;p41"/>
          <p:cNvSpPr/>
          <p:nvPr/>
        </p:nvSpPr>
        <p:spPr>
          <a:xfrm>
            <a:off x="4442963" y="2740400"/>
            <a:ext cx="1365300" cy="3861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FFFF"/>
                </a:solidFill>
                <a:latin typeface="Open Sans"/>
                <a:ea typeface="Open Sans"/>
                <a:cs typeface="Open Sans"/>
                <a:sym typeface="Open Sans"/>
              </a:rPr>
              <a:t>Fine Tuning</a:t>
            </a:r>
            <a:endParaRPr sz="1000">
              <a:solidFill>
                <a:srgbClr val="FFFFFF"/>
              </a:solidFill>
              <a:latin typeface="Open Sans"/>
              <a:ea typeface="Open Sans"/>
              <a:cs typeface="Open Sans"/>
              <a:sym typeface="Open Sans"/>
            </a:endParaRPr>
          </a:p>
        </p:txBody>
      </p:sp>
      <p:sp>
        <p:nvSpPr>
          <p:cNvPr id="341" name="Google Shape;341;p41"/>
          <p:cNvSpPr/>
          <p:nvPr/>
        </p:nvSpPr>
        <p:spPr>
          <a:xfrm>
            <a:off x="2188776" y="2740400"/>
            <a:ext cx="1365300" cy="386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FFFFFF"/>
                </a:solidFill>
                <a:latin typeface="Open Sans"/>
                <a:ea typeface="Open Sans"/>
                <a:cs typeface="Open Sans"/>
                <a:sym typeface="Open Sans"/>
              </a:rPr>
              <a:t>Prompt Engineering</a:t>
            </a:r>
            <a:endParaRPr sz="1000">
              <a:solidFill>
                <a:srgbClr val="FFFFFF"/>
              </a:solidFill>
              <a:latin typeface="Open Sans"/>
              <a:ea typeface="Open Sans"/>
              <a:cs typeface="Open Sans"/>
              <a:sym typeface="Open Sans"/>
            </a:endParaRPr>
          </a:p>
        </p:txBody>
      </p:sp>
      <p:cxnSp>
        <p:nvCxnSpPr>
          <p:cNvPr id="342" name="Google Shape;342;p41"/>
          <p:cNvCxnSpPr>
            <a:stCxn id="339" idx="2"/>
            <a:endCxn id="343" idx="0"/>
          </p:cNvCxnSpPr>
          <p:nvPr/>
        </p:nvCxnSpPr>
        <p:spPr>
          <a:xfrm flipH="1" rot="-5400000">
            <a:off x="6087105" y="1380275"/>
            <a:ext cx="398700" cy="23217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344" name="Google Shape;344;p41"/>
          <p:cNvCxnSpPr>
            <a:stCxn id="341" idx="0"/>
            <a:endCxn id="339" idx="2"/>
          </p:cNvCxnSpPr>
          <p:nvPr/>
        </p:nvCxnSpPr>
        <p:spPr>
          <a:xfrm rot="-5400000">
            <a:off x="3799176" y="1413950"/>
            <a:ext cx="398700" cy="2254200"/>
          </a:xfrm>
          <a:prstGeom prst="bentConnector3">
            <a:avLst>
              <a:gd fmla="val 49991" name="adj1"/>
            </a:avLst>
          </a:prstGeom>
          <a:noFill/>
          <a:ln cap="flat" cmpd="sng" w="9525">
            <a:solidFill>
              <a:srgbClr val="C2C2C2"/>
            </a:solidFill>
            <a:prstDash val="solid"/>
            <a:round/>
            <a:headEnd len="sm" w="sm" type="none"/>
            <a:tailEnd len="sm" w="sm" type="none"/>
          </a:ln>
        </p:spPr>
      </p:cxnSp>
      <p:sp>
        <p:nvSpPr>
          <p:cNvPr id="343" name="Google Shape;343;p41"/>
          <p:cNvSpPr/>
          <p:nvPr/>
        </p:nvSpPr>
        <p:spPr>
          <a:xfrm>
            <a:off x="6764777" y="2740400"/>
            <a:ext cx="1365300" cy="386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Human Evaluation</a:t>
            </a:r>
            <a:endParaRPr>
              <a:solidFill>
                <a:srgbClr val="FFFFFF"/>
              </a:solidFill>
              <a:latin typeface="Open Sans"/>
              <a:ea typeface="Open Sans"/>
              <a:cs typeface="Open Sans"/>
              <a:sym typeface="Open Sans"/>
            </a:endParaRPr>
          </a:p>
        </p:txBody>
      </p:sp>
      <p:cxnSp>
        <p:nvCxnSpPr>
          <p:cNvPr id="345" name="Google Shape;345;p41"/>
          <p:cNvCxnSpPr>
            <a:stCxn id="339" idx="2"/>
            <a:endCxn id="340" idx="0"/>
          </p:cNvCxnSpPr>
          <p:nvPr/>
        </p:nvCxnSpPr>
        <p:spPr>
          <a:xfrm flipH="1" rot="-5400000">
            <a:off x="4926555" y="2540825"/>
            <a:ext cx="398700" cy="600"/>
          </a:xfrm>
          <a:prstGeom prst="bentConnector3">
            <a:avLst>
              <a:gd fmla="val 49991" name="adj1"/>
            </a:avLst>
          </a:prstGeom>
          <a:noFill/>
          <a:ln cap="flat" cmpd="sng" w="9525">
            <a:solidFill>
              <a:srgbClr val="C2C2C2"/>
            </a:solidFill>
            <a:prstDash val="solid"/>
            <a:round/>
            <a:headEnd len="med" w="med" type="none"/>
            <a:tailEnd len="med" w="med" type="none"/>
          </a:ln>
        </p:spPr>
      </p:cxnSp>
      <p:sp>
        <p:nvSpPr>
          <p:cNvPr id="346" name="Google Shape;346;p41"/>
          <p:cNvSpPr/>
          <p:nvPr>
            <p:ph idx="2" type="chart"/>
          </p:nvPr>
        </p:nvSpPr>
        <p:spPr>
          <a:xfrm>
            <a:off x="2462200" y="3525127"/>
            <a:ext cx="5326800" cy="398700"/>
          </a:xfrm>
          <a:prstGeom prst="rect">
            <a:avLst/>
          </a:prstGeom>
        </p:spPr>
        <p:txBody>
          <a:bodyPr anchorCtr="0" anchor="t" bIns="34275" lIns="34275" spcFirstLastPara="1" rIns="34275" wrap="square" tIns="34275">
            <a:noAutofit/>
          </a:bodyPr>
          <a:lstStyle/>
          <a:p>
            <a:pPr indent="0" lvl="0" marL="0" marR="0" rtl="0" algn="l">
              <a:lnSpc>
                <a:spcPct val="115000"/>
              </a:lnSpc>
              <a:spcBef>
                <a:spcPts val="0"/>
              </a:spcBef>
              <a:spcAft>
                <a:spcPts val="0"/>
              </a:spcAft>
              <a:buNone/>
            </a:pPr>
            <a:r>
              <a:rPr lang="en" sz="1200">
                <a:solidFill>
                  <a:srgbClr val="000000"/>
                </a:solidFill>
                <a:latin typeface="Open Sans"/>
                <a:ea typeface="Open Sans"/>
                <a:cs typeface="Open Sans"/>
                <a:sym typeface="Open Sans"/>
              </a:rPr>
              <a:t>A</a:t>
            </a:r>
            <a:r>
              <a:rPr lang="en" sz="1200">
                <a:solidFill>
                  <a:srgbClr val="000000"/>
                </a:solidFill>
                <a:latin typeface="Open Sans"/>
                <a:ea typeface="Open Sans"/>
                <a:cs typeface="Open Sans"/>
                <a:sym typeface="Open Sans"/>
              </a:rPr>
              <a:t>dapting a pre-trained language model to a specific task, tone, or domain</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fontScale="92500"/>
          </a:bodyPr>
          <a:lstStyle/>
          <a:p>
            <a:pPr indent="0" lvl="0" marL="0" rtl="0" algn="l">
              <a:spcBef>
                <a:spcPts val="800"/>
              </a:spcBef>
              <a:spcAft>
                <a:spcPts val="0"/>
              </a:spcAft>
              <a:buNone/>
            </a:pPr>
            <a:r>
              <a:rPr b="1" lang="en">
                <a:latin typeface="Open Sans"/>
                <a:ea typeface="Open Sans"/>
                <a:cs typeface="Open Sans"/>
                <a:sym typeface="Open Sans"/>
              </a:rPr>
              <a:t>Fine-Tuning Configuration</a:t>
            </a:r>
            <a:endParaRPr b="1">
              <a:latin typeface="Open Sans"/>
              <a:ea typeface="Open Sans"/>
              <a:cs typeface="Open Sans"/>
              <a:sym typeface="Open Sans"/>
            </a:endParaRPr>
          </a:p>
        </p:txBody>
      </p:sp>
      <p:sp>
        <p:nvSpPr>
          <p:cNvPr id="352" name="Google Shape;352;p42"/>
          <p:cNvSpPr/>
          <p:nvPr>
            <p:ph idx="2" type="chart"/>
          </p:nvPr>
        </p:nvSpPr>
        <p:spPr>
          <a:xfrm>
            <a:off x="1925963" y="1630675"/>
            <a:ext cx="3283800" cy="632100"/>
          </a:xfrm>
          <a:prstGeom prst="rect">
            <a:avLst/>
          </a:prstGeom>
        </p:spPr>
        <p:txBody>
          <a:bodyPr anchorCtr="0" anchor="t" bIns="34275" lIns="34275" spcFirstLastPara="1" rIns="34275" wrap="square" tIns="34275">
            <a:noAutofit/>
          </a:bodyPr>
          <a:lstStyle/>
          <a:p>
            <a:pPr indent="0" lvl="0" marL="0" marR="0" rtl="0" algn="l">
              <a:lnSpc>
                <a:spcPct val="115000"/>
              </a:lnSpc>
              <a:spcBef>
                <a:spcPts val="0"/>
              </a:spcBef>
              <a:spcAft>
                <a:spcPts val="0"/>
              </a:spcAft>
              <a:buNone/>
            </a:pPr>
            <a:r>
              <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rPr lang="en" sz="1200">
                <a:solidFill>
                  <a:srgbClr val="000000"/>
                </a:solidFill>
                <a:latin typeface="Open Sans"/>
                <a:ea typeface="Open Sans"/>
                <a:cs typeface="Open Sans"/>
                <a:sym typeface="Open Sans"/>
              </a:rPr>
              <a:t>We used </a:t>
            </a:r>
            <a:r>
              <a:rPr b="1" lang="en" sz="1200">
                <a:solidFill>
                  <a:srgbClr val="000000"/>
                </a:solidFill>
                <a:latin typeface="Open Sans"/>
                <a:ea typeface="Open Sans"/>
                <a:cs typeface="Open Sans"/>
                <a:sym typeface="Open Sans"/>
              </a:rPr>
              <a:t>QLoRA Tuning</a:t>
            </a:r>
            <a:r>
              <a:rPr lang="en" sz="1200">
                <a:solidFill>
                  <a:srgbClr val="000000"/>
                </a:solidFill>
                <a:latin typeface="Open Sans"/>
                <a:ea typeface="Open Sans"/>
                <a:cs typeface="Open Sans"/>
                <a:sym typeface="Open Sans"/>
              </a:rPr>
              <a:t> (4-bit quant size)</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200">
              <a:solidFill>
                <a:srgbClr val="000000"/>
              </a:solidFill>
              <a:latin typeface="Open Sans"/>
              <a:ea typeface="Open Sans"/>
              <a:cs typeface="Open Sans"/>
              <a:sym typeface="Open Sans"/>
            </a:endParaRPr>
          </a:p>
        </p:txBody>
      </p:sp>
      <p:pic>
        <p:nvPicPr>
          <p:cNvPr id="353" name="Google Shape;353;p42"/>
          <p:cNvPicPr preferRelativeResize="0"/>
          <p:nvPr/>
        </p:nvPicPr>
        <p:blipFill rotWithShape="1">
          <a:blip r:embed="rId3">
            <a:alphaModFix/>
          </a:blip>
          <a:srcRect b="13256" l="0" r="0" t="19791"/>
          <a:stretch/>
        </p:blipFill>
        <p:spPr>
          <a:xfrm>
            <a:off x="1788325" y="3731125"/>
            <a:ext cx="6831600" cy="173700"/>
          </a:xfrm>
          <a:prstGeom prst="rect">
            <a:avLst/>
          </a:prstGeom>
          <a:noFill/>
          <a:ln>
            <a:noFill/>
          </a:ln>
        </p:spPr>
      </p:pic>
      <p:pic>
        <p:nvPicPr>
          <p:cNvPr id="354" name="Google Shape;354;p42"/>
          <p:cNvPicPr preferRelativeResize="0"/>
          <p:nvPr/>
        </p:nvPicPr>
        <p:blipFill>
          <a:blip r:embed="rId4">
            <a:alphaModFix/>
          </a:blip>
          <a:stretch>
            <a:fillRect/>
          </a:stretch>
        </p:blipFill>
        <p:spPr>
          <a:xfrm>
            <a:off x="1926009" y="2262763"/>
            <a:ext cx="3283725" cy="1146275"/>
          </a:xfrm>
          <a:prstGeom prst="rect">
            <a:avLst/>
          </a:prstGeom>
          <a:noFill/>
          <a:ln>
            <a:noFill/>
          </a:ln>
        </p:spPr>
      </p:pic>
      <p:pic>
        <p:nvPicPr>
          <p:cNvPr id="355" name="Google Shape;355;p42"/>
          <p:cNvPicPr preferRelativeResize="0"/>
          <p:nvPr/>
        </p:nvPicPr>
        <p:blipFill>
          <a:blip r:embed="rId5">
            <a:alphaModFix/>
          </a:blip>
          <a:stretch>
            <a:fillRect/>
          </a:stretch>
        </p:blipFill>
        <p:spPr>
          <a:xfrm>
            <a:off x="5414675" y="2345937"/>
            <a:ext cx="3006375" cy="979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fontScale="92500"/>
          </a:bodyPr>
          <a:lstStyle/>
          <a:p>
            <a:pPr indent="0" lvl="0" marL="0" rtl="0" algn="l">
              <a:spcBef>
                <a:spcPts val="800"/>
              </a:spcBef>
              <a:spcAft>
                <a:spcPts val="0"/>
              </a:spcAft>
              <a:buNone/>
            </a:pPr>
            <a:r>
              <a:rPr b="1" lang="en">
                <a:latin typeface="Open Sans"/>
                <a:ea typeface="Open Sans"/>
                <a:cs typeface="Open Sans"/>
                <a:sym typeface="Open Sans"/>
              </a:rPr>
              <a:t>Fine-Tuning Training Loss</a:t>
            </a:r>
            <a:endParaRPr b="1">
              <a:latin typeface="Open Sans"/>
              <a:ea typeface="Open Sans"/>
              <a:cs typeface="Open Sans"/>
              <a:sym typeface="Open Sans"/>
            </a:endParaRPr>
          </a:p>
        </p:txBody>
      </p:sp>
      <p:sp>
        <p:nvSpPr>
          <p:cNvPr id="361" name="Google Shape;361;p43"/>
          <p:cNvSpPr/>
          <p:nvPr>
            <p:ph idx="2" type="chart"/>
          </p:nvPr>
        </p:nvSpPr>
        <p:spPr>
          <a:xfrm>
            <a:off x="6084600" y="1333775"/>
            <a:ext cx="2421300" cy="1720200"/>
          </a:xfrm>
          <a:prstGeom prst="rect">
            <a:avLst/>
          </a:prstGeom>
        </p:spPr>
        <p:txBody>
          <a:bodyPr anchorCtr="0" anchor="t" bIns="34275" lIns="34275" spcFirstLastPara="1" rIns="34275" wrap="square" tIns="34275">
            <a:noAutofit/>
          </a:bodyPr>
          <a:lstStyle/>
          <a:p>
            <a:pPr indent="0" lvl="0" marL="0" marR="0" rtl="0" algn="l">
              <a:lnSpc>
                <a:spcPct val="115000"/>
              </a:lnSpc>
              <a:spcBef>
                <a:spcPts val="0"/>
              </a:spcBef>
              <a:spcAft>
                <a:spcPts val="0"/>
              </a:spcAft>
              <a:buNone/>
            </a:pPr>
            <a:r>
              <a:rPr b="1" lang="en" sz="1200">
                <a:solidFill>
                  <a:srgbClr val="000000"/>
                </a:solidFill>
                <a:latin typeface="Open Sans"/>
                <a:ea typeface="Open Sans"/>
                <a:cs typeface="Open Sans"/>
                <a:sym typeface="Open Sans"/>
              </a:rPr>
              <a:t>Key Training Parameters:</a:t>
            </a:r>
            <a:endParaRPr b="1"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rPr i="1" lang="en" sz="1200">
                <a:solidFill>
                  <a:srgbClr val="000000"/>
                </a:solidFill>
                <a:latin typeface="Open Sans"/>
                <a:ea typeface="Open Sans"/>
                <a:cs typeface="Open Sans"/>
                <a:sym typeface="Open Sans"/>
              </a:rPr>
              <a:t>Batch Size:</a:t>
            </a:r>
            <a:r>
              <a:rPr lang="en" sz="1200">
                <a:solidFill>
                  <a:srgbClr val="000000"/>
                </a:solidFill>
                <a:latin typeface="Open Sans"/>
                <a:ea typeface="Open Sans"/>
                <a:cs typeface="Open Sans"/>
                <a:sym typeface="Open Sans"/>
              </a:rPr>
              <a:t>  1</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rPr i="1" lang="en" sz="1200">
                <a:solidFill>
                  <a:srgbClr val="000000"/>
                </a:solidFill>
                <a:latin typeface="Open Sans"/>
                <a:ea typeface="Open Sans"/>
                <a:cs typeface="Open Sans"/>
                <a:sym typeface="Open Sans"/>
              </a:rPr>
              <a:t>Learning Rate:</a:t>
            </a:r>
            <a:r>
              <a:rPr lang="en" sz="1200">
                <a:solidFill>
                  <a:srgbClr val="000000"/>
                </a:solidFill>
                <a:latin typeface="Open Sans"/>
                <a:ea typeface="Open Sans"/>
                <a:cs typeface="Open Sans"/>
                <a:sym typeface="Open Sans"/>
              </a:rPr>
              <a:t>  2e-4</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rPr i="1" lang="en" sz="1200">
                <a:solidFill>
                  <a:srgbClr val="000000"/>
                </a:solidFill>
                <a:latin typeface="Open Sans"/>
                <a:ea typeface="Open Sans"/>
                <a:cs typeface="Open Sans"/>
                <a:sym typeface="Open Sans"/>
              </a:rPr>
              <a:t>Epochs: </a:t>
            </a:r>
            <a:r>
              <a:rPr lang="en" sz="1200">
                <a:solidFill>
                  <a:srgbClr val="000000"/>
                </a:solidFill>
                <a:latin typeface="Open Sans"/>
                <a:ea typeface="Open Sans"/>
                <a:cs typeface="Open Sans"/>
                <a:sym typeface="Open Sans"/>
              </a:rPr>
              <a:t>5</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200">
              <a:solidFill>
                <a:srgbClr val="000000"/>
              </a:solidFill>
              <a:latin typeface="Open Sans"/>
              <a:ea typeface="Open Sans"/>
              <a:cs typeface="Open Sans"/>
              <a:sym typeface="Open Sans"/>
            </a:endParaRPr>
          </a:p>
          <a:p>
            <a:pPr indent="0" lvl="0" marL="0" marR="0" rtl="0" algn="l">
              <a:lnSpc>
                <a:spcPct val="115000"/>
              </a:lnSpc>
              <a:spcBef>
                <a:spcPts val="0"/>
              </a:spcBef>
              <a:spcAft>
                <a:spcPts val="0"/>
              </a:spcAft>
              <a:buNone/>
            </a:pPr>
            <a:r>
              <a:t/>
            </a:r>
            <a:endParaRPr sz="1200">
              <a:solidFill>
                <a:srgbClr val="000000"/>
              </a:solidFill>
              <a:latin typeface="Open Sans"/>
              <a:ea typeface="Open Sans"/>
              <a:cs typeface="Open Sans"/>
              <a:sym typeface="Open Sans"/>
            </a:endParaRPr>
          </a:p>
        </p:txBody>
      </p:sp>
      <p:pic>
        <p:nvPicPr>
          <p:cNvPr id="362" name="Google Shape;362;p43"/>
          <p:cNvPicPr preferRelativeResize="0"/>
          <p:nvPr/>
        </p:nvPicPr>
        <p:blipFill>
          <a:blip r:embed="rId3">
            <a:alphaModFix/>
          </a:blip>
          <a:stretch>
            <a:fillRect/>
          </a:stretch>
        </p:blipFill>
        <p:spPr>
          <a:xfrm>
            <a:off x="1042975" y="1259075"/>
            <a:ext cx="4845700" cy="3822875"/>
          </a:xfrm>
          <a:prstGeom prst="rect">
            <a:avLst/>
          </a:prstGeom>
          <a:noFill/>
          <a:ln cap="flat" cmpd="sng" w="9525">
            <a:solidFill>
              <a:srgbClr val="1E1E1E"/>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4"/>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Fine-Tuning Process</a:t>
            </a:r>
            <a:endParaRPr b="1">
              <a:latin typeface="Open Sans"/>
              <a:ea typeface="Open Sans"/>
              <a:cs typeface="Open Sans"/>
              <a:sym typeface="Open Sans"/>
            </a:endParaRPr>
          </a:p>
        </p:txBody>
      </p:sp>
      <p:pic>
        <p:nvPicPr>
          <p:cNvPr id="368" name="Google Shape;368;p44"/>
          <p:cNvPicPr preferRelativeResize="0"/>
          <p:nvPr/>
        </p:nvPicPr>
        <p:blipFill>
          <a:blip r:embed="rId3">
            <a:alphaModFix/>
          </a:blip>
          <a:stretch>
            <a:fillRect/>
          </a:stretch>
        </p:blipFill>
        <p:spPr>
          <a:xfrm>
            <a:off x="1933825" y="3797910"/>
            <a:ext cx="6315075" cy="819150"/>
          </a:xfrm>
          <a:prstGeom prst="rect">
            <a:avLst/>
          </a:prstGeom>
          <a:noFill/>
          <a:ln>
            <a:noFill/>
          </a:ln>
        </p:spPr>
      </p:pic>
      <p:grpSp>
        <p:nvGrpSpPr>
          <p:cNvPr id="369" name="Google Shape;369;p44"/>
          <p:cNvGrpSpPr/>
          <p:nvPr/>
        </p:nvGrpSpPr>
        <p:grpSpPr>
          <a:xfrm>
            <a:off x="3901600" y="1463100"/>
            <a:ext cx="2299125" cy="2090100"/>
            <a:chOff x="3335075" y="1299525"/>
            <a:chExt cx="2299125" cy="2090100"/>
          </a:xfrm>
        </p:grpSpPr>
        <p:sp>
          <p:nvSpPr>
            <p:cNvPr id="370" name="Google Shape;370;p44"/>
            <p:cNvSpPr/>
            <p:nvPr/>
          </p:nvSpPr>
          <p:spPr>
            <a:xfrm>
              <a:off x="3698600" y="3171525"/>
              <a:ext cx="1590300" cy="218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Inputs</a:t>
              </a:r>
              <a:endParaRPr b="1">
                <a:solidFill>
                  <a:schemeClr val="lt1"/>
                </a:solidFill>
                <a:latin typeface="Open Sans"/>
                <a:ea typeface="Open Sans"/>
                <a:cs typeface="Open Sans"/>
                <a:sym typeface="Open Sans"/>
              </a:endParaRPr>
            </a:p>
          </p:txBody>
        </p:sp>
        <p:cxnSp>
          <p:nvCxnSpPr>
            <p:cNvPr id="371" name="Google Shape;371;p44"/>
            <p:cNvCxnSpPr>
              <a:stCxn id="370" idx="0"/>
            </p:cNvCxnSpPr>
            <p:nvPr/>
          </p:nvCxnSpPr>
          <p:spPr>
            <a:xfrm rot="10800000">
              <a:off x="3816650" y="2680725"/>
              <a:ext cx="677100" cy="490800"/>
            </a:xfrm>
            <a:prstGeom prst="straightConnector1">
              <a:avLst/>
            </a:prstGeom>
            <a:noFill/>
            <a:ln cap="flat" cmpd="sng" w="9525">
              <a:solidFill>
                <a:srgbClr val="1E1E1E"/>
              </a:solidFill>
              <a:prstDash val="solid"/>
              <a:round/>
              <a:headEnd len="med" w="med" type="none"/>
              <a:tailEnd len="med" w="med" type="triangle"/>
            </a:ln>
          </p:spPr>
        </p:cxnSp>
        <p:cxnSp>
          <p:nvCxnSpPr>
            <p:cNvPr id="372" name="Google Shape;372;p44"/>
            <p:cNvCxnSpPr>
              <a:stCxn id="370" idx="0"/>
            </p:cNvCxnSpPr>
            <p:nvPr/>
          </p:nvCxnSpPr>
          <p:spPr>
            <a:xfrm flipH="1" rot="10800000">
              <a:off x="4493750" y="2708025"/>
              <a:ext cx="667800" cy="463500"/>
            </a:xfrm>
            <a:prstGeom prst="straightConnector1">
              <a:avLst/>
            </a:prstGeom>
            <a:noFill/>
            <a:ln cap="flat" cmpd="sng" w="9525">
              <a:solidFill>
                <a:srgbClr val="1E1E1E"/>
              </a:solidFill>
              <a:prstDash val="solid"/>
              <a:round/>
              <a:headEnd len="med" w="med" type="none"/>
              <a:tailEnd len="med" w="med" type="triangle"/>
            </a:ln>
          </p:spPr>
        </p:cxnSp>
        <p:sp>
          <p:nvSpPr>
            <p:cNvPr id="373" name="Google Shape;373;p44"/>
            <p:cNvSpPr/>
            <p:nvPr/>
          </p:nvSpPr>
          <p:spPr>
            <a:xfrm>
              <a:off x="3335075" y="1799325"/>
              <a:ext cx="981600" cy="881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a:solidFill>
                    <a:schemeClr val="lt1"/>
                  </a:solidFill>
                  <a:latin typeface="Open Sans"/>
                  <a:ea typeface="Open Sans"/>
                  <a:cs typeface="Open Sans"/>
                  <a:sym typeface="Open Sans"/>
                </a:rPr>
                <a:t>Pre - Trained Weights</a:t>
              </a:r>
              <a:endParaRPr b="1">
                <a:solidFill>
                  <a:schemeClr val="lt1"/>
                </a:solidFill>
                <a:latin typeface="Open Sans"/>
                <a:ea typeface="Open Sans"/>
                <a:cs typeface="Open Sans"/>
                <a:sym typeface="Open Sans"/>
              </a:endParaRPr>
            </a:p>
          </p:txBody>
        </p:sp>
        <p:sp>
          <p:nvSpPr>
            <p:cNvPr id="374" name="Google Shape;374;p44"/>
            <p:cNvSpPr/>
            <p:nvPr/>
          </p:nvSpPr>
          <p:spPr>
            <a:xfrm>
              <a:off x="4725500" y="2399025"/>
              <a:ext cx="908700" cy="281700"/>
            </a:xfrm>
            <a:prstGeom prst="trapezoid">
              <a:avLst>
                <a:gd fmla="val 54769" name="adj"/>
              </a:avLst>
            </a:prstGeom>
            <a:solidFill>
              <a:srgbClr val="307A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lt1"/>
                  </a:solidFill>
                  <a:latin typeface="Open Sans"/>
                  <a:ea typeface="Open Sans"/>
                  <a:cs typeface="Open Sans"/>
                  <a:sym typeface="Open Sans"/>
                </a:rPr>
                <a:t>A</a:t>
              </a:r>
              <a:endParaRPr b="1" i="1">
                <a:solidFill>
                  <a:schemeClr val="lt1"/>
                </a:solidFill>
                <a:latin typeface="Open Sans"/>
                <a:ea typeface="Open Sans"/>
                <a:cs typeface="Open Sans"/>
                <a:sym typeface="Open Sans"/>
              </a:endParaRPr>
            </a:p>
          </p:txBody>
        </p:sp>
        <p:sp>
          <p:nvSpPr>
            <p:cNvPr id="375" name="Google Shape;375;p44"/>
            <p:cNvSpPr/>
            <p:nvPr/>
          </p:nvSpPr>
          <p:spPr>
            <a:xfrm rot="10800000">
              <a:off x="4725500" y="1851400"/>
              <a:ext cx="908700" cy="281700"/>
            </a:xfrm>
            <a:prstGeom prst="trapezoid">
              <a:avLst>
                <a:gd fmla="val 54769" name="adj"/>
              </a:avLst>
            </a:prstGeom>
            <a:solidFill>
              <a:srgbClr val="307A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Open Sans"/>
                <a:ea typeface="Open Sans"/>
                <a:cs typeface="Open Sans"/>
                <a:sym typeface="Open Sans"/>
              </a:endParaRPr>
            </a:p>
          </p:txBody>
        </p:sp>
        <p:sp>
          <p:nvSpPr>
            <p:cNvPr id="376" name="Google Shape;376;p44"/>
            <p:cNvSpPr txBox="1"/>
            <p:nvPr/>
          </p:nvSpPr>
          <p:spPr>
            <a:xfrm>
              <a:off x="5052488" y="1796175"/>
              <a:ext cx="2364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500">
                  <a:solidFill>
                    <a:schemeClr val="lt1"/>
                  </a:solidFill>
                  <a:latin typeface="Open Sans"/>
                  <a:ea typeface="Open Sans"/>
                  <a:cs typeface="Open Sans"/>
                  <a:sym typeface="Open Sans"/>
                </a:rPr>
                <a:t>B</a:t>
              </a:r>
              <a:endParaRPr b="1" i="1" sz="1500">
                <a:solidFill>
                  <a:schemeClr val="lt1"/>
                </a:solidFill>
                <a:latin typeface="Open Sans"/>
                <a:ea typeface="Open Sans"/>
                <a:cs typeface="Open Sans"/>
                <a:sym typeface="Open Sans"/>
              </a:endParaRPr>
            </a:p>
          </p:txBody>
        </p:sp>
        <p:cxnSp>
          <p:nvCxnSpPr>
            <p:cNvPr id="377" name="Google Shape;377;p44"/>
            <p:cNvCxnSpPr>
              <a:stCxn id="373" idx="0"/>
            </p:cNvCxnSpPr>
            <p:nvPr/>
          </p:nvCxnSpPr>
          <p:spPr>
            <a:xfrm flipH="1" rot="10800000">
              <a:off x="3825875" y="1517625"/>
              <a:ext cx="490800" cy="281700"/>
            </a:xfrm>
            <a:prstGeom prst="straightConnector1">
              <a:avLst/>
            </a:prstGeom>
            <a:noFill/>
            <a:ln cap="flat" cmpd="sng" w="9525">
              <a:solidFill>
                <a:srgbClr val="1E1E1E"/>
              </a:solidFill>
              <a:prstDash val="solid"/>
              <a:round/>
              <a:headEnd len="med" w="med" type="none"/>
              <a:tailEnd len="med" w="med" type="triangle"/>
            </a:ln>
          </p:spPr>
        </p:cxnSp>
        <p:cxnSp>
          <p:nvCxnSpPr>
            <p:cNvPr id="378" name="Google Shape;378;p44"/>
            <p:cNvCxnSpPr/>
            <p:nvPr/>
          </p:nvCxnSpPr>
          <p:spPr>
            <a:xfrm rot="10800000">
              <a:off x="4661738" y="1497400"/>
              <a:ext cx="499800" cy="354000"/>
            </a:xfrm>
            <a:prstGeom prst="straightConnector1">
              <a:avLst/>
            </a:prstGeom>
            <a:noFill/>
            <a:ln cap="flat" cmpd="sng" w="9525">
              <a:solidFill>
                <a:srgbClr val="1E1E1E"/>
              </a:solidFill>
              <a:prstDash val="solid"/>
              <a:round/>
              <a:headEnd len="med" w="med" type="none"/>
              <a:tailEnd len="med" w="med" type="triangle"/>
            </a:ln>
          </p:spPr>
        </p:cxnSp>
        <p:sp>
          <p:nvSpPr>
            <p:cNvPr id="379" name="Google Shape;379;p44"/>
            <p:cNvSpPr/>
            <p:nvPr/>
          </p:nvSpPr>
          <p:spPr>
            <a:xfrm>
              <a:off x="3776850" y="1299525"/>
              <a:ext cx="1590300" cy="2181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Outputs</a:t>
              </a:r>
              <a:endParaRPr b="1">
                <a:solidFill>
                  <a:schemeClr val="lt1"/>
                </a:solidFill>
                <a:latin typeface="Open Sans"/>
                <a:ea typeface="Open Sans"/>
                <a:cs typeface="Open Sans"/>
                <a:sym typeface="Open San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5"/>
          <p:cNvSpPr txBox="1"/>
          <p:nvPr>
            <p:ph idx="1" type="body"/>
          </p:nvPr>
        </p:nvSpPr>
        <p:spPr>
          <a:xfrm>
            <a:off x="2365772" y="1990556"/>
            <a:ext cx="4412400" cy="5763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b="1" lang="en" sz="2800">
                <a:latin typeface="Open Sans"/>
                <a:ea typeface="Open Sans"/>
                <a:cs typeface="Open Sans"/>
                <a:sym typeface="Open Sans"/>
              </a:rPr>
              <a:t>Fine Tuned Output</a:t>
            </a:r>
            <a:endParaRPr b="1" sz="2800">
              <a:latin typeface="Open Sans"/>
              <a:ea typeface="Open Sans"/>
              <a:cs typeface="Open Sans"/>
              <a:sym typeface="Open Sans"/>
            </a:endParaRPr>
          </a:p>
        </p:txBody>
      </p:sp>
      <p:sp>
        <p:nvSpPr>
          <p:cNvPr id="385" name="Google Shape;385;p45"/>
          <p:cNvSpPr txBox="1"/>
          <p:nvPr>
            <p:ph idx="4294967295" type="body"/>
          </p:nvPr>
        </p:nvSpPr>
        <p:spPr>
          <a:xfrm>
            <a:off x="2068344" y="2876641"/>
            <a:ext cx="5007300" cy="276300"/>
          </a:xfrm>
          <a:prstGeom prst="rect">
            <a:avLst/>
          </a:prstGeom>
        </p:spPr>
        <p:txBody>
          <a:bodyPr anchorCtr="0" anchor="t" bIns="34275" lIns="34275" spcFirstLastPara="1" rIns="34275" wrap="square" tIns="34275">
            <a:noAutofit/>
          </a:bodyPr>
          <a:lstStyle/>
          <a:p>
            <a:pPr indent="0" lvl="0" marL="0" rtl="0" algn="ctr">
              <a:spcBef>
                <a:spcPts val="800"/>
              </a:spcBef>
              <a:spcAft>
                <a:spcPts val="0"/>
              </a:spcAft>
              <a:buSzPts val="770"/>
              <a:buNone/>
            </a:pPr>
            <a:r>
              <a:rPr lang="en" sz="1450">
                <a:solidFill>
                  <a:schemeClr val="lt1"/>
                </a:solidFill>
              </a:rPr>
              <a:t>Example outputs of a few prompting techniques from the Fine Tuned Model</a:t>
            </a:r>
            <a:endParaRPr sz="145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idx="1" type="body"/>
          </p:nvPr>
        </p:nvSpPr>
        <p:spPr>
          <a:xfrm>
            <a:off x="1193625" y="231400"/>
            <a:ext cx="7898400" cy="484500"/>
          </a:xfrm>
          <a:prstGeom prst="rect">
            <a:avLst/>
          </a:prstGeom>
        </p:spPr>
        <p:txBody>
          <a:bodyPr anchorCtr="0" anchor="ctr" bIns="34275" lIns="34275" spcFirstLastPara="1" rIns="34275" wrap="square" tIns="34275">
            <a:noAutofit/>
          </a:bodyPr>
          <a:lstStyle/>
          <a:p>
            <a:pPr indent="0" lvl="0" marL="0" rtl="0" algn="l">
              <a:spcBef>
                <a:spcPts val="800"/>
              </a:spcBef>
              <a:spcAft>
                <a:spcPts val="0"/>
              </a:spcAft>
              <a:buNone/>
            </a:pPr>
            <a:r>
              <a:rPr b="1" lang="en" sz="2400">
                <a:latin typeface="Open Sans"/>
                <a:ea typeface="Open Sans"/>
                <a:cs typeface="Open Sans"/>
                <a:sym typeface="Open Sans"/>
              </a:rPr>
              <a:t>Example Outputs: One-Shot </a:t>
            </a:r>
            <a:endParaRPr b="1" sz="2400">
              <a:latin typeface="Open Sans"/>
              <a:ea typeface="Open Sans"/>
              <a:cs typeface="Open Sans"/>
              <a:sym typeface="Open Sans"/>
            </a:endParaRPr>
          </a:p>
        </p:txBody>
      </p:sp>
      <p:sp>
        <p:nvSpPr>
          <p:cNvPr id="391" name="Google Shape;391;p46"/>
          <p:cNvSpPr txBox="1"/>
          <p:nvPr>
            <p:ph idx="3" type="body"/>
          </p:nvPr>
        </p:nvSpPr>
        <p:spPr>
          <a:xfrm>
            <a:off x="1788325" y="1369700"/>
            <a:ext cx="6825600" cy="27330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392" name="Google Shape;392;p46"/>
          <p:cNvSpPr/>
          <p:nvPr/>
        </p:nvSpPr>
        <p:spPr>
          <a:xfrm>
            <a:off x="918750" y="1237050"/>
            <a:ext cx="8063400" cy="38487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chemeClr val="dk1"/>
              </a:solidFill>
              <a:latin typeface="Courier New"/>
              <a:ea typeface="Courier New"/>
              <a:cs typeface="Courier New"/>
              <a:sym typeface="Courier New"/>
            </a:endParaRPr>
          </a:p>
        </p:txBody>
      </p:sp>
      <p:sp>
        <p:nvSpPr>
          <p:cNvPr id="393" name="Google Shape;393;p46"/>
          <p:cNvSpPr/>
          <p:nvPr/>
        </p:nvSpPr>
        <p:spPr>
          <a:xfrm>
            <a:off x="4977725" y="1273700"/>
            <a:ext cx="3956700" cy="3753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Organizations should adopt policies that ensure data privacy and security for consumers, including practices such as </a:t>
            </a:r>
            <a:r>
              <a:rPr b="1" lang="en" sz="1100">
                <a:solidFill>
                  <a:schemeClr val="dk1"/>
                </a:solidFill>
                <a:latin typeface="Courier New"/>
                <a:ea typeface="Courier New"/>
                <a:cs typeface="Courier New"/>
                <a:sym typeface="Courier New"/>
              </a:rPr>
              <a:t>limiting the collection of sensitive information</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providing clear notice</a:t>
            </a:r>
            <a:r>
              <a:rPr lang="en" sz="1100">
                <a:solidFill>
                  <a:schemeClr val="dk1"/>
                </a:solidFill>
                <a:latin typeface="Courier New"/>
                <a:ea typeface="Courier New"/>
                <a:cs typeface="Courier New"/>
                <a:sym typeface="Courier New"/>
              </a:rPr>
              <a:t> and </a:t>
            </a:r>
            <a:r>
              <a:rPr b="1" lang="en" sz="1100">
                <a:solidFill>
                  <a:schemeClr val="dk1"/>
                </a:solidFill>
                <a:latin typeface="Courier New"/>
                <a:ea typeface="Courier New"/>
                <a:cs typeface="Courier New"/>
                <a:sym typeface="Courier New"/>
              </a:rPr>
              <a:t>opt-out options</a:t>
            </a:r>
            <a:r>
              <a:rPr lang="en" sz="1100">
                <a:solidFill>
                  <a:schemeClr val="dk1"/>
                </a:solidFill>
                <a:latin typeface="Courier New"/>
                <a:ea typeface="Courier New"/>
                <a:cs typeface="Courier New"/>
                <a:sym typeface="Courier New"/>
              </a:rPr>
              <a:t> for data sharing, implementing appropriate security measures to protect consumer data, and complying with applicable laws and regulations. Additionally, organizations may consider adopting policies that </a:t>
            </a:r>
            <a:r>
              <a:rPr b="1" lang="en" sz="1100">
                <a:solidFill>
                  <a:schemeClr val="dk1"/>
                </a:solidFill>
                <a:latin typeface="Courier New"/>
                <a:ea typeface="Courier New"/>
                <a:cs typeface="Courier New"/>
                <a:sym typeface="Courier New"/>
              </a:rPr>
              <a:t>encourage responsible AI</a:t>
            </a:r>
            <a:r>
              <a:rPr lang="en" sz="1100">
                <a:solidFill>
                  <a:schemeClr val="dk1"/>
                </a:solidFill>
                <a:latin typeface="Courier New"/>
                <a:ea typeface="Courier New"/>
                <a:cs typeface="Courier New"/>
                <a:sym typeface="Courier New"/>
              </a:rPr>
              <a:t> use, such as </a:t>
            </a:r>
            <a:r>
              <a:rPr b="1" lang="en" sz="1100">
                <a:solidFill>
                  <a:schemeClr val="dk1"/>
                </a:solidFill>
                <a:latin typeface="Courier New"/>
                <a:ea typeface="Courier New"/>
                <a:cs typeface="Courier New"/>
                <a:sym typeface="Courier New"/>
              </a:rPr>
              <a:t>evaluating and auditing AI systems</a:t>
            </a:r>
            <a:r>
              <a:rPr lang="en" sz="1100">
                <a:solidFill>
                  <a:schemeClr val="dk1"/>
                </a:solidFill>
                <a:latin typeface="Courier New"/>
                <a:ea typeface="Courier New"/>
                <a:cs typeface="Courier New"/>
                <a:sym typeface="Courier New"/>
              </a:rPr>
              <a:t> for potential biases, </a:t>
            </a:r>
            <a:r>
              <a:rPr b="1" lang="en" sz="1100">
                <a:solidFill>
                  <a:schemeClr val="dk1"/>
                </a:solidFill>
                <a:latin typeface="Courier New"/>
                <a:ea typeface="Courier New"/>
                <a:cs typeface="Courier New"/>
                <a:sym typeface="Courier New"/>
              </a:rPr>
              <a:t>providing explanations for automated decisions</a:t>
            </a:r>
            <a:r>
              <a:rPr lang="en" sz="1100">
                <a:solidFill>
                  <a:schemeClr val="dk1"/>
                </a:solidFill>
                <a:latin typeface="Courier New"/>
                <a:ea typeface="Courier New"/>
                <a:cs typeface="Courier New"/>
                <a:sym typeface="Courier New"/>
              </a:rPr>
              <a:t>, and giving customers the option to interact with a human in high-impact situations.</a:t>
            </a:r>
            <a:endParaRPr sz="1100">
              <a:solidFill>
                <a:schemeClr val="dk1"/>
              </a:solidFill>
              <a:latin typeface="Courier New"/>
              <a:ea typeface="Courier New"/>
              <a:cs typeface="Courier New"/>
              <a:sym typeface="Courier New"/>
            </a:endParaRPr>
          </a:p>
        </p:txBody>
      </p:sp>
      <p:sp>
        <p:nvSpPr>
          <p:cNvPr id="394" name="Google Shape;394;p46"/>
          <p:cNvSpPr/>
          <p:nvPr/>
        </p:nvSpPr>
        <p:spPr>
          <a:xfrm>
            <a:off x="963125" y="1284450"/>
            <a:ext cx="3956700" cy="3753900"/>
          </a:xfrm>
          <a:prstGeom prst="roundRect">
            <a:avLst>
              <a:gd fmla="val 16667" name="adj"/>
            </a:avLst>
          </a:prstGeom>
          <a:solidFill>
            <a:srgbClr val="F4CCCC"/>
          </a:solidFill>
          <a:ln cap="flat" cmpd="sng" w="9525">
            <a:solidFill>
              <a:srgbClr val="1E1E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Courier New"/>
                <a:ea typeface="Courier New"/>
                <a:cs typeface="Courier New"/>
                <a:sym typeface="Courier New"/>
              </a:rPr>
              <a:t>Considering the potential harms to consumers, online retail organizations should </a:t>
            </a:r>
            <a:r>
              <a:rPr b="1" lang="en" sz="1200">
                <a:solidFill>
                  <a:schemeClr val="dk1"/>
                </a:solidFill>
                <a:latin typeface="Courier New"/>
                <a:ea typeface="Courier New"/>
                <a:cs typeface="Courier New"/>
                <a:sym typeface="Courier New"/>
              </a:rPr>
              <a:t>adopt policies</a:t>
            </a:r>
            <a:r>
              <a:rPr lang="en" sz="1200">
                <a:solidFill>
                  <a:schemeClr val="dk1"/>
                </a:solidFill>
                <a:latin typeface="Courier New"/>
                <a:ea typeface="Courier New"/>
                <a:cs typeface="Courier New"/>
                <a:sym typeface="Courier New"/>
              </a:rPr>
              <a:t> that safeguard consumer privacy and security. This includes practices like </a:t>
            </a:r>
            <a:r>
              <a:rPr b="1" lang="en" sz="1200">
                <a:solidFill>
                  <a:schemeClr val="dk1"/>
                </a:solidFill>
                <a:latin typeface="Courier New"/>
                <a:ea typeface="Courier New"/>
                <a:cs typeface="Courier New"/>
                <a:sym typeface="Courier New"/>
              </a:rPr>
              <a:t>transparent data collection, user consent</a:t>
            </a:r>
            <a:r>
              <a:rPr lang="en" sz="1200">
                <a:solidFill>
                  <a:schemeClr val="dk1"/>
                </a:solidFill>
                <a:latin typeface="Courier New"/>
                <a:ea typeface="Courier New"/>
                <a:cs typeface="Courier New"/>
                <a:sym typeface="Courier New"/>
              </a:rPr>
              <a:t>, and the </a:t>
            </a:r>
            <a:r>
              <a:rPr b="1" lang="en" sz="1200">
                <a:solidFill>
                  <a:schemeClr val="dk1"/>
                </a:solidFill>
                <a:latin typeface="Courier New"/>
                <a:ea typeface="Courier New"/>
                <a:cs typeface="Courier New"/>
                <a:sym typeface="Courier New"/>
              </a:rPr>
              <a:t>right to opt-out of targeted advertising</a:t>
            </a:r>
            <a:r>
              <a:rPr lang="en" sz="1200">
                <a:solidFill>
                  <a:schemeClr val="dk1"/>
                </a:solidFill>
                <a:latin typeface="Courier New"/>
                <a:ea typeface="Courier New"/>
                <a:cs typeface="Courier New"/>
                <a:sym typeface="Courier New"/>
              </a:rPr>
              <a:t> and </a:t>
            </a:r>
            <a:r>
              <a:rPr b="1" lang="en" sz="1200">
                <a:solidFill>
                  <a:schemeClr val="dk1"/>
                </a:solidFill>
                <a:latin typeface="Courier New"/>
                <a:ea typeface="Courier New"/>
                <a:cs typeface="Courier New"/>
                <a:sym typeface="Courier New"/>
              </a:rPr>
              <a:t>the sale of personal information</a:t>
            </a:r>
            <a:r>
              <a:rPr lang="en" sz="1200">
                <a:solidFill>
                  <a:schemeClr val="dk1"/>
                </a:solidFill>
                <a:latin typeface="Courier New"/>
                <a:ea typeface="Courier New"/>
                <a:cs typeface="Courier New"/>
                <a:sym typeface="Courier New"/>
              </a:rPr>
              <a:t>. Additionally, organizations should employ industry-recognized security measures to protect consumer data, such as </a:t>
            </a:r>
            <a:r>
              <a:rPr b="1" lang="en" sz="1200">
                <a:solidFill>
                  <a:schemeClr val="dk1"/>
                </a:solidFill>
                <a:latin typeface="Courier New"/>
                <a:ea typeface="Courier New"/>
                <a:cs typeface="Courier New"/>
                <a:sym typeface="Courier New"/>
              </a:rPr>
              <a:t>encryption and multi-factor authentication</a:t>
            </a: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p:txBody>
      </p:sp>
      <p:sp>
        <p:nvSpPr>
          <p:cNvPr id="395" name="Google Shape;395;p46"/>
          <p:cNvSpPr/>
          <p:nvPr/>
        </p:nvSpPr>
        <p:spPr>
          <a:xfrm>
            <a:off x="3813250" y="4694975"/>
            <a:ext cx="535200" cy="260400"/>
          </a:xfrm>
          <a:prstGeom prst="round2DiagRect">
            <a:avLst>
              <a:gd fmla="val 16667" name="adj1"/>
              <a:gd fmla="val 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Light"/>
                <a:ea typeface="Open Sans Light"/>
                <a:cs typeface="Open Sans Light"/>
                <a:sym typeface="Open Sans Light"/>
              </a:rPr>
              <a:t>base</a:t>
            </a:r>
            <a:endParaRPr sz="1200">
              <a:latin typeface="Open Sans Light"/>
              <a:ea typeface="Open Sans Light"/>
              <a:cs typeface="Open Sans Light"/>
              <a:sym typeface="Open Sans Light"/>
            </a:endParaRPr>
          </a:p>
        </p:txBody>
      </p:sp>
      <p:sp>
        <p:nvSpPr>
          <p:cNvPr id="396" name="Google Shape;396;p46"/>
          <p:cNvSpPr/>
          <p:nvPr/>
        </p:nvSpPr>
        <p:spPr>
          <a:xfrm>
            <a:off x="7508425" y="4694975"/>
            <a:ext cx="953100" cy="260400"/>
          </a:xfrm>
          <a:prstGeom prst="round2DiagRect">
            <a:avLst>
              <a:gd fmla="val 16667" name="adj1"/>
              <a:gd fmla="val 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Light"/>
                <a:ea typeface="Open Sans Light"/>
                <a:cs typeface="Open Sans Light"/>
                <a:sym typeface="Open Sans Light"/>
              </a:rPr>
              <a:t>fine-tuned</a:t>
            </a:r>
            <a:endParaRPr sz="1200">
              <a:latin typeface="Open Sans Light"/>
              <a:ea typeface="Open Sans Light"/>
              <a:cs typeface="Open Sans Light"/>
              <a:sym typeface="Open Sans Light"/>
            </a:endParaRPr>
          </a:p>
        </p:txBody>
      </p:sp>
      <p:sp>
        <p:nvSpPr>
          <p:cNvPr id="397" name="Google Shape;397;p46"/>
          <p:cNvSpPr txBox="1"/>
          <p:nvPr>
            <p:ph idx="1" type="body"/>
          </p:nvPr>
        </p:nvSpPr>
        <p:spPr>
          <a:xfrm>
            <a:off x="1193625" y="652850"/>
            <a:ext cx="79503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sz="1200">
                <a:latin typeface="Open Sans"/>
                <a:ea typeface="Open Sans"/>
                <a:cs typeface="Open Sans"/>
                <a:sym typeface="Open Sans"/>
              </a:rPr>
              <a:t>What kind of consumer data protection policies should an online retail organization consider?</a:t>
            </a:r>
            <a:endParaRPr b="1" sz="12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idx="1" type="body"/>
          </p:nvPr>
        </p:nvSpPr>
        <p:spPr>
          <a:xfrm>
            <a:off x="1176303" y="231400"/>
            <a:ext cx="64515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sz="2400">
                <a:latin typeface="Open Sans"/>
                <a:ea typeface="Open Sans"/>
                <a:cs typeface="Open Sans"/>
                <a:sym typeface="Open Sans"/>
              </a:rPr>
              <a:t>Example Outputs: Chain-of-Thought</a:t>
            </a:r>
            <a:endParaRPr b="1" sz="2400">
              <a:latin typeface="Open Sans"/>
              <a:ea typeface="Open Sans"/>
              <a:cs typeface="Open Sans"/>
              <a:sym typeface="Open Sans"/>
            </a:endParaRPr>
          </a:p>
        </p:txBody>
      </p:sp>
      <p:sp>
        <p:nvSpPr>
          <p:cNvPr id="403" name="Google Shape;403;p47"/>
          <p:cNvSpPr txBox="1"/>
          <p:nvPr>
            <p:ph idx="3" type="body"/>
          </p:nvPr>
        </p:nvSpPr>
        <p:spPr>
          <a:xfrm>
            <a:off x="1788325" y="1369700"/>
            <a:ext cx="6825600" cy="27330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t/>
            </a:r>
            <a:endParaRPr sz="1100">
              <a:solidFill>
                <a:schemeClr val="dk1"/>
              </a:solidFill>
              <a:latin typeface="Courier New"/>
              <a:ea typeface="Courier New"/>
              <a:cs typeface="Courier New"/>
              <a:sym typeface="Courier New"/>
            </a:endParaRPr>
          </a:p>
        </p:txBody>
      </p:sp>
      <p:sp>
        <p:nvSpPr>
          <p:cNvPr id="404" name="Google Shape;404;p47"/>
          <p:cNvSpPr txBox="1"/>
          <p:nvPr>
            <p:ph idx="1" type="body"/>
          </p:nvPr>
        </p:nvSpPr>
        <p:spPr>
          <a:xfrm>
            <a:off x="1176300" y="663925"/>
            <a:ext cx="79677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sz="1200">
                <a:latin typeface="Open Sans"/>
                <a:ea typeface="Open Sans"/>
                <a:cs typeface="Open Sans"/>
                <a:sym typeface="Open Sans"/>
              </a:rPr>
              <a:t>How does a financial institution ensure data security and regulatory compliance when implementing AI technologies, especially in handling sensitive financial information and transactions?</a:t>
            </a:r>
            <a:endParaRPr b="1" sz="1200">
              <a:latin typeface="Open Sans"/>
              <a:ea typeface="Open Sans"/>
              <a:cs typeface="Open Sans"/>
              <a:sym typeface="Open Sans"/>
            </a:endParaRPr>
          </a:p>
        </p:txBody>
      </p:sp>
      <p:sp>
        <p:nvSpPr>
          <p:cNvPr id="405" name="Google Shape;405;p47"/>
          <p:cNvSpPr/>
          <p:nvPr/>
        </p:nvSpPr>
        <p:spPr>
          <a:xfrm>
            <a:off x="918750" y="1237050"/>
            <a:ext cx="8063400" cy="3848700"/>
          </a:xfrm>
          <a:prstGeom prst="roundRect">
            <a:avLst>
              <a:gd fmla="val 1666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chemeClr val="dk1"/>
              </a:solidFill>
              <a:latin typeface="Courier New"/>
              <a:ea typeface="Courier New"/>
              <a:cs typeface="Courier New"/>
              <a:sym typeface="Courier New"/>
            </a:endParaRPr>
          </a:p>
        </p:txBody>
      </p:sp>
      <p:sp>
        <p:nvSpPr>
          <p:cNvPr id="406" name="Google Shape;406;p47"/>
          <p:cNvSpPr/>
          <p:nvPr/>
        </p:nvSpPr>
        <p:spPr>
          <a:xfrm>
            <a:off x="4977725" y="1273700"/>
            <a:ext cx="3956700" cy="3753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 financial institution can adopt robust cybersecurity measures, including </a:t>
            </a:r>
            <a:r>
              <a:rPr b="1" lang="en" sz="1100">
                <a:solidFill>
                  <a:schemeClr val="dk1"/>
                </a:solidFill>
                <a:latin typeface="Courier New"/>
                <a:ea typeface="Courier New"/>
                <a:cs typeface="Courier New"/>
                <a:sym typeface="Courier New"/>
              </a:rPr>
              <a:t>encryption</a:t>
            </a:r>
            <a:r>
              <a:rPr lang="en" sz="1100">
                <a:solidFill>
                  <a:schemeClr val="dk1"/>
                </a:solidFill>
                <a:latin typeface="Courier New"/>
                <a:ea typeface="Courier New"/>
                <a:cs typeface="Courier New"/>
                <a:sym typeface="Courier New"/>
              </a:rPr>
              <a:t>, </a:t>
            </a:r>
            <a:r>
              <a:rPr b="1" lang="en" sz="1100">
                <a:solidFill>
                  <a:schemeClr val="dk1"/>
                </a:solidFill>
                <a:latin typeface="Courier New"/>
                <a:ea typeface="Courier New"/>
                <a:cs typeface="Courier New"/>
                <a:sym typeface="Courier New"/>
              </a:rPr>
              <a:t>multi-factor authentication</a:t>
            </a:r>
            <a:r>
              <a:rPr lang="en" sz="1100">
                <a:solidFill>
                  <a:schemeClr val="dk1"/>
                </a:solidFill>
                <a:latin typeface="Courier New"/>
                <a:ea typeface="Courier New"/>
                <a:cs typeface="Courier New"/>
                <a:sym typeface="Courier New"/>
              </a:rPr>
              <a:t>, and regular security audits, to safeguard sensitive financial information and transactions. It can also stay up-to-date with regulatory requirements, such as the </a:t>
            </a:r>
            <a:r>
              <a:rPr b="1" lang="en" sz="1100">
                <a:solidFill>
                  <a:schemeClr val="dk1"/>
                </a:solidFill>
                <a:latin typeface="Courier New"/>
                <a:ea typeface="Courier New"/>
                <a:cs typeface="Courier New"/>
                <a:sym typeface="Courier New"/>
              </a:rPr>
              <a:t>Gramm-Leach-Bliley Act (GLBA)</a:t>
            </a:r>
            <a:r>
              <a:rPr lang="en" sz="1100">
                <a:solidFill>
                  <a:schemeClr val="dk1"/>
                </a:solidFill>
                <a:latin typeface="Courier New"/>
                <a:ea typeface="Courier New"/>
                <a:cs typeface="Courier New"/>
                <a:sym typeface="Courier New"/>
              </a:rPr>
              <a:t> and the </a:t>
            </a:r>
            <a:r>
              <a:rPr b="1" lang="en" sz="1100">
                <a:solidFill>
                  <a:schemeClr val="dk1"/>
                </a:solidFill>
                <a:latin typeface="Courier New"/>
                <a:ea typeface="Courier New"/>
                <a:cs typeface="Courier New"/>
                <a:sym typeface="Courier New"/>
              </a:rPr>
              <a:t>Payment Card Industry Data Security Standard (PCI DSS)</a:t>
            </a:r>
            <a:r>
              <a:rPr lang="en" sz="1100">
                <a:solidFill>
                  <a:schemeClr val="dk1"/>
                </a:solidFill>
                <a:latin typeface="Courier New"/>
                <a:ea typeface="Courier New"/>
                <a:cs typeface="Courier New"/>
                <a:sym typeface="Courier New"/>
              </a:rPr>
              <a:t>, to ensure compliance with federal and industry standards. By prioritizing data security and regulatory compliance, a financial institution can effectively leverage AI technologies while mitigating risks and maintaining trust with customers and regulatory bodies.</a:t>
            </a:r>
            <a:endParaRPr sz="1100">
              <a:solidFill>
                <a:schemeClr val="dk1"/>
              </a:solidFill>
              <a:latin typeface="Courier New"/>
              <a:ea typeface="Courier New"/>
              <a:cs typeface="Courier New"/>
              <a:sym typeface="Courier New"/>
            </a:endParaRPr>
          </a:p>
        </p:txBody>
      </p:sp>
      <p:sp>
        <p:nvSpPr>
          <p:cNvPr id="407" name="Google Shape;407;p47"/>
          <p:cNvSpPr/>
          <p:nvPr/>
        </p:nvSpPr>
        <p:spPr>
          <a:xfrm>
            <a:off x="963125" y="1284450"/>
            <a:ext cx="3956700" cy="37539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Courier New"/>
                <a:ea typeface="Courier New"/>
                <a:cs typeface="Courier New"/>
                <a:sym typeface="Courier New"/>
              </a:rPr>
              <a:t>A financial institution can prioritize </a:t>
            </a:r>
            <a:r>
              <a:rPr b="1" lang="en" sz="1100">
                <a:solidFill>
                  <a:schemeClr val="dk1"/>
                </a:solidFill>
                <a:latin typeface="Courier New"/>
                <a:ea typeface="Courier New"/>
                <a:cs typeface="Courier New"/>
                <a:sym typeface="Courier New"/>
              </a:rPr>
              <a:t>data security</a:t>
            </a:r>
            <a:r>
              <a:rPr lang="en" sz="1100">
                <a:solidFill>
                  <a:schemeClr val="dk1"/>
                </a:solidFill>
                <a:latin typeface="Courier New"/>
                <a:ea typeface="Courier New"/>
                <a:cs typeface="Courier New"/>
                <a:sym typeface="Courier New"/>
              </a:rPr>
              <a:t> and </a:t>
            </a:r>
            <a:r>
              <a:rPr b="1" lang="en" sz="1100">
                <a:solidFill>
                  <a:schemeClr val="dk1"/>
                </a:solidFill>
                <a:latin typeface="Courier New"/>
                <a:ea typeface="Courier New"/>
                <a:cs typeface="Courier New"/>
                <a:sym typeface="Courier New"/>
              </a:rPr>
              <a:t>regulatory compliance</a:t>
            </a:r>
            <a:r>
              <a:rPr lang="en" sz="1100">
                <a:solidFill>
                  <a:schemeClr val="dk1"/>
                </a:solidFill>
                <a:latin typeface="Courier New"/>
                <a:ea typeface="Courier New"/>
                <a:cs typeface="Courier New"/>
                <a:sym typeface="Courier New"/>
              </a:rPr>
              <a:t> when implementing AI technologies by adopting a </a:t>
            </a:r>
            <a:r>
              <a:rPr b="1" lang="en" sz="1100">
                <a:solidFill>
                  <a:schemeClr val="dk1"/>
                </a:solidFill>
                <a:latin typeface="Courier New"/>
                <a:ea typeface="Courier New"/>
                <a:cs typeface="Courier New"/>
                <a:sym typeface="Courier New"/>
              </a:rPr>
              <a:t>risk-based approach</a:t>
            </a:r>
            <a:r>
              <a:rPr lang="en" sz="1100">
                <a:solidFill>
                  <a:schemeClr val="dk1"/>
                </a:solidFill>
                <a:latin typeface="Courier New"/>
                <a:ea typeface="Courier New"/>
                <a:cs typeface="Courier New"/>
                <a:sym typeface="Courier New"/>
              </a:rPr>
              <a:t> to data protection. The AI policies should outline the procedures for data collection, storage, and processing, ensuring compliance with financial regulations. </a:t>
            </a:r>
            <a:r>
              <a:rPr b="1" lang="en" sz="1100">
                <a:solidFill>
                  <a:schemeClr val="dk1"/>
                </a:solidFill>
                <a:latin typeface="Courier New"/>
                <a:ea typeface="Courier New"/>
                <a:cs typeface="Courier New"/>
                <a:sym typeface="Courier New"/>
              </a:rPr>
              <a:t>Regular audits</a:t>
            </a:r>
            <a:r>
              <a:rPr lang="en" sz="1100">
                <a:solidFill>
                  <a:schemeClr val="dk1"/>
                </a:solidFill>
                <a:latin typeface="Courier New"/>
                <a:ea typeface="Courier New"/>
                <a:cs typeface="Courier New"/>
                <a:sym typeface="Courier New"/>
              </a:rPr>
              <a:t> and </a:t>
            </a:r>
            <a:r>
              <a:rPr b="1" lang="en" sz="1100">
                <a:solidFill>
                  <a:schemeClr val="dk1"/>
                </a:solidFill>
                <a:latin typeface="Courier New"/>
                <a:ea typeface="Courier New"/>
                <a:cs typeface="Courier New"/>
                <a:sym typeface="Courier New"/>
              </a:rPr>
              <a:t>assessments</a:t>
            </a:r>
            <a:r>
              <a:rPr lang="en" sz="1100">
                <a:solidFill>
                  <a:schemeClr val="dk1"/>
                </a:solidFill>
                <a:latin typeface="Courier New"/>
                <a:ea typeface="Courier New"/>
                <a:cs typeface="Courier New"/>
                <a:sym typeface="Courier New"/>
              </a:rPr>
              <a:t> should be conducted to monitor and enhance the security and privacy posture of AI systems, demonstrating the commitment to maintaining the highest standards in financial data management.</a:t>
            </a:r>
            <a:endParaRPr sz="1100">
              <a:solidFill>
                <a:schemeClr val="dk1"/>
              </a:solidFill>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
        <p:nvSpPr>
          <p:cNvPr id="408" name="Google Shape;408;p47"/>
          <p:cNvSpPr/>
          <p:nvPr/>
        </p:nvSpPr>
        <p:spPr>
          <a:xfrm>
            <a:off x="3813250" y="4694975"/>
            <a:ext cx="535200" cy="260400"/>
          </a:xfrm>
          <a:prstGeom prst="round2DiagRect">
            <a:avLst>
              <a:gd fmla="val 16667" name="adj1"/>
              <a:gd fmla="val 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Light"/>
                <a:ea typeface="Open Sans Light"/>
                <a:cs typeface="Open Sans Light"/>
                <a:sym typeface="Open Sans Light"/>
              </a:rPr>
              <a:t>base</a:t>
            </a:r>
            <a:endParaRPr sz="1200">
              <a:latin typeface="Open Sans Light"/>
              <a:ea typeface="Open Sans Light"/>
              <a:cs typeface="Open Sans Light"/>
              <a:sym typeface="Open Sans Light"/>
            </a:endParaRPr>
          </a:p>
        </p:txBody>
      </p:sp>
      <p:sp>
        <p:nvSpPr>
          <p:cNvPr id="409" name="Google Shape;409;p47"/>
          <p:cNvSpPr/>
          <p:nvPr/>
        </p:nvSpPr>
        <p:spPr>
          <a:xfrm>
            <a:off x="7508425" y="4694975"/>
            <a:ext cx="953100" cy="260400"/>
          </a:xfrm>
          <a:prstGeom prst="round2DiagRect">
            <a:avLst>
              <a:gd fmla="val 16667" name="adj1"/>
              <a:gd fmla="val 0"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Light"/>
                <a:ea typeface="Open Sans Light"/>
                <a:cs typeface="Open Sans Light"/>
                <a:sym typeface="Open Sans Light"/>
              </a:rPr>
              <a:t>fine-tuned</a:t>
            </a:r>
            <a:endParaRPr sz="1200">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Automatic Metrics</a:t>
            </a:r>
            <a:endParaRPr b="1">
              <a:latin typeface="Open Sans"/>
              <a:ea typeface="Open Sans"/>
              <a:cs typeface="Open Sans"/>
              <a:sym typeface="Open Sans"/>
            </a:endParaRPr>
          </a:p>
        </p:txBody>
      </p:sp>
      <p:pic>
        <p:nvPicPr>
          <p:cNvPr id="415" name="Google Shape;415;p48"/>
          <p:cNvPicPr preferRelativeResize="0"/>
          <p:nvPr/>
        </p:nvPicPr>
        <p:blipFill>
          <a:blip r:embed="rId3">
            <a:alphaModFix/>
          </a:blip>
          <a:stretch>
            <a:fillRect/>
          </a:stretch>
        </p:blipFill>
        <p:spPr>
          <a:xfrm>
            <a:off x="2030200" y="1971485"/>
            <a:ext cx="5943600" cy="1866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Automatic Metrics</a:t>
            </a:r>
            <a:endParaRPr b="1">
              <a:latin typeface="Open Sans"/>
              <a:ea typeface="Open Sans"/>
              <a:cs typeface="Open Sans"/>
              <a:sym typeface="Open Sans"/>
            </a:endParaRPr>
          </a:p>
        </p:txBody>
      </p:sp>
      <p:pic>
        <p:nvPicPr>
          <p:cNvPr id="421" name="Google Shape;421;p49"/>
          <p:cNvPicPr preferRelativeResize="0"/>
          <p:nvPr/>
        </p:nvPicPr>
        <p:blipFill>
          <a:blip r:embed="rId3">
            <a:alphaModFix/>
          </a:blip>
          <a:stretch>
            <a:fillRect/>
          </a:stretch>
        </p:blipFill>
        <p:spPr>
          <a:xfrm>
            <a:off x="1600200" y="1998710"/>
            <a:ext cx="5943600" cy="186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1" type="body"/>
          </p:nvPr>
        </p:nvSpPr>
        <p:spPr>
          <a:xfrm>
            <a:off x="1290638" y="1828800"/>
            <a:ext cx="6431700" cy="2102700"/>
          </a:xfrm>
          <a:prstGeom prst="rect">
            <a:avLst/>
          </a:prstGeom>
        </p:spPr>
        <p:txBody>
          <a:bodyPr anchorCtr="0" anchor="t" bIns="34275" lIns="34275" spcFirstLastPara="1" rIns="34275" wrap="square" tIns="34275">
            <a:normAutofit/>
          </a:bodyPr>
          <a:lstStyle/>
          <a:p>
            <a:pPr indent="-342900" lvl="0" marL="457200" rtl="0" algn="l">
              <a:spcBef>
                <a:spcPts val="0"/>
              </a:spcBef>
              <a:spcAft>
                <a:spcPts val="0"/>
              </a:spcAft>
              <a:buSzPts val="1800"/>
              <a:buAutoNum type="arabicPeriod"/>
            </a:pPr>
            <a:r>
              <a:rPr lang="en"/>
              <a:t>Motivation</a:t>
            </a:r>
            <a:endParaRPr/>
          </a:p>
          <a:p>
            <a:pPr indent="-342900" lvl="0" marL="457200" rtl="0" algn="l">
              <a:spcBef>
                <a:spcPts val="0"/>
              </a:spcBef>
              <a:spcAft>
                <a:spcPts val="0"/>
              </a:spcAft>
              <a:buSzPts val="1800"/>
              <a:buAutoNum type="arabicPeriod"/>
            </a:pPr>
            <a:r>
              <a:rPr lang="en"/>
              <a:t>Prompt Engineering</a:t>
            </a:r>
            <a:endParaRPr/>
          </a:p>
          <a:p>
            <a:pPr indent="-342900" lvl="0" marL="457200" rtl="0" algn="l">
              <a:spcBef>
                <a:spcPts val="0"/>
              </a:spcBef>
              <a:spcAft>
                <a:spcPts val="0"/>
              </a:spcAft>
              <a:buSzPts val="1800"/>
              <a:buAutoNum type="arabicPeriod"/>
            </a:pPr>
            <a:r>
              <a:rPr lang="en"/>
              <a:t>Fine-tuning</a:t>
            </a:r>
            <a:endParaRPr/>
          </a:p>
          <a:p>
            <a:pPr indent="-342900" lvl="0" marL="457200" rtl="0" algn="l">
              <a:spcBef>
                <a:spcPts val="0"/>
              </a:spcBef>
              <a:spcAft>
                <a:spcPts val="0"/>
              </a:spcAft>
              <a:buSzPts val="1800"/>
              <a:buAutoNum type="arabicPeriod"/>
            </a:pPr>
            <a:r>
              <a:rPr lang="en"/>
              <a:t>Human Evaluation</a:t>
            </a:r>
            <a:endParaRPr/>
          </a:p>
          <a:p>
            <a:pPr indent="-342900" lvl="0" marL="457200" rtl="0" algn="l">
              <a:spcBef>
                <a:spcPts val="0"/>
              </a:spcBef>
              <a:spcAft>
                <a:spcPts val="0"/>
              </a:spcAft>
              <a:buSzPts val="1800"/>
              <a:buAutoNum type="arabicPeriod"/>
            </a:pPr>
            <a:r>
              <a:rPr lang="en"/>
              <a:t>Discussion/Future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0"/>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Automatic Metrics</a:t>
            </a:r>
            <a:endParaRPr b="1">
              <a:latin typeface="Open Sans"/>
              <a:ea typeface="Open Sans"/>
              <a:cs typeface="Open Sans"/>
              <a:sym typeface="Open Sans"/>
            </a:endParaRPr>
          </a:p>
        </p:txBody>
      </p:sp>
      <p:pic>
        <p:nvPicPr>
          <p:cNvPr id="427" name="Google Shape;427;p50"/>
          <p:cNvPicPr preferRelativeResize="0"/>
          <p:nvPr/>
        </p:nvPicPr>
        <p:blipFill>
          <a:blip r:embed="rId3">
            <a:alphaModFix/>
          </a:blip>
          <a:stretch>
            <a:fillRect/>
          </a:stretch>
        </p:blipFill>
        <p:spPr>
          <a:xfrm>
            <a:off x="1600200" y="1892310"/>
            <a:ext cx="5943600" cy="186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Human Evaluation</a:t>
            </a:r>
            <a:endParaRPr b="1">
              <a:latin typeface="Open Sans"/>
              <a:ea typeface="Open Sans"/>
              <a:cs typeface="Open Sans"/>
              <a:sym typeface="Open Sans"/>
            </a:endParaRPr>
          </a:p>
        </p:txBody>
      </p:sp>
      <p:sp>
        <p:nvSpPr>
          <p:cNvPr id="433" name="Google Shape;433;p51"/>
          <p:cNvSpPr txBox="1"/>
          <p:nvPr>
            <p:ph idx="3" type="body"/>
          </p:nvPr>
        </p:nvSpPr>
        <p:spPr>
          <a:xfrm>
            <a:off x="1788325" y="1292175"/>
            <a:ext cx="6825600" cy="2733000"/>
          </a:xfrm>
          <a:prstGeom prst="rect">
            <a:avLst/>
          </a:prstGeom>
        </p:spPr>
        <p:txBody>
          <a:bodyPr anchorCtr="0" anchor="t" bIns="34275" lIns="34275" spcFirstLastPara="1" rIns="34275" wrap="square" tIns="34275">
            <a:normAutofit/>
          </a:bodyPr>
          <a:lstStyle/>
          <a:p>
            <a:pPr indent="0" lvl="0" marL="0" rtl="0" algn="l">
              <a:spcBef>
                <a:spcPts val="0"/>
              </a:spcBef>
              <a:spcAft>
                <a:spcPts val="0"/>
              </a:spcAft>
              <a:buNone/>
            </a:pPr>
            <a:r>
              <a:rPr lang="en"/>
              <a:t>From a total of 38 evaluation feedbacks: </a:t>
            </a:r>
            <a:endParaRPr/>
          </a:p>
        </p:txBody>
      </p:sp>
      <p:pic>
        <p:nvPicPr>
          <p:cNvPr id="434" name="Google Shape;434;p51"/>
          <p:cNvPicPr preferRelativeResize="0"/>
          <p:nvPr/>
        </p:nvPicPr>
        <p:blipFill>
          <a:blip r:embed="rId3">
            <a:alphaModFix/>
          </a:blip>
          <a:stretch>
            <a:fillRect/>
          </a:stretch>
        </p:blipFill>
        <p:spPr>
          <a:xfrm>
            <a:off x="2010325" y="1577375"/>
            <a:ext cx="5850900" cy="3197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2"/>
          <p:cNvSpPr txBox="1"/>
          <p:nvPr>
            <p:ph idx="1" type="body"/>
          </p:nvPr>
        </p:nvSpPr>
        <p:spPr>
          <a:xfrm>
            <a:off x="2365772" y="2283619"/>
            <a:ext cx="4412400" cy="5763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b="1" lang="en" sz="2800">
                <a:latin typeface="Open Sans"/>
                <a:ea typeface="Open Sans"/>
                <a:cs typeface="Open Sans"/>
                <a:sym typeface="Open Sans"/>
              </a:rPr>
              <a:t>Discussion/Future Work</a:t>
            </a:r>
            <a:endParaRPr b="1" sz="280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3"/>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Discussion/Future Work</a:t>
            </a:r>
            <a:endParaRPr b="1">
              <a:latin typeface="Open Sans"/>
              <a:ea typeface="Open Sans"/>
              <a:cs typeface="Open Sans"/>
              <a:sym typeface="Open Sans"/>
            </a:endParaRPr>
          </a:p>
        </p:txBody>
      </p:sp>
      <p:sp>
        <p:nvSpPr>
          <p:cNvPr id="445" name="Google Shape;445;p53"/>
          <p:cNvSpPr/>
          <p:nvPr/>
        </p:nvSpPr>
        <p:spPr>
          <a:xfrm flipH="1">
            <a:off x="3063482" y="3174349"/>
            <a:ext cx="1862100" cy="1506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300">
                <a:solidFill>
                  <a:srgbClr val="5D5D5D"/>
                </a:solidFill>
                <a:latin typeface="Open Sans"/>
                <a:ea typeface="Open Sans"/>
                <a:cs typeface="Open Sans"/>
                <a:sym typeface="Open Sans"/>
              </a:rPr>
              <a:t>Should do instruction fine-tuning if compute allows</a:t>
            </a:r>
            <a:endParaRPr sz="1000">
              <a:latin typeface="Open Sans Light"/>
              <a:ea typeface="Open Sans Light"/>
              <a:cs typeface="Open Sans Light"/>
              <a:sym typeface="Open Sans Light"/>
            </a:endParaRPr>
          </a:p>
        </p:txBody>
      </p:sp>
      <p:sp>
        <p:nvSpPr>
          <p:cNvPr id="446" name="Google Shape;446;p53"/>
          <p:cNvSpPr/>
          <p:nvPr/>
        </p:nvSpPr>
        <p:spPr>
          <a:xfrm flipH="1">
            <a:off x="1788316" y="1495860"/>
            <a:ext cx="1862100" cy="1506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300">
                <a:solidFill>
                  <a:srgbClr val="5D5D5D"/>
                </a:solidFill>
                <a:latin typeface="Open Sans"/>
                <a:ea typeface="Open Sans"/>
                <a:cs typeface="Open Sans"/>
                <a:sym typeface="Open Sans"/>
              </a:rPr>
              <a:t>Should learn how to tell the model when to stop generating</a:t>
            </a:r>
            <a:endParaRPr sz="1000">
              <a:latin typeface="Open Sans Light"/>
              <a:ea typeface="Open Sans Light"/>
              <a:cs typeface="Open Sans Light"/>
              <a:sym typeface="Open Sans Light"/>
            </a:endParaRPr>
          </a:p>
        </p:txBody>
      </p:sp>
      <p:sp>
        <p:nvSpPr>
          <p:cNvPr id="447" name="Google Shape;447;p53"/>
          <p:cNvSpPr/>
          <p:nvPr/>
        </p:nvSpPr>
        <p:spPr>
          <a:xfrm flipH="1">
            <a:off x="4205052" y="1495849"/>
            <a:ext cx="1862100" cy="1506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300">
                <a:solidFill>
                  <a:srgbClr val="5D5D5D"/>
                </a:solidFill>
                <a:latin typeface="Open Sans"/>
                <a:ea typeface="Open Sans"/>
                <a:cs typeface="Open Sans"/>
                <a:sym typeface="Open Sans"/>
              </a:rPr>
              <a:t>Model may generalize better if trained on policy context</a:t>
            </a:r>
            <a:endParaRPr sz="1000">
              <a:latin typeface="Open Sans Light"/>
              <a:ea typeface="Open Sans Light"/>
              <a:cs typeface="Open Sans Light"/>
              <a:sym typeface="Open Sans Light"/>
            </a:endParaRPr>
          </a:p>
        </p:txBody>
      </p:sp>
      <p:sp>
        <p:nvSpPr>
          <p:cNvPr id="448" name="Google Shape;448;p53"/>
          <p:cNvSpPr/>
          <p:nvPr/>
        </p:nvSpPr>
        <p:spPr>
          <a:xfrm flipH="1">
            <a:off x="6621800" y="1495855"/>
            <a:ext cx="1862100" cy="15060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300">
                <a:solidFill>
                  <a:srgbClr val="5D5D5D"/>
                </a:solidFill>
                <a:latin typeface="Open Sans"/>
                <a:ea typeface="Open Sans"/>
                <a:cs typeface="Open Sans"/>
                <a:sym typeface="Open Sans"/>
              </a:rPr>
              <a:t>Perhaps increase the size of input training text</a:t>
            </a:r>
            <a:endParaRPr sz="1000">
              <a:latin typeface="Open Sans Light"/>
              <a:ea typeface="Open Sans Light"/>
              <a:cs typeface="Open Sans Light"/>
              <a:sym typeface="Open Sans Light"/>
            </a:endParaRPr>
          </a:p>
        </p:txBody>
      </p:sp>
      <p:sp>
        <p:nvSpPr>
          <p:cNvPr id="449" name="Google Shape;449;p53"/>
          <p:cNvSpPr/>
          <p:nvPr/>
        </p:nvSpPr>
        <p:spPr>
          <a:xfrm flipH="1">
            <a:off x="5468325" y="3174355"/>
            <a:ext cx="1862100" cy="15060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lang="en" sz="1300">
                <a:solidFill>
                  <a:srgbClr val="5D5D5D"/>
                </a:solidFill>
                <a:latin typeface="Open Sans"/>
                <a:ea typeface="Open Sans"/>
                <a:cs typeface="Open Sans"/>
                <a:sym typeface="Open Sans"/>
              </a:rPr>
              <a:t>Hyperparameter tuning</a:t>
            </a:r>
            <a:endParaRPr sz="1000">
              <a:latin typeface="Open Sans Light"/>
              <a:ea typeface="Open Sans Light"/>
              <a:cs typeface="Open Sans Light"/>
              <a:sym typeface="Open Sans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idx="1" type="body"/>
          </p:nvPr>
        </p:nvSpPr>
        <p:spPr>
          <a:xfrm>
            <a:off x="2365772" y="2283619"/>
            <a:ext cx="4412400" cy="5763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b="1" lang="en" sz="2800">
                <a:latin typeface="Open Sans"/>
                <a:ea typeface="Open Sans"/>
                <a:cs typeface="Open Sans"/>
                <a:sym typeface="Open Sans"/>
              </a:rPr>
              <a:t>Thank You! </a:t>
            </a:r>
            <a:endParaRPr b="1" sz="2800">
              <a:latin typeface="Open Sans"/>
              <a:ea typeface="Open Sans"/>
              <a:cs typeface="Open Sans"/>
              <a:sym typeface="Open Sans"/>
            </a:endParaRPr>
          </a:p>
          <a:p>
            <a:pPr indent="0" lvl="0" marL="0" rtl="0" algn="ctr">
              <a:spcBef>
                <a:spcPts val="0"/>
              </a:spcBef>
              <a:spcAft>
                <a:spcPts val="0"/>
              </a:spcAft>
              <a:buNone/>
            </a:pPr>
            <a:r>
              <a:rPr b="1" lang="en" sz="2800">
                <a:latin typeface="Open Sans"/>
                <a:ea typeface="Open Sans"/>
                <a:cs typeface="Open Sans"/>
                <a:sym typeface="Open Sans"/>
              </a:rPr>
              <a:t>Questions?</a:t>
            </a:r>
            <a:endParaRPr b="1" sz="28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idx="1" type="body"/>
          </p:nvPr>
        </p:nvSpPr>
        <p:spPr>
          <a:xfrm>
            <a:off x="1788319" y="617935"/>
            <a:ext cx="4412400" cy="484500"/>
          </a:xfrm>
          <a:prstGeom prst="rect">
            <a:avLst/>
          </a:prstGeom>
          <a:noFill/>
          <a:ln>
            <a:noFill/>
          </a:ln>
        </p:spPr>
        <p:txBody>
          <a:bodyPr anchorCtr="0" anchor="ctr" bIns="34275" lIns="34275" spcFirstLastPara="1" rIns="34275" wrap="square" tIns="34275">
            <a:normAutofit fontScale="92500" lnSpcReduction="10000"/>
          </a:bodyPr>
          <a:lstStyle/>
          <a:p>
            <a:pPr indent="0" lvl="0" marL="0" rtl="0" algn="l">
              <a:lnSpc>
                <a:spcPct val="90000"/>
              </a:lnSpc>
              <a:spcBef>
                <a:spcPts val="800"/>
              </a:spcBef>
              <a:spcAft>
                <a:spcPts val="0"/>
              </a:spcAft>
              <a:buSzPct val="108108"/>
              <a:buNone/>
            </a:pPr>
            <a:r>
              <a:rPr b="1" lang="en">
                <a:latin typeface="Open Sans"/>
                <a:ea typeface="Open Sans"/>
                <a:cs typeface="Open Sans"/>
                <a:sym typeface="Open Sans"/>
              </a:rPr>
              <a:t>Motivation</a:t>
            </a:r>
            <a:endParaRPr b="1">
              <a:latin typeface="Open Sans"/>
              <a:ea typeface="Open Sans"/>
              <a:cs typeface="Open Sans"/>
              <a:sym typeface="Open Sans"/>
            </a:endParaRPr>
          </a:p>
        </p:txBody>
      </p:sp>
      <p:grpSp>
        <p:nvGrpSpPr>
          <p:cNvPr id="260" name="Google Shape;260;p33"/>
          <p:cNvGrpSpPr/>
          <p:nvPr/>
        </p:nvGrpSpPr>
        <p:grpSpPr>
          <a:xfrm>
            <a:off x="1788325" y="2478900"/>
            <a:ext cx="6827536" cy="1788470"/>
            <a:chOff x="0" y="17503"/>
            <a:chExt cx="6827536" cy="1911780"/>
          </a:xfrm>
        </p:grpSpPr>
        <p:sp>
          <p:nvSpPr>
            <p:cNvPr id="261" name="Google Shape;261;p33"/>
            <p:cNvSpPr/>
            <p:nvPr/>
          </p:nvSpPr>
          <p:spPr>
            <a:xfrm>
              <a:off x="0" y="209383"/>
              <a:ext cx="6827536" cy="1719900"/>
            </a:xfrm>
            <a:prstGeom prst="rect">
              <a:avLst/>
            </a:prstGeom>
            <a:noFill/>
            <a:ln cap="flat" cmpd="sng" w="254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2" name="Google Shape;262;p33"/>
            <p:cNvSpPr txBox="1"/>
            <p:nvPr/>
          </p:nvSpPr>
          <p:spPr>
            <a:xfrm>
              <a:off x="0" y="209383"/>
              <a:ext cx="6827400" cy="1719900"/>
            </a:xfrm>
            <a:prstGeom prst="rect">
              <a:avLst/>
            </a:prstGeom>
            <a:noFill/>
            <a:ln>
              <a:noFill/>
            </a:ln>
          </p:spPr>
          <p:txBody>
            <a:bodyPr anchorCtr="0" anchor="t" bIns="99550" lIns="529875" spcFirstLastPara="1" rIns="529875" wrap="square" tIns="270750">
              <a:noAutofit/>
            </a:bodyPr>
            <a:lstStyle/>
            <a:p>
              <a:pPr indent="-107950" lvl="1" marL="114300" marR="0" rtl="0" algn="l">
                <a:lnSpc>
                  <a:spcPct val="90000"/>
                </a:lnSpc>
                <a:spcBef>
                  <a:spcPts val="0"/>
                </a:spcBef>
                <a:spcAft>
                  <a:spcPts val="0"/>
                </a:spcAft>
                <a:buClr>
                  <a:schemeClr val="dk1"/>
                </a:buClr>
                <a:buSzPts val="1300"/>
                <a:buFont typeface="Open Sans"/>
                <a:buChar char="•"/>
              </a:pPr>
              <a:r>
                <a:rPr i="0" lang="en" sz="1300" u="none" cap="none" strike="noStrike">
                  <a:solidFill>
                    <a:schemeClr val="dk1"/>
                  </a:solidFill>
                  <a:latin typeface="Open Sans"/>
                  <a:ea typeface="Open Sans"/>
                  <a:cs typeface="Open Sans"/>
                  <a:sym typeface="Open Sans"/>
                </a:rPr>
                <a:t>Documents addressing AI policy were aggregated and question and answer (Q&amp;A) pairs were constructed and formatted in JSON. </a:t>
              </a:r>
              <a:endParaRPr i="0" sz="1300" u="none" cap="none" strike="noStrike">
                <a:solidFill>
                  <a:schemeClr val="dk1"/>
                </a:solidFill>
                <a:latin typeface="Open Sans"/>
                <a:ea typeface="Open Sans"/>
                <a:cs typeface="Open Sans"/>
                <a:sym typeface="Open Sans"/>
              </a:endParaRPr>
            </a:p>
            <a:p>
              <a:pPr indent="-107950" lvl="1" marL="114300" marR="0" rtl="0" algn="l">
                <a:lnSpc>
                  <a:spcPct val="90000"/>
                </a:lnSpc>
                <a:spcBef>
                  <a:spcPts val="0"/>
                </a:spcBef>
                <a:spcAft>
                  <a:spcPts val="0"/>
                </a:spcAft>
                <a:buClr>
                  <a:schemeClr val="dk1"/>
                </a:buClr>
                <a:buSzPts val="1300"/>
                <a:buFont typeface="Open Sans"/>
                <a:buChar char="•"/>
              </a:pPr>
              <a:r>
                <a:rPr lang="en" sz="1300">
                  <a:solidFill>
                    <a:schemeClr val="dk1"/>
                  </a:solidFill>
                  <a:latin typeface="Open Sans"/>
                  <a:ea typeface="Open Sans"/>
                  <a:cs typeface="Open Sans"/>
                  <a:sym typeface="Open Sans"/>
                </a:rPr>
                <a:t>The topics regarding AI policy were collected from US and international governmental websites, policy think-tanks and research organizations, international organizations, and public policy forums and repositories.</a:t>
              </a:r>
              <a:endParaRPr sz="1300">
                <a:solidFill>
                  <a:schemeClr val="dk1"/>
                </a:solidFill>
                <a:latin typeface="Open Sans"/>
                <a:ea typeface="Open Sans"/>
                <a:cs typeface="Open Sans"/>
                <a:sym typeface="Open Sans"/>
              </a:endParaRPr>
            </a:p>
            <a:p>
              <a:pPr indent="-107950" lvl="1" marL="114300" marR="0" rtl="0" algn="l">
                <a:lnSpc>
                  <a:spcPct val="90000"/>
                </a:lnSpc>
                <a:spcBef>
                  <a:spcPts val="210"/>
                </a:spcBef>
                <a:spcAft>
                  <a:spcPts val="0"/>
                </a:spcAft>
                <a:buClr>
                  <a:schemeClr val="dk1"/>
                </a:buClr>
                <a:buSzPts val="1300"/>
                <a:buFont typeface="Open Sans"/>
                <a:buChar char="•"/>
              </a:pPr>
              <a:r>
                <a:rPr i="0" lang="en" sz="1300" u="none" cap="none" strike="noStrike">
                  <a:solidFill>
                    <a:schemeClr val="dk1"/>
                  </a:solidFill>
                  <a:latin typeface="Open Sans"/>
                  <a:ea typeface="Open Sans"/>
                  <a:cs typeface="Open Sans"/>
                  <a:sym typeface="Open Sans"/>
                </a:rPr>
                <a:t>This file was then used to train and fine-tune a Llama2-7b large language model. </a:t>
              </a:r>
              <a:endParaRPr i="0" sz="1300" u="none" cap="none" strike="noStrike">
                <a:solidFill>
                  <a:schemeClr val="dk1"/>
                </a:solidFill>
                <a:latin typeface="Open Sans"/>
                <a:ea typeface="Open Sans"/>
                <a:cs typeface="Open Sans"/>
                <a:sym typeface="Open Sans"/>
              </a:endParaRPr>
            </a:p>
            <a:p>
              <a:pPr indent="0" lvl="0" marL="0" marR="0" rtl="0" algn="l">
                <a:lnSpc>
                  <a:spcPct val="90000"/>
                </a:lnSpc>
                <a:spcBef>
                  <a:spcPts val="210"/>
                </a:spcBef>
                <a:spcAft>
                  <a:spcPts val="0"/>
                </a:spcAft>
                <a:buNone/>
              </a:pPr>
              <a:r>
                <a:t/>
              </a:r>
              <a:endParaRPr i="0" sz="1300" u="none" cap="none" strike="noStrike">
                <a:solidFill>
                  <a:schemeClr val="dk1"/>
                </a:solidFill>
                <a:latin typeface="Open Sans"/>
                <a:ea typeface="Open Sans"/>
                <a:cs typeface="Open Sans"/>
                <a:sym typeface="Open Sans"/>
              </a:endParaRPr>
            </a:p>
          </p:txBody>
        </p:sp>
        <p:sp>
          <p:nvSpPr>
            <p:cNvPr id="263" name="Google Shape;263;p33"/>
            <p:cNvSpPr/>
            <p:nvPr/>
          </p:nvSpPr>
          <p:spPr>
            <a:xfrm>
              <a:off x="341376" y="17503"/>
              <a:ext cx="4779275" cy="383760"/>
            </a:xfrm>
            <a:prstGeom prst="roundRect">
              <a:avLst>
                <a:gd fmla="val 16667" name="adj"/>
              </a:avLst>
            </a:prstGeom>
            <a:solidFill>
              <a:schemeClr val="lt1"/>
            </a:solidFill>
            <a:ln cap="flat" cmpd="sng" w="25400">
              <a:solidFill>
                <a:srgbClr val="3939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4" name="Google Shape;264;p33"/>
            <p:cNvSpPr txBox="1"/>
            <p:nvPr/>
          </p:nvSpPr>
          <p:spPr>
            <a:xfrm>
              <a:off x="360110" y="36237"/>
              <a:ext cx="4741807" cy="346292"/>
            </a:xfrm>
            <a:prstGeom prst="rect">
              <a:avLst/>
            </a:prstGeom>
            <a:noFill/>
            <a:ln>
              <a:noFill/>
            </a:ln>
          </p:spPr>
          <p:txBody>
            <a:bodyPr anchorCtr="0" anchor="ctr" bIns="0" lIns="180625" spcFirstLastPara="1" rIns="180625" wrap="square" tIns="0">
              <a:noAutofit/>
            </a:bodyPr>
            <a:lstStyle/>
            <a:p>
              <a:pPr indent="0" lvl="0" marL="0" marR="0" rtl="0" algn="l">
                <a:lnSpc>
                  <a:spcPct val="90000"/>
                </a:lnSpc>
                <a:spcBef>
                  <a:spcPts val="0"/>
                </a:spcBef>
                <a:spcAft>
                  <a:spcPts val="0"/>
                </a:spcAft>
                <a:buClr>
                  <a:srgbClr val="000000"/>
                </a:buClr>
                <a:buSzPts val="1400"/>
                <a:buFont typeface="Arial"/>
                <a:buNone/>
              </a:pPr>
              <a:r>
                <a:rPr b="1" i="0" lang="en" sz="1400" u="none" cap="none" strike="noStrike">
                  <a:solidFill>
                    <a:schemeClr val="dk1"/>
                  </a:solidFill>
                  <a:latin typeface="Open Sans"/>
                  <a:ea typeface="Open Sans"/>
                  <a:cs typeface="Open Sans"/>
                  <a:sym typeface="Open Sans"/>
                </a:rPr>
                <a:t>Process</a:t>
              </a:r>
              <a:endParaRPr i="0" sz="1400" u="none" cap="none" strike="noStrike">
                <a:solidFill>
                  <a:schemeClr val="dk1"/>
                </a:solidFill>
                <a:latin typeface="Open Sans"/>
                <a:ea typeface="Open Sans"/>
                <a:cs typeface="Open Sans"/>
                <a:sym typeface="Open Sans"/>
              </a:endParaRPr>
            </a:p>
          </p:txBody>
        </p:sp>
      </p:grpSp>
      <p:grpSp>
        <p:nvGrpSpPr>
          <p:cNvPr id="265" name="Google Shape;265;p33"/>
          <p:cNvGrpSpPr/>
          <p:nvPr/>
        </p:nvGrpSpPr>
        <p:grpSpPr>
          <a:xfrm>
            <a:off x="1788319" y="1215424"/>
            <a:ext cx="6827536" cy="920782"/>
            <a:chOff x="0" y="0"/>
            <a:chExt cx="6827536" cy="920782"/>
          </a:xfrm>
        </p:grpSpPr>
        <p:cxnSp>
          <p:nvCxnSpPr>
            <p:cNvPr id="266" name="Google Shape;266;p33"/>
            <p:cNvCxnSpPr/>
            <p:nvPr/>
          </p:nvCxnSpPr>
          <p:spPr>
            <a:xfrm>
              <a:off x="0" y="0"/>
              <a:ext cx="6827536" cy="0"/>
            </a:xfrm>
            <a:prstGeom prst="straightConnector1">
              <a:avLst/>
            </a:prstGeom>
            <a:solidFill>
              <a:schemeClr val="lt1"/>
            </a:solidFill>
            <a:ln cap="flat" cmpd="sng" w="25400">
              <a:solidFill>
                <a:srgbClr val="393939"/>
              </a:solidFill>
              <a:prstDash val="solid"/>
              <a:round/>
              <a:headEnd len="sm" w="sm" type="none"/>
              <a:tailEnd len="sm" w="sm" type="none"/>
            </a:ln>
          </p:spPr>
        </p:cxnSp>
        <p:sp>
          <p:nvSpPr>
            <p:cNvPr id="267" name="Google Shape;267;p33"/>
            <p:cNvSpPr/>
            <p:nvPr/>
          </p:nvSpPr>
          <p:spPr>
            <a:xfrm>
              <a:off x="0" y="0"/>
              <a:ext cx="6827536" cy="4618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3"/>
            <p:cNvSpPr txBox="1"/>
            <p:nvPr/>
          </p:nvSpPr>
          <p:spPr>
            <a:xfrm>
              <a:off x="0" y="0"/>
              <a:ext cx="6827536" cy="461818"/>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i="0" lang="en" sz="1300" u="none" cap="none" strike="noStrike">
                  <a:solidFill>
                    <a:schemeClr val="dk1"/>
                  </a:solidFill>
                  <a:latin typeface="Open Sans"/>
                  <a:ea typeface="Open Sans"/>
                  <a:cs typeface="Open Sans"/>
                  <a:sym typeface="Open Sans"/>
                </a:rPr>
                <a:t>To learn and deploy a large language model that can understand, and answer questions related to AI policy.</a:t>
              </a:r>
              <a:endParaRPr i="0" sz="1300" u="none" cap="none" strike="noStrike">
                <a:solidFill>
                  <a:schemeClr val="dk1"/>
                </a:solidFill>
                <a:latin typeface="Open Sans"/>
                <a:ea typeface="Open Sans"/>
                <a:cs typeface="Open Sans"/>
                <a:sym typeface="Open Sans"/>
              </a:endParaRPr>
            </a:p>
          </p:txBody>
        </p:sp>
        <p:cxnSp>
          <p:nvCxnSpPr>
            <p:cNvPr id="269" name="Google Shape;269;p33"/>
            <p:cNvCxnSpPr/>
            <p:nvPr/>
          </p:nvCxnSpPr>
          <p:spPr>
            <a:xfrm>
              <a:off x="0" y="461818"/>
              <a:ext cx="6827536" cy="0"/>
            </a:xfrm>
            <a:prstGeom prst="straightConnector1">
              <a:avLst/>
            </a:prstGeom>
            <a:solidFill>
              <a:schemeClr val="lt1"/>
            </a:solidFill>
            <a:ln cap="flat" cmpd="sng" w="25400">
              <a:solidFill>
                <a:srgbClr val="393939"/>
              </a:solidFill>
              <a:prstDash val="solid"/>
              <a:round/>
              <a:headEnd len="sm" w="sm" type="none"/>
              <a:tailEnd len="sm" w="sm" type="none"/>
            </a:ln>
          </p:spPr>
        </p:cxnSp>
        <p:sp>
          <p:nvSpPr>
            <p:cNvPr id="270" name="Google Shape;270;p33"/>
            <p:cNvSpPr/>
            <p:nvPr/>
          </p:nvSpPr>
          <p:spPr>
            <a:xfrm>
              <a:off x="0" y="458964"/>
              <a:ext cx="6827536" cy="4618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3"/>
            <p:cNvSpPr txBox="1"/>
            <p:nvPr/>
          </p:nvSpPr>
          <p:spPr>
            <a:xfrm>
              <a:off x="0" y="458964"/>
              <a:ext cx="6827536" cy="461818"/>
            </a:xfrm>
            <a:prstGeom prst="rect">
              <a:avLst/>
            </a:prstGeom>
            <a:noFill/>
            <a:ln>
              <a:noFill/>
            </a:ln>
          </p:spPr>
          <p:txBody>
            <a:bodyPr anchorCtr="0" anchor="ctr" bIns="49525" lIns="49525" spcFirstLastPara="1" rIns="49525" wrap="square" tIns="49525">
              <a:noAutofit/>
            </a:bodyPr>
            <a:lstStyle/>
            <a:p>
              <a:pPr indent="0" lvl="0" marL="0" marR="0" rtl="0" algn="l">
                <a:lnSpc>
                  <a:spcPct val="90000"/>
                </a:lnSpc>
                <a:spcBef>
                  <a:spcPts val="0"/>
                </a:spcBef>
                <a:spcAft>
                  <a:spcPts val="0"/>
                </a:spcAft>
                <a:buClr>
                  <a:srgbClr val="000000"/>
                </a:buClr>
                <a:buSzPts val="1300"/>
                <a:buFont typeface="Arial"/>
                <a:buNone/>
              </a:pPr>
              <a:r>
                <a:rPr i="0" lang="en" sz="1300" u="none" cap="none" strike="noStrike">
                  <a:solidFill>
                    <a:schemeClr val="dk1"/>
                  </a:solidFill>
                  <a:latin typeface="Open Sans"/>
                  <a:ea typeface="Open Sans"/>
                  <a:cs typeface="Open Sans"/>
                  <a:sym typeface="Open Sans"/>
                </a:rPr>
                <a:t>To develop a chat environment that was fine-tuned and refined using prompt engineering techniques. </a:t>
              </a:r>
              <a:endParaRPr i="0" sz="13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a:latin typeface="Open Sans"/>
                <a:ea typeface="Open Sans"/>
                <a:cs typeface="Open Sans"/>
                <a:sym typeface="Open Sans"/>
              </a:rPr>
              <a:t>Methods</a:t>
            </a:r>
            <a:endParaRPr b="1">
              <a:latin typeface="Open Sans"/>
              <a:ea typeface="Open Sans"/>
              <a:cs typeface="Open Sans"/>
              <a:sym typeface="Open Sans"/>
            </a:endParaRPr>
          </a:p>
        </p:txBody>
      </p:sp>
      <p:pic>
        <p:nvPicPr>
          <p:cNvPr id="277" name="Google Shape;277;p34"/>
          <p:cNvPicPr preferRelativeResize="0"/>
          <p:nvPr/>
        </p:nvPicPr>
        <p:blipFill rotWithShape="1">
          <a:blip r:embed="rId3">
            <a:alphaModFix/>
          </a:blip>
          <a:srcRect b="52296" l="0" r="0" t="0"/>
          <a:stretch/>
        </p:blipFill>
        <p:spPr>
          <a:xfrm>
            <a:off x="1664450" y="1690125"/>
            <a:ext cx="7140276" cy="1599326"/>
          </a:xfrm>
          <a:prstGeom prst="rect">
            <a:avLst/>
          </a:prstGeom>
          <a:noFill/>
          <a:ln>
            <a:noFill/>
          </a:ln>
        </p:spPr>
      </p:pic>
      <p:pic>
        <p:nvPicPr>
          <p:cNvPr id="278" name="Google Shape;278;p34"/>
          <p:cNvPicPr preferRelativeResize="0"/>
          <p:nvPr/>
        </p:nvPicPr>
        <p:blipFill rotWithShape="1">
          <a:blip r:embed="rId3">
            <a:alphaModFix/>
          </a:blip>
          <a:srcRect b="21163" l="0" r="0" t="59016"/>
          <a:stretch/>
        </p:blipFill>
        <p:spPr>
          <a:xfrm>
            <a:off x="1664450" y="2802150"/>
            <a:ext cx="7140276" cy="664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idx="1" type="body"/>
          </p:nvPr>
        </p:nvSpPr>
        <p:spPr>
          <a:xfrm>
            <a:off x="2365772" y="1990556"/>
            <a:ext cx="4412400" cy="576300"/>
          </a:xfrm>
          <a:prstGeom prst="rect">
            <a:avLst/>
          </a:prstGeom>
        </p:spPr>
        <p:txBody>
          <a:bodyPr anchorCtr="0" anchor="ctr" bIns="34275" lIns="34275" spcFirstLastPara="1" rIns="34275" wrap="square" tIns="34275">
            <a:noAutofit/>
          </a:bodyPr>
          <a:lstStyle/>
          <a:p>
            <a:pPr indent="0" lvl="0" marL="0" rtl="0" algn="ctr">
              <a:spcBef>
                <a:spcPts val="0"/>
              </a:spcBef>
              <a:spcAft>
                <a:spcPts val="0"/>
              </a:spcAft>
              <a:buNone/>
            </a:pPr>
            <a:r>
              <a:rPr b="1" lang="en" sz="2800">
                <a:latin typeface="Open Sans"/>
                <a:ea typeface="Open Sans"/>
                <a:cs typeface="Open Sans"/>
                <a:sym typeface="Open Sans"/>
              </a:rPr>
              <a:t>Prompt Engineering </a:t>
            </a:r>
            <a:endParaRPr b="1" sz="2800">
              <a:latin typeface="Open Sans"/>
              <a:ea typeface="Open Sans"/>
              <a:cs typeface="Open Sans"/>
              <a:sym typeface="Open Sans"/>
            </a:endParaRPr>
          </a:p>
        </p:txBody>
      </p:sp>
      <p:sp>
        <p:nvSpPr>
          <p:cNvPr id="284" name="Google Shape;284;p35"/>
          <p:cNvSpPr txBox="1"/>
          <p:nvPr>
            <p:ph idx="4294967295" type="body"/>
          </p:nvPr>
        </p:nvSpPr>
        <p:spPr>
          <a:xfrm>
            <a:off x="2068344" y="2876641"/>
            <a:ext cx="5007300" cy="276300"/>
          </a:xfrm>
          <a:prstGeom prst="rect">
            <a:avLst/>
          </a:prstGeom>
        </p:spPr>
        <p:txBody>
          <a:bodyPr anchorCtr="0" anchor="t" bIns="34275" lIns="34275" spcFirstLastPara="1" rIns="34275" wrap="square" tIns="34275">
            <a:normAutofit/>
          </a:bodyPr>
          <a:lstStyle/>
          <a:p>
            <a:pPr indent="0" lvl="0" marL="0" rtl="0" algn="ctr">
              <a:spcBef>
                <a:spcPts val="800"/>
              </a:spcBef>
              <a:spcAft>
                <a:spcPts val="0"/>
              </a:spcAft>
              <a:buNone/>
            </a:pPr>
            <a:r>
              <a:rPr lang="en">
                <a:solidFill>
                  <a:schemeClr val="lt1"/>
                </a:solidFill>
              </a:rPr>
              <a:t>Example outputs of a few prompting techniques</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idx="1" type="body"/>
          </p:nvPr>
        </p:nvSpPr>
        <p:spPr>
          <a:xfrm>
            <a:off x="1788319" y="617935"/>
            <a:ext cx="4412400" cy="4845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sz="2800">
                <a:latin typeface="Open Sans"/>
                <a:ea typeface="Open Sans"/>
                <a:cs typeface="Open Sans"/>
                <a:sym typeface="Open Sans"/>
              </a:rPr>
              <a:t>Prompt Engineering</a:t>
            </a:r>
            <a:endParaRPr b="1" sz="2800">
              <a:latin typeface="Open Sans"/>
              <a:ea typeface="Open Sans"/>
              <a:cs typeface="Open Sans"/>
              <a:sym typeface="Open Sans"/>
            </a:endParaRPr>
          </a:p>
        </p:txBody>
      </p:sp>
      <p:sp>
        <p:nvSpPr>
          <p:cNvPr id="290" name="Google Shape;290;p36"/>
          <p:cNvSpPr/>
          <p:nvPr/>
        </p:nvSpPr>
        <p:spPr>
          <a:xfrm>
            <a:off x="4669880" y="1862075"/>
            <a:ext cx="1365300" cy="386100"/>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Adaptation</a:t>
            </a:r>
            <a:endParaRPr>
              <a:solidFill>
                <a:srgbClr val="FFFFFF"/>
              </a:solidFill>
              <a:latin typeface="Open Sans"/>
              <a:ea typeface="Open Sans"/>
              <a:cs typeface="Open Sans"/>
              <a:sym typeface="Open Sans"/>
            </a:endParaRPr>
          </a:p>
        </p:txBody>
      </p:sp>
      <p:sp>
        <p:nvSpPr>
          <p:cNvPr id="291" name="Google Shape;291;p36"/>
          <p:cNvSpPr/>
          <p:nvPr/>
        </p:nvSpPr>
        <p:spPr>
          <a:xfrm>
            <a:off x="4669888" y="2646800"/>
            <a:ext cx="1365300" cy="386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Fine Tuning</a:t>
            </a:r>
            <a:endParaRPr>
              <a:solidFill>
                <a:srgbClr val="FFFFFF"/>
              </a:solidFill>
              <a:latin typeface="Open Sans"/>
              <a:ea typeface="Open Sans"/>
              <a:cs typeface="Open Sans"/>
              <a:sym typeface="Open Sans"/>
            </a:endParaRPr>
          </a:p>
        </p:txBody>
      </p:sp>
      <p:sp>
        <p:nvSpPr>
          <p:cNvPr id="292" name="Google Shape;292;p36"/>
          <p:cNvSpPr/>
          <p:nvPr/>
        </p:nvSpPr>
        <p:spPr>
          <a:xfrm>
            <a:off x="2415701" y="2646800"/>
            <a:ext cx="1365300" cy="386100"/>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Prompt Engineering</a:t>
            </a:r>
            <a:endParaRPr>
              <a:solidFill>
                <a:srgbClr val="FFFFFF"/>
              </a:solidFill>
              <a:latin typeface="Open Sans"/>
              <a:ea typeface="Open Sans"/>
              <a:cs typeface="Open Sans"/>
              <a:sym typeface="Open Sans"/>
            </a:endParaRPr>
          </a:p>
        </p:txBody>
      </p:sp>
      <p:sp>
        <p:nvSpPr>
          <p:cNvPr id="293" name="Google Shape;293;p36"/>
          <p:cNvSpPr/>
          <p:nvPr/>
        </p:nvSpPr>
        <p:spPr>
          <a:xfrm>
            <a:off x="1153749" y="3810674"/>
            <a:ext cx="1365300" cy="3861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Zero-Shot Prompting</a:t>
            </a:r>
            <a:endParaRPr>
              <a:solidFill>
                <a:srgbClr val="FFFFFF"/>
              </a:solidFill>
              <a:latin typeface="Open Sans"/>
              <a:ea typeface="Open Sans"/>
              <a:cs typeface="Open Sans"/>
              <a:sym typeface="Open Sans"/>
            </a:endParaRPr>
          </a:p>
        </p:txBody>
      </p:sp>
      <p:sp>
        <p:nvSpPr>
          <p:cNvPr id="294" name="Google Shape;294;p36"/>
          <p:cNvSpPr/>
          <p:nvPr/>
        </p:nvSpPr>
        <p:spPr>
          <a:xfrm>
            <a:off x="2554312" y="3810674"/>
            <a:ext cx="1365300" cy="3861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One-Shot Prompting</a:t>
            </a:r>
            <a:endParaRPr>
              <a:solidFill>
                <a:srgbClr val="FFFFFF"/>
              </a:solidFill>
              <a:latin typeface="Open Sans"/>
              <a:ea typeface="Open Sans"/>
              <a:cs typeface="Open Sans"/>
              <a:sym typeface="Open Sans"/>
            </a:endParaRPr>
          </a:p>
        </p:txBody>
      </p:sp>
      <p:sp>
        <p:nvSpPr>
          <p:cNvPr id="295" name="Google Shape;295;p36"/>
          <p:cNvSpPr/>
          <p:nvPr/>
        </p:nvSpPr>
        <p:spPr>
          <a:xfrm>
            <a:off x="3954888" y="3810674"/>
            <a:ext cx="1365300" cy="3861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Chain-of-thought prompting </a:t>
            </a:r>
            <a:endParaRPr>
              <a:solidFill>
                <a:srgbClr val="FFFFFF"/>
              </a:solidFill>
              <a:latin typeface="Open Sans"/>
              <a:ea typeface="Open Sans"/>
              <a:cs typeface="Open Sans"/>
              <a:sym typeface="Open Sans"/>
            </a:endParaRPr>
          </a:p>
        </p:txBody>
      </p:sp>
      <p:sp>
        <p:nvSpPr>
          <p:cNvPr id="296" name="Google Shape;296;p36"/>
          <p:cNvSpPr/>
          <p:nvPr/>
        </p:nvSpPr>
        <p:spPr>
          <a:xfrm>
            <a:off x="5355451" y="3810674"/>
            <a:ext cx="1365300" cy="3861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rgbClr val="FFFFFF"/>
                </a:solidFill>
                <a:latin typeface="Open Sans"/>
                <a:ea typeface="Open Sans"/>
                <a:cs typeface="Open Sans"/>
                <a:sym typeface="Open Sans"/>
              </a:rPr>
              <a:t>General Knowledge Prompting</a:t>
            </a:r>
            <a:endParaRPr sz="800">
              <a:solidFill>
                <a:srgbClr val="FFFFFF"/>
              </a:solidFill>
              <a:latin typeface="Open Sans"/>
              <a:ea typeface="Open Sans"/>
              <a:cs typeface="Open Sans"/>
              <a:sym typeface="Open Sans"/>
            </a:endParaRPr>
          </a:p>
        </p:txBody>
      </p:sp>
      <p:cxnSp>
        <p:nvCxnSpPr>
          <p:cNvPr id="297" name="Google Shape;297;p36"/>
          <p:cNvCxnSpPr>
            <a:stCxn id="290" idx="2"/>
            <a:endCxn id="298" idx="0"/>
          </p:cNvCxnSpPr>
          <p:nvPr/>
        </p:nvCxnSpPr>
        <p:spPr>
          <a:xfrm flipH="1" rot="-5400000">
            <a:off x="6314030" y="1286675"/>
            <a:ext cx="398700" cy="2321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299" name="Google Shape;299;p36"/>
          <p:cNvCxnSpPr>
            <a:stCxn id="292" idx="0"/>
            <a:endCxn id="290" idx="2"/>
          </p:cNvCxnSpPr>
          <p:nvPr/>
        </p:nvCxnSpPr>
        <p:spPr>
          <a:xfrm rot="-5400000">
            <a:off x="4026101" y="1320350"/>
            <a:ext cx="398700" cy="2254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0" name="Google Shape;300;p36"/>
          <p:cNvCxnSpPr>
            <a:stCxn id="292" idx="2"/>
            <a:endCxn id="294" idx="0"/>
          </p:cNvCxnSpPr>
          <p:nvPr/>
        </p:nvCxnSpPr>
        <p:spPr>
          <a:xfrm flipH="1" rot="-5400000">
            <a:off x="2778701" y="3352550"/>
            <a:ext cx="777900" cy="1386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1" name="Google Shape;301;p36"/>
          <p:cNvCxnSpPr>
            <a:stCxn id="293" idx="0"/>
            <a:endCxn id="292" idx="2"/>
          </p:cNvCxnSpPr>
          <p:nvPr/>
        </p:nvCxnSpPr>
        <p:spPr>
          <a:xfrm rot="-5400000">
            <a:off x="2078499" y="2790674"/>
            <a:ext cx="777900" cy="1262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2" name="Google Shape;302;p36"/>
          <p:cNvCxnSpPr>
            <a:stCxn id="292" idx="2"/>
            <a:endCxn id="296" idx="0"/>
          </p:cNvCxnSpPr>
          <p:nvPr/>
        </p:nvCxnSpPr>
        <p:spPr>
          <a:xfrm flipH="1" rot="-5400000">
            <a:off x="4179251" y="1952000"/>
            <a:ext cx="777900" cy="2939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3" name="Google Shape;303;p36"/>
          <p:cNvCxnSpPr>
            <a:stCxn id="295" idx="0"/>
            <a:endCxn id="292" idx="2"/>
          </p:cNvCxnSpPr>
          <p:nvPr/>
        </p:nvCxnSpPr>
        <p:spPr>
          <a:xfrm flipH="1" rot="5400000">
            <a:off x="3478938" y="2652074"/>
            <a:ext cx="777900" cy="15393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298" name="Google Shape;298;p36"/>
          <p:cNvSpPr/>
          <p:nvPr/>
        </p:nvSpPr>
        <p:spPr>
          <a:xfrm>
            <a:off x="6991702" y="2646800"/>
            <a:ext cx="1365300" cy="3861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FFFFFF"/>
                </a:solidFill>
                <a:latin typeface="Open Sans"/>
                <a:ea typeface="Open Sans"/>
                <a:cs typeface="Open Sans"/>
                <a:sym typeface="Open Sans"/>
              </a:rPr>
              <a:t>Evaluation (Human and Automatic)</a:t>
            </a:r>
            <a:endParaRPr sz="1300">
              <a:solidFill>
                <a:srgbClr val="FFFFFF"/>
              </a:solidFill>
              <a:latin typeface="Open Sans"/>
              <a:ea typeface="Open Sans"/>
              <a:cs typeface="Open Sans"/>
              <a:sym typeface="Open Sans"/>
            </a:endParaRPr>
          </a:p>
        </p:txBody>
      </p:sp>
      <p:cxnSp>
        <p:nvCxnSpPr>
          <p:cNvPr id="304" name="Google Shape;304;p36"/>
          <p:cNvCxnSpPr>
            <a:stCxn id="290" idx="2"/>
            <a:endCxn id="291" idx="0"/>
          </p:cNvCxnSpPr>
          <p:nvPr/>
        </p:nvCxnSpPr>
        <p:spPr>
          <a:xfrm flipH="1" rot="-5400000">
            <a:off x="5153480" y="2447225"/>
            <a:ext cx="398700" cy="600"/>
          </a:xfrm>
          <a:prstGeom prst="bentConnector3">
            <a:avLst>
              <a:gd fmla="val 50000" name="adj1"/>
            </a:avLst>
          </a:prstGeom>
          <a:noFill/>
          <a:ln cap="flat" cmpd="sng" w="9525">
            <a:solidFill>
              <a:srgbClr val="C2C2C2"/>
            </a:solidFill>
            <a:prstDash val="solid"/>
            <a:round/>
            <a:headEnd len="med" w="med" type="none"/>
            <a:tailEnd len="med" w="med" type="none"/>
          </a:ln>
        </p:spPr>
      </p:cxnSp>
      <p:sp>
        <p:nvSpPr>
          <p:cNvPr id="305" name="Google Shape;305;p36"/>
          <p:cNvSpPr/>
          <p:nvPr/>
        </p:nvSpPr>
        <p:spPr>
          <a:xfrm>
            <a:off x="6756020" y="3810674"/>
            <a:ext cx="1365300" cy="386100"/>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Open Sans"/>
                <a:ea typeface="Open Sans"/>
                <a:cs typeface="Open Sans"/>
                <a:sym typeface="Open Sans"/>
              </a:rPr>
              <a:t>Prompt Chaining</a:t>
            </a:r>
            <a:endParaRPr sz="1000">
              <a:solidFill>
                <a:srgbClr val="FFFFFF"/>
              </a:solidFill>
              <a:latin typeface="Open Sans"/>
              <a:ea typeface="Open Sans"/>
              <a:cs typeface="Open Sans"/>
              <a:sym typeface="Open Sans"/>
            </a:endParaRPr>
          </a:p>
        </p:txBody>
      </p:sp>
      <p:cxnSp>
        <p:nvCxnSpPr>
          <p:cNvPr id="306" name="Google Shape;306;p36"/>
          <p:cNvCxnSpPr>
            <a:stCxn id="305" idx="0"/>
            <a:endCxn id="292" idx="2"/>
          </p:cNvCxnSpPr>
          <p:nvPr/>
        </p:nvCxnSpPr>
        <p:spPr>
          <a:xfrm flipH="1" rot="5400000">
            <a:off x="4879520" y="1251524"/>
            <a:ext cx="777900" cy="4340400"/>
          </a:xfrm>
          <a:prstGeom prst="bent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p:nvPr/>
        </p:nvSpPr>
        <p:spPr>
          <a:xfrm>
            <a:off x="1063250" y="1484125"/>
            <a:ext cx="7941300" cy="108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12" name="Google Shape;312;p37"/>
          <p:cNvSpPr txBox="1"/>
          <p:nvPr>
            <p:ph idx="1" type="body"/>
          </p:nvPr>
        </p:nvSpPr>
        <p:spPr>
          <a:xfrm>
            <a:off x="1742738" y="656075"/>
            <a:ext cx="6712800" cy="5073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sz="2800">
                <a:latin typeface="Open Sans"/>
                <a:ea typeface="Open Sans"/>
                <a:cs typeface="Open Sans"/>
                <a:sym typeface="Open Sans"/>
              </a:rPr>
              <a:t>Base Model: Zero-Shot Prompting</a:t>
            </a:r>
            <a:endParaRPr b="1" sz="2800">
              <a:latin typeface="Open Sans"/>
              <a:ea typeface="Open Sans"/>
              <a:cs typeface="Open Sans"/>
              <a:sym typeface="Open Sans"/>
            </a:endParaRPr>
          </a:p>
        </p:txBody>
      </p:sp>
      <p:graphicFrame>
        <p:nvGraphicFramePr>
          <p:cNvPr id="313" name="Google Shape;313;p37"/>
          <p:cNvGraphicFramePr/>
          <p:nvPr/>
        </p:nvGraphicFramePr>
        <p:xfrm>
          <a:off x="1063238" y="1484125"/>
          <a:ext cx="3000000" cy="3000000"/>
        </p:xfrm>
        <a:graphic>
          <a:graphicData uri="http://schemas.openxmlformats.org/drawingml/2006/table">
            <a:tbl>
              <a:tblPr>
                <a:noFill/>
                <a:tableStyleId>{981ACDD0-2D1A-4136-A904-2CCDFE05079E}</a:tableStyleId>
              </a:tblPr>
              <a:tblGrid>
                <a:gridCol w="7941300"/>
              </a:tblGrid>
              <a:tr h="3046175">
                <a:tc>
                  <a:txBody>
                    <a:bodyPr/>
                    <a:lstStyle/>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Task Description: </a:t>
                      </a:r>
                      <a:r>
                        <a:rPr lang="en" sz="900">
                          <a:solidFill>
                            <a:schemeClr val="dk1"/>
                          </a:solidFill>
                          <a:latin typeface="Courier New"/>
                          <a:ea typeface="Courier New"/>
                          <a:cs typeface="Courier New"/>
                          <a:sym typeface="Courier New"/>
                        </a:rPr>
                        <a:t>Give a holistic AI policy for a problem when prompted. It should have some or all of the following components if relevant to the problem:</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1. Ethical Principles, 2. Transparency and Explainability, 3. Fairness and Bias Mitigation, 4. Accountability and Responsibility, 5. Privacy Protection, 6. Security Measures, 7. User Consent and Control, 8. Data Governance, 9. Collaboration and Stakeholder Engagement, 10. Compliance with Regulations, 11. Robust Testing and Validation, 12. Human-in-the-Loop, 13. Continuous Improvement, 14. Emergency Protocols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Prompt:</a:t>
                      </a:r>
                      <a:r>
                        <a:rPr lang="en" sz="900">
                          <a:solidFill>
                            <a:schemeClr val="dk1"/>
                          </a:solidFill>
                          <a:latin typeface="Courier New"/>
                          <a:ea typeface="Courier New"/>
                          <a:cs typeface="Courier New"/>
                          <a:sym typeface="Courier New"/>
                        </a:rPr>
                        <a:t> What are the key steps in the development of an AI policy framework?</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Answer:</a:t>
                      </a:r>
                      <a:r>
                        <a:rPr lang="en" sz="900">
                          <a:solidFill>
                            <a:schemeClr val="dk1"/>
                          </a:solidFill>
                          <a:latin typeface="Courier New"/>
                          <a:ea typeface="Courier New"/>
                          <a:cs typeface="Courier New"/>
                          <a:sym typeface="Courier New"/>
                        </a:rPr>
                        <a:t> The development of an AI policy framework involves several key steps: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1. Identifying the problem: The first step is to identify the problem or issue that the AI policy is intended to address. This may involve conducting a needs assessment to determine the specific challenges and concerns that the policy is intended to address.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2. Developing a vision: The next step is to develop a vision for the AI policy, which should outline the intended outcomes and goals of the policy. This vision should be based on the identified problem and should be aligned with the organization’s overall mission and values.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3. Conducting a stakeholder analysis: The third step is to conduct a stakeholder analysis to identify the key stakeholders who will be impacted by the policy. This analysis should involve identifying the different groups of stakeholders, such as employees, customers, partners, and regulators, and their respective interests and concerns.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4. Developing policy objectives: The next step is to develop policy objectives, which should be aligned with the vision and stakeholder analysis. These objectives should be specific, measurable, and achievable, and should be</a:t>
                      </a:r>
                      <a:endParaRPr sz="900">
                        <a:solidFill>
                          <a:schemeClr val="dk1"/>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p:nvPr/>
        </p:nvSpPr>
        <p:spPr>
          <a:xfrm>
            <a:off x="1063250" y="1506275"/>
            <a:ext cx="7896900" cy="12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sp>
        <p:nvSpPr>
          <p:cNvPr id="319" name="Google Shape;319;p38"/>
          <p:cNvSpPr txBox="1"/>
          <p:nvPr>
            <p:ph idx="1" type="body"/>
          </p:nvPr>
        </p:nvSpPr>
        <p:spPr>
          <a:xfrm>
            <a:off x="1742738" y="656075"/>
            <a:ext cx="6712800" cy="507300"/>
          </a:xfrm>
          <a:prstGeom prst="rect">
            <a:avLst/>
          </a:prstGeom>
        </p:spPr>
        <p:txBody>
          <a:bodyPr anchorCtr="0" anchor="ctr" bIns="34275" lIns="34275" spcFirstLastPara="1" rIns="34275" wrap="square" tIns="34275">
            <a:normAutofit/>
          </a:bodyPr>
          <a:lstStyle/>
          <a:p>
            <a:pPr indent="0" lvl="0" marL="0" rtl="0" algn="l">
              <a:spcBef>
                <a:spcPts val="800"/>
              </a:spcBef>
              <a:spcAft>
                <a:spcPts val="0"/>
              </a:spcAft>
              <a:buNone/>
            </a:pPr>
            <a:r>
              <a:rPr b="1" lang="en" sz="2800">
                <a:latin typeface="Open Sans"/>
                <a:ea typeface="Open Sans"/>
                <a:cs typeface="Open Sans"/>
                <a:sym typeface="Open Sans"/>
              </a:rPr>
              <a:t>Base Model: One-Shot Prompting</a:t>
            </a:r>
            <a:r>
              <a:rPr b="1" lang="en" sz="2800">
                <a:latin typeface="Open Sans"/>
                <a:ea typeface="Open Sans"/>
                <a:cs typeface="Open Sans"/>
                <a:sym typeface="Open Sans"/>
              </a:rPr>
              <a:t> </a:t>
            </a:r>
            <a:r>
              <a:rPr b="1" lang="en" sz="2800">
                <a:latin typeface="Open Sans"/>
                <a:ea typeface="Open Sans"/>
                <a:cs typeface="Open Sans"/>
                <a:sym typeface="Open Sans"/>
              </a:rPr>
              <a:t> </a:t>
            </a:r>
            <a:endParaRPr b="1" sz="2800">
              <a:latin typeface="Open Sans"/>
              <a:ea typeface="Open Sans"/>
              <a:cs typeface="Open Sans"/>
              <a:sym typeface="Open Sans"/>
            </a:endParaRPr>
          </a:p>
        </p:txBody>
      </p:sp>
      <p:graphicFrame>
        <p:nvGraphicFramePr>
          <p:cNvPr id="320" name="Google Shape;320;p38"/>
          <p:cNvGraphicFramePr/>
          <p:nvPr/>
        </p:nvGraphicFramePr>
        <p:xfrm>
          <a:off x="1063238" y="1506275"/>
          <a:ext cx="3000000" cy="3000000"/>
        </p:xfrm>
        <a:graphic>
          <a:graphicData uri="http://schemas.openxmlformats.org/drawingml/2006/table">
            <a:tbl>
              <a:tblPr>
                <a:noFill/>
                <a:tableStyleId>{981ACDD0-2D1A-4136-A904-2CCDFE05079E}</a:tableStyleId>
              </a:tblPr>
              <a:tblGrid>
                <a:gridCol w="7896900"/>
              </a:tblGrid>
              <a:tr h="3170650">
                <a:tc>
                  <a:txBody>
                    <a:bodyPr/>
                    <a:lstStyle/>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Task Description:</a:t>
                      </a:r>
                      <a:r>
                        <a:rPr lang="en" sz="900">
                          <a:solidFill>
                            <a:schemeClr val="dk1"/>
                          </a:solidFill>
                          <a:latin typeface="Courier New"/>
                          <a:ea typeface="Courier New"/>
                          <a:cs typeface="Courier New"/>
                          <a:sym typeface="Courier New"/>
                        </a:rPr>
                        <a:t> Give me a comprehensive AI policy that prioritizes ethical considerations and meets stringent transparency, fairness, and accountability standards.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Example:</a:t>
                      </a:r>
                      <a:r>
                        <a:rPr lang="en" sz="900">
                          <a:solidFill>
                            <a:schemeClr val="dk1"/>
                          </a:solidFill>
                          <a:latin typeface="Courier New"/>
                          <a:ea typeface="Courier New"/>
                          <a:cs typeface="Courier New"/>
                          <a:sym typeface="Courier New"/>
                        </a:rPr>
                        <a:t> The AI development policy for governmental organizations prioritizes fairness, transparency, and accountability. All AI initiatives must undergo rigorous ethical assessments, ensuring alignment with human rights and privacy standards. Transparency measures include disclosing data sources and algorithmic processes. Accountability is ensured through regular audits and oversight mechanisms to address any ethical or fairness concerns.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Prompt: </a:t>
                      </a:r>
                      <a:r>
                        <a:rPr lang="en" sz="900">
                          <a:solidFill>
                            <a:schemeClr val="dk1"/>
                          </a:solidFill>
                          <a:latin typeface="Courier New"/>
                          <a:ea typeface="Courier New"/>
                          <a:cs typeface="Courier New"/>
                          <a:sym typeface="Courier New"/>
                        </a:rPr>
                        <a:t>Give me an AI development policy for a governmental organization.</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The AI development policy for governmental organizations prioritizes fairness, transparency, and accountability. All AI initiatives must undergo rigorous ethical assessments, ensuring alignment with human rights and privacy standards. Transparency measures include disclosing data sources and algorithmic processes. Accountability is ensured through regular audits and oversight mechanisms to address any ethical or fairness concerns.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The policy also emphasizes the importance of diversity and inclusion in AI development, recognizing the potential for biases to arise from the use of data sets that are not representative of the population. To address this, the policy requires the use of diverse data sets and the involvement of diverse stakeholders in the development process.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In addition, the policy emphasizes the importance of responsible AI, which involves ensuring that AI systems are designed to be transparent, explainable, and accountable. This includes the use of explainable AI models, which can help to identify and address potential biases in the system.</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900">
                          <a:solidFill>
                            <a:schemeClr val="dk1"/>
                          </a:solidFill>
                          <a:latin typeface="Courier New"/>
                          <a:ea typeface="Courier New"/>
                          <a:cs typeface="Courier New"/>
                          <a:sym typeface="Courier New"/>
                        </a:rPr>
                        <a:t>The policy also recognizes the need for ongoing training and education for government employees and contractors involved in AI development, to ensure that they</a:t>
                      </a:r>
                      <a:endParaRPr sz="900">
                        <a:solidFill>
                          <a:schemeClr val="dk1"/>
                        </a:solidFill>
                        <a:latin typeface="Courier New"/>
                        <a:ea typeface="Courier New"/>
                        <a:cs typeface="Courier New"/>
                        <a:sym typeface="Courier New"/>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1" type="body"/>
          </p:nvPr>
        </p:nvSpPr>
        <p:spPr>
          <a:xfrm>
            <a:off x="1742738" y="656075"/>
            <a:ext cx="6712800" cy="507300"/>
          </a:xfrm>
          <a:prstGeom prst="rect">
            <a:avLst/>
          </a:prstGeom>
        </p:spPr>
        <p:txBody>
          <a:bodyPr anchorCtr="0" anchor="ctr" bIns="34275" lIns="34275" spcFirstLastPara="1" rIns="34275" wrap="square" tIns="34275">
            <a:normAutofit fontScale="85000"/>
          </a:bodyPr>
          <a:lstStyle/>
          <a:p>
            <a:pPr indent="0" lvl="0" marL="0" rtl="0" algn="l">
              <a:spcBef>
                <a:spcPts val="800"/>
              </a:spcBef>
              <a:spcAft>
                <a:spcPts val="0"/>
              </a:spcAft>
              <a:buNone/>
            </a:pPr>
            <a:r>
              <a:rPr b="1" lang="en" sz="2800">
                <a:latin typeface="Open Sans"/>
                <a:ea typeface="Open Sans"/>
                <a:cs typeface="Open Sans"/>
                <a:sym typeface="Open Sans"/>
              </a:rPr>
              <a:t>Base Model: Chain-of-Thought Prompting </a:t>
            </a:r>
            <a:endParaRPr b="1" sz="2800">
              <a:latin typeface="Open Sans"/>
              <a:ea typeface="Open Sans"/>
              <a:cs typeface="Open Sans"/>
              <a:sym typeface="Open Sans"/>
            </a:endParaRPr>
          </a:p>
        </p:txBody>
      </p:sp>
      <p:sp>
        <p:nvSpPr>
          <p:cNvPr id="326" name="Google Shape;326;p39"/>
          <p:cNvSpPr/>
          <p:nvPr/>
        </p:nvSpPr>
        <p:spPr>
          <a:xfrm>
            <a:off x="1057463" y="1476575"/>
            <a:ext cx="7944900" cy="151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Light"/>
              <a:ea typeface="Open Sans Light"/>
              <a:cs typeface="Open Sans Light"/>
              <a:sym typeface="Open Sans Light"/>
            </a:endParaRPr>
          </a:p>
        </p:txBody>
      </p:sp>
      <p:graphicFrame>
        <p:nvGraphicFramePr>
          <p:cNvPr id="327" name="Google Shape;327;p39"/>
          <p:cNvGraphicFramePr/>
          <p:nvPr/>
        </p:nvGraphicFramePr>
        <p:xfrm>
          <a:off x="1057463" y="1476575"/>
          <a:ext cx="3000000" cy="3000000"/>
        </p:xfrm>
        <a:graphic>
          <a:graphicData uri="http://schemas.openxmlformats.org/drawingml/2006/table">
            <a:tbl>
              <a:tblPr>
                <a:noFill/>
                <a:tableStyleId>{981ACDD0-2D1A-4136-A904-2CCDFE05079E}</a:tableStyleId>
              </a:tblPr>
              <a:tblGrid>
                <a:gridCol w="7944900"/>
              </a:tblGrid>
              <a:tr h="3553500">
                <a:tc>
                  <a:txBody>
                    <a:bodyPr/>
                    <a:lstStyle/>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Question:</a:t>
                      </a:r>
                      <a:r>
                        <a:rPr lang="en" sz="900">
                          <a:solidFill>
                            <a:schemeClr val="dk1"/>
                          </a:solidFill>
                          <a:latin typeface="Courier New"/>
                          <a:ea typeface="Courier New"/>
                          <a:cs typeface="Courier New"/>
                          <a:sym typeface="Courier New"/>
                        </a:rPr>
                        <a:t> How does a healthcare organization address privacy concerns and ensure compliance with healthcare regulations in the development and deployment of AI systems, especially in handling sensitive patient data?</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Answer:</a:t>
                      </a:r>
                      <a:r>
                        <a:rPr lang="en" sz="900">
                          <a:solidFill>
                            <a:schemeClr val="dk1"/>
                          </a:solidFill>
                          <a:latin typeface="Courier New"/>
                          <a:ea typeface="Courier New"/>
                          <a:cs typeface="Courier New"/>
                          <a:sym typeface="Courier New"/>
                        </a:rPr>
                        <a:t> A healthcare organization can prioritize patient privacy and adhere to stringent data protection regulations throughout the development and deployment of AI systems. It can implement robust security measures to safeguard sensitive patient data. The AI policies explicitly should outline the procedures for data collection, storage, and processing, ensuring compliance with healthcare regulations. Regular audits and assessments should be conducted to monitor and enhance the security and privacy posture of AI systems, demonstrating the commitment to maintaining the highest standards in healthcare data management.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Prompt:</a:t>
                      </a:r>
                      <a:r>
                        <a:rPr lang="en" sz="900">
                          <a:solidFill>
                            <a:schemeClr val="dk1"/>
                          </a:solidFill>
                          <a:latin typeface="Courier New"/>
                          <a:ea typeface="Courier New"/>
                          <a:cs typeface="Courier New"/>
                          <a:sym typeface="Courier New"/>
                        </a:rPr>
                        <a:t> How does a financial institution ensure data security and regulatory compliance when implementing AI technologies, especially in handling sensitive financial information and transactions?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Answer:</a:t>
                      </a:r>
                      <a:r>
                        <a:rPr lang="en" sz="900">
                          <a:solidFill>
                            <a:schemeClr val="dk1"/>
                          </a:solidFill>
                          <a:latin typeface="Courier New"/>
                          <a:ea typeface="Courier New"/>
                          <a:cs typeface="Courier New"/>
                          <a:sym typeface="Courier New"/>
                        </a:rPr>
                        <a:t> A financial institution can prioritize data security and regulatory compliance when implementing AI technologies by adopting a risk-based approach to data protection. The AI policies should outline the procedures for data collection, storage, and processing, ensuring compliance with financial regulations. Regular audits and assessments should be conducted to monitor and enhance the security and privacy posture of AI systems, demonstrating the commitment to maintaining the highest standards in financial data management.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Prompt:</a:t>
                      </a:r>
                      <a:r>
                        <a:rPr lang="en" sz="900">
                          <a:solidFill>
                            <a:schemeClr val="dk1"/>
                          </a:solidFill>
                          <a:latin typeface="Courier New"/>
                          <a:ea typeface="Courier New"/>
                          <a:cs typeface="Courier New"/>
                          <a:sym typeface="Courier New"/>
                        </a:rPr>
                        <a:t> How does a retailer ensure data security and regulatory compliance when implementing AI technologies, especially in handling sensitive customer information and transactions?</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Answer:</a:t>
                      </a:r>
                      <a:r>
                        <a:rPr lang="en" sz="900">
                          <a:solidFill>
                            <a:schemeClr val="dk1"/>
                          </a:solidFill>
                          <a:latin typeface="Courier New"/>
                          <a:ea typeface="Courier New"/>
                          <a:cs typeface="Courier New"/>
                          <a:sym typeface="Courier New"/>
                        </a:rPr>
                        <a:t> A retailer can prioritize data security and regulatory compliance when implementing AI technologies by adopting a risk-based approach to data protection. The AI policies should outline the procedures for data collection, storage, and processing, ensuring compliance with retail regulations. Regular audits and assessments should be conducted to monitor and enhance the security and privacy posture of AI systems, demonstrating the commitment to maintaining the highest standards in retail data management.</a:t>
                      </a:r>
                      <a:endParaRPr sz="900">
                        <a:solidFill>
                          <a:schemeClr val="dk1"/>
                        </a:solidFill>
                        <a:latin typeface="Courier New"/>
                        <a:ea typeface="Courier New"/>
                        <a:cs typeface="Courier New"/>
                        <a:sym typeface="Courier New"/>
                      </a:endParaRPr>
                    </a:p>
                    <a:p>
                      <a:pPr indent="0" lvl="0" marL="0" rtl="0" algn="l">
                        <a:spcBef>
                          <a:spcPts val="0"/>
                        </a:spcBef>
                        <a:spcAft>
                          <a:spcPts val="0"/>
                        </a:spcAft>
                        <a:buNone/>
                      </a:pPr>
                      <a:r>
                        <a:rPr b="1" lang="en" sz="900">
                          <a:solidFill>
                            <a:schemeClr val="dk1"/>
                          </a:solidFill>
                          <a:latin typeface="Courier New"/>
                          <a:ea typeface="Courier New"/>
                          <a:cs typeface="Courier New"/>
                          <a:sym typeface="Courier New"/>
                        </a:rPr>
                        <a:t>Prompt:</a:t>
                      </a:r>
                      <a:r>
                        <a:rPr lang="en" sz="900">
                          <a:solidFill>
                            <a:schemeClr val="dk1"/>
                          </a:solidFill>
                          <a:latin typeface="Courier New"/>
                          <a:ea typeface="Courier New"/>
                          <a:cs typeface="Courier New"/>
                          <a:sym typeface="Courier New"/>
                        </a:rPr>
                        <a:t> How</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MU">
      <a:dk1>
        <a:srgbClr val="404040"/>
      </a:dk1>
      <a:lt1>
        <a:srgbClr val="FFFFFF"/>
      </a:lt1>
      <a:dk2>
        <a:srgbClr val="898989"/>
      </a:dk2>
      <a:lt2>
        <a:srgbClr val="BABABA"/>
      </a:lt2>
      <a:accent1>
        <a:srgbClr val="BB0000"/>
      </a:accent1>
      <a:accent2>
        <a:srgbClr val="404040"/>
      </a:accent2>
      <a:accent3>
        <a:srgbClr val="BABABA"/>
      </a:accent3>
      <a:accent4>
        <a:srgbClr val="00337F"/>
      </a:accent4>
      <a:accent5>
        <a:srgbClr val="AA6600"/>
      </a:accent5>
      <a:accent6>
        <a:srgbClr val="006677"/>
      </a:accent6>
      <a:hlink>
        <a:srgbClr val="00337F"/>
      </a:hlink>
      <a:folHlink>
        <a:srgbClr val="AA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