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AE5622-6706-4B2C-BFB3-554DEFFCF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0D1BC5-4674-443B-8DB4-AF2A4CD42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903C38-48DF-4F78-A4CD-0CEBCBEC0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CC0-C819-45E0-B7C2-458735C57B2F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6D8713-2D5D-4719-B74C-F744E63A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BBC937-49D3-4B71-84C3-77C3A133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998B-BBB5-4292-B00B-509912169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04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2332A6-A112-4A61-9810-1A34836A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975156-4B56-4200-B264-0C0EB3CD5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D5E85D-8B2A-4754-AA55-0F082F7A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CC0-C819-45E0-B7C2-458735C57B2F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2946C0-417C-443E-8039-979B307B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585BE9-5631-4D8A-8BCF-4A289E2D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998B-BBB5-4292-B00B-509912169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14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D9AA0B-C1A9-45DB-8F70-A140B54BE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F94921-9BC3-48FC-B237-5F92A7A4C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FCFEA0-5DCF-46BB-882B-790FD008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CC0-C819-45E0-B7C2-458735C57B2F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705F28-8B51-478C-98BD-C4302A89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A1A8E6-3BAC-4337-9E60-26810CE9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998B-BBB5-4292-B00B-509912169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1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E85BB-17AD-4C25-AD14-3AA77A17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039AC5-6FE2-438B-857C-08B71E697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82B806-DD1D-4A2C-8A93-F1C0A3139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CC0-C819-45E0-B7C2-458735C57B2F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EFB5C5-5FF7-4AC4-88BD-14FE6EE0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8E92FD-0172-441E-AA50-38D1C893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998B-BBB5-4292-B00B-509912169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14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5926D9-9EB6-4E8C-9CAE-9F4E3A4B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31F386-74B2-401C-A9C8-F25D4D401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856719-122C-42D3-A8C5-D30EA0A1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CC0-C819-45E0-B7C2-458735C57B2F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CB2AA2-6FF1-42F7-8566-0A873A81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131E1F-FC4A-4559-B820-2155C96E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998B-BBB5-4292-B00B-509912169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87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C740B9-46AC-4D34-B451-0CA4FB43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B51792-B45E-4AC9-B51B-846418D81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71D9DF-4853-4CF9-8237-5DD1913BB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E3F655-CDB5-4952-9363-1FB8BB8F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CC0-C819-45E0-B7C2-458735C57B2F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571DFD-04D0-49FC-A427-604D273D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CA0746-5816-4BC5-88EF-137A8992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998B-BBB5-4292-B00B-509912169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33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1F01A-8B11-4FA8-B0C5-8B611072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53FC19-B052-4127-A2A0-7B6EB867B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D907AE-8E28-428A-8325-E0DFDA007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210C259-F09C-42CB-8D0E-D50C69ABC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3341E7C-D567-41AE-982C-422FE2923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771500C-D765-4A7A-8313-8BDF72E7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CC0-C819-45E0-B7C2-458735C57B2F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75CB962-929F-4279-A6B7-D91BE426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01E691-2B6A-44BC-8562-0DE5A2CB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998B-BBB5-4292-B00B-509912169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6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DFFC0E-CE2B-4C9E-B5A7-657E87CA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F796710-31DF-4C49-82C3-69C2A3DF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CC0-C819-45E0-B7C2-458735C57B2F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32E192E-1219-4A89-93DB-ADBDC71A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A5FCB6A-E854-4A8D-8A50-88DFF476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998B-BBB5-4292-B00B-509912169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98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6E305D6-0379-4933-BA7F-1B474586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CC0-C819-45E0-B7C2-458735C57B2F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9FC5FD-5A1F-4F5A-8B34-458DDAE1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77CA56-B992-473D-8F07-06696CA1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998B-BBB5-4292-B00B-509912169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47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81CB1-E2D6-4965-AFC2-F812E9CBF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8A0A5-6647-4A57-BC68-8ED33BE2E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1C2D15-2460-46E9-9A82-4964481FD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221D1B-C239-433D-9453-7DDC07B3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CC0-C819-45E0-B7C2-458735C57B2F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1D57BA-59FE-4C02-A4BE-9BE2FE14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DAB2A1-3863-43D9-862A-C4577103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998B-BBB5-4292-B00B-509912169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07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6EB51-4F60-44E3-9FD8-2683D6152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CD58AA8-7E99-4ED1-A0DA-42549F4FF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ED6E2C-9EBD-4C85-9CAB-2DE75FC55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F4FF7F-3170-4AAA-9E2B-B2CFA80B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CC0-C819-45E0-B7C2-458735C57B2F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3E7548-6DBB-4F5E-BB80-E7ACC2CF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CE6E12-F286-4CF8-B199-20402878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998B-BBB5-4292-B00B-509912169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40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829D22B-7EC5-4A17-99B8-4F95BB48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FCAC13-9378-48FA-A067-F93CA854A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1A19AE-DA6C-47D4-B553-752BCAF1F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D3CC0-C819-45E0-B7C2-458735C57B2F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999AF8-1A7B-43C6-A344-D77BEC0B8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5FB2B5-5D5A-4523-AC35-5AE778CD6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4998B-BBB5-4292-B00B-509912169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00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7EEB6E-916C-44A1-AB05-2BAA4A64E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HW2</a:t>
            </a:r>
            <a:r>
              <a:rPr lang="zh-TW" altLang="en-US" dirty="0"/>
              <a:t> </a:t>
            </a:r>
            <a:r>
              <a:rPr lang="en-US" altLang="zh-TW" dirty="0"/>
              <a:t>Demo</a:t>
            </a:r>
            <a:r>
              <a:rPr lang="zh-TW" altLang="en-US" dirty="0"/>
              <a:t>規範 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41A653-B15B-4FF8-8CC6-CB33D05D8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028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D2454-9D78-4E04-8FF4-22968004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F3821-D96F-428D-8D5C-B230C19C4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r>
              <a:rPr lang="zh-TW" altLang="en-US" dirty="0"/>
              <a:t> 日期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12/22(</a:t>
            </a:r>
            <a:r>
              <a:rPr lang="zh-TW" altLang="en-US" dirty="0"/>
              <a:t>二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12/25(</a:t>
            </a:r>
            <a:r>
              <a:rPr lang="zh-TW" altLang="en-US" dirty="0"/>
              <a:t>五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請至 </a:t>
            </a:r>
            <a:r>
              <a:rPr lang="en-US" altLang="zh-TW" dirty="0"/>
              <a:t>R438</a:t>
            </a:r>
            <a:r>
              <a:rPr lang="zh-TW" altLang="en-US" dirty="0"/>
              <a:t> 外填寫個人 </a:t>
            </a:r>
            <a:r>
              <a:rPr lang="en-US" altLang="zh-TW" dirty="0"/>
              <a:t>Demo</a:t>
            </a:r>
            <a:r>
              <a:rPr lang="zh-TW" altLang="en-US" dirty="0"/>
              <a:t> 時間</a:t>
            </a:r>
            <a:endParaRPr lang="en-US" altLang="zh-TW" dirty="0"/>
          </a:p>
          <a:p>
            <a:r>
              <a:rPr lang="zh-TW" altLang="en-US" dirty="0"/>
              <a:t>填寫</a:t>
            </a:r>
            <a:r>
              <a:rPr lang="en-US" altLang="zh-TW" dirty="0"/>
              <a:t> deadline: 12/18(</a:t>
            </a:r>
            <a:r>
              <a:rPr lang="zh-TW" altLang="en-US" dirty="0"/>
              <a:t>五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17:00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7081EE-3926-4976-A32F-B56FBB42F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722" y="415077"/>
            <a:ext cx="3772426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6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D2454-9D78-4E04-8FF4-22968004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F3821-D96F-428D-8D5C-B230C19C4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r>
              <a:rPr lang="zh-TW" altLang="en-US" dirty="0"/>
              <a:t> 日期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12/22(</a:t>
            </a:r>
            <a:r>
              <a:rPr lang="zh-TW" altLang="en-US" dirty="0"/>
              <a:t>二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12/25(</a:t>
            </a:r>
            <a:r>
              <a:rPr lang="zh-TW" altLang="en-US" dirty="0"/>
              <a:t>五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請至 </a:t>
            </a:r>
            <a:r>
              <a:rPr lang="en-US" altLang="zh-TW" dirty="0"/>
              <a:t>R438</a:t>
            </a:r>
            <a:r>
              <a:rPr lang="zh-TW" altLang="en-US" dirty="0"/>
              <a:t> 外填寫個人 </a:t>
            </a:r>
            <a:r>
              <a:rPr lang="en-US" altLang="zh-TW" dirty="0"/>
              <a:t>Demo</a:t>
            </a:r>
            <a:r>
              <a:rPr lang="zh-TW" altLang="en-US" dirty="0"/>
              <a:t> 時間</a:t>
            </a:r>
            <a:endParaRPr lang="en-US" altLang="zh-TW" dirty="0"/>
          </a:p>
          <a:p>
            <a:r>
              <a:rPr lang="zh-TW" altLang="en-US" dirty="0"/>
              <a:t>填寫</a:t>
            </a:r>
            <a:r>
              <a:rPr lang="en-US" altLang="zh-TW" dirty="0"/>
              <a:t> deadline: 12/18(</a:t>
            </a:r>
            <a:r>
              <a:rPr lang="zh-TW" altLang="en-US" dirty="0"/>
              <a:t>五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17:00</a:t>
            </a:r>
            <a:endParaRPr lang="zh-TW" altLang="en-US" dirty="0"/>
          </a:p>
        </p:txBody>
      </p:sp>
      <p:pic>
        <p:nvPicPr>
          <p:cNvPr id="1026" name="Picture 2" descr="未提供說明。">
            <a:extLst>
              <a:ext uri="{FF2B5EF4-FFF2-40B4-BE49-F238E27FC236}">
                <a16:creationId xmlns:a16="http://schemas.microsoft.com/office/drawing/2014/main" id="{8CC5EFFD-1488-460D-9468-D5534367E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338" y="419270"/>
            <a:ext cx="4559284" cy="607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圓形: 空心 5">
            <a:extLst>
              <a:ext uri="{FF2B5EF4-FFF2-40B4-BE49-F238E27FC236}">
                <a16:creationId xmlns:a16="http://schemas.microsoft.com/office/drawing/2014/main" id="{A811A816-CA67-4C8A-875D-D1A9B65ED364}"/>
              </a:ext>
            </a:extLst>
          </p:cNvPr>
          <p:cNvSpPr/>
          <p:nvPr/>
        </p:nvSpPr>
        <p:spPr>
          <a:xfrm>
            <a:off x="9018973" y="2254928"/>
            <a:ext cx="2732958" cy="3799643"/>
          </a:xfrm>
          <a:prstGeom prst="donut">
            <a:avLst>
              <a:gd name="adj" fmla="val 106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8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D000B-9951-4A13-93E5-6F7F298D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r>
              <a:rPr lang="zh-TW" altLang="en-US" dirty="0"/>
              <a:t> 規範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BC93B-C3B2-4969-B800-2E8EBDD84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每人</a:t>
            </a:r>
            <a:r>
              <a:rPr lang="en-US" altLang="zh-TW" dirty="0"/>
              <a:t>15</a:t>
            </a:r>
            <a:r>
              <a:rPr lang="zh-TW" altLang="en-US" dirty="0"/>
              <a:t>分鐘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助教會給任何需要傳送、播放的檔案。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根據你寫的</a:t>
            </a:r>
            <a:r>
              <a:rPr lang="en-US" altLang="zh-TW" dirty="0"/>
              <a:t> code</a:t>
            </a:r>
            <a:r>
              <a:rPr lang="zh-TW" altLang="en-US" dirty="0"/>
              <a:t> 內容，客製化問你的問題。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若 </a:t>
            </a:r>
            <a:r>
              <a:rPr lang="en-US" altLang="zh-TW" dirty="0"/>
              <a:t>Demo</a:t>
            </a:r>
            <a:r>
              <a:rPr lang="zh-TW" altLang="en-US" dirty="0"/>
              <a:t> 過程有 </a:t>
            </a:r>
            <a:r>
              <a:rPr lang="en-US" altLang="zh-TW" dirty="0"/>
              <a:t>bug</a:t>
            </a:r>
            <a:r>
              <a:rPr lang="zh-TW" altLang="en-US" dirty="0"/>
              <a:t> 可以現場修改。</a:t>
            </a:r>
          </a:p>
        </p:txBody>
      </p:sp>
    </p:spTree>
    <p:extLst>
      <p:ext uri="{BB962C8B-B14F-4D97-AF65-F5344CB8AC3E}">
        <p14:creationId xmlns:p14="http://schemas.microsoft.com/office/powerpoint/2010/main" val="6487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99</Words>
  <Application>Microsoft Office PowerPoint</Application>
  <PresentationFormat>寬螢幕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HW2 Demo規範 </vt:lpstr>
      <vt:lpstr>PowerPoint 簡報</vt:lpstr>
      <vt:lpstr>PowerPoint 簡報</vt:lpstr>
      <vt:lpstr>Demo 規範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CH3 練習題已公布</dc:title>
  <dc:creator>Wei Chun</dc:creator>
  <cp:lastModifiedBy>Wei Chun</cp:lastModifiedBy>
  <cp:revision>7</cp:revision>
  <dcterms:created xsi:type="dcterms:W3CDTF">2020-12-16T02:54:58Z</dcterms:created>
  <dcterms:modified xsi:type="dcterms:W3CDTF">2020-12-16T14:03:25Z</dcterms:modified>
</cp:coreProperties>
</file>