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80" autoAdjust="0"/>
  </p:normalViewPr>
  <p:slideViewPr>
    <p:cSldViewPr snapToGrid="0">
      <p:cViewPr>
        <p:scale>
          <a:sx n="75" d="100"/>
          <a:sy n="75" d="100"/>
        </p:scale>
        <p:origin x="7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FCDA-60B1-4392-8444-3BA53FD1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19ED-9BB7-4115-948B-22C9D1C0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AD92-3C04-4574-874C-9761867A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F7E4-89B7-4E84-BA80-8A277321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94EA-3E67-446F-9DE5-A1E2F2D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18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CCC1-13C8-4B85-9A1A-8090040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9FA94-4F6D-4605-A666-6E55EF4F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1E96-618D-48FB-9178-18D7D90B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F553-DA64-40DD-AAA8-064B2EFD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D9E-3D4F-40B2-8652-0873035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00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27D12-2650-4A51-952F-27A45975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8F23-F845-41CF-B95D-7DC8E100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CBAC-9992-4909-8EA3-F361CD7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6CFE-1FCE-4235-B5AA-00F2DB63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22A3-F14E-4A78-8B5D-030EF821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84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0AFF-3DA5-43C9-B712-AC56CB1C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9F09-C8CF-4AAD-AF1B-641CC5AB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B352-40A0-48B2-A4EE-CFA8D06F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72C6-2F20-407B-80D1-1A7781F5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D19F-003B-45EE-A77C-2825F38F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98C5-9B70-4730-9D51-DCD8C5AE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C98A-C3A0-43F0-A958-0103EB72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96B4-22CD-4957-B624-3870A79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C192-2145-43F3-84C7-F74A07D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F000-52AF-4865-A746-95B9E9EA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5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3356-9080-4F88-B99A-CE9D8868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AAFD-EB46-4149-8A55-235A5DE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A436-4D84-40B0-A5CA-BB439080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0B76-C9B2-4F3B-A87E-A682802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91CC-4952-4BCD-ACB4-2D2BD850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B824-FE58-4A3D-B73F-00B931F2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3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7CF6-F925-4DCF-89E1-498C22F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5422-E41C-4703-BF6D-E6C64BD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22492-E13F-4524-97D7-3328DC9D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B54F8-E6D7-43FD-B56B-22A50E22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3388-06D6-4F43-BCBC-43644EE40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95CCE-00CA-41E8-80A4-34F43A4E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44E41-BDEA-4B58-BBAB-EAE21644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1A3B-E396-4999-9806-7285A756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7895-7039-44AC-ADC0-0CECE584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9B7E3-D8B6-4E90-9935-5BA442CC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0595F-02D1-4706-8634-216755BD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19222-7832-40C5-B577-99546502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68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02D48-81B0-4C83-9B07-F2BD4055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078A4-F312-4D5C-9283-BA1A924B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2BA5-414F-4932-AE95-FA497FF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7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0C1C-C54A-4231-871C-705784CF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860A-7D8B-4EC6-8865-38EC1891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43900-AEEA-4F40-B1AF-055E6A31F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615D-B9A3-42EB-8F1F-65541CEC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519D0-BCDE-4030-81A9-7688516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68D79-DE6F-49A1-8685-704BC45E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10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CB-F0B3-425C-B273-65E2ED07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A2B07-00E3-4644-8585-B9153ED1C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9741-1F9C-4BBF-9DB2-D7830F90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4E5E-289D-4E1B-9B03-3DDE8F5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30B9-4E98-432C-B100-5836654A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9C37-859F-4060-AAE1-DE587219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1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54AC2-7A95-41A2-9BAE-39FB42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5E3A-8167-40F4-8AA6-002145DA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8CAE-EF64-47E3-8650-C186BC6E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007B-93B7-4604-99A9-C8FCCC0ADEF5}" type="datetimeFigureOut">
              <a:rPr lang="en-SG" smtClean="0"/>
              <a:t>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F1ED-2E33-4AAA-8E6E-916888200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8B51-7C32-4A7A-8395-1B0FD2BD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BF04-1C52-4FD8-9EDF-F1464078ED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61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60557E0-9149-4D13-87A5-AD18AD463669}"/>
              </a:ext>
            </a:extLst>
          </p:cNvPr>
          <p:cNvGrpSpPr/>
          <p:nvPr/>
        </p:nvGrpSpPr>
        <p:grpSpPr>
          <a:xfrm>
            <a:off x="9772197" y="240206"/>
            <a:ext cx="1689752" cy="1399037"/>
            <a:chOff x="1447014" y="4845377"/>
            <a:chExt cx="1689752" cy="139903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46AEB2-71BE-463D-9A4F-084E8382755C}"/>
                </a:ext>
              </a:extLst>
            </p:cNvPr>
            <p:cNvCxnSpPr/>
            <p:nvPr/>
          </p:nvCxnSpPr>
          <p:spPr>
            <a:xfrm>
              <a:off x="2205872" y="4845377"/>
              <a:ext cx="0" cy="126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08C1599-83B4-4CB8-8196-AB88E6D5AB90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14" y="5467546"/>
              <a:ext cx="151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E7EEF8-C9B4-44AE-AB3E-02DAC0093BF3}"/>
                </a:ext>
              </a:extLst>
            </p:cNvPr>
            <p:cNvSpPr txBox="1"/>
            <p:nvPr/>
          </p:nvSpPr>
          <p:spPr>
            <a:xfrm>
              <a:off x="2792691" y="5109328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84811D-5D29-46DE-9E93-8A9A2F96563F}"/>
                </a:ext>
              </a:extLst>
            </p:cNvPr>
            <p:cNvSpPr txBox="1"/>
            <p:nvPr/>
          </p:nvSpPr>
          <p:spPr>
            <a:xfrm>
              <a:off x="2205871" y="5875082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D69EED-6061-4381-AA82-BB267DF70C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5871" y="5467546"/>
              <a:ext cx="586820" cy="64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68A3CE44-9101-4E25-81B3-8173615FA1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0586" y="5504870"/>
              <a:ext cx="196019" cy="121372"/>
            </a:xfrm>
            <a:prstGeom prst="curvedConnector3">
              <a:avLst>
                <a:gd name="adj1" fmla="val 849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1D62AE-703A-4FA8-97D2-246484CEE3C8}"/>
                </a:ext>
              </a:extLst>
            </p:cNvPr>
            <p:cNvSpPr txBox="1"/>
            <p:nvPr/>
          </p:nvSpPr>
          <p:spPr>
            <a:xfrm>
              <a:off x="2569845" y="5476973"/>
              <a:ext cx="5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SG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929B439-4361-4962-AC09-33022D5086E0}"/>
              </a:ext>
            </a:extLst>
          </p:cNvPr>
          <p:cNvSpPr txBox="1"/>
          <p:nvPr/>
        </p:nvSpPr>
        <p:spPr>
          <a:xfrm>
            <a:off x="1721066" y="1925011"/>
            <a:ext cx="1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Plane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4327BF-B560-47B8-801C-2F1AF793D8BA}"/>
              </a:ext>
            </a:extLst>
          </p:cNvPr>
          <p:cNvSpPr txBox="1"/>
          <p:nvPr/>
        </p:nvSpPr>
        <p:spPr>
          <a:xfrm>
            <a:off x="10104147" y="2748107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34D3F-357C-44A9-B7F8-9159E09AEAFE}"/>
              </a:ext>
            </a:extLst>
          </p:cNvPr>
          <p:cNvSpPr txBox="1"/>
          <p:nvPr/>
        </p:nvSpPr>
        <p:spPr>
          <a:xfrm>
            <a:off x="9990324" y="5073997"/>
            <a:ext cx="11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4B6F23A-7961-497D-A034-12685DA70E2E}"/>
                  </a:ext>
                </a:extLst>
              </p:cNvPr>
              <p:cNvSpPr txBox="1"/>
              <p:nvPr/>
            </p:nvSpPr>
            <p:spPr>
              <a:xfrm>
                <a:off x="969249" y="2271790"/>
                <a:ext cx="309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4B6F23A-7961-497D-A034-12685DA7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9" y="2271790"/>
                <a:ext cx="309630" cy="369332"/>
              </a:xfrm>
              <a:prstGeom prst="rect">
                <a:avLst/>
              </a:prstGeom>
              <a:blipFill>
                <a:blip r:embed="rId2"/>
                <a:stretch>
                  <a:fillRect l="-5882" r="-5882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774A2B-3D34-49C4-BE74-78CDB7319640}"/>
                  </a:ext>
                </a:extLst>
              </p:cNvPr>
              <p:cNvSpPr txBox="1"/>
              <p:nvPr/>
            </p:nvSpPr>
            <p:spPr>
              <a:xfrm>
                <a:off x="1775045" y="3322809"/>
                <a:ext cx="18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774A2B-3D34-49C4-BE74-78CDB731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45" y="3322809"/>
                <a:ext cx="189351" cy="369332"/>
              </a:xfrm>
              <a:prstGeom prst="rect">
                <a:avLst/>
              </a:prstGeom>
              <a:blipFill>
                <a:blip r:embed="rId3"/>
                <a:stretch>
                  <a:fillRect r="-451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01C18D1-A2C6-4400-A66E-10E329C332C2}"/>
                  </a:ext>
                </a:extLst>
              </p:cNvPr>
              <p:cNvSpPr txBox="1"/>
              <p:nvPr/>
            </p:nvSpPr>
            <p:spPr>
              <a:xfrm>
                <a:off x="1759712" y="2741581"/>
                <a:ext cx="30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01C18D1-A2C6-4400-A66E-10E329C3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12" y="2741581"/>
                <a:ext cx="300866" cy="369332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CE75971-A039-4783-83F3-660F841A25D9}"/>
              </a:ext>
            </a:extLst>
          </p:cNvPr>
          <p:cNvGrpSpPr/>
          <p:nvPr/>
        </p:nvGrpSpPr>
        <p:grpSpPr>
          <a:xfrm>
            <a:off x="0" y="960385"/>
            <a:ext cx="12085288" cy="5142499"/>
            <a:chOff x="1699261" y="1173480"/>
            <a:chExt cx="10294619" cy="43634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232453-B8D4-467B-B4BC-9D16F6CDE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6120" y="2337841"/>
              <a:ext cx="9014" cy="1190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D56603-0616-4DE5-8CCF-05B1EBC27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6048" y="2967910"/>
              <a:ext cx="989783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670B32-6988-4AFB-AE0A-95557215B2C1}"/>
                </a:ext>
              </a:extLst>
            </p:cNvPr>
            <p:cNvGrpSpPr/>
            <p:nvPr/>
          </p:nvGrpSpPr>
          <p:grpSpPr>
            <a:xfrm>
              <a:off x="1855978" y="2754555"/>
              <a:ext cx="228052" cy="426711"/>
              <a:chOff x="1814108" y="2773680"/>
              <a:chExt cx="228052" cy="42671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AE6D5B-FCA7-425E-9D6C-B80E8EA0AEA7}"/>
                  </a:ext>
                </a:extLst>
              </p:cNvPr>
              <p:cNvSpPr/>
              <p:nvPr/>
            </p:nvSpPr>
            <p:spPr>
              <a:xfrm>
                <a:off x="1924010" y="2903220"/>
                <a:ext cx="118150" cy="167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81436A3-2B09-4081-A11B-24FB967CF521}"/>
                  </a:ext>
                </a:extLst>
              </p:cNvPr>
              <p:cNvSpPr/>
              <p:nvPr/>
            </p:nvSpPr>
            <p:spPr>
              <a:xfrm>
                <a:off x="1814108" y="2773680"/>
                <a:ext cx="172038" cy="426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9E0505-6596-4A94-A1C5-E9D00F7086CA}"/>
                </a:ext>
              </a:extLst>
            </p:cNvPr>
            <p:cNvSpPr/>
            <p:nvPr/>
          </p:nvSpPr>
          <p:spPr>
            <a:xfrm>
              <a:off x="10125371" y="4898854"/>
              <a:ext cx="129534" cy="118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1E4ED0-A4E9-4715-955C-F8A255E58B71}"/>
                </a:ext>
              </a:extLst>
            </p:cNvPr>
            <p:cNvCxnSpPr>
              <a:cxnSpLocks/>
              <a:stCxn id="50" idx="3"/>
              <a:endCxn id="54" idx="2"/>
            </p:cNvCxnSpPr>
            <p:nvPr/>
          </p:nvCxnSpPr>
          <p:spPr>
            <a:xfrm>
              <a:off x="2084030" y="2967913"/>
              <a:ext cx="8041340" cy="1990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9BBAA9-C6EC-4ADB-BF07-346277D42C20}"/>
                </a:ext>
              </a:extLst>
            </p:cNvPr>
            <p:cNvCxnSpPr>
              <a:cxnSpLocks/>
            </p:cNvCxnSpPr>
            <p:nvPr/>
          </p:nvCxnSpPr>
          <p:spPr>
            <a:xfrm>
              <a:off x="2096048" y="2569889"/>
              <a:ext cx="11620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A43EE2-B016-4BF8-8DF7-CCDE0B3C3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9085" y="1173480"/>
              <a:ext cx="24945" cy="43634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656F36-568A-4CE0-A979-DE43847E5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2042" y="2967908"/>
              <a:ext cx="16192" cy="2429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489170-3784-4588-A22A-2AE8D3D3E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1" y="4957938"/>
              <a:ext cx="97917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AA9CC82-BC80-4314-915D-928EF26B9D29}"/>
                </a:ext>
              </a:extLst>
            </p:cNvPr>
            <p:cNvCxnSpPr>
              <a:cxnSpLocks/>
            </p:cNvCxnSpPr>
            <p:nvPr/>
          </p:nvCxnSpPr>
          <p:spPr>
            <a:xfrm>
              <a:off x="2059085" y="5260338"/>
              <a:ext cx="8139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91C5F0C-30B9-4A6F-ADC4-00309B42E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6120" y="2337841"/>
              <a:ext cx="9014" cy="917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488725-30B4-4D36-959B-6A83405D92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0044" y="3240394"/>
              <a:ext cx="633093" cy="184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DBEE84-2A18-4EEB-9D26-CFFABB29F023}"/>
                  </a:ext>
                </a:extLst>
              </p:cNvPr>
              <p:cNvSpPr/>
              <p:nvPr/>
            </p:nvSpPr>
            <p:spPr>
              <a:xfrm>
                <a:off x="1935045" y="3037823"/>
                <a:ext cx="945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b="0" dirty="0"/>
                  <a:t>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DBEE84-2A18-4EEB-9D26-CFFABB29F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45" y="3037823"/>
                <a:ext cx="945452" cy="369332"/>
              </a:xfrm>
              <a:prstGeom prst="rect">
                <a:avLst/>
              </a:prstGeom>
              <a:blipFill>
                <a:blip r:embed="rId5"/>
                <a:stretch>
                  <a:fillRect l="-5128" t="-8197" r="-5128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1CB72-07CA-48C7-B35A-7191EB706E4F}"/>
              </a:ext>
            </a:extLst>
          </p:cNvPr>
          <p:cNvCxnSpPr>
            <a:cxnSpLocks/>
          </p:cNvCxnSpPr>
          <p:nvPr/>
        </p:nvCxnSpPr>
        <p:spPr>
          <a:xfrm>
            <a:off x="1964396" y="3088923"/>
            <a:ext cx="0" cy="3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1DCC2281-8384-4E62-A856-2B0ACB3B39EF}"/>
              </a:ext>
            </a:extLst>
          </p:cNvPr>
          <p:cNvCxnSpPr>
            <a:cxnSpLocks/>
          </p:cNvCxnSpPr>
          <p:nvPr/>
        </p:nvCxnSpPr>
        <p:spPr>
          <a:xfrm rot="5400000">
            <a:off x="2675650" y="3266427"/>
            <a:ext cx="574703" cy="259753"/>
          </a:xfrm>
          <a:prstGeom prst="curvedConnector3">
            <a:avLst>
              <a:gd name="adj1" fmla="val 92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6CE2784-1A36-428B-8BDA-ACDAA5A0B29E}"/>
              </a:ext>
            </a:extLst>
          </p:cNvPr>
          <p:cNvSpPr txBox="1"/>
          <p:nvPr/>
        </p:nvSpPr>
        <p:spPr>
          <a:xfrm>
            <a:off x="3084896" y="3210691"/>
            <a:ext cx="7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409323-A6D3-4B73-80BC-553BF0EEF3C0}"/>
              </a:ext>
            </a:extLst>
          </p:cNvPr>
          <p:cNvSpPr txBox="1"/>
          <p:nvPr/>
        </p:nvSpPr>
        <p:spPr>
          <a:xfrm>
            <a:off x="5003695" y="5787026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93CBF80-EEA4-4C57-8008-6F7AB1F66A6A}"/>
              </a:ext>
            </a:extLst>
          </p:cNvPr>
          <p:cNvCxnSpPr>
            <a:cxnSpLocks/>
          </p:cNvCxnSpPr>
          <p:nvPr/>
        </p:nvCxnSpPr>
        <p:spPr>
          <a:xfrm flipH="1">
            <a:off x="10970719" y="3126865"/>
            <a:ext cx="1" cy="2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7E0B196-5418-49D8-A898-DB1C684D1F49}"/>
              </a:ext>
            </a:extLst>
          </p:cNvPr>
          <p:cNvSpPr txBox="1"/>
          <p:nvPr/>
        </p:nvSpPr>
        <p:spPr>
          <a:xfrm>
            <a:off x="10970719" y="4041637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315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19D4E5E-082A-4FE0-B309-59A2E3A4D3A8}"/>
              </a:ext>
            </a:extLst>
          </p:cNvPr>
          <p:cNvSpPr txBox="1"/>
          <p:nvPr/>
        </p:nvSpPr>
        <p:spPr>
          <a:xfrm>
            <a:off x="5287377" y="2298598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57A11-064C-4BAF-8F3D-8C98B673F34E}"/>
              </a:ext>
            </a:extLst>
          </p:cNvPr>
          <p:cNvCxnSpPr>
            <a:cxnSpLocks/>
          </p:cNvCxnSpPr>
          <p:nvPr/>
        </p:nvCxnSpPr>
        <p:spPr>
          <a:xfrm flipH="1">
            <a:off x="1689652" y="1420194"/>
            <a:ext cx="297123" cy="163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929F30-7A02-4798-BC62-0FE3F0081108}"/>
              </a:ext>
            </a:extLst>
          </p:cNvPr>
          <p:cNvCxnSpPr>
            <a:cxnSpLocks/>
          </p:cNvCxnSpPr>
          <p:nvPr/>
        </p:nvCxnSpPr>
        <p:spPr>
          <a:xfrm flipV="1">
            <a:off x="572517" y="2078990"/>
            <a:ext cx="116194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3B24E2-9F86-4BD3-8461-92EC6D2A48FA}"/>
              </a:ext>
            </a:extLst>
          </p:cNvPr>
          <p:cNvGrpSpPr/>
          <p:nvPr/>
        </p:nvGrpSpPr>
        <p:grpSpPr>
          <a:xfrm rot="609397">
            <a:off x="290689" y="1827544"/>
            <a:ext cx="267720" cy="502891"/>
            <a:chOff x="1814108" y="2773680"/>
            <a:chExt cx="228052" cy="42671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79C87F-AAC1-4040-9BF5-B627CBE50772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F18C041-61E6-48BC-B62A-4B93F0C16A6F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8D2285-849F-4F99-ACE4-C3DD7627E8F5}"/>
              </a:ext>
            </a:extLst>
          </p:cNvPr>
          <p:cNvCxnSpPr>
            <a:cxnSpLocks/>
          </p:cNvCxnSpPr>
          <p:nvPr/>
        </p:nvCxnSpPr>
        <p:spPr>
          <a:xfrm>
            <a:off x="416973" y="-1400850"/>
            <a:ext cx="9404" cy="843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72BA9C-D047-4F5D-8C05-BFB2BCF51F2F}"/>
              </a:ext>
            </a:extLst>
          </p:cNvPr>
          <p:cNvCxnSpPr>
            <a:cxnSpLocks/>
          </p:cNvCxnSpPr>
          <p:nvPr/>
        </p:nvCxnSpPr>
        <p:spPr>
          <a:xfrm>
            <a:off x="543767" y="2087497"/>
            <a:ext cx="11332532" cy="139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54A7D68-4DAF-43D8-BE7C-60BD1E462999}"/>
              </a:ext>
            </a:extLst>
          </p:cNvPr>
          <p:cNvCxnSpPr>
            <a:cxnSpLocks/>
          </p:cNvCxnSpPr>
          <p:nvPr/>
        </p:nvCxnSpPr>
        <p:spPr>
          <a:xfrm rot="5400000">
            <a:off x="8559667" y="3292622"/>
            <a:ext cx="38000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DB6E826-8874-41F8-A07C-306631E527F1}"/>
                  </a:ext>
                </a:extLst>
              </p:cNvPr>
              <p:cNvSpPr txBox="1"/>
              <p:nvPr/>
            </p:nvSpPr>
            <p:spPr>
              <a:xfrm>
                <a:off x="8430871" y="3077296"/>
                <a:ext cx="281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DB6E826-8874-41F8-A07C-306631E52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871" y="3077296"/>
                <a:ext cx="2818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62DE71FA-90D6-431E-9182-2AA975FDD81E}"/>
              </a:ext>
            </a:extLst>
          </p:cNvPr>
          <p:cNvGrpSpPr/>
          <p:nvPr/>
        </p:nvGrpSpPr>
        <p:grpSpPr>
          <a:xfrm rot="20727305">
            <a:off x="307303" y="4270366"/>
            <a:ext cx="267720" cy="502891"/>
            <a:chOff x="1814108" y="2773680"/>
            <a:chExt cx="228052" cy="42671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DD32AC-1BB5-4832-999E-2BD3A35D45C1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5E7315-1F59-4A33-82CD-DB6A6E60A627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D1C73B-62B1-478B-99DC-FFFC4A1ACC73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570734" y="3077296"/>
            <a:ext cx="11394079" cy="1410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7A6676-7390-4C00-ACA5-3608582FF7ED}"/>
              </a:ext>
            </a:extLst>
          </p:cNvPr>
          <p:cNvCxnSpPr>
            <a:cxnSpLocks/>
          </p:cNvCxnSpPr>
          <p:nvPr/>
        </p:nvCxnSpPr>
        <p:spPr>
          <a:xfrm>
            <a:off x="1710121" y="3523210"/>
            <a:ext cx="276654" cy="174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EBCB7C-809F-4C0D-9272-ADE482754947}"/>
              </a:ext>
            </a:extLst>
          </p:cNvPr>
          <p:cNvCxnSpPr>
            <a:cxnSpLocks/>
          </p:cNvCxnSpPr>
          <p:nvPr/>
        </p:nvCxnSpPr>
        <p:spPr>
          <a:xfrm flipV="1">
            <a:off x="570232" y="4488196"/>
            <a:ext cx="116194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4347BB6-5811-4E1F-8DD2-74F25D1BFE88}"/>
              </a:ext>
            </a:extLst>
          </p:cNvPr>
          <p:cNvSpPr txBox="1"/>
          <p:nvPr/>
        </p:nvSpPr>
        <p:spPr>
          <a:xfrm>
            <a:off x="5310590" y="3363182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</p:spTree>
    <p:extLst>
      <p:ext uri="{BB962C8B-B14F-4D97-AF65-F5344CB8AC3E}">
        <p14:creationId xmlns:p14="http://schemas.microsoft.com/office/powerpoint/2010/main" val="273691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B49D81-53AE-48EB-8902-AFB557E9C493}"/>
              </a:ext>
            </a:extLst>
          </p:cNvPr>
          <p:cNvGrpSpPr/>
          <p:nvPr/>
        </p:nvGrpSpPr>
        <p:grpSpPr>
          <a:xfrm>
            <a:off x="10405062" y="5396976"/>
            <a:ext cx="1689752" cy="1399037"/>
            <a:chOff x="1447014" y="4845377"/>
            <a:chExt cx="1689752" cy="13990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AF81FA-4AD5-40F8-BE04-B6FF1CC2FA74}"/>
                </a:ext>
              </a:extLst>
            </p:cNvPr>
            <p:cNvCxnSpPr/>
            <p:nvPr/>
          </p:nvCxnSpPr>
          <p:spPr>
            <a:xfrm>
              <a:off x="2205872" y="4845377"/>
              <a:ext cx="0" cy="126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466AF8-6982-4897-B11A-BB838DE8967F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14" y="5467546"/>
              <a:ext cx="151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A92C32-6A62-49E1-9720-CE2DBF89C8C4}"/>
                </a:ext>
              </a:extLst>
            </p:cNvPr>
            <p:cNvSpPr txBox="1"/>
            <p:nvPr/>
          </p:nvSpPr>
          <p:spPr>
            <a:xfrm>
              <a:off x="2792691" y="5109328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5DF133-4270-4E5D-B394-C4C9B086BBD1}"/>
                </a:ext>
              </a:extLst>
            </p:cNvPr>
            <p:cNvSpPr txBox="1"/>
            <p:nvPr/>
          </p:nvSpPr>
          <p:spPr>
            <a:xfrm>
              <a:off x="2205871" y="5875082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F36D0B-98D2-4EE5-85FE-A319BE475C96}"/>
                </a:ext>
              </a:extLst>
            </p:cNvPr>
            <p:cNvCxnSpPr>
              <a:cxnSpLocks/>
            </p:cNvCxnSpPr>
            <p:nvPr/>
          </p:nvCxnSpPr>
          <p:spPr>
            <a:xfrm>
              <a:off x="2205871" y="5467546"/>
              <a:ext cx="586820" cy="64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C418E7EA-FED7-4077-988A-E1F2FB34A3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0586" y="5504870"/>
              <a:ext cx="196019" cy="121372"/>
            </a:xfrm>
            <a:prstGeom prst="curvedConnector3">
              <a:avLst>
                <a:gd name="adj1" fmla="val 849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1F44E-6D92-4E49-983E-DB2D118CC7D9}"/>
                </a:ext>
              </a:extLst>
            </p:cNvPr>
            <p:cNvSpPr txBox="1"/>
            <p:nvPr/>
          </p:nvSpPr>
          <p:spPr>
            <a:xfrm>
              <a:off x="2569845" y="5476973"/>
              <a:ext cx="5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SG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D9D45C7-C941-4151-8E4D-550A50C6BE69}"/>
              </a:ext>
            </a:extLst>
          </p:cNvPr>
          <p:cNvSpPr txBox="1"/>
          <p:nvPr/>
        </p:nvSpPr>
        <p:spPr>
          <a:xfrm>
            <a:off x="1989152" y="492385"/>
            <a:ext cx="1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Plane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CE00EA-F618-461C-BE37-2066454B21D9}"/>
              </a:ext>
            </a:extLst>
          </p:cNvPr>
          <p:cNvSpPr txBox="1"/>
          <p:nvPr/>
        </p:nvSpPr>
        <p:spPr>
          <a:xfrm>
            <a:off x="6904892" y="2272661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283D6-B017-4A43-882D-E47E5BB6E169}"/>
              </a:ext>
            </a:extLst>
          </p:cNvPr>
          <p:cNvSpPr txBox="1"/>
          <p:nvPr/>
        </p:nvSpPr>
        <p:spPr>
          <a:xfrm>
            <a:off x="10258410" y="3641371"/>
            <a:ext cx="11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E8853-1BE4-4A87-A901-53EF76F69EC2}"/>
                  </a:ext>
                </a:extLst>
              </p:cNvPr>
              <p:cNvSpPr txBox="1"/>
              <p:nvPr/>
            </p:nvSpPr>
            <p:spPr>
              <a:xfrm>
                <a:off x="1247275" y="934683"/>
                <a:ext cx="309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E8853-1BE4-4A87-A901-53EF76F6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75" y="934683"/>
                <a:ext cx="309630" cy="369332"/>
              </a:xfrm>
              <a:prstGeom prst="rect">
                <a:avLst/>
              </a:prstGeom>
              <a:blipFill>
                <a:blip r:embed="rId2"/>
                <a:stretch>
                  <a:fillRect l="-6000" r="-8000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83E4B7-F404-4F19-AD19-F4B18C818FD0}"/>
                  </a:ext>
                </a:extLst>
              </p:cNvPr>
              <p:cNvSpPr txBox="1"/>
              <p:nvPr/>
            </p:nvSpPr>
            <p:spPr>
              <a:xfrm>
                <a:off x="1582244" y="1852186"/>
                <a:ext cx="18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83E4B7-F404-4F19-AD19-F4B18C81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44" y="1852186"/>
                <a:ext cx="189351" cy="369332"/>
              </a:xfrm>
              <a:prstGeom prst="rect">
                <a:avLst/>
              </a:prstGeom>
              <a:blipFill>
                <a:blip r:embed="rId3"/>
                <a:stretch>
                  <a:fillRect r="-451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4D165-2A76-4758-9953-755E35DFC0DE}"/>
                  </a:ext>
                </a:extLst>
              </p:cNvPr>
              <p:cNvSpPr txBox="1"/>
              <p:nvPr/>
            </p:nvSpPr>
            <p:spPr>
              <a:xfrm>
                <a:off x="2349396" y="1589378"/>
                <a:ext cx="30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4D165-2A76-4758-9953-755E35DF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96" y="1589378"/>
                <a:ext cx="300866" cy="369332"/>
              </a:xfrm>
              <a:prstGeom prst="rect">
                <a:avLst/>
              </a:prstGeom>
              <a:blipFill>
                <a:blip r:embed="rId4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B1998C-A865-4016-972D-21D8BDE4A791}"/>
              </a:ext>
            </a:extLst>
          </p:cNvPr>
          <p:cNvCxnSpPr>
            <a:cxnSpLocks/>
          </p:cNvCxnSpPr>
          <p:nvPr/>
        </p:nvCxnSpPr>
        <p:spPr>
          <a:xfrm flipH="1">
            <a:off x="1824018" y="983752"/>
            <a:ext cx="324131" cy="1749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35064D-1654-4424-A9A6-A74A2424D171}"/>
              </a:ext>
            </a:extLst>
          </p:cNvPr>
          <p:cNvCxnSpPr>
            <a:cxnSpLocks/>
          </p:cNvCxnSpPr>
          <p:nvPr/>
        </p:nvCxnSpPr>
        <p:spPr>
          <a:xfrm flipV="1">
            <a:off x="-345440" y="1642549"/>
            <a:ext cx="12698814" cy="2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3BB107-51AD-4717-AABD-2F71B114714A}"/>
              </a:ext>
            </a:extLst>
          </p:cNvPr>
          <p:cNvGrpSpPr/>
          <p:nvPr/>
        </p:nvGrpSpPr>
        <p:grpSpPr>
          <a:xfrm rot="609397">
            <a:off x="452063" y="1391102"/>
            <a:ext cx="267720" cy="502891"/>
            <a:chOff x="1814108" y="2773680"/>
            <a:chExt cx="228052" cy="42671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429308-2576-482E-B3CC-E3A3E6B35AD8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9D343C-C11C-4A61-9BA3-CC204B293390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2F17EE-6DE6-47C4-AD5D-9CD4516092B2}"/>
              </a:ext>
            </a:extLst>
          </p:cNvPr>
          <p:cNvSpPr/>
          <p:nvPr/>
        </p:nvSpPr>
        <p:spPr>
          <a:xfrm>
            <a:off x="10159852" y="3918222"/>
            <a:ext cx="152065" cy="13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7F3427-8C05-47A8-898A-374C363DD5B5}"/>
              </a:ext>
            </a:extLst>
          </p:cNvPr>
          <p:cNvCxnSpPr>
            <a:cxnSpLocks/>
            <a:stCxn id="57" idx="3"/>
            <a:endCxn id="59" idx="2"/>
          </p:cNvCxnSpPr>
          <p:nvPr/>
        </p:nvCxnSpPr>
        <p:spPr>
          <a:xfrm>
            <a:off x="717684" y="1666155"/>
            <a:ext cx="9442168" cy="232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33F941-7559-4EBA-A9EC-2007670BE2FB}"/>
              </a:ext>
            </a:extLst>
          </p:cNvPr>
          <p:cNvCxnSpPr>
            <a:cxnSpLocks/>
          </p:cNvCxnSpPr>
          <p:nvPr/>
        </p:nvCxnSpPr>
        <p:spPr>
          <a:xfrm>
            <a:off x="733891" y="1173468"/>
            <a:ext cx="1255261" cy="26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7E5423-B951-4528-AEC5-3D3F8CD2026E}"/>
              </a:ext>
            </a:extLst>
          </p:cNvPr>
          <p:cNvCxnSpPr>
            <a:cxnSpLocks/>
          </p:cNvCxnSpPr>
          <p:nvPr/>
        </p:nvCxnSpPr>
        <p:spPr>
          <a:xfrm flipH="1">
            <a:off x="647451" y="-715309"/>
            <a:ext cx="57690" cy="7916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9626FD-6E34-47FA-AEC4-61EC44A78278}"/>
              </a:ext>
            </a:extLst>
          </p:cNvPr>
          <p:cNvCxnSpPr>
            <a:cxnSpLocks/>
          </p:cNvCxnSpPr>
          <p:nvPr/>
        </p:nvCxnSpPr>
        <p:spPr>
          <a:xfrm>
            <a:off x="10226381" y="1642545"/>
            <a:ext cx="19008" cy="28637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B9F10-1F77-40E7-8224-9AF27C0D241F}"/>
              </a:ext>
            </a:extLst>
          </p:cNvPr>
          <p:cNvCxnSpPr>
            <a:cxnSpLocks/>
          </p:cNvCxnSpPr>
          <p:nvPr/>
        </p:nvCxnSpPr>
        <p:spPr>
          <a:xfrm flipH="1">
            <a:off x="268086" y="3987854"/>
            <a:ext cx="114948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B2F19F-EFD6-446B-8F81-DD4597732839}"/>
              </a:ext>
            </a:extLst>
          </p:cNvPr>
          <p:cNvCxnSpPr>
            <a:cxnSpLocks/>
          </p:cNvCxnSpPr>
          <p:nvPr/>
        </p:nvCxnSpPr>
        <p:spPr>
          <a:xfrm>
            <a:off x="690499" y="4344241"/>
            <a:ext cx="955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6C8DCD-F0C7-4884-A184-23014229B425}"/>
              </a:ext>
            </a:extLst>
          </p:cNvPr>
          <p:cNvCxnSpPr>
            <a:cxnSpLocks/>
          </p:cNvCxnSpPr>
          <p:nvPr/>
        </p:nvCxnSpPr>
        <p:spPr>
          <a:xfrm flipH="1">
            <a:off x="1965718" y="975833"/>
            <a:ext cx="178655" cy="98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4E10F5-E107-4170-8FDE-C506E8C6FF88}"/>
              </a:ext>
            </a:extLst>
          </p:cNvPr>
          <p:cNvCxnSpPr>
            <a:cxnSpLocks/>
          </p:cNvCxnSpPr>
          <p:nvPr/>
        </p:nvCxnSpPr>
        <p:spPr>
          <a:xfrm flipH="1" flipV="1">
            <a:off x="1582244" y="1898322"/>
            <a:ext cx="865162" cy="131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B56243-3531-4B5F-9562-204AB5A5A203}"/>
                  </a:ext>
                </a:extLst>
              </p:cNvPr>
              <p:cNvSpPr/>
              <p:nvPr/>
            </p:nvSpPr>
            <p:spPr>
              <a:xfrm>
                <a:off x="1915057" y="2064577"/>
                <a:ext cx="945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b="0" dirty="0"/>
                  <a:t>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B56243-3531-4B5F-9562-204AB5A5A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57" y="2064577"/>
                <a:ext cx="945452" cy="369332"/>
              </a:xfrm>
              <a:prstGeom prst="rect">
                <a:avLst/>
              </a:prstGeom>
              <a:blipFill>
                <a:blip r:embed="rId5"/>
                <a:stretch>
                  <a:fillRect l="-5161" t="-10000" r="-5806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2AAD61-6A6B-4F68-B9A3-418CF620E3C5}"/>
              </a:ext>
            </a:extLst>
          </p:cNvPr>
          <p:cNvCxnSpPr>
            <a:cxnSpLocks/>
          </p:cNvCxnSpPr>
          <p:nvPr/>
        </p:nvCxnSpPr>
        <p:spPr>
          <a:xfrm flipH="1">
            <a:off x="2108316" y="1868506"/>
            <a:ext cx="24997" cy="1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788E275-B795-46AE-9390-22A341F0A7E1}"/>
              </a:ext>
            </a:extLst>
          </p:cNvPr>
          <p:cNvCxnSpPr>
            <a:cxnSpLocks/>
          </p:cNvCxnSpPr>
          <p:nvPr/>
        </p:nvCxnSpPr>
        <p:spPr>
          <a:xfrm rot="5400000">
            <a:off x="3018362" y="2110624"/>
            <a:ext cx="223255" cy="57554"/>
          </a:xfrm>
          <a:prstGeom prst="curvedConnector3">
            <a:avLst>
              <a:gd name="adj1" fmla="val 79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E3DB19-C133-4F4D-9A77-51BD9A2A37E2}"/>
              </a:ext>
            </a:extLst>
          </p:cNvPr>
          <p:cNvSpPr txBox="1"/>
          <p:nvPr/>
        </p:nvSpPr>
        <p:spPr>
          <a:xfrm>
            <a:off x="3172989" y="1998400"/>
            <a:ext cx="7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46B16C-1DB2-4C03-AABE-B4170CE2827E}"/>
              </a:ext>
            </a:extLst>
          </p:cNvPr>
          <p:cNvSpPr txBox="1"/>
          <p:nvPr/>
        </p:nvSpPr>
        <p:spPr>
          <a:xfrm>
            <a:off x="7436183" y="4398581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21B963-A99E-49AC-96ED-F31D34E8A94F}"/>
              </a:ext>
            </a:extLst>
          </p:cNvPr>
          <p:cNvCxnSpPr>
            <a:cxnSpLocks/>
          </p:cNvCxnSpPr>
          <p:nvPr/>
        </p:nvCxnSpPr>
        <p:spPr>
          <a:xfrm flipH="1">
            <a:off x="11238805" y="1694239"/>
            <a:ext cx="1" cy="2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161D53-9388-4B6D-9450-58B77FB85724}"/>
              </a:ext>
            </a:extLst>
          </p:cNvPr>
          <p:cNvSpPr txBox="1"/>
          <p:nvPr/>
        </p:nvSpPr>
        <p:spPr>
          <a:xfrm>
            <a:off x="11249938" y="2238714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C4E68-BC7C-4571-BC59-BF9C79BF6B68}"/>
              </a:ext>
            </a:extLst>
          </p:cNvPr>
          <p:cNvCxnSpPr>
            <a:cxnSpLocks/>
          </p:cNvCxnSpPr>
          <p:nvPr/>
        </p:nvCxnSpPr>
        <p:spPr>
          <a:xfrm>
            <a:off x="705141" y="1651055"/>
            <a:ext cx="14015438" cy="2325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988E89A9-1238-4FDE-8C2B-C02FF8352E6A}"/>
              </a:ext>
            </a:extLst>
          </p:cNvPr>
          <p:cNvCxnSpPr>
            <a:cxnSpLocks/>
          </p:cNvCxnSpPr>
          <p:nvPr/>
        </p:nvCxnSpPr>
        <p:spPr>
          <a:xfrm rot="5400000">
            <a:off x="3864513" y="1812205"/>
            <a:ext cx="535910" cy="161624"/>
          </a:xfrm>
          <a:prstGeom prst="curvedConnector3">
            <a:avLst>
              <a:gd name="adj1" fmla="val 96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C5CD41-4D38-497A-890F-356216D051F2}"/>
                  </a:ext>
                </a:extLst>
              </p:cNvPr>
              <p:cNvSpPr txBox="1"/>
              <p:nvPr/>
            </p:nvSpPr>
            <p:spPr>
              <a:xfrm>
                <a:off x="4328779" y="1686131"/>
                <a:ext cx="281859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C5CD41-4D38-497A-890F-356216D0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79" y="1686131"/>
                <a:ext cx="281859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BFFC1101-7942-4976-A88F-881DDB00B5E7}"/>
              </a:ext>
            </a:extLst>
          </p:cNvPr>
          <p:cNvCxnSpPr>
            <a:cxnSpLocks/>
          </p:cNvCxnSpPr>
          <p:nvPr/>
        </p:nvCxnSpPr>
        <p:spPr>
          <a:xfrm rot="5400000">
            <a:off x="4306702" y="2017292"/>
            <a:ext cx="1004733" cy="272256"/>
          </a:xfrm>
          <a:prstGeom prst="curvedConnector3">
            <a:avLst>
              <a:gd name="adj1" fmla="val 100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7DE0DE-3AD6-4071-A3A7-87A19B705820}"/>
                  </a:ext>
                </a:extLst>
              </p:cNvPr>
              <p:cNvSpPr txBox="1"/>
              <p:nvPr/>
            </p:nvSpPr>
            <p:spPr>
              <a:xfrm>
                <a:off x="4607871" y="1763389"/>
                <a:ext cx="157698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7DE0DE-3AD6-4071-A3A7-87A19B705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871" y="1763389"/>
                <a:ext cx="157698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66C0B84-76F9-49A9-91C8-FC8FC14D71AE}"/>
              </a:ext>
            </a:extLst>
          </p:cNvPr>
          <p:cNvGrpSpPr/>
          <p:nvPr/>
        </p:nvGrpSpPr>
        <p:grpSpPr>
          <a:xfrm rot="21067899">
            <a:off x="397828" y="5017362"/>
            <a:ext cx="267720" cy="502891"/>
            <a:chOff x="1814108" y="2773680"/>
            <a:chExt cx="228052" cy="4267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10CDFC-BBB2-42A2-96B7-FE49BABC860C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30D3D9-26A4-4749-B693-107BBA357970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1F6F6F7-12B3-49EA-A577-639EE9EAC32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63948" y="2670887"/>
            <a:ext cx="13698823" cy="257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E8C690F-EA1D-4D45-B100-32AECB3E3AF4}"/>
                  </a:ext>
                </a:extLst>
              </p:cNvPr>
              <p:cNvSpPr txBox="1"/>
              <p:nvPr/>
            </p:nvSpPr>
            <p:spPr>
              <a:xfrm>
                <a:off x="11911310" y="3117957"/>
                <a:ext cx="281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E8C690F-EA1D-4D45-B100-32AECB3E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310" y="3117957"/>
                <a:ext cx="281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221FBA2-E446-4409-BBA5-7BE8D899FC5E}"/>
              </a:ext>
            </a:extLst>
          </p:cNvPr>
          <p:cNvCxnSpPr/>
          <p:nvPr/>
        </p:nvCxnSpPr>
        <p:spPr>
          <a:xfrm rot="5400000">
            <a:off x="11608125" y="3301962"/>
            <a:ext cx="368134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3BAF46-5623-4A6F-80A7-00E439EF29A7}"/>
              </a:ext>
            </a:extLst>
          </p:cNvPr>
          <p:cNvSpPr txBox="1"/>
          <p:nvPr/>
        </p:nvSpPr>
        <p:spPr>
          <a:xfrm>
            <a:off x="2918251" y="4800727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BA528A-A98F-44CC-9163-B87F72F797FB}"/>
              </a:ext>
            </a:extLst>
          </p:cNvPr>
          <p:cNvCxnSpPr>
            <a:cxnSpLocks/>
          </p:cNvCxnSpPr>
          <p:nvPr/>
        </p:nvCxnSpPr>
        <p:spPr>
          <a:xfrm>
            <a:off x="1825486" y="4220021"/>
            <a:ext cx="318887" cy="172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DC165-1CEE-4AF5-B431-8A7B5CBB004C}"/>
              </a:ext>
            </a:extLst>
          </p:cNvPr>
          <p:cNvCxnSpPr>
            <a:cxnSpLocks/>
          </p:cNvCxnSpPr>
          <p:nvPr/>
        </p:nvCxnSpPr>
        <p:spPr>
          <a:xfrm flipH="1">
            <a:off x="236666" y="1686131"/>
            <a:ext cx="31420" cy="3587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B98D8AD-A1CD-4C7F-8B1B-EC7ED42074FF}"/>
              </a:ext>
            </a:extLst>
          </p:cNvPr>
          <p:cNvSpPr txBox="1"/>
          <p:nvPr/>
        </p:nvSpPr>
        <p:spPr>
          <a:xfrm>
            <a:off x="242145" y="3117957"/>
            <a:ext cx="3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E3154FB-6547-461C-93B4-E0840E10011A}"/>
              </a:ext>
            </a:extLst>
          </p:cNvPr>
          <p:cNvCxnSpPr>
            <a:cxnSpLocks/>
          </p:cNvCxnSpPr>
          <p:nvPr/>
        </p:nvCxnSpPr>
        <p:spPr>
          <a:xfrm flipV="1">
            <a:off x="-500044" y="5227217"/>
            <a:ext cx="12698814" cy="2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2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B49D81-53AE-48EB-8902-AFB557E9C493}"/>
              </a:ext>
            </a:extLst>
          </p:cNvPr>
          <p:cNvGrpSpPr/>
          <p:nvPr/>
        </p:nvGrpSpPr>
        <p:grpSpPr>
          <a:xfrm>
            <a:off x="10405062" y="5396976"/>
            <a:ext cx="1689752" cy="1399037"/>
            <a:chOff x="1447014" y="4845377"/>
            <a:chExt cx="1689752" cy="13990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AF81FA-4AD5-40F8-BE04-B6FF1CC2FA74}"/>
                </a:ext>
              </a:extLst>
            </p:cNvPr>
            <p:cNvCxnSpPr/>
            <p:nvPr/>
          </p:nvCxnSpPr>
          <p:spPr>
            <a:xfrm>
              <a:off x="2205872" y="4845377"/>
              <a:ext cx="0" cy="126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466AF8-6982-4897-B11A-BB838DE8967F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14" y="5467546"/>
              <a:ext cx="151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A92C32-6A62-49E1-9720-CE2DBF89C8C4}"/>
                </a:ext>
              </a:extLst>
            </p:cNvPr>
            <p:cNvSpPr txBox="1"/>
            <p:nvPr/>
          </p:nvSpPr>
          <p:spPr>
            <a:xfrm>
              <a:off x="2792691" y="5109328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5DF133-4270-4E5D-B394-C4C9B086BBD1}"/>
                </a:ext>
              </a:extLst>
            </p:cNvPr>
            <p:cNvSpPr txBox="1"/>
            <p:nvPr/>
          </p:nvSpPr>
          <p:spPr>
            <a:xfrm>
              <a:off x="2205871" y="5875082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F36D0B-98D2-4EE5-85FE-A319BE475C96}"/>
                </a:ext>
              </a:extLst>
            </p:cNvPr>
            <p:cNvCxnSpPr>
              <a:cxnSpLocks/>
            </p:cNvCxnSpPr>
            <p:nvPr/>
          </p:nvCxnSpPr>
          <p:spPr>
            <a:xfrm>
              <a:off x="2205871" y="5467546"/>
              <a:ext cx="586820" cy="64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C418E7EA-FED7-4077-988A-E1F2FB34A3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0586" y="5504870"/>
              <a:ext cx="196019" cy="121372"/>
            </a:xfrm>
            <a:prstGeom prst="curvedConnector3">
              <a:avLst>
                <a:gd name="adj1" fmla="val 849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1F44E-6D92-4E49-983E-DB2D118CC7D9}"/>
                </a:ext>
              </a:extLst>
            </p:cNvPr>
            <p:cNvSpPr txBox="1"/>
            <p:nvPr/>
          </p:nvSpPr>
          <p:spPr>
            <a:xfrm>
              <a:off x="2569845" y="5476973"/>
              <a:ext cx="5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/>
                <a:t>ϴ</a:t>
              </a:r>
              <a:endParaRPr lang="en-SG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D9D45C7-C941-4151-8E4D-550A50C6BE69}"/>
              </a:ext>
            </a:extLst>
          </p:cNvPr>
          <p:cNvSpPr txBox="1"/>
          <p:nvPr/>
        </p:nvSpPr>
        <p:spPr>
          <a:xfrm>
            <a:off x="1989152" y="492385"/>
            <a:ext cx="1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Image Plane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CE00EA-F618-461C-BE37-2066454B21D9}"/>
              </a:ext>
            </a:extLst>
          </p:cNvPr>
          <p:cNvSpPr txBox="1"/>
          <p:nvPr/>
        </p:nvSpPr>
        <p:spPr>
          <a:xfrm rot="590412">
            <a:off x="6665310" y="2427514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Image centre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283D6-B017-4A43-882D-E47E5BB6E169}"/>
              </a:ext>
            </a:extLst>
          </p:cNvPr>
          <p:cNvSpPr txBox="1"/>
          <p:nvPr/>
        </p:nvSpPr>
        <p:spPr>
          <a:xfrm>
            <a:off x="10258410" y="3641371"/>
            <a:ext cx="11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Object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E8853-1BE4-4A87-A901-53EF76F69EC2}"/>
                  </a:ext>
                </a:extLst>
              </p:cNvPr>
              <p:cNvSpPr txBox="1"/>
              <p:nvPr/>
            </p:nvSpPr>
            <p:spPr>
              <a:xfrm>
                <a:off x="1247275" y="934683"/>
                <a:ext cx="30963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E8853-1BE4-4A87-A901-53EF76F6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75" y="934683"/>
                <a:ext cx="309630" cy="381515"/>
              </a:xfrm>
              <a:prstGeom prst="rect">
                <a:avLst/>
              </a:prstGeom>
              <a:blipFill>
                <a:blip r:embed="rId2"/>
                <a:stretch>
                  <a:fillRect l="-6000" r="-68000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83E4B7-F404-4F19-AD19-F4B18C818FD0}"/>
                  </a:ext>
                </a:extLst>
              </p:cNvPr>
              <p:cNvSpPr txBox="1"/>
              <p:nvPr/>
            </p:nvSpPr>
            <p:spPr>
              <a:xfrm>
                <a:off x="1553980" y="1884205"/>
                <a:ext cx="18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83E4B7-F404-4F19-AD19-F4B18C81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80" y="1884205"/>
                <a:ext cx="189351" cy="369332"/>
              </a:xfrm>
              <a:prstGeom prst="rect">
                <a:avLst/>
              </a:prstGeom>
              <a:blipFill>
                <a:blip r:embed="rId3"/>
                <a:stretch>
                  <a:fillRect r="-1032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4D165-2A76-4758-9953-755E35DFC0DE}"/>
                  </a:ext>
                </a:extLst>
              </p:cNvPr>
              <p:cNvSpPr txBox="1"/>
              <p:nvPr/>
            </p:nvSpPr>
            <p:spPr>
              <a:xfrm>
                <a:off x="2349396" y="1589378"/>
                <a:ext cx="3008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4D165-2A76-4758-9953-755E35DF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96" y="1589378"/>
                <a:ext cx="300866" cy="381515"/>
              </a:xfrm>
              <a:prstGeom prst="rect">
                <a:avLst/>
              </a:prstGeom>
              <a:blipFill>
                <a:blip r:embed="rId4"/>
                <a:stretch>
                  <a:fillRect r="-6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B1998C-A865-4016-972D-21D8BDE4A791}"/>
              </a:ext>
            </a:extLst>
          </p:cNvPr>
          <p:cNvCxnSpPr>
            <a:cxnSpLocks/>
          </p:cNvCxnSpPr>
          <p:nvPr/>
        </p:nvCxnSpPr>
        <p:spPr>
          <a:xfrm flipH="1">
            <a:off x="1824018" y="983752"/>
            <a:ext cx="324131" cy="17490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35064D-1654-4424-A9A6-A74A2424D171}"/>
              </a:ext>
            </a:extLst>
          </p:cNvPr>
          <p:cNvCxnSpPr>
            <a:cxnSpLocks/>
          </p:cNvCxnSpPr>
          <p:nvPr/>
        </p:nvCxnSpPr>
        <p:spPr>
          <a:xfrm flipV="1">
            <a:off x="-345440" y="1642549"/>
            <a:ext cx="12698814" cy="2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3BB107-51AD-4717-AABD-2F71B114714A}"/>
              </a:ext>
            </a:extLst>
          </p:cNvPr>
          <p:cNvGrpSpPr/>
          <p:nvPr/>
        </p:nvGrpSpPr>
        <p:grpSpPr>
          <a:xfrm rot="609397">
            <a:off x="452063" y="1391102"/>
            <a:ext cx="267720" cy="502891"/>
            <a:chOff x="1814108" y="2773680"/>
            <a:chExt cx="228052" cy="42671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429308-2576-482E-B3CC-E3A3E6B35AD8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9D343C-C11C-4A61-9BA3-CC204B293390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2F17EE-6DE6-47C4-AD5D-9CD4516092B2}"/>
              </a:ext>
            </a:extLst>
          </p:cNvPr>
          <p:cNvSpPr/>
          <p:nvPr/>
        </p:nvSpPr>
        <p:spPr>
          <a:xfrm>
            <a:off x="10159852" y="3918222"/>
            <a:ext cx="152065" cy="13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7F3427-8C05-47A8-898A-374C363DD5B5}"/>
              </a:ext>
            </a:extLst>
          </p:cNvPr>
          <p:cNvCxnSpPr>
            <a:cxnSpLocks/>
            <a:stCxn id="57" idx="3"/>
            <a:endCxn id="59" idx="2"/>
          </p:cNvCxnSpPr>
          <p:nvPr/>
        </p:nvCxnSpPr>
        <p:spPr>
          <a:xfrm>
            <a:off x="717684" y="1666155"/>
            <a:ext cx="9442168" cy="232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33F941-7559-4EBA-A9EC-2007670BE2FB}"/>
              </a:ext>
            </a:extLst>
          </p:cNvPr>
          <p:cNvCxnSpPr>
            <a:cxnSpLocks/>
          </p:cNvCxnSpPr>
          <p:nvPr/>
        </p:nvCxnSpPr>
        <p:spPr>
          <a:xfrm>
            <a:off x="733891" y="1173468"/>
            <a:ext cx="1255261" cy="2672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7E5423-B951-4528-AEC5-3D3F8CD2026E}"/>
              </a:ext>
            </a:extLst>
          </p:cNvPr>
          <p:cNvCxnSpPr>
            <a:cxnSpLocks/>
          </p:cNvCxnSpPr>
          <p:nvPr/>
        </p:nvCxnSpPr>
        <p:spPr>
          <a:xfrm flipH="1">
            <a:off x="647451" y="-715309"/>
            <a:ext cx="57690" cy="7916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9626FD-6E34-47FA-AEC4-61EC44A78278}"/>
              </a:ext>
            </a:extLst>
          </p:cNvPr>
          <p:cNvCxnSpPr>
            <a:cxnSpLocks/>
          </p:cNvCxnSpPr>
          <p:nvPr/>
        </p:nvCxnSpPr>
        <p:spPr>
          <a:xfrm>
            <a:off x="10226381" y="1642545"/>
            <a:ext cx="19008" cy="28637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B9F10-1F77-40E7-8224-9AF27C0D241F}"/>
              </a:ext>
            </a:extLst>
          </p:cNvPr>
          <p:cNvCxnSpPr>
            <a:cxnSpLocks/>
          </p:cNvCxnSpPr>
          <p:nvPr/>
        </p:nvCxnSpPr>
        <p:spPr>
          <a:xfrm flipH="1">
            <a:off x="268086" y="3987854"/>
            <a:ext cx="114948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B2F19F-EFD6-446B-8F81-DD4597732839}"/>
              </a:ext>
            </a:extLst>
          </p:cNvPr>
          <p:cNvCxnSpPr>
            <a:cxnSpLocks/>
          </p:cNvCxnSpPr>
          <p:nvPr/>
        </p:nvCxnSpPr>
        <p:spPr>
          <a:xfrm>
            <a:off x="690499" y="4344241"/>
            <a:ext cx="9554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6C8DCD-F0C7-4884-A184-23014229B425}"/>
              </a:ext>
            </a:extLst>
          </p:cNvPr>
          <p:cNvCxnSpPr>
            <a:cxnSpLocks/>
          </p:cNvCxnSpPr>
          <p:nvPr/>
        </p:nvCxnSpPr>
        <p:spPr>
          <a:xfrm flipH="1">
            <a:off x="1965718" y="975833"/>
            <a:ext cx="178655" cy="98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4E10F5-E107-4170-8FDE-C506E8C6FF88}"/>
              </a:ext>
            </a:extLst>
          </p:cNvPr>
          <p:cNvCxnSpPr>
            <a:cxnSpLocks/>
          </p:cNvCxnSpPr>
          <p:nvPr/>
        </p:nvCxnSpPr>
        <p:spPr>
          <a:xfrm flipH="1" flipV="1">
            <a:off x="1582244" y="1898322"/>
            <a:ext cx="865162" cy="131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B56243-3531-4B5F-9562-204AB5A5A203}"/>
                  </a:ext>
                </a:extLst>
              </p:cNvPr>
              <p:cNvSpPr/>
              <p:nvPr/>
            </p:nvSpPr>
            <p:spPr>
              <a:xfrm>
                <a:off x="1915057" y="2064577"/>
                <a:ext cx="119603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SG" b="1" dirty="0"/>
                  <a:t>)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B56243-3531-4B5F-9562-204AB5A5A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57" y="2064577"/>
                <a:ext cx="1196033" cy="381515"/>
              </a:xfrm>
              <a:prstGeom prst="rect">
                <a:avLst/>
              </a:prstGeom>
              <a:blipFill>
                <a:blip r:embed="rId5"/>
                <a:stretch>
                  <a:fillRect l="-4082" t="-8065" r="-4082" b="-241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2AAD61-6A6B-4F68-B9A3-418CF620E3C5}"/>
              </a:ext>
            </a:extLst>
          </p:cNvPr>
          <p:cNvCxnSpPr>
            <a:cxnSpLocks/>
          </p:cNvCxnSpPr>
          <p:nvPr/>
        </p:nvCxnSpPr>
        <p:spPr>
          <a:xfrm flipH="1">
            <a:off x="2108316" y="1868506"/>
            <a:ext cx="24997" cy="1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788E275-B795-46AE-9390-22A341F0A7E1}"/>
              </a:ext>
            </a:extLst>
          </p:cNvPr>
          <p:cNvCxnSpPr>
            <a:cxnSpLocks/>
          </p:cNvCxnSpPr>
          <p:nvPr/>
        </p:nvCxnSpPr>
        <p:spPr>
          <a:xfrm rot="5400000">
            <a:off x="3018362" y="2110624"/>
            <a:ext cx="223255" cy="57554"/>
          </a:xfrm>
          <a:prstGeom prst="curvedConnector3">
            <a:avLst>
              <a:gd name="adj1" fmla="val 795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E3DB19-C133-4F4D-9A77-51BD9A2A37E2}"/>
                  </a:ext>
                </a:extLst>
              </p:cNvPr>
              <p:cNvSpPr txBox="1"/>
              <p:nvPr/>
            </p:nvSpPr>
            <p:spPr>
              <a:xfrm>
                <a:off x="3172989" y="1998400"/>
                <a:ext cx="772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E3DB19-C133-4F4D-9A77-51BD9A2A3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89" y="1998400"/>
                <a:ext cx="7725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46B16C-1DB2-4C03-AABE-B4170CE2827E}"/>
                  </a:ext>
                </a:extLst>
              </p:cNvPr>
              <p:cNvSpPr txBox="1"/>
              <p:nvPr/>
            </p:nvSpPr>
            <p:spPr>
              <a:xfrm>
                <a:off x="7436183" y="4398581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dirty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46B16C-1DB2-4C03-AABE-B4170CE2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83" y="4398581"/>
                <a:ext cx="325120" cy="369332"/>
              </a:xfrm>
              <a:prstGeom prst="rect">
                <a:avLst/>
              </a:prstGeom>
              <a:blipFill>
                <a:blip r:embed="rId7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21B963-A99E-49AC-96ED-F31D34E8A94F}"/>
              </a:ext>
            </a:extLst>
          </p:cNvPr>
          <p:cNvCxnSpPr>
            <a:cxnSpLocks/>
          </p:cNvCxnSpPr>
          <p:nvPr/>
        </p:nvCxnSpPr>
        <p:spPr>
          <a:xfrm flipH="1">
            <a:off x="11238805" y="1694239"/>
            <a:ext cx="1" cy="2293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161D53-9388-4B6D-9450-58B77FB85724}"/>
                  </a:ext>
                </a:extLst>
              </p:cNvPr>
              <p:cNvSpPr txBox="1"/>
              <p:nvPr/>
            </p:nvSpPr>
            <p:spPr>
              <a:xfrm>
                <a:off x="11249938" y="2238714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161D53-9388-4B6D-9450-58B77FB8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938" y="2238714"/>
                <a:ext cx="325120" cy="369332"/>
              </a:xfrm>
              <a:prstGeom prst="rect">
                <a:avLst/>
              </a:prstGeom>
              <a:blipFill>
                <a:blip r:embed="rId8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C4E68-BC7C-4571-BC59-BF9C79BF6B68}"/>
              </a:ext>
            </a:extLst>
          </p:cNvPr>
          <p:cNvCxnSpPr>
            <a:cxnSpLocks/>
          </p:cNvCxnSpPr>
          <p:nvPr/>
        </p:nvCxnSpPr>
        <p:spPr>
          <a:xfrm>
            <a:off x="705141" y="1651055"/>
            <a:ext cx="14015438" cy="2325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988E89A9-1238-4FDE-8C2B-C02FF8352E6A}"/>
              </a:ext>
            </a:extLst>
          </p:cNvPr>
          <p:cNvCxnSpPr>
            <a:cxnSpLocks/>
          </p:cNvCxnSpPr>
          <p:nvPr/>
        </p:nvCxnSpPr>
        <p:spPr>
          <a:xfrm rot="5400000">
            <a:off x="3864513" y="1812205"/>
            <a:ext cx="535910" cy="161624"/>
          </a:xfrm>
          <a:prstGeom prst="curvedConnector3">
            <a:avLst>
              <a:gd name="adj1" fmla="val 969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C5CD41-4D38-497A-890F-356216D051F2}"/>
                  </a:ext>
                </a:extLst>
              </p:cNvPr>
              <p:cNvSpPr txBox="1"/>
              <p:nvPr/>
            </p:nvSpPr>
            <p:spPr>
              <a:xfrm>
                <a:off x="4328779" y="1686131"/>
                <a:ext cx="281859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SG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C5CD41-4D38-497A-890F-356216D0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79" y="1686131"/>
                <a:ext cx="281859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BFFC1101-7942-4976-A88F-881DDB00B5E7}"/>
              </a:ext>
            </a:extLst>
          </p:cNvPr>
          <p:cNvCxnSpPr>
            <a:cxnSpLocks/>
          </p:cNvCxnSpPr>
          <p:nvPr/>
        </p:nvCxnSpPr>
        <p:spPr>
          <a:xfrm rot="5400000">
            <a:off x="4306702" y="2017292"/>
            <a:ext cx="1004733" cy="272256"/>
          </a:xfrm>
          <a:prstGeom prst="curvedConnector3">
            <a:avLst>
              <a:gd name="adj1" fmla="val 1004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7DE0DE-3AD6-4071-A3A7-87A19B705820}"/>
                  </a:ext>
                </a:extLst>
              </p:cNvPr>
              <p:cNvSpPr txBox="1"/>
              <p:nvPr/>
            </p:nvSpPr>
            <p:spPr>
              <a:xfrm>
                <a:off x="4607871" y="1763389"/>
                <a:ext cx="157698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/>
                            <m:t>α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SG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SG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7DE0DE-3AD6-4071-A3A7-87A19B705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871" y="1763389"/>
                <a:ext cx="157698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66C0B84-76F9-49A9-91C8-FC8FC14D71AE}"/>
              </a:ext>
            </a:extLst>
          </p:cNvPr>
          <p:cNvGrpSpPr/>
          <p:nvPr/>
        </p:nvGrpSpPr>
        <p:grpSpPr>
          <a:xfrm rot="21067899">
            <a:off x="397828" y="5017362"/>
            <a:ext cx="267720" cy="502891"/>
            <a:chOff x="1814108" y="2773680"/>
            <a:chExt cx="228052" cy="4267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10CDFC-BBB2-42A2-96B7-FE49BABC860C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30D3D9-26A4-4749-B693-107BBA357970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1F6F6F7-12B3-49EA-A577-639EE9EAC32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63948" y="2670887"/>
            <a:ext cx="13698823" cy="25772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E8C690F-EA1D-4D45-B100-32AECB3E3AF4}"/>
                  </a:ext>
                </a:extLst>
              </p:cNvPr>
              <p:cNvSpPr txBox="1"/>
              <p:nvPr/>
            </p:nvSpPr>
            <p:spPr>
              <a:xfrm>
                <a:off x="11911310" y="3117957"/>
                <a:ext cx="281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dirty="0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E8C690F-EA1D-4D45-B100-32AECB3E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310" y="3117957"/>
                <a:ext cx="2818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221FBA2-E446-4409-BBA5-7BE8D899FC5E}"/>
              </a:ext>
            </a:extLst>
          </p:cNvPr>
          <p:cNvCxnSpPr/>
          <p:nvPr/>
        </p:nvCxnSpPr>
        <p:spPr>
          <a:xfrm rot="5400000">
            <a:off x="11608125" y="3301962"/>
            <a:ext cx="368134" cy="12700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3BAF46-5623-4A6F-80A7-00E439EF29A7}"/>
              </a:ext>
            </a:extLst>
          </p:cNvPr>
          <p:cNvSpPr txBox="1"/>
          <p:nvPr/>
        </p:nvSpPr>
        <p:spPr>
          <a:xfrm rot="20989307">
            <a:off x="2899578" y="4657807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Image centre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BA528A-A98F-44CC-9163-B87F72F797FB}"/>
              </a:ext>
            </a:extLst>
          </p:cNvPr>
          <p:cNvCxnSpPr>
            <a:cxnSpLocks/>
          </p:cNvCxnSpPr>
          <p:nvPr/>
        </p:nvCxnSpPr>
        <p:spPr>
          <a:xfrm>
            <a:off x="1825486" y="4220021"/>
            <a:ext cx="318887" cy="17229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DC165-1CEE-4AF5-B431-8A7B5CBB004C}"/>
              </a:ext>
            </a:extLst>
          </p:cNvPr>
          <p:cNvCxnSpPr>
            <a:cxnSpLocks/>
          </p:cNvCxnSpPr>
          <p:nvPr/>
        </p:nvCxnSpPr>
        <p:spPr>
          <a:xfrm flipH="1">
            <a:off x="236666" y="1686131"/>
            <a:ext cx="31420" cy="35877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B98D8AD-A1CD-4C7F-8B1B-EC7ED42074FF}"/>
              </a:ext>
            </a:extLst>
          </p:cNvPr>
          <p:cNvSpPr txBox="1"/>
          <p:nvPr/>
        </p:nvSpPr>
        <p:spPr>
          <a:xfrm>
            <a:off x="242145" y="3117957"/>
            <a:ext cx="3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B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E3154FB-6547-461C-93B4-E0840E10011A}"/>
              </a:ext>
            </a:extLst>
          </p:cNvPr>
          <p:cNvCxnSpPr>
            <a:cxnSpLocks/>
          </p:cNvCxnSpPr>
          <p:nvPr/>
        </p:nvCxnSpPr>
        <p:spPr>
          <a:xfrm flipV="1">
            <a:off x="-500044" y="5227217"/>
            <a:ext cx="12698814" cy="2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B46CF3-6725-426C-97BB-4F95897C37F0}"/>
              </a:ext>
            </a:extLst>
          </p:cNvPr>
          <p:cNvGrpSpPr/>
          <p:nvPr/>
        </p:nvGrpSpPr>
        <p:grpSpPr>
          <a:xfrm>
            <a:off x="9772197" y="240206"/>
            <a:ext cx="1689752" cy="1399037"/>
            <a:chOff x="1447014" y="4845377"/>
            <a:chExt cx="1689752" cy="13990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247180-921B-42A4-86FA-08A77DCC0A34}"/>
                </a:ext>
              </a:extLst>
            </p:cNvPr>
            <p:cNvCxnSpPr/>
            <p:nvPr/>
          </p:nvCxnSpPr>
          <p:spPr>
            <a:xfrm>
              <a:off x="2205872" y="4845377"/>
              <a:ext cx="0" cy="126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A3C1714-F7E7-48DE-840A-33786F36AE99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14" y="5467546"/>
              <a:ext cx="151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AC0AFA-ABAC-4699-86E6-C6AA6C030C9A}"/>
                </a:ext>
              </a:extLst>
            </p:cNvPr>
            <p:cNvSpPr txBox="1"/>
            <p:nvPr/>
          </p:nvSpPr>
          <p:spPr>
            <a:xfrm>
              <a:off x="2792691" y="5109328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27FE91-8759-417B-AB81-A125EF36E7C8}"/>
                </a:ext>
              </a:extLst>
            </p:cNvPr>
            <p:cNvSpPr txBox="1"/>
            <p:nvPr/>
          </p:nvSpPr>
          <p:spPr>
            <a:xfrm>
              <a:off x="2205871" y="5875082"/>
              <a:ext cx="34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664DD2-AF88-4B8A-9499-B3EFA5CF0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05871" y="5467546"/>
              <a:ext cx="586820" cy="64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EBD1F9A-D8D2-4E44-991C-7808052B56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0586" y="5504870"/>
              <a:ext cx="196019" cy="121372"/>
            </a:xfrm>
            <a:prstGeom prst="curvedConnector3">
              <a:avLst>
                <a:gd name="adj1" fmla="val 849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0C26F3-A34C-40F7-94A3-27DA23D373FA}"/>
                </a:ext>
              </a:extLst>
            </p:cNvPr>
            <p:cNvSpPr txBox="1"/>
            <p:nvPr/>
          </p:nvSpPr>
          <p:spPr>
            <a:xfrm>
              <a:off x="2569845" y="5476973"/>
              <a:ext cx="5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SG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8A44EE-0277-48E8-9DEA-0A727D8E4D12}"/>
              </a:ext>
            </a:extLst>
          </p:cNvPr>
          <p:cNvSpPr txBox="1"/>
          <p:nvPr/>
        </p:nvSpPr>
        <p:spPr>
          <a:xfrm>
            <a:off x="1721066" y="1925011"/>
            <a:ext cx="1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8F953-D540-472C-8054-A26834026D50}"/>
              </a:ext>
            </a:extLst>
          </p:cNvPr>
          <p:cNvSpPr txBox="1"/>
          <p:nvPr/>
        </p:nvSpPr>
        <p:spPr>
          <a:xfrm>
            <a:off x="7118795" y="3507475"/>
            <a:ext cx="14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centre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0F1DC-B65A-4C00-8732-5542B6F2F190}"/>
              </a:ext>
            </a:extLst>
          </p:cNvPr>
          <p:cNvSpPr txBox="1"/>
          <p:nvPr/>
        </p:nvSpPr>
        <p:spPr>
          <a:xfrm>
            <a:off x="9990324" y="5073997"/>
            <a:ext cx="11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458469-D875-4CB2-B0A4-45A5A9292CC0}"/>
                  </a:ext>
                </a:extLst>
              </p:cNvPr>
              <p:cNvSpPr txBox="1"/>
              <p:nvPr/>
            </p:nvSpPr>
            <p:spPr>
              <a:xfrm>
                <a:off x="979189" y="2367309"/>
                <a:ext cx="309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458469-D875-4CB2-B0A4-45A5A929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89" y="2367309"/>
                <a:ext cx="309630" cy="369332"/>
              </a:xfrm>
              <a:prstGeom prst="rect">
                <a:avLst/>
              </a:prstGeom>
              <a:blipFill>
                <a:blip r:embed="rId2"/>
                <a:stretch>
                  <a:fillRect l="-6000" r="-8000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DC9816-5370-45BD-94D1-CD2D73F710C0}"/>
                  </a:ext>
                </a:extLst>
              </p:cNvPr>
              <p:cNvSpPr txBox="1"/>
              <p:nvPr/>
            </p:nvSpPr>
            <p:spPr>
              <a:xfrm>
                <a:off x="1314158" y="3284812"/>
                <a:ext cx="18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DC9816-5370-45BD-94D1-CD2D73F7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158" y="3284812"/>
                <a:ext cx="189351" cy="369332"/>
              </a:xfrm>
              <a:prstGeom prst="rect">
                <a:avLst/>
              </a:prstGeom>
              <a:blipFill>
                <a:blip r:embed="rId3"/>
                <a:stretch>
                  <a:fillRect r="-451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3DF12-1316-497C-BBEE-4124709F578F}"/>
                  </a:ext>
                </a:extLst>
              </p:cNvPr>
              <p:cNvSpPr txBox="1"/>
              <p:nvPr/>
            </p:nvSpPr>
            <p:spPr>
              <a:xfrm>
                <a:off x="1787586" y="2936713"/>
                <a:ext cx="30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3DF12-1316-497C-BBEE-4124709F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86" y="2936713"/>
                <a:ext cx="300866" cy="369332"/>
              </a:xfrm>
              <a:prstGeom prst="rect">
                <a:avLst/>
              </a:prstGeom>
              <a:blipFill>
                <a:blip r:embed="rId4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BC051B-D8BF-4F3D-A502-C8734EA7F963}"/>
              </a:ext>
            </a:extLst>
          </p:cNvPr>
          <p:cNvCxnSpPr>
            <a:cxnSpLocks/>
          </p:cNvCxnSpPr>
          <p:nvPr/>
        </p:nvCxnSpPr>
        <p:spPr>
          <a:xfrm flipH="1">
            <a:off x="1484379" y="2416378"/>
            <a:ext cx="395683" cy="1625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440E72-B5D1-4750-AD07-5245EDEEB236}"/>
              </a:ext>
            </a:extLst>
          </p:cNvPr>
          <p:cNvCxnSpPr>
            <a:cxnSpLocks/>
          </p:cNvCxnSpPr>
          <p:nvPr/>
        </p:nvCxnSpPr>
        <p:spPr>
          <a:xfrm flipV="1">
            <a:off x="465805" y="3075174"/>
            <a:ext cx="116194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FC5A2-1160-4779-A3E5-7EA89749048F}"/>
              </a:ext>
            </a:extLst>
          </p:cNvPr>
          <p:cNvGrpSpPr/>
          <p:nvPr/>
        </p:nvGrpSpPr>
        <p:grpSpPr>
          <a:xfrm rot="609397">
            <a:off x="183977" y="2823728"/>
            <a:ext cx="267720" cy="502891"/>
            <a:chOff x="1814108" y="2773680"/>
            <a:chExt cx="228052" cy="4267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3B4017-1791-47FE-B3E7-2EE8A12480D5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DB9865-3582-49B0-B0E9-9637695C9ED0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DB49694-73BA-462E-A179-47D18F27CC26}"/>
              </a:ext>
            </a:extLst>
          </p:cNvPr>
          <p:cNvSpPr/>
          <p:nvPr/>
        </p:nvSpPr>
        <p:spPr>
          <a:xfrm>
            <a:off x="9891766" y="5350848"/>
            <a:ext cx="152065" cy="13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CB06B0-A195-46B9-9B00-BB8820A23B8D}"/>
              </a:ext>
            </a:extLst>
          </p:cNvPr>
          <p:cNvCxnSpPr>
            <a:cxnSpLocks/>
            <a:stCxn id="31" idx="3"/>
            <a:endCxn id="22" idx="2"/>
          </p:cNvCxnSpPr>
          <p:nvPr/>
        </p:nvCxnSpPr>
        <p:spPr>
          <a:xfrm>
            <a:off x="449598" y="3098781"/>
            <a:ext cx="9442168" cy="232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EA4FA5-CC1F-4BFF-B716-725562B30E22}"/>
              </a:ext>
            </a:extLst>
          </p:cNvPr>
          <p:cNvCxnSpPr>
            <a:cxnSpLocks/>
          </p:cNvCxnSpPr>
          <p:nvPr/>
        </p:nvCxnSpPr>
        <p:spPr>
          <a:xfrm>
            <a:off x="465805" y="2606094"/>
            <a:ext cx="1255261" cy="26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1F54A7-754B-4B31-817F-18A26C6EEF8C}"/>
              </a:ext>
            </a:extLst>
          </p:cNvPr>
          <p:cNvCxnSpPr>
            <a:cxnSpLocks/>
          </p:cNvCxnSpPr>
          <p:nvPr/>
        </p:nvCxnSpPr>
        <p:spPr>
          <a:xfrm flipH="1">
            <a:off x="422413" y="960385"/>
            <a:ext cx="29284" cy="5142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ACD931-D9C9-4CD8-A40C-EEF6E37B77B5}"/>
              </a:ext>
            </a:extLst>
          </p:cNvPr>
          <p:cNvCxnSpPr>
            <a:cxnSpLocks/>
          </p:cNvCxnSpPr>
          <p:nvPr/>
        </p:nvCxnSpPr>
        <p:spPr>
          <a:xfrm>
            <a:off x="9958295" y="3075171"/>
            <a:ext cx="19008" cy="28637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3278C1-E7E9-48F3-A515-45D9864D069A}"/>
              </a:ext>
            </a:extLst>
          </p:cNvPr>
          <p:cNvCxnSpPr>
            <a:cxnSpLocks/>
          </p:cNvCxnSpPr>
          <p:nvPr/>
        </p:nvCxnSpPr>
        <p:spPr>
          <a:xfrm flipH="1">
            <a:off x="0" y="5420480"/>
            <a:ext cx="114948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36775-06AB-4030-AFD1-C63F676BA8BE}"/>
              </a:ext>
            </a:extLst>
          </p:cNvPr>
          <p:cNvCxnSpPr>
            <a:cxnSpLocks/>
          </p:cNvCxnSpPr>
          <p:nvPr/>
        </p:nvCxnSpPr>
        <p:spPr>
          <a:xfrm>
            <a:off x="422413" y="5776867"/>
            <a:ext cx="955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01BCED-BEE5-4585-890A-BE699EE43625}"/>
              </a:ext>
            </a:extLst>
          </p:cNvPr>
          <p:cNvCxnSpPr>
            <a:cxnSpLocks/>
          </p:cNvCxnSpPr>
          <p:nvPr/>
        </p:nvCxnSpPr>
        <p:spPr>
          <a:xfrm flipH="1">
            <a:off x="1639277" y="2408459"/>
            <a:ext cx="237010" cy="98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7B140A-5DF1-4D58-870B-163A45BA7128}"/>
              </a:ext>
            </a:extLst>
          </p:cNvPr>
          <p:cNvCxnSpPr>
            <a:cxnSpLocks/>
          </p:cNvCxnSpPr>
          <p:nvPr/>
        </p:nvCxnSpPr>
        <p:spPr>
          <a:xfrm flipH="1" flipV="1">
            <a:off x="1314158" y="3330948"/>
            <a:ext cx="865162" cy="131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8BFBFE-513E-41F2-9882-C2A5F992A337}"/>
                  </a:ext>
                </a:extLst>
              </p:cNvPr>
              <p:cNvSpPr/>
              <p:nvPr/>
            </p:nvSpPr>
            <p:spPr>
              <a:xfrm>
                <a:off x="1935132" y="3205735"/>
                <a:ext cx="945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b="0" dirty="0"/>
                  <a:t>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8BFBFE-513E-41F2-9882-C2A5F992A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32" y="3205735"/>
                <a:ext cx="945452" cy="369332"/>
              </a:xfrm>
              <a:prstGeom prst="rect">
                <a:avLst/>
              </a:prstGeom>
              <a:blipFill>
                <a:blip r:embed="rId5"/>
                <a:stretch>
                  <a:fillRect l="-5128" t="-10000" r="-5128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8BD6C6-D8F2-4B2B-A5C8-361CE2E16A6A}"/>
              </a:ext>
            </a:extLst>
          </p:cNvPr>
          <p:cNvCxnSpPr>
            <a:cxnSpLocks/>
          </p:cNvCxnSpPr>
          <p:nvPr/>
        </p:nvCxnSpPr>
        <p:spPr>
          <a:xfrm flipH="1">
            <a:off x="1840230" y="3268578"/>
            <a:ext cx="25498" cy="1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662C36-D912-491C-B216-71D2074DE397}"/>
              </a:ext>
            </a:extLst>
          </p:cNvPr>
          <p:cNvCxnSpPr>
            <a:cxnSpLocks/>
          </p:cNvCxnSpPr>
          <p:nvPr/>
        </p:nvCxnSpPr>
        <p:spPr>
          <a:xfrm rot="5400000">
            <a:off x="2766115" y="3481018"/>
            <a:ext cx="269648" cy="135626"/>
          </a:xfrm>
          <a:prstGeom prst="curvedConnector3">
            <a:avLst>
              <a:gd name="adj1" fmla="val 81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2E9DD2-6907-4D06-8012-77A2B1641448}"/>
              </a:ext>
            </a:extLst>
          </p:cNvPr>
          <p:cNvSpPr txBox="1"/>
          <p:nvPr/>
        </p:nvSpPr>
        <p:spPr>
          <a:xfrm>
            <a:off x="2913848" y="3361345"/>
            <a:ext cx="7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2F73E-646C-4A6A-9E56-35A08573E16C}"/>
              </a:ext>
            </a:extLst>
          </p:cNvPr>
          <p:cNvSpPr txBox="1"/>
          <p:nvPr/>
        </p:nvSpPr>
        <p:spPr>
          <a:xfrm>
            <a:off x="5003695" y="5787026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BEB2D2-37EB-43CA-869C-263FC14607FD}"/>
              </a:ext>
            </a:extLst>
          </p:cNvPr>
          <p:cNvCxnSpPr>
            <a:cxnSpLocks/>
          </p:cNvCxnSpPr>
          <p:nvPr/>
        </p:nvCxnSpPr>
        <p:spPr>
          <a:xfrm flipH="1">
            <a:off x="10970719" y="3126865"/>
            <a:ext cx="1" cy="2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E27863-098A-44BE-8E95-ABD826B2AEEF}"/>
              </a:ext>
            </a:extLst>
          </p:cNvPr>
          <p:cNvSpPr txBox="1"/>
          <p:nvPr/>
        </p:nvSpPr>
        <p:spPr>
          <a:xfrm>
            <a:off x="10970719" y="4041637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4E466-DF25-475F-B6B2-8AD8EF760048}"/>
              </a:ext>
            </a:extLst>
          </p:cNvPr>
          <p:cNvCxnSpPr>
            <a:cxnSpLocks/>
          </p:cNvCxnSpPr>
          <p:nvPr/>
        </p:nvCxnSpPr>
        <p:spPr>
          <a:xfrm>
            <a:off x="437055" y="3083681"/>
            <a:ext cx="11332532" cy="139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BFAE18D-8428-42B1-9BDF-4F7696128A0D}"/>
              </a:ext>
            </a:extLst>
          </p:cNvPr>
          <p:cNvCxnSpPr>
            <a:cxnSpLocks/>
          </p:cNvCxnSpPr>
          <p:nvPr/>
        </p:nvCxnSpPr>
        <p:spPr>
          <a:xfrm rot="5400000">
            <a:off x="3666093" y="3228377"/>
            <a:ext cx="449790" cy="108411"/>
          </a:xfrm>
          <a:prstGeom prst="curvedConnector3">
            <a:avLst>
              <a:gd name="adj1" fmla="val 90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800241-127A-463A-B5F7-95C27DFD88C0}"/>
                  </a:ext>
                </a:extLst>
              </p:cNvPr>
              <p:cNvSpPr txBox="1"/>
              <p:nvPr/>
            </p:nvSpPr>
            <p:spPr>
              <a:xfrm>
                <a:off x="4059506" y="3002363"/>
                <a:ext cx="281859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800241-127A-463A-B5F7-95C27DFD8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06" y="3002363"/>
                <a:ext cx="281859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D71AB50-494C-4976-BDD7-36B64B642989}"/>
              </a:ext>
            </a:extLst>
          </p:cNvPr>
          <p:cNvCxnSpPr>
            <a:cxnSpLocks/>
          </p:cNvCxnSpPr>
          <p:nvPr/>
        </p:nvCxnSpPr>
        <p:spPr>
          <a:xfrm rot="5400000">
            <a:off x="4047516" y="3456117"/>
            <a:ext cx="989634" cy="274958"/>
          </a:xfrm>
          <a:prstGeom prst="curvedConnector3">
            <a:avLst>
              <a:gd name="adj1" fmla="val 93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757897-211A-45DA-AE6D-19BDF0395614}"/>
                  </a:ext>
                </a:extLst>
              </p:cNvPr>
              <p:cNvSpPr txBox="1"/>
              <p:nvPr/>
            </p:nvSpPr>
            <p:spPr>
              <a:xfrm>
                <a:off x="4319046" y="3600573"/>
                <a:ext cx="157698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757897-211A-45DA-AE6D-19BDF0395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6" y="3600573"/>
                <a:ext cx="157698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2E2EE-9EA3-4F43-9861-EA0A7704EC89}"/>
              </a:ext>
            </a:extLst>
          </p:cNvPr>
          <p:cNvCxnSpPr>
            <a:cxnSpLocks/>
          </p:cNvCxnSpPr>
          <p:nvPr/>
        </p:nvCxnSpPr>
        <p:spPr>
          <a:xfrm flipH="1">
            <a:off x="1689652" y="1420194"/>
            <a:ext cx="297123" cy="163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2AE85D-7C56-494A-B899-A48272866E75}"/>
              </a:ext>
            </a:extLst>
          </p:cNvPr>
          <p:cNvCxnSpPr>
            <a:cxnSpLocks/>
          </p:cNvCxnSpPr>
          <p:nvPr/>
        </p:nvCxnSpPr>
        <p:spPr>
          <a:xfrm flipV="1">
            <a:off x="572517" y="2078990"/>
            <a:ext cx="116194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F3E49-C6D9-45BE-98AF-1F94514934F6}"/>
              </a:ext>
            </a:extLst>
          </p:cNvPr>
          <p:cNvGrpSpPr/>
          <p:nvPr/>
        </p:nvGrpSpPr>
        <p:grpSpPr>
          <a:xfrm rot="609397">
            <a:off x="290689" y="1827544"/>
            <a:ext cx="267720" cy="502891"/>
            <a:chOff x="1814108" y="2773680"/>
            <a:chExt cx="228052" cy="4267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FC3F54-2B5C-465F-9842-47A1BD947247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E58EE5-4B5E-4BBB-8C10-FB9999547662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35B0CD-D786-420A-ABFE-FF9473A2DC4E}"/>
              </a:ext>
            </a:extLst>
          </p:cNvPr>
          <p:cNvCxnSpPr>
            <a:cxnSpLocks/>
          </p:cNvCxnSpPr>
          <p:nvPr/>
        </p:nvCxnSpPr>
        <p:spPr>
          <a:xfrm>
            <a:off x="543767" y="2087497"/>
            <a:ext cx="11332532" cy="139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719C61-0EF4-44B1-95A3-EB68573FAAAF}"/>
              </a:ext>
            </a:extLst>
          </p:cNvPr>
          <p:cNvCxnSpPr>
            <a:cxnSpLocks/>
          </p:cNvCxnSpPr>
          <p:nvPr/>
        </p:nvCxnSpPr>
        <p:spPr>
          <a:xfrm rot="5400000">
            <a:off x="8559667" y="3292622"/>
            <a:ext cx="38000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6EE73-44DE-4984-9599-492EA9267DC6}"/>
                  </a:ext>
                </a:extLst>
              </p:cNvPr>
              <p:cNvSpPr txBox="1"/>
              <p:nvPr/>
            </p:nvSpPr>
            <p:spPr>
              <a:xfrm>
                <a:off x="8430871" y="3077296"/>
                <a:ext cx="281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6EE73-44DE-4984-9599-492EA9267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871" y="3077296"/>
                <a:ext cx="2818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15C91BD-3E4F-4F10-B3DB-7A32587BE89A}"/>
              </a:ext>
            </a:extLst>
          </p:cNvPr>
          <p:cNvGrpSpPr/>
          <p:nvPr/>
        </p:nvGrpSpPr>
        <p:grpSpPr>
          <a:xfrm rot="20727305">
            <a:off x="307303" y="4270366"/>
            <a:ext cx="267720" cy="502891"/>
            <a:chOff x="1814108" y="2773680"/>
            <a:chExt cx="228052" cy="4267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EC209-34BE-4B39-8105-10E8D368B686}"/>
                </a:ext>
              </a:extLst>
            </p:cNvPr>
            <p:cNvSpPr/>
            <p:nvPr/>
          </p:nvSpPr>
          <p:spPr>
            <a:xfrm>
              <a:off x="1924010" y="2903220"/>
              <a:ext cx="118150" cy="16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E6F70-85A2-4C39-A444-C6F0E7640D75}"/>
                </a:ext>
              </a:extLst>
            </p:cNvPr>
            <p:cNvSpPr/>
            <p:nvPr/>
          </p:nvSpPr>
          <p:spPr>
            <a:xfrm>
              <a:off x="1814108" y="2773680"/>
              <a:ext cx="172038" cy="42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25AE2A-67CD-46E8-888A-346A663BC15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70734" y="3077296"/>
            <a:ext cx="11394079" cy="1410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5C4905-4086-40CD-9A92-F8751C9BD055}"/>
              </a:ext>
            </a:extLst>
          </p:cNvPr>
          <p:cNvCxnSpPr>
            <a:cxnSpLocks/>
          </p:cNvCxnSpPr>
          <p:nvPr/>
        </p:nvCxnSpPr>
        <p:spPr>
          <a:xfrm>
            <a:off x="1710121" y="3523210"/>
            <a:ext cx="276654" cy="174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16614-1DE4-4D33-84AA-54E458F3D359}"/>
              </a:ext>
            </a:extLst>
          </p:cNvPr>
          <p:cNvCxnSpPr>
            <a:cxnSpLocks/>
          </p:cNvCxnSpPr>
          <p:nvPr/>
        </p:nvCxnSpPr>
        <p:spPr>
          <a:xfrm flipV="1">
            <a:off x="570232" y="4488196"/>
            <a:ext cx="116194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B2AEB-FE60-4942-B338-2F65D1B8DE81}"/>
              </a:ext>
            </a:extLst>
          </p:cNvPr>
          <p:cNvCxnSpPr>
            <a:cxnSpLocks/>
          </p:cNvCxnSpPr>
          <p:nvPr/>
        </p:nvCxnSpPr>
        <p:spPr>
          <a:xfrm>
            <a:off x="422413" y="-370390"/>
            <a:ext cx="0" cy="78823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4A972-AB94-4034-8B5C-8C1A08D2E60C}"/>
              </a:ext>
            </a:extLst>
          </p:cNvPr>
          <p:cNvCxnSpPr>
            <a:cxnSpLocks/>
          </p:cNvCxnSpPr>
          <p:nvPr/>
        </p:nvCxnSpPr>
        <p:spPr>
          <a:xfrm flipH="1">
            <a:off x="-706056" y="3275636"/>
            <a:ext cx="145493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8C46E8-B687-4355-8870-9A2727BF83B7}"/>
              </a:ext>
            </a:extLst>
          </p:cNvPr>
          <p:cNvSpPr/>
          <p:nvPr/>
        </p:nvSpPr>
        <p:spPr>
          <a:xfrm>
            <a:off x="9891766" y="5350848"/>
            <a:ext cx="152065" cy="13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0B4D6-E9DC-4C86-AC21-B827C24751EF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556310" y="2102597"/>
            <a:ext cx="9357725" cy="3268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408BCD-CC7D-4EC4-8A3A-6FFCF6E22A39}"/>
              </a:ext>
            </a:extLst>
          </p:cNvPr>
          <p:cNvCxnSpPr>
            <a:cxnSpLocks/>
            <a:stCxn id="14" idx="3"/>
            <a:endCxn id="28" idx="2"/>
          </p:cNvCxnSpPr>
          <p:nvPr/>
        </p:nvCxnSpPr>
        <p:spPr>
          <a:xfrm>
            <a:off x="570734" y="4488197"/>
            <a:ext cx="9321032" cy="93228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978D51-5708-4468-809E-D396485E566F}"/>
              </a:ext>
            </a:extLst>
          </p:cNvPr>
          <p:cNvCxnSpPr>
            <a:cxnSpLocks/>
          </p:cNvCxnSpPr>
          <p:nvPr/>
        </p:nvCxnSpPr>
        <p:spPr>
          <a:xfrm>
            <a:off x="422413" y="5776867"/>
            <a:ext cx="955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5392A5-4A3E-4318-8DBE-AC075929D3CE}"/>
              </a:ext>
            </a:extLst>
          </p:cNvPr>
          <p:cNvCxnSpPr>
            <a:cxnSpLocks/>
          </p:cNvCxnSpPr>
          <p:nvPr/>
        </p:nvCxnSpPr>
        <p:spPr>
          <a:xfrm flipH="1">
            <a:off x="11209260" y="3275636"/>
            <a:ext cx="1" cy="214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437A8-FBF8-4DBB-88B9-7F061B0066FF}"/>
              </a:ext>
            </a:extLst>
          </p:cNvPr>
          <p:cNvCxnSpPr>
            <a:cxnSpLocks/>
          </p:cNvCxnSpPr>
          <p:nvPr/>
        </p:nvCxnSpPr>
        <p:spPr>
          <a:xfrm flipH="1">
            <a:off x="-1091331" y="5420480"/>
            <a:ext cx="145493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21777D-DC91-4E4C-9F7C-452F122DC977}"/>
              </a:ext>
            </a:extLst>
          </p:cNvPr>
          <p:cNvCxnSpPr>
            <a:cxnSpLocks/>
          </p:cNvCxnSpPr>
          <p:nvPr/>
        </p:nvCxnSpPr>
        <p:spPr>
          <a:xfrm>
            <a:off x="9967798" y="3059343"/>
            <a:ext cx="9505" cy="40670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DBDAE-EF19-4BD5-9148-9FF2116A58E9}"/>
              </a:ext>
            </a:extLst>
          </p:cNvPr>
          <p:cNvSpPr txBox="1"/>
          <p:nvPr/>
        </p:nvSpPr>
        <p:spPr>
          <a:xfrm>
            <a:off x="5003695" y="5787026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C7390-1757-4A4A-B692-CD2B5CF2A5F4}"/>
              </a:ext>
            </a:extLst>
          </p:cNvPr>
          <p:cNvSpPr txBox="1"/>
          <p:nvPr/>
        </p:nvSpPr>
        <p:spPr>
          <a:xfrm>
            <a:off x="11261917" y="4094246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478077-6E6B-47F8-9E53-4D49DB27E823}"/>
              </a:ext>
            </a:extLst>
          </p:cNvPr>
          <p:cNvCxnSpPr/>
          <p:nvPr/>
        </p:nvCxnSpPr>
        <p:spPr>
          <a:xfrm>
            <a:off x="765314" y="2048736"/>
            <a:ext cx="0" cy="2456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223D0A-FCA6-4589-B6BD-CACD50178808}"/>
              </a:ext>
            </a:extLst>
          </p:cNvPr>
          <p:cNvSpPr txBox="1"/>
          <p:nvPr/>
        </p:nvSpPr>
        <p:spPr>
          <a:xfrm>
            <a:off x="744166" y="2922520"/>
            <a:ext cx="3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41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105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 JIAHE#</dc:creator>
  <cp:lastModifiedBy>#YI JIAHE#</cp:lastModifiedBy>
  <cp:revision>16</cp:revision>
  <dcterms:created xsi:type="dcterms:W3CDTF">2020-07-06T08:10:35Z</dcterms:created>
  <dcterms:modified xsi:type="dcterms:W3CDTF">2020-07-08T12:13:42Z</dcterms:modified>
</cp:coreProperties>
</file>