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ffab1d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ffab1d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dfbda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dfbda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ffab1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ffab1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dfbdaa5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dfbdaa5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00b694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00b69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00b6943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e00b694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fbdaa5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fbdaa5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fbdaa5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fbdaa5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ffab1d2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ffab1d2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h8uHxV3D9wCoIRYeTNa883LNg3Ix45fJ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8zcEYHPPIcJxCMwB3synnfEMfDo7iLm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Design of a Wearable and Portable NIEV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3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/>
              <a:t>By: Yi Ling Soh, Vanessa Jade Tan, Jimin Kwon, Mona Murphy, Suhail Anuar</a:t>
            </a:r>
            <a:endParaRPr sz="1679"/>
          </a:p>
        </p:txBody>
      </p:sp>
      <p:sp>
        <p:nvSpPr>
          <p:cNvPr id="56" name="Google Shape;56;p13"/>
          <p:cNvSpPr txBox="1"/>
          <p:nvPr/>
        </p:nvSpPr>
        <p:spPr>
          <a:xfrm>
            <a:off x="3450600" y="2797175"/>
            <a:ext cx="22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APS 490 - SickKids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BPV - Demo</a:t>
            </a:r>
            <a:endParaRPr/>
          </a:p>
        </p:txBody>
      </p:sp>
      <p:pic>
        <p:nvPicPr>
          <p:cNvPr id="112" name="Google Shape;112;p22" title="20230413_15293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488" y="941525"/>
            <a:ext cx="55010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vs Fontan Heart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863" l="0" r="0" t="2007"/>
          <a:stretch/>
        </p:blipFill>
        <p:spPr>
          <a:xfrm>
            <a:off x="365450" y="1400900"/>
            <a:ext cx="48079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847" l="0" r="0" t="3883"/>
          <a:stretch/>
        </p:blipFill>
        <p:spPr>
          <a:xfrm>
            <a:off x="6018200" y="1566125"/>
            <a:ext cx="2673400" cy="2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2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Respiratory Pump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610200"/>
            <a:ext cx="55054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Cuirass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9844" l="4483" r="9138" t="19892"/>
          <a:stretch/>
        </p:blipFill>
        <p:spPr>
          <a:xfrm>
            <a:off x="1245588" y="1131650"/>
            <a:ext cx="6652825" cy="34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Backpack Module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3595"/>
          <a:stretch/>
        </p:blipFill>
        <p:spPr>
          <a:xfrm>
            <a:off x="1906975" y="1463925"/>
            <a:ext cx="5330050" cy="32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100" y="68462"/>
            <a:ext cx="2976125" cy="1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 Mechanism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925" y="1199050"/>
            <a:ext cx="4662150" cy="3600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4711" l="-1480" r="1479" t="-3078"/>
          <a:stretch/>
        </p:blipFill>
        <p:spPr>
          <a:xfrm>
            <a:off x="1042075" y="1152475"/>
            <a:ext cx="6987175" cy="3718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 - Demo</a:t>
            </a:r>
            <a:endParaRPr/>
          </a:p>
        </p:txBody>
      </p:sp>
      <p:pic>
        <p:nvPicPr>
          <p:cNvPr id="106" name="Google Shape;106;p21" title="20230413_1527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488" y="941525"/>
            <a:ext cx="55010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