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0" r:id="rId3"/>
    <p:sldId id="277" r:id="rId4"/>
    <p:sldId id="274" r:id="rId5"/>
    <p:sldId id="275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067B1-682E-4E87-9B7D-535FB12FB287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49FF9-563D-423F-B1B0-D396FCDA5C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14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6BE02-172F-4AEF-BF21-4BA8FF0EBA8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1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Introduce a big data / </a:t>
            </a:r>
            <a:r>
              <a:rPr lang="en-US" altLang="zh-TW" sz="2400" dirty="0" err="1" smtClean="0"/>
              <a:t>IoT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/ </a:t>
            </a:r>
            <a:r>
              <a:rPr lang="en-US" altLang="zh-TW" sz="2400"/>
              <a:t>AI </a:t>
            </a:r>
            <a:r>
              <a:rPr lang="en-US" altLang="zh-TW" sz="2400" smtClean="0"/>
              <a:t>application</a:t>
            </a:r>
            <a:endParaRPr lang="en-US" altLang="zh-TW" sz="2400" dirty="0" smtClean="0"/>
          </a:p>
          <a:p>
            <a:pPr lvl="1"/>
            <a:r>
              <a:rPr lang="en-US" altLang="zh-TW" dirty="0" smtClean="0"/>
              <a:t>Intelligent Manufacturing</a:t>
            </a:r>
          </a:p>
          <a:p>
            <a:pPr lvl="1"/>
            <a:r>
              <a:rPr lang="en-US" altLang="zh-TW" dirty="0"/>
              <a:t>Intelligent </a:t>
            </a:r>
            <a:r>
              <a:rPr lang="en-US" altLang="zh-TW" dirty="0" smtClean="0"/>
              <a:t>Transportation</a:t>
            </a:r>
          </a:p>
          <a:p>
            <a:pPr lvl="1"/>
            <a:r>
              <a:rPr lang="en-US" altLang="zh-TW" dirty="0" smtClean="0"/>
              <a:t>Smart Grid</a:t>
            </a:r>
          </a:p>
          <a:p>
            <a:pPr lvl="1"/>
            <a:r>
              <a:rPr lang="en-US" altLang="zh-TW" dirty="0" smtClean="0"/>
              <a:t>Smart City</a:t>
            </a:r>
          </a:p>
          <a:p>
            <a:pPr lvl="1"/>
            <a:r>
              <a:rPr lang="en-US" altLang="zh-TW" dirty="0"/>
              <a:t>Precision </a:t>
            </a:r>
            <a:r>
              <a:rPr lang="en-US" altLang="zh-TW" dirty="0" smtClean="0"/>
              <a:t>Marketing</a:t>
            </a:r>
          </a:p>
          <a:p>
            <a:pPr lvl="1"/>
            <a:r>
              <a:rPr lang="en-US" altLang="zh-TW" dirty="0" smtClean="0"/>
              <a:t>Precision Medical</a:t>
            </a:r>
          </a:p>
          <a:p>
            <a:pPr lvl="1"/>
            <a:r>
              <a:rPr lang="en-US" altLang="zh-TW" dirty="0" smtClean="0"/>
              <a:t>AI</a:t>
            </a:r>
          </a:p>
          <a:p>
            <a:pPr lvl="1"/>
            <a:r>
              <a:rPr lang="en-US" altLang="zh-TW" dirty="0" smtClean="0"/>
              <a:t>…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00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4</a:t>
            </a:r>
            <a:endParaRPr lang="zh-TW" altLang="en-US" dirty="0"/>
          </a:p>
        </p:txBody>
      </p:sp>
      <p:pic>
        <p:nvPicPr>
          <p:cNvPr id="1034" name="Picture 10" descr="https://miro.medium.com/max/2848/1*089na5ewfyQB5SXLxNege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76" y="1809130"/>
            <a:ext cx="8655915" cy="459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71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 dirty="0"/>
              <a:t>Introduce a big data / </a:t>
            </a:r>
            <a:r>
              <a:rPr lang="en-US" altLang="zh-TW" sz="2000" dirty="0" err="1" smtClean="0"/>
              <a:t>IoT</a:t>
            </a:r>
            <a:r>
              <a:rPr lang="en-US" altLang="zh-TW" sz="2000" dirty="0" smtClean="0"/>
              <a:t>/ </a:t>
            </a:r>
            <a:r>
              <a:rPr lang="en-US" altLang="zh-TW" sz="2000" dirty="0"/>
              <a:t>AI </a:t>
            </a:r>
            <a:r>
              <a:rPr lang="en-US" altLang="zh-TW" sz="2000" dirty="0" smtClean="0"/>
              <a:t>application</a:t>
            </a:r>
            <a:endParaRPr lang="en-US" altLang="zh-TW" sz="2000" dirty="0"/>
          </a:p>
          <a:p>
            <a:pPr lvl="1"/>
            <a:r>
              <a:rPr lang="en-US" altLang="zh-TW" dirty="0" smtClean="0"/>
              <a:t>Introduce the application</a:t>
            </a:r>
          </a:p>
          <a:p>
            <a:pPr lvl="1"/>
            <a:r>
              <a:rPr lang="en-US" altLang="zh-TW" dirty="0" smtClean="0"/>
              <a:t>Introduce the data</a:t>
            </a:r>
          </a:p>
          <a:p>
            <a:pPr lvl="2"/>
            <a:r>
              <a:rPr lang="en-US" altLang="zh-TW" dirty="0" smtClean="0"/>
              <a:t>How to collect</a:t>
            </a:r>
          </a:p>
          <a:p>
            <a:pPr lvl="2"/>
            <a:r>
              <a:rPr lang="en-US" altLang="zh-TW" dirty="0" smtClean="0"/>
              <a:t>How to analysis</a:t>
            </a:r>
          </a:p>
          <a:p>
            <a:pPr lvl="2"/>
            <a:r>
              <a:rPr lang="en-US" altLang="zh-TW" dirty="0" smtClean="0"/>
              <a:t>…</a:t>
            </a:r>
          </a:p>
          <a:p>
            <a:pPr lvl="1"/>
            <a:r>
              <a:rPr lang="en-US" altLang="zh-TW" dirty="0" smtClean="0"/>
              <a:t>Others</a:t>
            </a:r>
          </a:p>
          <a:p>
            <a:pPr lvl="2"/>
            <a:r>
              <a:rPr lang="en-US" altLang="zh-TW" dirty="0"/>
              <a:t>The difficulty of this </a:t>
            </a:r>
            <a:r>
              <a:rPr lang="en-US" altLang="zh-TW" dirty="0" smtClean="0"/>
              <a:t>application</a:t>
            </a:r>
          </a:p>
          <a:p>
            <a:pPr lvl="2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94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 smtClean="0"/>
              <a:t>Written report</a:t>
            </a:r>
          </a:p>
          <a:p>
            <a:pPr lvl="1"/>
            <a:r>
              <a:rPr lang="en-US" altLang="zh-TW" sz="2000" dirty="0" smtClean="0"/>
              <a:t>As least 3 pages (A4 size)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Soft </a:t>
            </a:r>
            <a:r>
              <a:rPr lang="en-US" altLang="zh-TW" sz="2000" dirty="0">
                <a:solidFill>
                  <a:srgbClr val="FF0000"/>
                </a:solidFill>
              </a:rPr>
              <a:t>copy </a:t>
            </a:r>
            <a:r>
              <a:rPr lang="en-US" altLang="zh-TW" sz="2000" dirty="0" smtClean="0">
                <a:solidFill>
                  <a:srgbClr val="FF0000"/>
                </a:solidFill>
              </a:rPr>
              <a:t>only</a:t>
            </a:r>
          </a:p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Deadline</a:t>
            </a:r>
            <a:endParaRPr lang="en-US" altLang="zh-TW" sz="2400" dirty="0"/>
          </a:p>
          <a:p>
            <a:pPr lvl="1"/>
            <a:r>
              <a:rPr lang="en-US" altLang="zh-TW" sz="2000" dirty="0" smtClean="0"/>
              <a:t>2021/06/10 </a:t>
            </a:r>
            <a:r>
              <a:rPr lang="en-US" altLang="zh-TW" sz="2000" dirty="0"/>
              <a:t>23:59</a:t>
            </a:r>
          </a:p>
          <a:p>
            <a:pPr lvl="1"/>
            <a:endParaRPr lang="en-US" altLang="zh-TW" dirty="0"/>
          </a:p>
          <a:p>
            <a:r>
              <a:rPr lang="en-US" altLang="zh-TW" sz="2400" dirty="0" smtClean="0"/>
              <a:t>Submit</a:t>
            </a:r>
            <a:endParaRPr lang="en-US" altLang="zh-TW" sz="2000" dirty="0"/>
          </a:p>
          <a:p>
            <a:pPr lvl="1"/>
            <a:r>
              <a:rPr lang="en-US" altLang="zh-TW" sz="2000" dirty="0" smtClean="0"/>
              <a:t>Portal</a:t>
            </a:r>
          </a:p>
          <a:p>
            <a:pPr lvl="1"/>
            <a:r>
              <a:rPr lang="en-US" altLang="zh-TW" sz="2000" dirty="0" smtClean="0"/>
              <a:t>Filename (SID_hw4.docx or SID_hw4.pdf) </a:t>
            </a:r>
            <a:endParaRPr lang="en-US" altLang="zh-TW" sz="2000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077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15224</TotalTime>
  <Words>90</Words>
  <Application>Microsoft Office PowerPoint</Application>
  <PresentationFormat>如螢幕大小 (4:3)</PresentationFormat>
  <Paragraphs>37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Calibri</vt:lpstr>
      <vt:lpstr>Corbel</vt:lpstr>
      <vt:lpstr>Custom Theme</vt:lpstr>
      <vt:lpstr>Homework 4</vt:lpstr>
      <vt:lpstr>Homework 4</vt:lpstr>
      <vt:lpstr>Homework 4</vt:lpstr>
      <vt:lpstr>Homework 4</vt:lpstr>
      <vt:lpstr>Homework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簡廷因</cp:lastModifiedBy>
  <cp:revision>77</cp:revision>
  <dcterms:created xsi:type="dcterms:W3CDTF">2014-10-13T00:41:19Z</dcterms:created>
  <dcterms:modified xsi:type="dcterms:W3CDTF">2021-05-19T14:10:06Z</dcterms:modified>
</cp:coreProperties>
</file>