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5" r:id="rId3"/>
    <p:sldId id="272" r:id="rId4"/>
    <p:sldId id="276" r:id="rId5"/>
    <p:sldId id="277" r:id="rId6"/>
    <p:sldId id="279" r:id="rId7"/>
    <p:sldId id="280" r:id="rId8"/>
    <p:sldId id="281" r:id="rId9"/>
    <p:sldId id="278" r:id="rId1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15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88318F-3DA0-4925-88E2-6D8295EBA468}" type="datetimeFigureOut">
              <a:rPr lang="zh-TW" altLang="en-US" smtClean="0"/>
              <a:t>2021/4/29</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07C230-0EB7-48CA-80AD-AF8049CD5129}" type="slidenum">
              <a:rPr lang="zh-TW" altLang="en-US" smtClean="0"/>
              <a:t>‹#›</a:t>
            </a:fld>
            <a:endParaRPr lang="zh-TW" altLang="en-US"/>
          </a:p>
        </p:txBody>
      </p:sp>
    </p:spTree>
    <p:extLst>
      <p:ext uri="{BB962C8B-B14F-4D97-AF65-F5344CB8AC3E}">
        <p14:creationId xmlns:p14="http://schemas.microsoft.com/office/powerpoint/2010/main" val="749997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5DB05E68-8B7B-4CFA-9856-E53ADB4652E2}" type="slidenum">
              <a:rPr lang="zh-TW" altLang="en-US" smtClean="0"/>
              <a:t>3</a:t>
            </a:fld>
            <a:endParaRPr lang="zh-TW" altLang="en-US"/>
          </a:p>
        </p:txBody>
      </p:sp>
    </p:spTree>
    <p:extLst>
      <p:ext uri="{BB962C8B-B14F-4D97-AF65-F5344CB8AC3E}">
        <p14:creationId xmlns:p14="http://schemas.microsoft.com/office/powerpoint/2010/main" val="19899815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9144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572" y="430"/>
            <a:ext cx="9142858"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572" y="430"/>
            <a:ext cx="9142858"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572" y="430"/>
            <a:ext cx="9142858" cy="6857143"/>
          </a:xfrm>
          <a:prstGeom prst="rect">
            <a:avLst/>
          </a:prstGeom>
          <a:noFill/>
          <a:ln>
            <a:noFill/>
          </a:ln>
        </p:spPr>
      </p:pic>
      <p:sp>
        <p:nvSpPr>
          <p:cNvPr id="31" name="Rectangle 31"/>
          <p:cNvSpPr>
            <a:spLocks noGrp="1"/>
          </p:cNvSpPr>
          <p:nvPr>
            <p:ph type="subTitle" idx="1"/>
          </p:nvPr>
        </p:nvSpPr>
        <p:spPr>
          <a:xfrm>
            <a:off x="2492734" y="5094579"/>
            <a:ext cx="6194066" cy="925223"/>
          </a:xfrm>
        </p:spPr>
        <p:txBody>
          <a:bodyPr/>
          <a:lstStyle>
            <a:lvl1pPr marL="0" indent="0" algn="r" latinLnBrk="0">
              <a:buNone/>
              <a:defRPr lang="zh-TW" sz="2100"/>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TW" altLang="en-US" smtClean="0"/>
              <a:t>按一下以編輯母片副標題樣式</a:t>
            </a:r>
            <a:endParaRPr lang="zh-TW"/>
          </a:p>
        </p:txBody>
      </p:sp>
      <p:sp>
        <p:nvSpPr>
          <p:cNvPr id="5" name="Rectangle 5"/>
          <p:cNvSpPr>
            <a:spLocks noGrp="1"/>
          </p:cNvSpPr>
          <p:nvPr>
            <p:ph type="ctrTitle"/>
          </p:nvPr>
        </p:nvSpPr>
        <p:spPr>
          <a:xfrm>
            <a:off x="1108986" y="3606802"/>
            <a:ext cx="7577814" cy="1470025"/>
          </a:xfrm>
        </p:spPr>
        <p:txBody>
          <a:bodyPr anchor="b" anchorCtr="0"/>
          <a:lstStyle>
            <a:lvl1pPr algn="r" latinLnBrk="0">
              <a:defRPr lang="zh-TW" sz="3000"/>
            </a:lvl1pPr>
          </a:lstStyle>
          <a:p>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B277EC77-3A8D-471E-94F2-81AF5CB0F055}" type="datetimeFigureOut">
              <a:rPr lang="zh-TW" altLang="en-US" smtClean="0"/>
              <a:t>2021/4/29</a:t>
            </a:fld>
            <a:endParaRPr lang="zh-TW" altLang="en-US"/>
          </a:p>
        </p:txBody>
      </p:sp>
      <p:sp>
        <p:nvSpPr>
          <p:cNvPr id="11" name="Slide Number Placeholder 10"/>
          <p:cNvSpPr>
            <a:spLocks noGrp="1"/>
          </p:cNvSpPr>
          <p:nvPr>
            <p:ph type="sldNum" sz="quarter" idx="11"/>
          </p:nvPr>
        </p:nvSpPr>
        <p:spPr/>
        <p:txBody>
          <a:bodyPr/>
          <a:lstStyle/>
          <a:p>
            <a:fld id="{D9F933FF-1EA1-4EE8-BC3D-16E5392AAC0B}" type="slidenum">
              <a:rPr lang="zh-TW" altLang="en-US" smtClean="0"/>
              <a:t>‹#›</a:t>
            </a:fld>
            <a:endParaRPr lang="zh-TW" altLang="en-US"/>
          </a:p>
        </p:txBody>
      </p:sp>
      <p:sp>
        <p:nvSpPr>
          <p:cNvPr id="12" name="Footer Placeholder 11"/>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17017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文字">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9" name="Rectangle 8"/>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B277EC77-3A8D-471E-94F2-81AF5CB0F055}" type="datetimeFigureOut">
              <a:rPr lang="zh-TW" altLang="en-US" smtClean="0"/>
              <a:t>2021/4/29</a:t>
            </a:fld>
            <a:endParaRPr lang="zh-TW" altLang="en-US"/>
          </a:p>
        </p:txBody>
      </p:sp>
      <p:sp>
        <p:nvSpPr>
          <p:cNvPr id="10" name="Slide Number Placeholder 9"/>
          <p:cNvSpPr>
            <a:spLocks noGrp="1"/>
          </p:cNvSpPr>
          <p:nvPr>
            <p:ph type="sldNum" sz="quarter" idx="11"/>
          </p:nvPr>
        </p:nvSpPr>
        <p:spPr/>
        <p:txBody>
          <a:bodyPr/>
          <a:lstStyle/>
          <a:p>
            <a:fld id="{D9F933FF-1EA1-4EE8-BC3D-16E5392AAC0B}"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578610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6" name="Rectangle 5"/>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7" name="Date Placeholder 6"/>
          <p:cNvSpPr>
            <a:spLocks noGrp="1"/>
          </p:cNvSpPr>
          <p:nvPr>
            <p:ph type="dt" sz="half" idx="10"/>
          </p:nvPr>
        </p:nvSpPr>
        <p:spPr/>
        <p:txBody>
          <a:bodyPr/>
          <a:lstStyle/>
          <a:p>
            <a:fld id="{B277EC77-3A8D-471E-94F2-81AF5CB0F055}" type="datetimeFigureOut">
              <a:rPr lang="zh-TW" altLang="en-US" smtClean="0"/>
              <a:t>2021/4/29</a:t>
            </a:fld>
            <a:endParaRPr lang="zh-TW" altLang="en-US"/>
          </a:p>
        </p:txBody>
      </p:sp>
      <p:sp>
        <p:nvSpPr>
          <p:cNvPr id="8" name="Slide Number Placeholder 7"/>
          <p:cNvSpPr>
            <a:spLocks noGrp="1"/>
          </p:cNvSpPr>
          <p:nvPr>
            <p:ph type="sldNum" sz="quarter" idx="11"/>
          </p:nvPr>
        </p:nvSpPr>
        <p:spPr/>
        <p:txBody>
          <a:bodyPr/>
          <a:lstStyle/>
          <a:p>
            <a:fld id="{D9F933FF-1EA1-4EE8-BC3D-16E5392AAC0B}" type="slidenum">
              <a:rPr lang="zh-TW" altLang="en-US" smtClean="0"/>
              <a:t>‹#›</a:t>
            </a:fld>
            <a:endParaRPr lang="zh-TW" altLang="en-US"/>
          </a:p>
        </p:txBody>
      </p:sp>
      <p:sp>
        <p:nvSpPr>
          <p:cNvPr id="9" name="Footer Placeholder 8"/>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967689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277EC77-3A8D-471E-94F2-81AF5CB0F055}" type="datetimeFigureOut">
              <a:rPr lang="zh-TW" altLang="en-US" smtClean="0"/>
              <a:t>2021/4/29</a:t>
            </a:fld>
            <a:endParaRPr lang="zh-TW" altLang="en-US"/>
          </a:p>
        </p:txBody>
      </p:sp>
      <p:sp>
        <p:nvSpPr>
          <p:cNvPr id="6" name="Slide Number Placeholder 5"/>
          <p:cNvSpPr>
            <a:spLocks noGrp="1"/>
          </p:cNvSpPr>
          <p:nvPr>
            <p:ph type="sldNum" sz="quarter" idx="11"/>
          </p:nvPr>
        </p:nvSpPr>
        <p:spPr/>
        <p:txBody>
          <a:bodyPr/>
          <a:lstStyle/>
          <a:p>
            <a:fld id="{D9F933FF-1EA1-4EE8-BC3D-16E5392AAC0B}" type="slidenum">
              <a:rPr lang="zh-TW" altLang="en-US" smtClean="0"/>
              <a:t>‹#›</a:t>
            </a:fld>
            <a:endParaRPr lang="zh-TW" altLang="en-US"/>
          </a:p>
        </p:txBody>
      </p:sp>
      <p:sp>
        <p:nvSpPr>
          <p:cNvPr id="8" name="Footer Placeholder 7"/>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800851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標題及兩欄文字">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457200" y="1600202"/>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1" name="Rectangle 11"/>
          <p:cNvSpPr>
            <a:spLocks noGrp="1"/>
          </p:cNvSpPr>
          <p:nvPr>
            <p:ph type="body" sz="half" idx="2"/>
          </p:nvPr>
        </p:nvSpPr>
        <p:spPr>
          <a:xfrm>
            <a:off x="4648200" y="1600202"/>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B277EC77-3A8D-471E-94F2-81AF5CB0F055}" type="datetimeFigureOut">
              <a:rPr lang="zh-TW" altLang="en-US" smtClean="0"/>
              <a:t>2021/4/29</a:t>
            </a:fld>
            <a:endParaRPr lang="zh-TW" altLang="en-US"/>
          </a:p>
        </p:txBody>
      </p:sp>
      <p:sp>
        <p:nvSpPr>
          <p:cNvPr id="12" name="Slide Number Placeholder 11"/>
          <p:cNvSpPr>
            <a:spLocks noGrp="1"/>
          </p:cNvSpPr>
          <p:nvPr>
            <p:ph type="sldNum" sz="quarter" idx="11"/>
          </p:nvPr>
        </p:nvSpPr>
        <p:spPr/>
        <p:txBody>
          <a:bodyPr/>
          <a:lstStyle/>
          <a:p>
            <a:fld id="{D9F933FF-1EA1-4EE8-BC3D-16E5392AAC0B}" type="slidenum">
              <a:rPr lang="zh-TW" altLang="en-US" smtClean="0"/>
              <a:t>‹#›</a:t>
            </a:fld>
            <a:endParaRPr lang="zh-TW" altLang="en-US"/>
          </a:p>
        </p:txBody>
      </p:sp>
      <p:sp>
        <p:nvSpPr>
          <p:cNvPr id="13" name="Footer Placeholder 12"/>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653181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Rectangle 6"/>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B277EC77-3A8D-471E-94F2-81AF5CB0F055}" type="datetimeFigureOut">
              <a:rPr lang="zh-TW" altLang="en-US" smtClean="0"/>
              <a:t>2021/4/29</a:t>
            </a:fld>
            <a:endParaRPr lang="zh-TW" altLang="en-US"/>
          </a:p>
        </p:txBody>
      </p:sp>
      <p:sp>
        <p:nvSpPr>
          <p:cNvPr id="9" name="Slide Number Placeholder 8"/>
          <p:cNvSpPr>
            <a:spLocks noGrp="1"/>
          </p:cNvSpPr>
          <p:nvPr>
            <p:ph type="sldNum" sz="quarter" idx="11"/>
          </p:nvPr>
        </p:nvSpPr>
        <p:spPr/>
        <p:txBody>
          <a:bodyPr/>
          <a:lstStyle/>
          <a:p>
            <a:fld id="{D9F933FF-1EA1-4EE8-BC3D-16E5392AAC0B}" type="slidenum">
              <a:rPr lang="zh-TW" altLang="en-US" smtClean="0"/>
              <a:t>‹#›</a:t>
            </a:fld>
            <a:endParaRPr lang="zh-TW" altLang="en-US"/>
          </a:p>
        </p:txBody>
      </p:sp>
      <p:sp>
        <p:nvSpPr>
          <p:cNvPr id="10" name="Footer Placeholder 9"/>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78337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標題及兩項物件">
    <p:spTree>
      <p:nvGrpSpPr>
        <p:cNvPr id="1" name=""/>
        <p:cNvGrpSpPr/>
        <p:nvPr/>
      </p:nvGrpSpPr>
      <p:grpSpPr>
        <a:xfrm>
          <a:off x="0" y="0"/>
          <a:ext cx="0" cy="0"/>
          <a:chOff x="0" y="0"/>
          <a:chExt cx="0" cy="0"/>
        </a:xfrm>
      </p:grpSpPr>
      <p:sp>
        <p:nvSpPr>
          <p:cNvPr id="30" name="Rectangle 30"/>
          <p:cNvSpPr>
            <a:spLocks noGrp="1"/>
          </p:cNvSpPr>
          <p:nvPr>
            <p:ph sz="half" idx="1"/>
          </p:nvPr>
        </p:nvSpPr>
        <p:spPr>
          <a:xfrm>
            <a:off x="457200" y="1600202"/>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7" name="Rectangle 17"/>
          <p:cNvSpPr>
            <a:spLocks noGrp="1"/>
          </p:cNvSpPr>
          <p:nvPr>
            <p:ph sz="half" idx="2"/>
          </p:nvPr>
        </p:nvSpPr>
        <p:spPr>
          <a:xfrm>
            <a:off x="4648200" y="1600202"/>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9" name="Date Placeholder 8"/>
          <p:cNvSpPr>
            <a:spLocks noGrp="1"/>
          </p:cNvSpPr>
          <p:nvPr>
            <p:ph type="dt" sz="half" idx="10"/>
          </p:nvPr>
        </p:nvSpPr>
        <p:spPr/>
        <p:txBody>
          <a:bodyPr/>
          <a:lstStyle/>
          <a:p>
            <a:fld id="{B277EC77-3A8D-471E-94F2-81AF5CB0F055}" type="datetimeFigureOut">
              <a:rPr lang="zh-TW" altLang="en-US" smtClean="0"/>
              <a:t>2021/4/29</a:t>
            </a:fld>
            <a:endParaRPr lang="zh-TW" altLang="en-US"/>
          </a:p>
        </p:txBody>
      </p:sp>
      <p:sp>
        <p:nvSpPr>
          <p:cNvPr id="10" name="Slide Number Placeholder 9"/>
          <p:cNvSpPr>
            <a:spLocks noGrp="1"/>
          </p:cNvSpPr>
          <p:nvPr>
            <p:ph type="sldNum" sz="quarter" idx="11"/>
          </p:nvPr>
        </p:nvSpPr>
        <p:spPr/>
        <p:txBody>
          <a:bodyPr/>
          <a:lstStyle/>
          <a:p>
            <a:fld id="{D9F933FF-1EA1-4EE8-BC3D-16E5392AAC0B}"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795700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cstate="print">
            <a:duotone>
              <a:schemeClr val="accent1"/>
              <a:srgbClr val="FFFFFF"/>
            </a:duotone>
          </a:blip>
          <a:stretch>
            <a:fillRect/>
          </a:stretch>
        </p:blipFill>
        <p:spPr>
          <a:xfrm>
            <a:off x="572" y="430"/>
            <a:ext cx="9142858" cy="6857143"/>
          </a:xfrm>
          <a:prstGeom prst="rect">
            <a:avLst/>
          </a:prstGeom>
          <a:noFill/>
          <a:ln>
            <a:noFill/>
          </a:ln>
        </p:spPr>
      </p:pic>
      <p:pic>
        <p:nvPicPr>
          <p:cNvPr id="9" name="image6.png"/>
          <p:cNvPicPr>
            <a:picLocks noChangeAspect="1"/>
          </p:cNvPicPr>
          <p:nvPr/>
        </p:nvPicPr>
        <p:blipFill>
          <a:blip r:embed="rId10" cstate="print"/>
          <a:stretch>
            <a:fillRect/>
          </a:stretch>
        </p:blipFill>
        <p:spPr>
          <a:xfrm>
            <a:off x="572" y="430"/>
            <a:ext cx="9142858" cy="6857143"/>
          </a:xfrm>
          <a:prstGeom prst="rect">
            <a:avLst/>
          </a:prstGeom>
          <a:noFill/>
          <a:ln>
            <a:noFill/>
          </a:ln>
        </p:spPr>
      </p:pic>
      <p:sp>
        <p:nvSpPr>
          <p:cNvPr id="30" name="Rectangle 30"/>
          <p:cNvSpPr>
            <a:spLocks noGrp="1"/>
          </p:cNvSpPr>
          <p:nvPr>
            <p:ph type="title"/>
          </p:nvPr>
        </p:nvSpPr>
        <p:spPr>
          <a:xfrm>
            <a:off x="457200" y="359465"/>
            <a:ext cx="8229600" cy="1143000"/>
          </a:xfrm>
          <a:prstGeom prst="rect">
            <a:avLst/>
          </a:prstGeom>
        </p:spPr>
        <p:txBody>
          <a:bodyPr anchor="b" anchorCtr="0">
            <a:normAutofit/>
          </a:bodyPr>
          <a:lstStyle/>
          <a:p>
            <a:pPr algn="l"/>
            <a:r>
              <a:rPr lang="zh-TW"/>
              <a:t>按一下以編輯母片標題樣式</a:t>
            </a:r>
          </a:p>
        </p:txBody>
      </p:sp>
      <p:sp>
        <p:nvSpPr>
          <p:cNvPr id="12" name="Rectangle 12"/>
          <p:cNvSpPr>
            <a:spLocks noGrp="1"/>
          </p:cNvSpPr>
          <p:nvPr>
            <p:ph type="body" idx="1"/>
          </p:nvPr>
        </p:nvSpPr>
        <p:spPr>
          <a:xfrm>
            <a:off x="457200" y="1600202"/>
            <a:ext cx="8229600" cy="4525963"/>
          </a:xfrm>
          <a:prstGeom prst="rect">
            <a:avLst/>
          </a:prstGeom>
        </p:spPr>
        <p:txBody>
          <a:bodyPr>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6"/>
          <p:cNvSpPr>
            <a:spLocks noGrp="1"/>
          </p:cNvSpPr>
          <p:nvPr>
            <p:ph type="dt" sz="half" idx="2"/>
          </p:nvPr>
        </p:nvSpPr>
        <p:spPr>
          <a:xfrm>
            <a:off x="457200" y="6245225"/>
            <a:ext cx="2133600" cy="476250"/>
          </a:xfrm>
          <a:prstGeom prst="rect">
            <a:avLst/>
          </a:prstGeom>
        </p:spPr>
        <p:txBody>
          <a:bodyPr/>
          <a:lstStyle>
            <a:lvl1pPr latinLnBrk="0">
              <a:defRPr lang="zh-TW" sz="750">
                <a:latin typeface="+mn-lt"/>
              </a:defRPr>
            </a:lvl1pPr>
          </a:lstStyle>
          <a:p>
            <a:fld id="{B277EC77-3A8D-471E-94F2-81AF5CB0F055}" type="datetimeFigureOut">
              <a:rPr lang="zh-TW" altLang="en-US" smtClean="0"/>
              <a:t>2021/4/29</a:t>
            </a:fld>
            <a:endParaRPr lang="zh-TW" altLang="en-US"/>
          </a:p>
        </p:txBody>
      </p:sp>
      <p:sp>
        <p:nvSpPr>
          <p:cNvPr id="20" name="Rectangle 20"/>
          <p:cNvSpPr>
            <a:spLocks noGrp="1"/>
          </p:cNvSpPr>
          <p:nvPr>
            <p:ph type="ftr" sz="quarter" idx="3"/>
          </p:nvPr>
        </p:nvSpPr>
        <p:spPr>
          <a:xfrm>
            <a:off x="3124200" y="6245225"/>
            <a:ext cx="2895600" cy="476250"/>
          </a:xfrm>
          <a:prstGeom prst="rect">
            <a:avLst/>
          </a:prstGeom>
        </p:spPr>
        <p:txBody>
          <a:bodyPr/>
          <a:lstStyle>
            <a:lvl1pPr algn="ctr" latinLnBrk="0">
              <a:defRPr lang="zh-TW" sz="750">
                <a:latin typeface="+mn-lt"/>
              </a:defRPr>
            </a:lvl1pPr>
          </a:lstStyle>
          <a:p>
            <a:endParaRPr lang="zh-TW" altLang="en-US"/>
          </a:p>
        </p:txBody>
      </p:sp>
      <p:sp>
        <p:nvSpPr>
          <p:cNvPr id="21" name="Rectangle 21"/>
          <p:cNvSpPr>
            <a:spLocks noGrp="1"/>
          </p:cNvSpPr>
          <p:nvPr>
            <p:ph type="sldNum" sz="quarter" idx="4"/>
          </p:nvPr>
        </p:nvSpPr>
        <p:spPr>
          <a:xfrm>
            <a:off x="6553200" y="6245225"/>
            <a:ext cx="2133600" cy="476250"/>
          </a:xfrm>
          <a:prstGeom prst="rect">
            <a:avLst/>
          </a:prstGeom>
        </p:spPr>
        <p:txBody>
          <a:bodyPr/>
          <a:lstStyle>
            <a:lvl1pPr latinLnBrk="0">
              <a:defRPr lang="zh-TW" sz="750">
                <a:latin typeface="+mn-lt"/>
              </a:defRPr>
            </a:lvl1pPr>
          </a:lstStyle>
          <a:p>
            <a:fld id="{D9F933FF-1EA1-4EE8-BC3D-16E5392AAC0B}" type="slidenum">
              <a:rPr lang="zh-TW" altLang="en-US" smtClean="0"/>
              <a:t>‹#›</a:t>
            </a:fld>
            <a:endParaRPr lang="zh-TW" altLang="en-US"/>
          </a:p>
        </p:txBody>
      </p:sp>
    </p:spTree>
    <p:extLst>
      <p:ext uri="{BB962C8B-B14F-4D97-AF65-F5344CB8AC3E}">
        <p14:creationId xmlns:p14="http://schemas.microsoft.com/office/powerpoint/2010/main" val="22322371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defPPr>
        <a:defRPr lang="zh-TW" sz="3300">
          <a:solidFill>
            <a:schemeClr val="tx1"/>
          </a:solidFill>
          <a:latin typeface="+mj-lt"/>
          <a:ea typeface="+mj-ea"/>
          <a:cs typeface="+mj-cs"/>
        </a:defRPr>
      </a:defPPr>
      <a:lvl1pPr algn="l" eaLnBrk="1" latinLnBrk="0" hangingPunct="1">
        <a:buNone/>
        <a:defRPr lang="zh-TW" sz="2700">
          <a:solidFill>
            <a:schemeClr val="tx1">
              <a:alpha val="100000"/>
            </a:schemeClr>
          </a:solidFill>
          <a:latin typeface="+mj-lt"/>
        </a:defRPr>
      </a:lvl1pPr>
    </p:titleStyle>
    <p:bodyStyle>
      <a:defPPr>
        <a:defRPr lang="zh-TW">
          <a:solidFill>
            <a:schemeClr val="tx1"/>
          </a:solidFill>
          <a:latin typeface="+mn-lt"/>
          <a:ea typeface="+mn-ea"/>
          <a:cs typeface="+mn-cs"/>
        </a:defRPr>
      </a:defPPr>
      <a:lvl1pPr marL="257175" indent="-257175" eaLnBrk="1" latinLnBrk="0" hangingPunct="1">
        <a:buChar char="•"/>
        <a:defRPr lang="zh-TW" sz="2100">
          <a:latin typeface="+mn-lt"/>
        </a:defRPr>
      </a:lvl1pPr>
      <a:lvl2pPr marL="557213" indent="-214313" eaLnBrk="1" hangingPunct="1">
        <a:buChar char="–"/>
        <a:defRPr lang="zh-TW" sz="1800">
          <a:latin typeface="+mn-lt"/>
        </a:defRPr>
      </a:lvl2pPr>
      <a:lvl3pPr marL="857250" indent="-171450" eaLnBrk="1" hangingPunct="1">
        <a:buChar char="•"/>
        <a:defRPr lang="zh-TW" sz="1800">
          <a:latin typeface="+mn-lt"/>
        </a:defRPr>
      </a:lvl3pPr>
      <a:lvl4pPr marL="1200150" indent="-171450" eaLnBrk="1" hangingPunct="1">
        <a:buChar char="–"/>
        <a:defRPr lang="zh-TW" sz="1500">
          <a:latin typeface="+mn-lt"/>
        </a:defRPr>
      </a:lvl4pPr>
      <a:lvl5pPr marL="1543050" indent="-171450" eaLnBrk="1" hangingPunct="1">
        <a:buChar char="»"/>
        <a:defRPr lang="zh-TW" sz="1500">
          <a:latin typeface="+mn-lt"/>
        </a:defRPr>
      </a:lvl5pPr>
      <a:lvl6pPr marL="1885950" indent="-171450" eaLnBrk="1" hangingPunct="1">
        <a:buChar char="•"/>
        <a:defRPr lang="zh-TW" sz="1500"/>
      </a:lvl6pPr>
      <a:lvl7pPr marL="2228850" indent="-171450" eaLnBrk="1" hangingPunct="1">
        <a:buChar char="•"/>
        <a:defRPr lang="zh-TW" sz="1500"/>
      </a:lvl7pPr>
      <a:lvl8pPr marL="2571750" indent="-171450" eaLnBrk="1" hangingPunct="1">
        <a:buChar char="•"/>
        <a:defRPr lang="zh-TW" sz="1500"/>
      </a:lvl8pPr>
      <a:lvl9pPr marL="2914650" indent="-171450" eaLnBrk="1" hangingPunct="1">
        <a:buChar char="•"/>
        <a:defRPr lang="zh-TW" sz="1500"/>
      </a:lvl9pPr>
    </p:bodyStyle>
    <p:otherStyle>
      <a:defPPr>
        <a:defRPr lang="zh-TW">
          <a:solidFill>
            <a:schemeClr val="tx1"/>
          </a:solidFill>
          <a:latin typeface="+mn-lt"/>
          <a:ea typeface="+mn-ea"/>
          <a:cs typeface="+mn-cs"/>
        </a:defRPr>
      </a:defPPr>
      <a:lvl1pPr marL="0" eaLnBrk="1" latinLnBrk="0" hangingPunct="1">
        <a:defRPr/>
      </a:lvl1pPr>
      <a:lvl2pPr marL="342900" eaLnBrk="1" hangingPunct="1">
        <a:defRPr/>
      </a:lvl2pPr>
      <a:lvl3pPr marL="685800" eaLnBrk="1" hangingPunct="1">
        <a:defRPr/>
      </a:lvl3pPr>
      <a:lvl4pPr marL="1028700" eaLnBrk="1" hangingPunct="1">
        <a:defRPr/>
      </a:lvl4pPr>
      <a:lvl5pPr marL="1371600" eaLnBrk="1" hangingPunct="1">
        <a:defRPr/>
      </a:lvl5pPr>
      <a:lvl6pPr marL="1714500" eaLnBrk="1" hangingPunct="1">
        <a:defRPr/>
      </a:lvl6pPr>
      <a:lvl7pPr marL="2057400" eaLnBrk="1" hangingPunct="1">
        <a:defRPr/>
      </a:lvl7pPr>
      <a:lvl8pPr marL="2400300" eaLnBrk="1" hangingPunct="1">
        <a:defRPr/>
      </a:lvl8pPr>
      <a:lvl9pPr marL="2743200" eaLnBrk="1" hangingPunct="1">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lstStyle/>
          <a:p>
            <a:endParaRPr lang="zh-TW" altLang="en-US"/>
          </a:p>
        </p:txBody>
      </p:sp>
      <p:sp>
        <p:nvSpPr>
          <p:cNvPr id="2" name="標題 1"/>
          <p:cNvSpPr>
            <a:spLocks noGrp="1"/>
          </p:cNvSpPr>
          <p:nvPr>
            <p:ph type="ctrTitle"/>
          </p:nvPr>
        </p:nvSpPr>
        <p:spPr/>
        <p:txBody>
          <a:bodyPr/>
          <a:lstStyle/>
          <a:p>
            <a:r>
              <a:rPr lang="en-US" altLang="zh-TW" dirty="0" smtClean="0"/>
              <a:t>Homework</a:t>
            </a:r>
            <a:r>
              <a:rPr lang="zh-TW" altLang="en-US" dirty="0" smtClean="0"/>
              <a:t> </a:t>
            </a:r>
            <a:r>
              <a:rPr lang="en-US" altLang="zh-TW" dirty="0" smtClean="0"/>
              <a:t>2</a:t>
            </a:r>
            <a:endParaRPr lang="zh-TW" altLang="en-US" dirty="0"/>
          </a:p>
        </p:txBody>
      </p:sp>
    </p:spTree>
    <p:extLst>
      <p:ext uri="{BB962C8B-B14F-4D97-AF65-F5344CB8AC3E}">
        <p14:creationId xmlns:p14="http://schemas.microsoft.com/office/powerpoint/2010/main" val="3240891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Data visualization is viewed by many disciplines as a modern equivalent of visual communication</a:t>
            </a:r>
            <a:r>
              <a:rPr lang="en-US" altLang="zh-TW" dirty="0" smtClean="0"/>
              <a:t>.</a:t>
            </a:r>
          </a:p>
          <a:p>
            <a:r>
              <a:rPr lang="en-US" altLang="zh-TW" dirty="0"/>
              <a:t>A primary goal of data visualization is to communicate information clearly and efficiently via statistical graphics, plots and information graphics. Numerical data may be encoded using dots, lines, or bars, to visually communicate a quantitative message</a:t>
            </a:r>
            <a:r>
              <a:rPr lang="en-US" altLang="zh-TW" dirty="0" smtClean="0"/>
              <a:t>.</a:t>
            </a:r>
          </a:p>
          <a:p>
            <a:r>
              <a:rPr lang="en-US" altLang="zh-TW" dirty="0"/>
              <a:t>Effective visualization helps users analyze and reason about data and evidence</a:t>
            </a:r>
            <a:r>
              <a:rPr lang="en-US" altLang="zh-TW" dirty="0" smtClean="0"/>
              <a:t>.</a:t>
            </a:r>
          </a:p>
          <a:p>
            <a:r>
              <a:rPr lang="en-US" altLang="zh-TW" dirty="0" smtClean="0"/>
              <a:t>In this homework, you should use Shiny and </a:t>
            </a:r>
            <a:r>
              <a:rPr lang="en-US" altLang="zh-TW" dirty="0" err="1" smtClean="0"/>
              <a:t>Plotly</a:t>
            </a:r>
            <a:r>
              <a:rPr lang="en-US" altLang="zh-TW" dirty="0" smtClean="0"/>
              <a:t> package to implement it.</a:t>
            </a:r>
          </a:p>
          <a:p>
            <a:endParaRPr lang="en-US" altLang="zh-TW" dirty="0"/>
          </a:p>
          <a:p>
            <a:endParaRPr lang="en-US" altLang="zh-TW" dirty="0" smtClean="0"/>
          </a:p>
          <a:p>
            <a:endParaRPr lang="en-US" altLang="zh-TW" dirty="0"/>
          </a:p>
          <a:p>
            <a:endParaRPr lang="en-US" altLang="zh-TW" dirty="0" smtClean="0"/>
          </a:p>
        </p:txBody>
      </p:sp>
      <p:sp>
        <p:nvSpPr>
          <p:cNvPr id="3" name="標題 2"/>
          <p:cNvSpPr>
            <a:spLocks noGrp="1"/>
          </p:cNvSpPr>
          <p:nvPr>
            <p:ph type="title"/>
          </p:nvPr>
        </p:nvSpPr>
        <p:spPr/>
        <p:txBody>
          <a:bodyPr/>
          <a:lstStyle/>
          <a:p>
            <a:r>
              <a:rPr lang="en-US" altLang="zh-TW" dirty="0"/>
              <a:t>Data visualization</a:t>
            </a:r>
            <a:endParaRPr lang="zh-TW" altLang="en-US" dirty="0"/>
          </a:p>
        </p:txBody>
      </p:sp>
    </p:spTree>
    <p:extLst>
      <p:ext uri="{BB962C8B-B14F-4D97-AF65-F5344CB8AC3E}">
        <p14:creationId xmlns:p14="http://schemas.microsoft.com/office/powerpoint/2010/main" val="1764314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smtClean="0"/>
              <a:t>Score </a:t>
            </a:r>
            <a:r>
              <a:rPr lang="en-US" altLang="zh-TW" dirty="0"/>
              <a:t>:</a:t>
            </a:r>
          </a:p>
          <a:p>
            <a:pPr lvl="1"/>
            <a:r>
              <a:rPr lang="en-US" altLang="zh-TW" dirty="0" smtClean="0"/>
              <a:t>Use </a:t>
            </a:r>
            <a:r>
              <a:rPr lang="en-US" altLang="zh-TW" dirty="0" err="1" smtClean="0"/>
              <a:t>Rshiny</a:t>
            </a:r>
            <a:r>
              <a:rPr lang="en-US" altLang="zh-TW" dirty="0" smtClean="0"/>
              <a:t> 20%</a:t>
            </a:r>
          </a:p>
          <a:p>
            <a:pPr lvl="1"/>
            <a:r>
              <a:rPr lang="en-US" altLang="zh-TW" dirty="0" smtClean="0"/>
              <a:t>Use </a:t>
            </a:r>
            <a:r>
              <a:rPr lang="en-US" altLang="zh-TW" dirty="0" err="1" smtClean="0"/>
              <a:t>Plotly</a:t>
            </a:r>
            <a:r>
              <a:rPr lang="en-US" altLang="zh-TW" dirty="0" smtClean="0"/>
              <a:t> 15%</a:t>
            </a:r>
          </a:p>
          <a:p>
            <a:pPr lvl="1"/>
            <a:r>
              <a:rPr lang="en-US" altLang="zh-TW" dirty="0" smtClean="0"/>
              <a:t>Merge Data 15%</a:t>
            </a:r>
          </a:p>
          <a:p>
            <a:pPr lvl="2"/>
            <a:r>
              <a:rPr lang="en-US" altLang="zh-TW" dirty="0" smtClean="0"/>
              <a:t>At least 2 datasets</a:t>
            </a:r>
            <a:endParaRPr lang="en-US" altLang="zh-TW" dirty="0"/>
          </a:p>
          <a:p>
            <a:pPr lvl="1"/>
            <a:r>
              <a:rPr lang="en-US" altLang="zh-TW" dirty="0" smtClean="0"/>
              <a:t>Interactively UI 20%</a:t>
            </a:r>
          </a:p>
          <a:p>
            <a:pPr lvl="2"/>
            <a:r>
              <a:rPr lang="en-US" altLang="zh-TW" dirty="0" smtClean="0"/>
              <a:t>At least 3 user selection, such as </a:t>
            </a:r>
            <a:r>
              <a:rPr lang="en-US" altLang="zh-TW" dirty="0" err="1" smtClean="0"/>
              <a:t>textInput</a:t>
            </a:r>
            <a:r>
              <a:rPr lang="en-US" altLang="zh-TW" dirty="0" smtClean="0"/>
              <a:t>, </a:t>
            </a:r>
            <a:r>
              <a:rPr lang="en-US" altLang="zh-TW" dirty="0" err="1" smtClean="0"/>
              <a:t>ButtonInput</a:t>
            </a:r>
            <a:r>
              <a:rPr lang="en-US" altLang="zh-TW" dirty="0" smtClean="0"/>
              <a:t> and so on.</a:t>
            </a:r>
          </a:p>
          <a:p>
            <a:pPr lvl="1"/>
            <a:r>
              <a:rPr lang="en-US" altLang="zh-TW" dirty="0"/>
              <a:t>Data </a:t>
            </a:r>
            <a:r>
              <a:rPr lang="en-US" altLang="zh-TW" dirty="0" smtClean="0"/>
              <a:t>visualization 20%</a:t>
            </a:r>
          </a:p>
          <a:p>
            <a:pPr lvl="2"/>
            <a:r>
              <a:rPr lang="en-US" altLang="zh-TW" dirty="0"/>
              <a:t>At least 3 </a:t>
            </a:r>
            <a:r>
              <a:rPr lang="en-US" altLang="zh-TW" dirty="0" smtClean="0"/>
              <a:t>charts, </a:t>
            </a:r>
            <a:r>
              <a:rPr lang="en-US" altLang="zh-TW" dirty="0"/>
              <a:t>such as line chart, pie chart and so on</a:t>
            </a:r>
            <a:r>
              <a:rPr lang="en-US" altLang="zh-TW" dirty="0" smtClean="0"/>
              <a:t>.</a:t>
            </a:r>
          </a:p>
          <a:p>
            <a:pPr lvl="1"/>
            <a:r>
              <a:rPr lang="en-US" altLang="zh-TW" dirty="0" smtClean="0"/>
              <a:t>Innovative service 30%</a:t>
            </a:r>
          </a:p>
          <a:p>
            <a:pPr lvl="1"/>
            <a:endParaRPr lang="en-US" altLang="zh-TW" dirty="0"/>
          </a:p>
          <a:p>
            <a:r>
              <a:rPr lang="en-US" altLang="zh-TW" dirty="0" smtClean="0"/>
              <a:t>Note :</a:t>
            </a:r>
          </a:p>
          <a:p>
            <a:pPr lvl="1"/>
            <a:r>
              <a:rPr lang="en-US" altLang="zh-TW" dirty="0" smtClean="0"/>
              <a:t>You can’t use the examples or exercises in PPT as the homework.</a:t>
            </a:r>
          </a:p>
        </p:txBody>
      </p:sp>
      <p:sp>
        <p:nvSpPr>
          <p:cNvPr id="3" name="標題 2"/>
          <p:cNvSpPr>
            <a:spLocks noGrp="1"/>
          </p:cNvSpPr>
          <p:nvPr>
            <p:ph type="title"/>
          </p:nvPr>
        </p:nvSpPr>
        <p:spPr/>
        <p:txBody>
          <a:bodyPr/>
          <a:lstStyle/>
          <a:p>
            <a:r>
              <a:rPr lang="en-US" altLang="zh-TW" dirty="0" smtClean="0"/>
              <a:t>Homework 2</a:t>
            </a:r>
            <a:endParaRPr lang="zh-TW" altLang="en-US" dirty="0"/>
          </a:p>
        </p:txBody>
      </p:sp>
      <p:sp>
        <p:nvSpPr>
          <p:cNvPr id="9" name="投影片編號版面配置區 8"/>
          <p:cNvSpPr>
            <a:spLocks noGrp="1"/>
          </p:cNvSpPr>
          <p:nvPr>
            <p:ph type="sldNum" sz="quarter" idx="11"/>
          </p:nvPr>
        </p:nvSpPr>
        <p:spPr/>
        <p:txBody>
          <a:bodyPr/>
          <a:lstStyle/>
          <a:p>
            <a:fld id="{46B6DA46-5FB9-4207-AA1C-7B1F4803391C}" type="slidenum">
              <a:rPr lang="zh-TW" altLang="en-US" smtClean="0"/>
              <a:t>3</a:t>
            </a:fld>
            <a:endParaRPr lang="zh-TW" altLang="en-US"/>
          </a:p>
        </p:txBody>
      </p:sp>
    </p:spTree>
    <p:extLst>
      <p:ext uri="{BB962C8B-B14F-4D97-AF65-F5344CB8AC3E}">
        <p14:creationId xmlns:p14="http://schemas.microsoft.com/office/powerpoint/2010/main" val="70728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sz="2400" dirty="0" smtClean="0"/>
              <a:t>Deadline</a:t>
            </a:r>
          </a:p>
          <a:p>
            <a:pPr lvl="1"/>
            <a:r>
              <a:rPr lang="en-US" altLang="zh-TW" sz="2000" dirty="0" smtClean="0"/>
              <a:t>2021/05/27 </a:t>
            </a:r>
            <a:r>
              <a:rPr lang="en-US" altLang="zh-TW" sz="2000" dirty="0" smtClean="0"/>
              <a:t>23:59</a:t>
            </a:r>
          </a:p>
          <a:p>
            <a:pPr lvl="1"/>
            <a:endParaRPr lang="en-US" altLang="zh-TW" dirty="0" smtClean="0"/>
          </a:p>
          <a:p>
            <a:r>
              <a:rPr lang="en-US" altLang="zh-TW" sz="2400" dirty="0" smtClean="0"/>
              <a:t>Submit</a:t>
            </a:r>
            <a:endParaRPr lang="en-US" altLang="zh-TW" sz="2000" dirty="0" smtClean="0"/>
          </a:p>
          <a:p>
            <a:pPr lvl="1"/>
            <a:r>
              <a:rPr lang="en-US" altLang="zh-TW" sz="2000" dirty="0" smtClean="0"/>
              <a:t>Portal</a:t>
            </a:r>
          </a:p>
          <a:p>
            <a:pPr lvl="1"/>
            <a:endParaRPr lang="en-US" altLang="zh-TW" sz="2000" dirty="0"/>
          </a:p>
          <a:p>
            <a:r>
              <a:rPr lang="en-US" altLang="zh-TW" sz="2300" dirty="0" smtClean="0"/>
              <a:t>Filename</a:t>
            </a:r>
          </a:p>
          <a:p>
            <a:pPr lvl="1"/>
            <a:r>
              <a:rPr lang="en-US" altLang="zh-TW" sz="2000" dirty="0" smtClean="0"/>
              <a:t>s+SID_HW2.zip </a:t>
            </a:r>
          </a:p>
          <a:p>
            <a:pPr lvl="2"/>
            <a:r>
              <a:rPr lang="en-US" altLang="zh-TW" sz="2000" dirty="0" err="1" smtClean="0"/>
              <a:t>e.g</a:t>
            </a:r>
            <a:r>
              <a:rPr lang="en-US" altLang="zh-TW" sz="2000" dirty="0" smtClean="0"/>
              <a:t> : s1001234_HW2.zip</a:t>
            </a:r>
          </a:p>
          <a:p>
            <a:pPr lvl="2"/>
            <a:r>
              <a:rPr lang="en-US" altLang="zh-TW" sz="2000" dirty="0" smtClean="0"/>
              <a:t>included </a:t>
            </a:r>
            <a:r>
              <a:rPr lang="en-US" altLang="zh-TW" sz="2000" dirty="0" err="1" smtClean="0"/>
              <a:t>server.r</a:t>
            </a:r>
            <a:r>
              <a:rPr lang="en-US" altLang="zh-TW" sz="2000" dirty="0" smtClean="0"/>
              <a:t>, </a:t>
            </a:r>
            <a:r>
              <a:rPr lang="en-US" altLang="zh-TW" sz="2000" dirty="0" err="1" smtClean="0"/>
              <a:t>ui.r</a:t>
            </a:r>
            <a:r>
              <a:rPr lang="en-US" altLang="zh-TW" sz="2000" dirty="0" smtClean="0"/>
              <a:t>, </a:t>
            </a:r>
            <a:r>
              <a:rPr lang="en-US" altLang="zh-TW" sz="2000" dirty="0" err="1" smtClean="0"/>
              <a:t>global.r</a:t>
            </a:r>
            <a:r>
              <a:rPr lang="en-US" altLang="zh-TW" sz="2000" dirty="0" smtClean="0"/>
              <a:t>, and others files</a:t>
            </a:r>
          </a:p>
        </p:txBody>
      </p:sp>
      <p:sp>
        <p:nvSpPr>
          <p:cNvPr id="3" name="標題 2"/>
          <p:cNvSpPr>
            <a:spLocks noGrp="1"/>
          </p:cNvSpPr>
          <p:nvPr>
            <p:ph type="title"/>
          </p:nvPr>
        </p:nvSpPr>
        <p:spPr/>
        <p:txBody>
          <a:bodyPr/>
          <a:lstStyle/>
          <a:p>
            <a:r>
              <a:rPr lang="en-US" altLang="zh-TW" dirty="0" smtClean="0"/>
              <a:t>Deadline</a:t>
            </a:r>
            <a:endParaRPr lang="zh-TW" altLang="en-US" dirty="0"/>
          </a:p>
        </p:txBody>
      </p:sp>
    </p:spTree>
    <p:extLst>
      <p:ext uri="{BB962C8B-B14F-4D97-AF65-F5344CB8AC3E}">
        <p14:creationId xmlns:p14="http://schemas.microsoft.com/office/powerpoint/2010/main" val="73539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Bonus 1 : Top 10% submit</a:t>
            </a:r>
          </a:p>
          <a:p>
            <a:pPr lvl="1"/>
            <a:r>
              <a:rPr lang="en-US" altLang="zh-TW" dirty="0" smtClean="0"/>
              <a:t>Note : Score &gt; 90</a:t>
            </a:r>
          </a:p>
          <a:p>
            <a:pPr lvl="1"/>
            <a:endParaRPr lang="en-US" altLang="zh-TW" dirty="0"/>
          </a:p>
          <a:p>
            <a:r>
              <a:rPr lang="en-US" altLang="zh-TW" dirty="0" smtClean="0"/>
              <a:t>Bonus 2 : Real </a:t>
            </a:r>
            <a:r>
              <a:rPr lang="en-US" altLang="zh-TW" dirty="0"/>
              <a:t>time </a:t>
            </a:r>
            <a:r>
              <a:rPr lang="en-US" altLang="zh-TW" dirty="0" smtClean="0"/>
              <a:t>data visualization or save datasets in your database</a:t>
            </a:r>
          </a:p>
          <a:p>
            <a:pPr lvl="1"/>
            <a:r>
              <a:rPr lang="en-US" altLang="zh-TW" dirty="0" smtClean="0"/>
              <a:t>Please provide SQL schema</a:t>
            </a:r>
          </a:p>
          <a:p>
            <a:pPr lvl="2"/>
            <a:r>
              <a:rPr lang="en-US" altLang="zh-TW" dirty="0" smtClean="0"/>
              <a:t>SQL structure</a:t>
            </a:r>
          </a:p>
          <a:p>
            <a:pPr lvl="2"/>
            <a:r>
              <a:rPr lang="en-US" altLang="zh-TW" dirty="0" smtClean="0"/>
              <a:t>SQL content</a:t>
            </a:r>
          </a:p>
          <a:p>
            <a:pPr lvl="2"/>
            <a:endParaRPr lang="en-US" altLang="zh-TW" dirty="0" smtClean="0"/>
          </a:p>
        </p:txBody>
      </p:sp>
      <p:sp>
        <p:nvSpPr>
          <p:cNvPr id="3" name="標題 2"/>
          <p:cNvSpPr>
            <a:spLocks noGrp="1"/>
          </p:cNvSpPr>
          <p:nvPr>
            <p:ph type="title"/>
          </p:nvPr>
        </p:nvSpPr>
        <p:spPr/>
        <p:txBody>
          <a:bodyPr/>
          <a:lstStyle/>
          <a:p>
            <a:r>
              <a:rPr lang="en-US" altLang="zh-TW" dirty="0" smtClean="0"/>
              <a:t>Bonus</a:t>
            </a:r>
            <a:endParaRPr lang="zh-TW" altLang="en-US" dirty="0"/>
          </a:p>
        </p:txBody>
      </p:sp>
    </p:spTree>
    <p:extLst>
      <p:ext uri="{BB962C8B-B14F-4D97-AF65-F5344CB8AC3E}">
        <p14:creationId xmlns:p14="http://schemas.microsoft.com/office/powerpoint/2010/main" val="1701995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Example</a:t>
            </a:r>
            <a:endParaRPr lang="zh-TW" altLang="en-US" dirty="0"/>
          </a:p>
        </p:txBody>
      </p:sp>
      <p:pic>
        <p:nvPicPr>
          <p:cNvPr id="4" name="圖片 3"/>
          <p:cNvPicPr>
            <a:picLocks noChangeAspect="1"/>
          </p:cNvPicPr>
          <p:nvPr/>
        </p:nvPicPr>
        <p:blipFill>
          <a:blip r:embed="rId2"/>
          <a:stretch>
            <a:fillRect/>
          </a:stretch>
        </p:blipFill>
        <p:spPr>
          <a:xfrm>
            <a:off x="176744" y="1547603"/>
            <a:ext cx="8044390" cy="2417573"/>
          </a:xfrm>
          <a:prstGeom prst="rect">
            <a:avLst/>
          </a:prstGeom>
        </p:spPr>
      </p:pic>
      <p:pic>
        <p:nvPicPr>
          <p:cNvPr id="5" name="圖片 4"/>
          <p:cNvPicPr>
            <a:picLocks noChangeAspect="1"/>
          </p:cNvPicPr>
          <p:nvPr/>
        </p:nvPicPr>
        <p:blipFill>
          <a:blip r:embed="rId3"/>
          <a:stretch>
            <a:fillRect/>
          </a:stretch>
        </p:blipFill>
        <p:spPr>
          <a:xfrm>
            <a:off x="2584447" y="3965176"/>
            <a:ext cx="6382809" cy="2810273"/>
          </a:xfrm>
          <a:prstGeom prst="rect">
            <a:avLst/>
          </a:prstGeom>
        </p:spPr>
      </p:pic>
    </p:spTree>
    <p:extLst>
      <p:ext uri="{BB962C8B-B14F-4D97-AF65-F5344CB8AC3E}">
        <p14:creationId xmlns:p14="http://schemas.microsoft.com/office/powerpoint/2010/main" val="1291347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Example</a:t>
            </a:r>
            <a:endParaRPr lang="zh-TW" altLang="en-US" dirty="0"/>
          </a:p>
        </p:txBody>
      </p:sp>
      <p:pic>
        <p:nvPicPr>
          <p:cNvPr id="4" name="圖片 3"/>
          <p:cNvPicPr>
            <a:picLocks noChangeAspect="1"/>
          </p:cNvPicPr>
          <p:nvPr/>
        </p:nvPicPr>
        <p:blipFill>
          <a:blip r:embed="rId2"/>
          <a:stretch>
            <a:fillRect/>
          </a:stretch>
        </p:blipFill>
        <p:spPr>
          <a:xfrm>
            <a:off x="106892" y="1729640"/>
            <a:ext cx="8986339" cy="2334360"/>
          </a:xfrm>
          <a:prstGeom prst="rect">
            <a:avLst/>
          </a:prstGeom>
        </p:spPr>
      </p:pic>
      <p:pic>
        <p:nvPicPr>
          <p:cNvPr id="5" name="圖片 4"/>
          <p:cNvPicPr>
            <a:picLocks noChangeAspect="1"/>
          </p:cNvPicPr>
          <p:nvPr/>
        </p:nvPicPr>
        <p:blipFill>
          <a:blip r:embed="rId3"/>
          <a:stretch>
            <a:fillRect/>
          </a:stretch>
        </p:blipFill>
        <p:spPr>
          <a:xfrm>
            <a:off x="106892" y="4334934"/>
            <a:ext cx="8986339" cy="2336638"/>
          </a:xfrm>
          <a:prstGeom prst="rect">
            <a:avLst/>
          </a:prstGeom>
        </p:spPr>
      </p:pic>
    </p:spTree>
    <p:extLst>
      <p:ext uri="{BB962C8B-B14F-4D97-AF65-F5344CB8AC3E}">
        <p14:creationId xmlns:p14="http://schemas.microsoft.com/office/powerpoint/2010/main" val="590097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smtClean="0"/>
              <a:t>Example</a:t>
            </a:r>
            <a:endParaRPr lang="zh-TW" altLang="en-US"/>
          </a:p>
        </p:txBody>
      </p:sp>
      <p:pic>
        <p:nvPicPr>
          <p:cNvPr id="4" name="圖片 3"/>
          <p:cNvPicPr>
            <a:picLocks noChangeAspect="1"/>
          </p:cNvPicPr>
          <p:nvPr/>
        </p:nvPicPr>
        <p:blipFill rotWithShape="1">
          <a:blip r:embed="rId2" cstate="print">
            <a:extLst>
              <a:ext uri="{28A0092B-C50C-407E-A947-70E740481C1C}">
                <a14:useLocalDpi xmlns:a14="http://schemas.microsoft.com/office/drawing/2010/main" val="0"/>
              </a:ext>
            </a:extLst>
          </a:blip>
          <a:srcRect l="926" t="5371" r="2315" b="5817"/>
          <a:stretch/>
        </p:blipFill>
        <p:spPr>
          <a:xfrm>
            <a:off x="0" y="4005623"/>
            <a:ext cx="4320000" cy="2467982"/>
          </a:xfrm>
          <a:prstGeom prst="rect">
            <a:avLst/>
          </a:prstGeom>
        </p:spPr>
      </p:pic>
      <p:pic>
        <p:nvPicPr>
          <p:cNvPr id="5" name="圖片 4"/>
          <p:cNvPicPr>
            <a:picLocks noChangeAspect="1"/>
          </p:cNvPicPr>
          <p:nvPr/>
        </p:nvPicPr>
        <p:blipFill rotWithShape="1">
          <a:blip r:embed="rId3" cstate="print">
            <a:extLst>
              <a:ext uri="{28A0092B-C50C-407E-A947-70E740481C1C}">
                <a14:useLocalDpi xmlns:a14="http://schemas.microsoft.com/office/drawing/2010/main" val="0"/>
              </a:ext>
            </a:extLst>
          </a:blip>
          <a:srcRect l="-93" t="3454" r="3055" b="5145"/>
          <a:stretch/>
        </p:blipFill>
        <p:spPr>
          <a:xfrm>
            <a:off x="4487334" y="4005623"/>
            <a:ext cx="4320000" cy="2452672"/>
          </a:xfrm>
          <a:prstGeom prst="rect">
            <a:avLst/>
          </a:prstGeom>
        </p:spPr>
      </p:pic>
      <p:pic>
        <p:nvPicPr>
          <p:cNvPr id="6" name="圖片 5"/>
          <p:cNvPicPr>
            <a:picLocks noChangeAspect="1"/>
          </p:cNvPicPr>
          <p:nvPr/>
        </p:nvPicPr>
        <p:blipFill rotWithShape="1">
          <a:blip r:embed="rId4" cstate="print">
            <a:extLst>
              <a:ext uri="{28A0092B-C50C-407E-A947-70E740481C1C}">
                <a14:useLocalDpi xmlns:a14="http://schemas.microsoft.com/office/drawing/2010/main" val="0"/>
              </a:ext>
            </a:extLst>
          </a:blip>
          <a:srcRect l="410" t="5708" r="2572" b="4743"/>
          <a:stretch/>
        </p:blipFill>
        <p:spPr>
          <a:xfrm>
            <a:off x="4487334" y="1268072"/>
            <a:ext cx="4320000" cy="2481818"/>
          </a:xfrm>
          <a:prstGeom prst="rect">
            <a:avLst/>
          </a:prstGeom>
        </p:spPr>
      </p:pic>
    </p:spTree>
    <p:extLst>
      <p:ext uri="{BB962C8B-B14F-4D97-AF65-F5344CB8AC3E}">
        <p14:creationId xmlns:p14="http://schemas.microsoft.com/office/powerpoint/2010/main" val="482068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p:cNvSpPr>
            <a:spLocks noGrp="1"/>
          </p:cNvSpPr>
          <p:nvPr>
            <p:ph type="subTitle" idx="1"/>
          </p:nvPr>
        </p:nvSpPr>
        <p:spPr/>
        <p:txBody>
          <a:bodyPr/>
          <a:lstStyle/>
          <a:p>
            <a:endParaRPr lang="zh-TW" altLang="en-US"/>
          </a:p>
        </p:txBody>
      </p:sp>
      <p:sp>
        <p:nvSpPr>
          <p:cNvPr id="4" name="標題 3"/>
          <p:cNvSpPr>
            <a:spLocks noGrp="1"/>
          </p:cNvSpPr>
          <p:nvPr>
            <p:ph type="ctrTitle"/>
          </p:nvPr>
        </p:nvSpPr>
        <p:spPr/>
        <p:txBody>
          <a:bodyPr/>
          <a:lstStyle/>
          <a:p>
            <a:r>
              <a:rPr lang="en-US" altLang="zh-TW" dirty="0" smtClean="0"/>
              <a:t>Q&amp;A</a:t>
            </a:r>
            <a:endParaRPr lang="zh-TW" altLang="en-US" dirty="0"/>
          </a:p>
        </p:txBody>
      </p:sp>
    </p:spTree>
    <p:extLst>
      <p:ext uri="{BB962C8B-B14F-4D97-AF65-F5344CB8AC3E}">
        <p14:creationId xmlns:p14="http://schemas.microsoft.com/office/powerpoint/2010/main" val="3551110389"/>
      </p:ext>
    </p:extLst>
  </p:cSld>
  <p:clrMapOvr>
    <a:masterClrMapping/>
  </p:clrMapOvr>
</p:sld>
</file>

<file path=ppt/theme/theme1.xml><?xml version="1.0" encoding="utf-8"?>
<a:theme xmlns:a="http://schemas.openxmlformats.org/drawingml/2006/main" name="Custom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模組">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Week 4 Q&amp;A.v1</Template>
  <TotalTime>5103</TotalTime>
  <Words>227</Words>
  <Application>Microsoft Office PowerPoint</Application>
  <PresentationFormat>如螢幕大小 (4:3)</PresentationFormat>
  <Paragraphs>47</Paragraphs>
  <Slides>9</Slides>
  <Notes>1</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9</vt:i4>
      </vt:variant>
    </vt:vector>
  </HeadingPairs>
  <TitlesOfParts>
    <vt:vector size="13" baseType="lpstr">
      <vt:lpstr>新細明體</vt:lpstr>
      <vt:lpstr>Calibri</vt:lpstr>
      <vt:lpstr>Corbel</vt:lpstr>
      <vt:lpstr>Custom Theme</vt:lpstr>
      <vt:lpstr>Homework 2</vt:lpstr>
      <vt:lpstr>Data visualization</vt:lpstr>
      <vt:lpstr>Homework 2</vt:lpstr>
      <vt:lpstr>Deadline</vt:lpstr>
      <vt:lpstr>Bonus</vt:lpstr>
      <vt:lpstr>Example</vt:lpstr>
      <vt:lpstr>Example</vt:lpstr>
      <vt:lpstr>Example</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Homework2</dc:title>
  <dc:creator>tinin</dc:creator>
  <cp:lastModifiedBy>簡廷因</cp:lastModifiedBy>
  <cp:revision>119</cp:revision>
  <dcterms:created xsi:type="dcterms:W3CDTF">2014-10-13T00:41:19Z</dcterms:created>
  <dcterms:modified xsi:type="dcterms:W3CDTF">2021-04-29T09:49:32Z</dcterms:modified>
</cp:coreProperties>
</file>