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16200438" cy="21599525"/>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803">
          <p15:clr>
            <a:srgbClr val="A4A3A4"/>
          </p15:clr>
        </p15:guide>
        <p15:guide id="2" pos="510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58" y="-8640"/>
      </p:cViewPr>
      <p:guideLst>
        <p:guide orient="horz" pos="6803"/>
        <p:guide pos="510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43450" y="685800"/>
            <a:ext cx="25719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e289cc6831_5_4:notes"/>
          <p:cNvSpPr>
            <a:spLocks noGrp="1" noRot="1" noChangeAspect="1"/>
          </p:cNvSpPr>
          <p:nvPr>
            <p:ph type="sldImg" idx="2"/>
          </p:nvPr>
        </p:nvSpPr>
        <p:spPr>
          <a:xfrm>
            <a:off x="2143125" y="685800"/>
            <a:ext cx="25717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e289cc6831_5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552239" y="3126824"/>
            <a:ext cx="15095700" cy="8620200"/>
          </a:xfrm>
          <a:prstGeom prst="rect">
            <a:avLst/>
          </a:prstGeom>
        </p:spPr>
        <p:txBody>
          <a:bodyPr spcFirstLastPara="1" wrap="square" lIns="256075" tIns="256075" rIns="256075" bIns="256075" anchor="b" anchorCtr="0">
            <a:normAutofit/>
          </a:bodyPr>
          <a:lstStyle>
            <a:lvl1pPr lvl="0" algn="ctr">
              <a:spcBef>
                <a:spcPts val="0"/>
              </a:spcBef>
              <a:spcAft>
                <a:spcPts val="0"/>
              </a:spcAft>
              <a:buSzPts val="14600"/>
              <a:buNone/>
              <a:defRPr sz="14600"/>
            </a:lvl1pPr>
            <a:lvl2pPr lvl="1" algn="ctr">
              <a:spcBef>
                <a:spcPts val="0"/>
              </a:spcBef>
              <a:spcAft>
                <a:spcPts val="0"/>
              </a:spcAft>
              <a:buSzPts val="14600"/>
              <a:buNone/>
              <a:defRPr sz="14600"/>
            </a:lvl2pPr>
            <a:lvl3pPr lvl="2" algn="ctr">
              <a:spcBef>
                <a:spcPts val="0"/>
              </a:spcBef>
              <a:spcAft>
                <a:spcPts val="0"/>
              </a:spcAft>
              <a:buSzPts val="14600"/>
              <a:buNone/>
              <a:defRPr sz="14600"/>
            </a:lvl3pPr>
            <a:lvl4pPr lvl="3" algn="ctr">
              <a:spcBef>
                <a:spcPts val="0"/>
              </a:spcBef>
              <a:spcAft>
                <a:spcPts val="0"/>
              </a:spcAft>
              <a:buSzPts val="14600"/>
              <a:buNone/>
              <a:defRPr sz="14600"/>
            </a:lvl4pPr>
            <a:lvl5pPr lvl="4" algn="ctr">
              <a:spcBef>
                <a:spcPts val="0"/>
              </a:spcBef>
              <a:spcAft>
                <a:spcPts val="0"/>
              </a:spcAft>
              <a:buSzPts val="14600"/>
              <a:buNone/>
              <a:defRPr sz="14600"/>
            </a:lvl5pPr>
            <a:lvl6pPr lvl="5" algn="ctr">
              <a:spcBef>
                <a:spcPts val="0"/>
              </a:spcBef>
              <a:spcAft>
                <a:spcPts val="0"/>
              </a:spcAft>
              <a:buSzPts val="14600"/>
              <a:buNone/>
              <a:defRPr sz="14600"/>
            </a:lvl6pPr>
            <a:lvl7pPr lvl="6" algn="ctr">
              <a:spcBef>
                <a:spcPts val="0"/>
              </a:spcBef>
              <a:spcAft>
                <a:spcPts val="0"/>
              </a:spcAft>
              <a:buSzPts val="14600"/>
              <a:buNone/>
              <a:defRPr sz="14600"/>
            </a:lvl7pPr>
            <a:lvl8pPr lvl="7" algn="ctr">
              <a:spcBef>
                <a:spcPts val="0"/>
              </a:spcBef>
              <a:spcAft>
                <a:spcPts val="0"/>
              </a:spcAft>
              <a:buSzPts val="14600"/>
              <a:buNone/>
              <a:defRPr sz="14600"/>
            </a:lvl8pPr>
            <a:lvl9pPr lvl="8" algn="ctr">
              <a:spcBef>
                <a:spcPts val="0"/>
              </a:spcBef>
              <a:spcAft>
                <a:spcPts val="0"/>
              </a:spcAft>
              <a:buSzPts val="14600"/>
              <a:buNone/>
              <a:defRPr sz="14600"/>
            </a:lvl9pPr>
          </a:lstStyle>
          <a:p>
            <a:endParaRPr/>
          </a:p>
        </p:txBody>
      </p:sp>
      <p:sp>
        <p:nvSpPr>
          <p:cNvPr id="11" name="Google Shape;11;p2"/>
          <p:cNvSpPr txBox="1">
            <a:spLocks noGrp="1"/>
          </p:cNvSpPr>
          <p:nvPr>
            <p:ph type="subTitle" idx="1"/>
          </p:nvPr>
        </p:nvSpPr>
        <p:spPr>
          <a:xfrm>
            <a:off x="552224" y="11901837"/>
            <a:ext cx="15095700" cy="3328800"/>
          </a:xfrm>
          <a:prstGeom prst="rect">
            <a:avLst/>
          </a:prstGeom>
        </p:spPr>
        <p:txBody>
          <a:bodyPr spcFirstLastPara="1" wrap="square" lIns="256075" tIns="256075" rIns="256075" bIns="256075" anchor="t" anchorCtr="0">
            <a:normAutofit/>
          </a:bodyPr>
          <a:lstStyle>
            <a:lvl1pPr lvl="0" algn="ctr">
              <a:lnSpc>
                <a:spcPct val="100000"/>
              </a:lnSpc>
              <a:spcBef>
                <a:spcPts val="0"/>
              </a:spcBef>
              <a:spcAft>
                <a:spcPts val="0"/>
              </a:spcAft>
              <a:buSzPts val="7900"/>
              <a:buNone/>
              <a:defRPr sz="7900"/>
            </a:lvl1pPr>
            <a:lvl2pPr lvl="1" algn="ctr">
              <a:lnSpc>
                <a:spcPct val="100000"/>
              </a:lnSpc>
              <a:spcBef>
                <a:spcPts val="0"/>
              </a:spcBef>
              <a:spcAft>
                <a:spcPts val="0"/>
              </a:spcAft>
              <a:buSzPts val="7900"/>
              <a:buNone/>
              <a:defRPr sz="7900"/>
            </a:lvl2pPr>
            <a:lvl3pPr lvl="2" algn="ctr">
              <a:lnSpc>
                <a:spcPct val="100000"/>
              </a:lnSpc>
              <a:spcBef>
                <a:spcPts val="0"/>
              </a:spcBef>
              <a:spcAft>
                <a:spcPts val="0"/>
              </a:spcAft>
              <a:buSzPts val="7900"/>
              <a:buNone/>
              <a:defRPr sz="7900"/>
            </a:lvl3pPr>
            <a:lvl4pPr lvl="3" algn="ctr">
              <a:lnSpc>
                <a:spcPct val="100000"/>
              </a:lnSpc>
              <a:spcBef>
                <a:spcPts val="0"/>
              </a:spcBef>
              <a:spcAft>
                <a:spcPts val="0"/>
              </a:spcAft>
              <a:buSzPts val="7900"/>
              <a:buNone/>
              <a:defRPr sz="7900"/>
            </a:lvl4pPr>
            <a:lvl5pPr lvl="4" algn="ctr">
              <a:lnSpc>
                <a:spcPct val="100000"/>
              </a:lnSpc>
              <a:spcBef>
                <a:spcPts val="0"/>
              </a:spcBef>
              <a:spcAft>
                <a:spcPts val="0"/>
              </a:spcAft>
              <a:buSzPts val="7900"/>
              <a:buNone/>
              <a:defRPr sz="7900"/>
            </a:lvl5pPr>
            <a:lvl6pPr lvl="5" algn="ctr">
              <a:lnSpc>
                <a:spcPct val="100000"/>
              </a:lnSpc>
              <a:spcBef>
                <a:spcPts val="0"/>
              </a:spcBef>
              <a:spcAft>
                <a:spcPts val="0"/>
              </a:spcAft>
              <a:buSzPts val="7900"/>
              <a:buNone/>
              <a:defRPr sz="7900"/>
            </a:lvl6pPr>
            <a:lvl7pPr lvl="6" algn="ctr">
              <a:lnSpc>
                <a:spcPct val="100000"/>
              </a:lnSpc>
              <a:spcBef>
                <a:spcPts val="0"/>
              </a:spcBef>
              <a:spcAft>
                <a:spcPts val="0"/>
              </a:spcAft>
              <a:buSzPts val="7900"/>
              <a:buNone/>
              <a:defRPr sz="7900"/>
            </a:lvl7pPr>
            <a:lvl8pPr lvl="7" algn="ctr">
              <a:lnSpc>
                <a:spcPct val="100000"/>
              </a:lnSpc>
              <a:spcBef>
                <a:spcPts val="0"/>
              </a:spcBef>
              <a:spcAft>
                <a:spcPts val="0"/>
              </a:spcAft>
              <a:buSzPts val="7900"/>
              <a:buNone/>
              <a:defRPr sz="7900"/>
            </a:lvl8pPr>
            <a:lvl9pPr lvl="8" algn="ctr">
              <a:lnSpc>
                <a:spcPct val="100000"/>
              </a:lnSpc>
              <a:spcBef>
                <a:spcPts val="0"/>
              </a:spcBef>
              <a:spcAft>
                <a:spcPts val="0"/>
              </a:spcAft>
              <a:buSzPts val="7900"/>
              <a:buNone/>
              <a:defRPr sz="7900"/>
            </a:lvl9pPr>
          </a:lstStyle>
          <a:p>
            <a:endParaRPr/>
          </a:p>
        </p:txBody>
      </p:sp>
      <p:sp>
        <p:nvSpPr>
          <p:cNvPr id="12" name="Google Shape;12;p2"/>
          <p:cNvSpPr txBox="1">
            <a:spLocks noGrp="1"/>
          </p:cNvSpPr>
          <p:nvPr>
            <p:ph type="sldNum" idx="12"/>
          </p:nvPr>
        </p:nvSpPr>
        <p:spPr>
          <a:xfrm>
            <a:off x="15010260" y="19583063"/>
            <a:ext cx="972300" cy="1652400"/>
          </a:xfrm>
          <a:prstGeom prst="rect">
            <a:avLst/>
          </a:prstGeom>
        </p:spPr>
        <p:txBody>
          <a:bodyPr spcFirstLastPara="1" wrap="square" lIns="256075" tIns="256075" rIns="256075" bIns="25607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552224" y="4645144"/>
            <a:ext cx="15095700" cy="8246100"/>
          </a:xfrm>
          <a:prstGeom prst="rect">
            <a:avLst/>
          </a:prstGeom>
        </p:spPr>
        <p:txBody>
          <a:bodyPr spcFirstLastPara="1" wrap="square" lIns="256075" tIns="256075" rIns="256075" bIns="256075" anchor="b" anchorCtr="0">
            <a:normAutofit/>
          </a:bodyPr>
          <a:lstStyle>
            <a:lvl1pPr lvl="0" algn="ctr">
              <a:spcBef>
                <a:spcPts val="0"/>
              </a:spcBef>
              <a:spcAft>
                <a:spcPts val="0"/>
              </a:spcAft>
              <a:buSzPts val="33600"/>
              <a:buNone/>
              <a:defRPr sz="33600"/>
            </a:lvl1pPr>
            <a:lvl2pPr lvl="1" algn="ctr">
              <a:spcBef>
                <a:spcPts val="0"/>
              </a:spcBef>
              <a:spcAft>
                <a:spcPts val="0"/>
              </a:spcAft>
              <a:buSzPts val="33600"/>
              <a:buNone/>
              <a:defRPr sz="33600"/>
            </a:lvl2pPr>
            <a:lvl3pPr lvl="2" algn="ctr">
              <a:spcBef>
                <a:spcPts val="0"/>
              </a:spcBef>
              <a:spcAft>
                <a:spcPts val="0"/>
              </a:spcAft>
              <a:buSzPts val="33600"/>
              <a:buNone/>
              <a:defRPr sz="33600"/>
            </a:lvl3pPr>
            <a:lvl4pPr lvl="3" algn="ctr">
              <a:spcBef>
                <a:spcPts val="0"/>
              </a:spcBef>
              <a:spcAft>
                <a:spcPts val="0"/>
              </a:spcAft>
              <a:buSzPts val="33600"/>
              <a:buNone/>
              <a:defRPr sz="33600"/>
            </a:lvl4pPr>
            <a:lvl5pPr lvl="4" algn="ctr">
              <a:spcBef>
                <a:spcPts val="0"/>
              </a:spcBef>
              <a:spcAft>
                <a:spcPts val="0"/>
              </a:spcAft>
              <a:buSzPts val="33600"/>
              <a:buNone/>
              <a:defRPr sz="33600"/>
            </a:lvl5pPr>
            <a:lvl6pPr lvl="5" algn="ctr">
              <a:spcBef>
                <a:spcPts val="0"/>
              </a:spcBef>
              <a:spcAft>
                <a:spcPts val="0"/>
              </a:spcAft>
              <a:buSzPts val="33600"/>
              <a:buNone/>
              <a:defRPr sz="33600"/>
            </a:lvl6pPr>
            <a:lvl7pPr lvl="6" algn="ctr">
              <a:spcBef>
                <a:spcPts val="0"/>
              </a:spcBef>
              <a:spcAft>
                <a:spcPts val="0"/>
              </a:spcAft>
              <a:buSzPts val="33600"/>
              <a:buNone/>
              <a:defRPr sz="33600"/>
            </a:lvl7pPr>
            <a:lvl8pPr lvl="7" algn="ctr">
              <a:spcBef>
                <a:spcPts val="0"/>
              </a:spcBef>
              <a:spcAft>
                <a:spcPts val="0"/>
              </a:spcAft>
              <a:buSzPts val="33600"/>
              <a:buNone/>
              <a:defRPr sz="33600"/>
            </a:lvl8pPr>
            <a:lvl9pPr lvl="8" algn="ctr">
              <a:spcBef>
                <a:spcPts val="0"/>
              </a:spcBef>
              <a:spcAft>
                <a:spcPts val="0"/>
              </a:spcAft>
              <a:buSzPts val="33600"/>
              <a:buNone/>
              <a:defRPr sz="33600"/>
            </a:lvl9pPr>
          </a:lstStyle>
          <a:p>
            <a:r>
              <a:t>xx%</a:t>
            </a:r>
          </a:p>
        </p:txBody>
      </p:sp>
      <p:sp>
        <p:nvSpPr>
          <p:cNvPr id="46" name="Google Shape;46;p11"/>
          <p:cNvSpPr txBox="1">
            <a:spLocks noGrp="1"/>
          </p:cNvSpPr>
          <p:nvPr>
            <p:ph type="body" idx="1"/>
          </p:nvPr>
        </p:nvSpPr>
        <p:spPr>
          <a:xfrm>
            <a:off x="552224" y="13237690"/>
            <a:ext cx="15095700" cy="5462400"/>
          </a:xfrm>
          <a:prstGeom prst="rect">
            <a:avLst/>
          </a:prstGeom>
        </p:spPr>
        <p:txBody>
          <a:bodyPr spcFirstLastPara="1" wrap="square" lIns="256075" tIns="256075" rIns="256075" bIns="256075" anchor="t" anchorCtr="0">
            <a:normAutofit/>
          </a:bodyPr>
          <a:lstStyle>
            <a:lvl1pPr marL="457200" lvl="0" indent="-552450" algn="ctr">
              <a:spcBef>
                <a:spcPts val="0"/>
              </a:spcBef>
              <a:spcAft>
                <a:spcPts val="0"/>
              </a:spcAft>
              <a:buSzPts val="5100"/>
              <a:buChar char="●"/>
              <a:defRPr/>
            </a:lvl1pPr>
            <a:lvl2pPr marL="914400" lvl="1" indent="-476250" algn="ctr">
              <a:spcBef>
                <a:spcPts val="0"/>
              </a:spcBef>
              <a:spcAft>
                <a:spcPts val="0"/>
              </a:spcAft>
              <a:buSzPts val="3900"/>
              <a:buChar char="○"/>
              <a:defRPr/>
            </a:lvl2pPr>
            <a:lvl3pPr marL="1371600" lvl="2" indent="-476250" algn="ctr">
              <a:spcBef>
                <a:spcPts val="0"/>
              </a:spcBef>
              <a:spcAft>
                <a:spcPts val="0"/>
              </a:spcAft>
              <a:buSzPts val="3900"/>
              <a:buChar char="■"/>
              <a:defRPr/>
            </a:lvl3pPr>
            <a:lvl4pPr marL="1828800" lvl="3" indent="-476250" algn="ctr">
              <a:spcBef>
                <a:spcPts val="0"/>
              </a:spcBef>
              <a:spcAft>
                <a:spcPts val="0"/>
              </a:spcAft>
              <a:buSzPts val="3900"/>
              <a:buChar char="●"/>
              <a:defRPr/>
            </a:lvl4pPr>
            <a:lvl5pPr marL="2286000" lvl="4" indent="-476250" algn="ctr">
              <a:spcBef>
                <a:spcPts val="0"/>
              </a:spcBef>
              <a:spcAft>
                <a:spcPts val="0"/>
              </a:spcAft>
              <a:buSzPts val="3900"/>
              <a:buChar char="○"/>
              <a:defRPr/>
            </a:lvl5pPr>
            <a:lvl6pPr marL="2743200" lvl="5" indent="-476250" algn="ctr">
              <a:spcBef>
                <a:spcPts val="0"/>
              </a:spcBef>
              <a:spcAft>
                <a:spcPts val="0"/>
              </a:spcAft>
              <a:buSzPts val="3900"/>
              <a:buChar char="■"/>
              <a:defRPr/>
            </a:lvl6pPr>
            <a:lvl7pPr marL="3200400" lvl="6" indent="-476250" algn="ctr">
              <a:spcBef>
                <a:spcPts val="0"/>
              </a:spcBef>
              <a:spcAft>
                <a:spcPts val="0"/>
              </a:spcAft>
              <a:buSzPts val="3900"/>
              <a:buChar char="●"/>
              <a:defRPr/>
            </a:lvl7pPr>
            <a:lvl8pPr marL="3657600" lvl="7" indent="-476250" algn="ctr">
              <a:spcBef>
                <a:spcPts val="0"/>
              </a:spcBef>
              <a:spcAft>
                <a:spcPts val="0"/>
              </a:spcAft>
              <a:buSzPts val="3900"/>
              <a:buChar char="○"/>
              <a:defRPr/>
            </a:lvl8pPr>
            <a:lvl9pPr marL="4114800" lvl="8" indent="-476250" algn="ctr">
              <a:spcBef>
                <a:spcPts val="0"/>
              </a:spcBef>
              <a:spcAft>
                <a:spcPts val="0"/>
              </a:spcAft>
              <a:buSzPts val="3900"/>
              <a:buChar char="■"/>
              <a:defRPr/>
            </a:lvl9pPr>
          </a:lstStyle>
          <a:p>
            <a:endParaRPr/>
          </a:p>
        </p:txBody>
      </p:sp>
      <p:sp>
        <p:nvSpPr>
          <p:cNvPr id="47" name="Google Shape;47;p11"/>
          <p:cNvSpPr txBox="1">
            <a:spLocks noGrp="1"/>
          </p:cNvSpPr>
          <p:nvPr>
            <p:ph type="sldNum" idx="12"/>
          </p:nvPr>
        </p:nvSpPr>
        <p:spPr>
          <a:xfrm>
            <a:off x="15010260" y="19583063"/>
            <a:ext cx="972300" cy="1652400"/>
          </a:xfrm>
          <a:prstGeom prst="rect">
            <a:avLst/>
          </a:prstGeom>
        </p:spPr>
        <p:txBody>
          <a:bodyPr spcFirstLastPara="1" wrap="square" lIns="256075" tIns="256075" rIns="256075" bIns="25607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15010260" y="19583063"/>
            <a:ext cx="972300" cy="1652400"/>
          </a:xfrm>
          <a:prstGeom prst="rect">
            <a:avLst/>
          </a:prstGeom>
        </p:spPr>
        <p:txBody>
          <a:bodyPr spcFirstLastPara="1" wrap="square" lIns="256075" tIns="256075" rIns="256075" bIns="25607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552224" y="9032441"/>
            <a:ext cx="15095700" cy="3534900"/>
          </a:xfrm>
          <a:prstGeom prst="rect">
            <a:avLst/>
          </a:prstGeom>
        </p:spPr>
        <p:txBody>
          <a:bodyPr spcFirstLastPara="1" wrap="square" lIns="256075" tIns="256075" rIns="256075" bIns="256075" anchor="ctr" anchorCtr="0">
            <a:normAutofit/>
          </a:bodyPr>
          <a:lstStyle>
            <a:lvl1pPr lvl="0" algn="ctr">
              <a:spcBef>
                <a:spcPts val="0"/>
              </a:spcBef>
              <a:spcAft>
                <a:spcPts val="0"/>
              </a:spcAft>
              <a:buSzPts val="10100"/>
              <a:buNone/>
              <a:defRPr sz="10100"/>
            </a:lvl1pPr>
            <a:lvl2pPr lvl="1" algn="ctr">
              <a:spcBef>
                <a:spcPts val="0"/>
              </a:spcBef>
              <a:spcAft>
                <a:spcPts val="0"/>
              </a:spcAft>
              <a:buSzPts val="10100"/>
              <a:buNone/>
              <a:defRPr sz="10100"/>
            </a:lvl2pPr>
            <a:lvl3pPr lvl="2" algn="ctr">
              <a:spcBef>
                <a:spcPts val="0"/>
              </a:spcBef>
              <a:spcAft>
                <a:spcPts val="0"/>
              </a:spcAft>
              <a:buSzPts val="10100"/>
              <a:buNone/>
              <a:defRPr sz="10100"/>
            </a:lvl3pPr>
            <a:lvl4pPr lvl="3" algn="ctr">
              <a:spcBef>
                <a:spcPts val="0"/>
              </a:spcBef>
              <a:spcAft>
                <a:spcPts val="0"/>
              </a:spcAft>
              <a:buSzPts val="10100"/>
              <a:buNone/>
              <a:defRPr sz="10100"/>
            </a:lvl4pPr>
            <a:lvl5pPr lvl="4" algn="ctr">
              <a:spcBef>
                <a:spcPts val="0"/>
              </a:spcBef>
              <a:spcAft>
                <a:spcPts val="0"/>
              </a:spcAft>
              <a:buSzPts val="10100"/>
              <a:buNone/>
              <a:defRPr sz="10100"/>
            </a:lvl5pPr>
            <a:lvl6pPr lvl="5" algn="ctr">
              <a:spcBef>
                <a:spcPts val="0"/>
              </a:spcBef>
              <a:spcAft>
                <a:spcPts val="0"/>
              </a:spcAft>
              <a:buSzPts val="10100"/>
              <a:buNone/>
              <a:defRPr sz="10100"/>
            </a:lvl6pPr>
            <a:lvl7pPr lvl="6" algn="ctr">
              <a:spcBef>
                <a:spcPts val="0"/>
              </a:spcBef>
              <a:spcAft>
                <a:spcPts val="0"/>
              </a:spcAft>
              <a:buSzPts val="10100"/>
              <a:buNone/>
              <a:defRPr sz="10100"/>
            </a:lvl7pPr>
            <a:lvl8pPr lvl="7" algn="ctr">
              <a:spcBef>
                <a:spcPts val="0"/>
              </a:spcBef>
              <a:spcAft>
                <a:spcPts val="0"/>
              </a:spcAft>
              <a:buSzPts val="10100"/>
              <a:buNone/>
              <a:defRPr sz="10100"/>
            </a:lvl8pPr>
            <a:lvl9pPr lvl="8" algn="ctr">
              <a:spcBef>
                <a:spcPts val="0"/>
              </a:spcBef>
              <a:spcAft>
                <a:spcPts val="0"/>
              </a:spcAft>
              <a:buSzPts val="10100"/>
              <a:buNone/>
              <a:defRPr sz="10100"/>
            </a:lvl9pPr>
          </a:lstStyle>
          <a:p>
            <a:endParaRPr/>
          </a:p>
        </p:txBody>
      </p:sp>
      <p:sp>
        <p:nvSpPr>
          <p:cNvPr id="15" name="Google Shape;15;p3"/>
          <p:cNvSpPr txBox="1">
            <a:spLocks noGrp="1"/>
          </p:cNvSpPr>
          <p:nvPr>
            <p:ph type="sldNum" idx="12"/>
          </p:nvPr>
        </p:nvSpPr>
        <p:spPr>
          <a:xfrm>
            <a:off x="15010260" y="19583063"/>
            <a:ext cx="972300" cy="1652400"/>
          </a:xfrm>
          <a:prstGeom prst="rect">
            <a:avLst/>
          </a:prstGeom>
        </p:spPr>
        <p:txBody>
          <a:bodyPr spcFirstLastPara="1" wrap="square" lIns="256075" tIns="256075" rIns="256075" bIns="25607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552224" y="1868871"/>
            <a:ext cx="15095700" cy="2405400"/>
          </a:xfrm>
          <a:prstGeom prst="rect">
            <a:avLst/>
          </a:prstGeom>
        </p:spPr>
        <p:txBody>
          <a:bodyPr spcFirstLastPara="1" wrap="square" lIns="256075" tIns="256075" rIns="256075" bIns="256075" anchor="t" anchorCtr="0">
            <a:normAutofit/>
          </a:bodyPr>
          <a:lstStyle>
            <a:lvl1pPr lvl="0">
              <a:spcBef>
                <a:spcPts val="0"/>
              </a:spcBef>
              <a:spcAft>
                <a:spcPts val="0"/>
              </a:spcAft>
              <a:buSzPts val="7900"/>
              <a:buNone/>
              <a:defRPr/>
            </a:lvl1pPr>
            <a:lvl2pPr lvl="1">
              <a:spcBef>
                <a:spcPts val="0"/>
              </a:spcBef>
              <a:spcAft>
                <a:spcPts val="0"/>
              </a:spcAft>
              <a:buSzPts val="7900"/>
              <a:buNone/>
              <a:defRPr/>
            </a:lvl2pPr>
            <a:lvl3pPr lvl="2">
              <a:spcBef>
                <a:spcPts val="0"/>
              </a:spcBef>
              <a:spcAft>
                <a:spcPts val="0"/>
              </a:spcAft>
              <a:buSzPts val="7900"/>
              <a:buNone/>
              <a:defRPr/>
            </a:lvl3pPr>
            <a:lvl4pPr lvl="3">
              <a:spcBef>
                <a:spcPts val="0"/>
              </a:spcBef>
              <a:spcAft>
                <a:spcPts val="0"/>
              </a:spcAft>
              <a:buSzPts val="7900"/>
              <a:buNone/>
              <a:defRPr/>
            </a:lvl4pPr>
            <a:lvl5pPr lvl="4">
              <a:spcBef>
                <a:spcPts val="0"/>
              </a:spcBef>
              <a:spcAft>
                <a:spcPts val="0"/>
              </a:spcAft>
              <a:buSzPts val="7900"/>
              <a:buNone/>
              <a:defRPr/>
            </a:lvl5pPr>
            <a:lvl6pPr lvl="5">
              <a:spcBef>
                <a:spcPts val="0"/>
              </a:spcBef>
              <a:spcAft>
                <a:spcPts val="0"/>
              </a:spcAft>
              <a:buSzPts val="7900"/>
              <a:buNone/>
              <a:defRPr/>
            </a:lvl6pPr>
            <a:lvl7pPr lvl="6">
              <a:spcBef>
                <a:spcPts val="0"/>
              </a:spcBef>
              <a:spcAft>
                <a:spcPts val="0"/>
              </a:spcAft>
              <a:buSzPts val="7900"/>
              <a:buNone/>
              <a:defRPr/>
            </a:lvl7pPr>
            <a:lvl8pPr lvl="7">
              <a:spcBef>
                <a:spcPts val="0"/>
              </a:spcBef>
              <a:spcAft>
                <a:spcPts val="0"/>
              </a:spcAft>
              <a:buSzPts val="7900"/>
              <a:buNone/>
              <a:defRPr/>
            </a:lvl8pPr>
            <a:lvl9pPr lvl="8">
              <a:spcBef>
                <a:spcPts val="0"/>
              </a:spcBef>
              <a:spcAft>
                <a:spcPts val="0"/>
              </a:spcAft>
              <a:buSzPts val="7900"/>
              <a:buNone/>
              <a:defRPr/>
            </a:lvl9pPr>
          </a:lstStyle>
          <a:p>
            <a:endParaRPr/>
          </a:p>
        </p:txBody>
      </p:sp>
      <p:sp>
        <p:nvSpPr>
          <p:cNvPr id="18" name="Google Shape;18;p4"/>
          <p:cNvSpPr txBox="1">
            <a:spLocks noGrp="1"/>
          </p:cNvSpPr>
          <p:nvPr>
            <p:ph type="body" idx="1"/>
          </p:nvPr>
        </p:nvSpPr>
        <p:spPr>
          <a:xfrm>
            <a:off x="552224" y="4839790"/>
            <a:ext cx="15095700" cy="14346900"/>
          </a:xfrm>
          <a:prstGeom prst="rect">
            <a:avLst/>
          </a:prstGeom>
        </p:spPr>
        <p:txBody>
          <a:bodyPr spcFirstLastPara="1" wrap="square" lIns="256075" tIns="256075" rIns="256075" bIns="256075" anchor="t" anchorCtr="0">
            <a:normAutofit/>
          </a:bodyPr>
          <a:lstStyle>
            <a:lvl1pPr marL="457200" lvl="0" indent="-552450">
              <a:spcBef>
                <a:spcPts val="0"/>
              </a:spcBef>
              <a:spcAft>
                <a:spcPts val="0"/>
              </a:spcAft>
              <a:buSzPts val="5100"/>
              <a:buChar char="●"/>
              <a:defRPr/>
            </a:lvl1pPr>
            <a:lvl2pPr marL="914400" lvl="1" indent="-476250">
              <a:spcBef>
                <a:spcPts val="0"/>
              </a:spcBef>
              <a:spcAft>
                <a:spcPts val="0"/>
              </a:spcAft>
              <a:buSzPts val="3900"/>
              <a:buChar char="○"/>
              <a:defRPr/>
            </a:lvl2pPr>
            <a:lvl3pPr marL="1371600" lvl="2" indent="-476250">
              <a:spcBef>
                <a:spcPts val="0"/>
              </a:spcBef>
              <a:spcAft>
                <a:spcPts val="0"/>
              </a:spcAft>
              <a:buSzPts val="3900"/>
              <a:buChar char="■"/>
              <a:defRPr/>
            </a:lvl3pPr>
            <a:lvl4pPr marL="1828800" lvl="3" indent="-476250">
              <a:spcBef>
                <a:spcPts val="0"/>
              </a:spcBef>
              <a:spcAft>
                <a:spcPts val="0"/>
              </a:spcAft>
              <a:buSzPts val="3900"/>
              <a:buChar char="●"/>
              <a:defRPr/>
            </a:lvl4pPr>
            <a:lvl5pPr marL="2286000" lvl="4" indent="-476250">
              <a:spcBef>
                <a:spcPts val="0"/>
              </a:spcBef>
              <a:spcAft>
                <a:spcPts val="0"/>
              </a:spcAft>
              <a:buSzPts val="3900"/>
              <a:buChar char="○"/>
              <a:defRPr/>
            </a:lvl5pPr>
            <a:lvl6pPr marL="2743200" lvl="5" indent="-476250">
              <a:spcBef>
                <a:spcPts val="0"/>
              </a:spcBef>
              <a:spcAft>
                <a:spcPts val="0"/>
              </a:spcAft>
              <a:buSzPts val="3900"/>
              <a:buChar char="■"/>
              <a:defRPr/>
            </a:lvl6pPr>
            <a:lvl7pPr marL="3200400" lvl="6" indent="-476250">
              <a:spcBef>
                <a:spcPts val="0"/>
              </a:spcBef>
              <a:spcAft>
                <a:spcPts val="0"/>
              </a:spcAft>
              <a:buSzPts val="3900"/>
              <a:buChar char="●"/>
              <a:defRPr/>
            </a:lvl7pPr>
            <a:lvl8pPr marL="3657600" lvl="7" indent="-476250">
              <a:spcBef>
                <a:spcPts val="0"/>
              </a:spcBef>
              <a:spcAft>
                <a:spcPts val="0"/>
              </a:spcAft>
              <a:buSzPts val="3900"/>
              <a:buChar char="○"/>
              <a:defRPr/>
            </a:lvl8pPr>
            <a:lvl9pPr marL="4114800" lvl="8" indent="-476250">
              <a:spcBef>
                <a:spcPts val="0"/>
              </a:spcBef>
              <a:spcAft>
                <a:spcPts val="0"/>
              </a:spcAft>
              <a:buSzPts val="3900"/>
              <a:buChar char="■"/>
              <a:defRPr/>
            </a:lvl9pPr>
          </a:lstStyle>
          <a:p>
            <a:endParaRPr/>
          </a:p>
        </p:txBody>
      </p:sp>
      <p:sp>
        <p:nvSpPr>
          <p:cNvPr id="19" name="Google Shape;19;p4"/>
          <p:cNvSpPr txBox="1">
            <a:spLocks noGrp="1"/>
          </p:cNvSpPr>
          <p:nvPr>
            <p:ph type="sldNum" idx="12"/>
          </p:nvPr>
        </p:nvSpPr>
        <p:spPr>
          <a:xfrm>
            <a:off x="15010260" y="19583063"/>
            <a:ext cx="972300" cy="1652400"/>
          </a:xfrm>
          <a:prstGeom prst="rect">
            <a:avLst/>
          </a:prstGeom>
        </p:spPr>
        <p:txBody>
          <a:bodyPr spcFirstLastPara="1" wrap="square" lIns="256075" tIns="256075" rIns="256075" bIns="25607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552224" y="1868871"/>
            <a:ext cx="15095700" cy="2405400"/>
          </a:xfrm>
          <a:prstGeom prst="rect">
            <a:avLst/>
          </a:prstGeom>
        </p:spPr>
        <p:txBody>
          <a:bodyPr spcFirstLastPara="1" wrap="square" lIns="256075" tIns="256075" rIns="256075" bIns="256075" anchor="t" anchorCtr="0">
            <a:normAutofit/>
          </a:bodyPr>
          <a:lstStyle>
            <a:lvl1pPr lvl="0">
              <a:spcBef>
                <a:spcPts val="0"/>
              </a:spcBef>
              <a:spcAft>
                <a:spcPts val="0"/>
              </a:spcAft>
              <a:buSzPts val="7900"/>
              <a:buNone/>
              <a:defRPr/>
            </a:lvl1pPr>
            <a:lvl2pPr lvl="1">
              <a:spcBef>
                <a:spcPts val="0"/>
              </a:spcBef>
              <a:spcAft>
                <a:spcPts val="0"/>
              </a:spcAft>
              <a:buSzPts val="7900"/>
              <a:buNone/>
              <a:defRPr/>
            </a:lvl2pPr>
            <a:lvl3pPr lvl="2">
              <a:spcBef>
                <a:spcPts val="0"/>
              </a:spcBef>
              <a:spcAft>
                <a:spcPts val="0"/>
              </a:spcAft>
              <a:buSzPts val="7900"/>
              <a:buNone/>
              <a:defRPr/>
            </a:lvl3pPr>
            <a:lvl4pPr lvl="3">
              <a:spcBef>
                <a:spcPts val="0"/>
              </a:spcBef>
              <a:spcAft>
                <a:spcPts val="0"/>
              </a:spcAft>
              <a:buSzPts val="7900"/>
              <a:buNone/>
              <a:defRPr/>
            </a:lvl4pPr>
            <a:lvl5pPr lvl="4">
              <a:spcBef>
                <a:spcPts val="0"/>
              </a:spcBef>
              <a:spcAft>
                <a:spcPts val="0"/>
              </a:spcAft>
              <a:buSzPts val="7900"/>
              <a:buNone/>
              <a:defRPr/>
            </a:lvl5pPr>
            <a:lvl6pPr lvl="5">
              <a:spcBef>
                <a:spcPts val="0"/>
              </a:spcBef>
              <a:spcAft>
                <a:spcPts val="0"/>
              </a:spcAft>
              <a:buSzPts val="7900"/>
              <a:buNone/>
              <a:defRPr/>
            </a:lvl6pPr>
            <a:lvl7pPr lvl="6">
              <a:spcBef>
                <a:spcPts val="0"/>
              </a:spcBef>
              <a:spcAft>
                <a:spcPts val="0"/>
              </a:spcAft>
              <a:buSzPts val="7900"/>
              <a:buNone/>
              <a:defRPr/>
            </a:lvl7pPr>
            <a:lvl8pPr lvl="7">
              <a:spcBef>
                <a:spcPts val="0"/>
              </a:spcBef>
              <a:spcAft>
                <a:spcPts val="0"/>
              </a:spcAft>
              <a:buSzPts val="7900"/>
              <a:buNone/>
              <a:defRPr/>
            </a:lvl8pPr>
            <a:lvl9pPr lvl="8">
              <a:spcBef>
                <a:spcPts val="0"/>
              </a:spcBef>
              <a:spcAft>
                <a:spcPts val="0"/>
              </a:spcAft>
              <a:buSzPts val="7900"/>
              <a:buNone/>
              <a:defRPr/>
            </a:lvl9pPr>
          </a:lstStyle>
          <a:p>
            <a:endParaRPr/>
          </a:p>
        </p:txBody>
      </p:sp>
      <p:sp>
        <p:nvSpPr>
          <p:cNvPr id="22" name="Google Shape;22;p5"/>
          <p:cNvSpPr txBox="1">
            <a:spLocks noGrp="1"/>
          </p:cNvSpPr>
          <p:nvPr>
            <p:ph type="body" idx="1"/>
          </p:nvPr>
        </p:nvSpPr>
        <p:spPr>
          <a:xfrm>
            <a:off x="552224" y="4839790"/>
            <a:ext cx="7086300" cy="14346900"/>
          </a:xfrm>
          <a:prstGeom prst="rect">
            <a:avLst/>
          </a:prstGeom>
        </p:spPr>
        <p:txBody>
          <a:bodyPr spcFirstLastPara="1" wrap="square" lIns="256075" tIns="256075" rIns="256075" bIns="256075" anchor="t" anchorCtr="0">
            <a:normAutofit/>
          </a:bodyPr>
          <a:lstStyle>
            <a:lvl1pPr marL="457200" lvl="0" indent="-476250">
              <a:spcBef>
                <a:spcPts val="0"/>
              </a:spcBef>
              <a:spcAft>
                <a:spcPts val="0"/>
              </a:spcAft>
              <a:buSzPts val="3900"/>
              <a:buChar char="●"/>
              <a:defRPr sz="3900"/>
            </a:lvl1pPr>
            <a:lvl2pPr marL="914400" lvl="1" indent="-444500">
              <a:spcBef>
                <a:spcPts val="0"/>
              </a:spcBef>
              <a:spcAft>
                <a:spcPts val="0"/>
              </a:spcAft>
              <a:buSzPts val="3400"/>
              <a:buChar char="○"/>
              <a:defRPr sz="3400"/>
            </a:lvl2pPr>
            <a:lvl3pPr marL="1371600" lvl="2" indent="-444500">
              <a:spcBef>
                <a:spcPts val="0"/>
              </a:spcBef>
              <a:spcAft>
                <a:spcPts val="0"/>
              </a:spcAft>
              <a:buSzPts val="3400"/>
              <a:buChar char="■"/>
              <a:defRPr sz="3400"/>
            </a:lvl3pPr>
            <a:lvl4pPr marL="1828800" lvl="3" indent="-444500">
              <a:spcBef>
                <a:spcPts val="0"/>
              </a:spcBef>
              <a:spcAft>
                <a:spcPts val="0"/>
              </a:spcAft>
              <a:buSzPts val="3400"/>
              <a:buChar char="●"/>
              <a:defRPr sz="3400"/>
            </a:lvl4pPr>
            <a:lvl5pPr marL="2286000" lvl="4" indent="-444500">
              <a:spcBef>
                <a:spcPts val="0"/>
              </a:spcBef>
              <a:spcAft>
                <a:spcPts val="0"/>
              </a:spcAft>
              <a:buSzPts val="3400"/>
              <a:buChar char="○"/>
              <a:defRPr sz="3400"/>
            </a:lvl5pPr>
            <a:lvl6pPr marL="2743200" lvl="5" indent="-444500">
              <a:spcBef>
                <a:spcPts val="0"/>
              </a:spcBef>
              <a:spcAft>
                <a:spcPts val="0"/>
              </a:spcAft>
              <a:buSzPts val="3400"/>
              <a:buChar char="■"/>
              <a:defRPr sz="3400"/>
            </a:lvl6pPr>
            <a:lvl7pPr marL="3200400" lvl="6" indent="-444500">
              <a:spcBef>
                <a:spcPts val="0"/>
              </a:spcBef>
              <a:spcAft>
                <a:spcPts val="0"/>
              </a:spcAft>
              <a:buSzPts val="3400"/>
              <a:buChar char="●"/>
              <a:defRPr sz="3400"/>
            </a:lvl7pPr>
            <a:lvl8pPr marL="3657600" lvl="7" indent="-444500">
              <a:spcBef>
                <a:spcPts val="0"/>
              </a:spcBef>
              <a:spcAft>
                <a:spcPts val="0"/>
              </a:spcAft>
              <a:buSzPts val="3400"/>
              <a:buChar char="○"/>
              <a:defRPr sz="3400"/>
            </a:lvl8pPr>
            <a:lvl9pPr marL="4114800" lvl="8" indent="-444500">
              <a:spcBef>
                <a:spcPts val="0"/>
              </a:spcBef>
              <a:spcAft>
                <a:spcPts val="0"/>
              </a:spcAft>
              <a:buSzPts val="3400"/>
              <a:buChar char="■"/>
              <a:defRPr sz="3400"/>
            </a:lvl9pPr>
          </a:lstStyle>
          <a:p>
            <a:endParaRPr/>
          </a:p>
        </p:txBody>
      </p:sp>
      <p:sp>
        <p:nvSpPr>
          <p:cNvPr id="23" name="Google Shape;23;p5"/>
          <p:cNvSpPr txBox="1">
            <a:spLocks noGrp="1"/>
          </p:cNvSpPr>
          <p:nvPr>
            <p:ph type="body" idx="2"/>
          </p:nvPr>
        </p:nvSpPr>
        <p:spPr>
          <a:xfrm>
            <a:off x="8561339" y="4839790"/>
            <a:ext cx="7086300" cy="14346900"/>
          </a:xfrm>
          <a:prstGeom prst="rect">
            <a:avLst/>
          </a:prstGeom>
        </p:spPr>
        <p:txBody>
          <a:bodyPr spcFirstLastPara="1" wrap="square" lIns="256075" tIns="256075" rIns="256075" bIns="256075" anchor="t" anchorCtr="0">
            <a:normAutofit/>
          </a:bodyPr>
          <a:lstStyle>
            <a:lvl1pPr marL="457200" lvl="0" indent="-476250">
              <a:spcBef>
                <a:spcPts val="0"/>
              </a:spcBef>
              <a:spcAft>
                <a:spcPts val="0"/>
              </a:spcAft>
              <a:buSzPts val="3900"/>
              <a:buChar char="●"/>
              <a:defRPr sz="3900"/>
            </a:lvl1pPr>
            <a:lvl2pPr marL="914400" lvl="1" indent="-444500">
              <a:spcBef>
                <a:spcPts val="0"/>
              </a:spcBef>
              <a:spcAft>
                <a:spcPts val="0"/>
              </a:spcAft>
              <a:buSzPts val="3400"/>
              <a:buChar char="○"/>
              <a:defRPr sz="3400"/>
            </a:lvl2pPr>
            <a:lvl3pPr marL="1371600" lvl="2" indent="-444500">
              <a:spcBef>
                <a:spcPts val="0"/>
              </a:spcBef>
              <a:spcAft>
                <a:spcPts val="0"/>
              </a:spcAft>
              <a:buSzPts val="3400"/>
              <a:buChar char="■"/>
              <a:defRPr sz="3400"/>
            </a:lvl3pPr>
            <a:lvl4pPr marL="1828800" lvl="3" indent="-444500">
              <a:spcBef>
                <a:spcPts val="0"/>
              </a:spcBef>
              <a:spcAft>
                <a:spcPts val="0"/>
              </a:spcAft>
              <a:buSzPts val="3400"/>
              <a:buChar char="●"/>
              <a:defRPr sz="3400"/>
            </a:lvl4pPr>
            <a:lvl5pPr marL="2286000" lvl="4" indent="-444500">
              <a:spcBef>
                <a:spcPts val="0"/>
              </a:spcBef>
              <a:spcAft>
                <a:spcPts val="0"/>
              </a:spcAft>
              <a:buSzPts val="3400"/>
              <a:buChar char="○"/>
              <a:defRPr sz="3400"/>
            </a:lvl5pPr>
            <a:lvl6pPr marL="2743200" lvl="5" indent="-444500">
              <a:spcBef>
                <a:spcPts val="0"/>
              </a:spcBef>
              <a:spcAft>
                <a:spcPts val="0"/>
              </a:spcAft>
              <a:buSzPts val="3400"/>
              <a:buChar char="■"/>
              <a:defRPr sz="3400"/>
            </a:lvl6pPr>
            <a:lvl7pPr marL="3200400" lvl="6" indent="-444500">
              <a:spcBef>
                <a:spcPts val="0"/>
              </a:spcBef>
              <a:spcAft>
                <a:spcPts val="0"/>
              </a:spcAft>
              <a:buSzPts val="3400"/>
              <a:buChar char="●"/>
              <a:defRPr sz="3400"/>
            </a:lvl7pPr>
            <a:lvl8pPr marL="3657600" lvl="7" indent="-444500">
              <a:spcBef>
                <a:spcPts val="0"/>
              </a:spcBef>
              <a:spcAft>
                <a:spcPts val="0"/>
              </a:spcAft>
              <a:buSzPts val="3400"/>
              <a:buChar char="○"/>
              <a:defRPr sz="3400"/>
            </a:lvl8pPr>
            <a:lvl9pPr marL="4114800" lvl="8" indent="-444500">
              <a:spcBef>
                <a:spcPts val="0"/>
              </a:spcBef>
              <a:spcAft>
                <a:spcPts val="0"/>
              </a:spcAft>
              <a:buSzPts val="3400"/>
              <a:buChar char="■"/>
              <a:defRPr sz="3400"/>
            </a:lvl9pPr>
          </a:lstStyle>
          <a:p>
            <a:endParaRPr/>
          </a:p>
        </p:txBody>
      </p:sp>
      <p:sp>
        <p:nvSpPr>
          <p:cNvPr id="24" name="Google Shape;24;p5"/>
          <p:cNvSpPr txBox="1">
            <a:spLocks noGrp="1"/>
          </p:cNvSpPr>
          <p:nvPr>
            <p:ph type="sldNum" idx="12"/>
          </p:nvPr>
        </p:nvSpPr>
        <p:spPr>
          <a:xfrm>
            <a:off x="15010260" y="19583063"/>
            <a:ext cx="972300" cy="1652400"/>
          </a:xfrm>
          <a:prstGeom prst="rect">
            <a:avLst/>
          </a:prstGeom>
        </p:spPr>
        <p:txBody>
          <a:bodyPr spcFirstLastPara="1" wrap="square" lIns="256075" tIns="256075" rIns="256075" bIns="25607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552224" y="1868871"/>
            <a:ext cx="15095700" cy="2405400"/>
          </a:xfrm>
          <a:prstGeom prst="rect">
            <a:avLst/>
          </a:prstGeom>
        </p:spPr>
        <p:txBody>
          <a:bodyPr spcFirstLastPara="1" wrap="square" lIns="256075" tIns="256075" rIns="256075" bIns="256075" anchor="t" anchorCtr="0">
            <a:normAutofit/>
          </a:bodyPr>
          <a:lstStyle>
            <a:lvl1pPr lvl="0">
              <a:spcBef>
                <a:spcPts val="0"/>
              </a:spcBef>
              <a:spcAft>
                <a:spcPts val="0"/>
              </a:spcAft>
              <a:buSzPts val="7900"/>
              <a:buNone/>
              <a:defRPr/>
            </a:lvl1pPr>
            <a:lvl2pPr lvl="1">
              <a:spcBef>
                <a:spcPts val="0"/>
              </a:spcBef>
              <a:spcAft>
                <a:spcPts val="0"/>
              </a:spcAft>
              <a:buSzPts val="7900"/>
              <a:buNone/>
              <a:defRPr/>
            </a:lvl2pPr>
            <a:lvl3pPr lvl="2">
              <a:spcBef>
                <a:spcPts val="0"/>
              </a:spcBef>
              <a:spcAft>
                <a:spcPts val="0"/>
              </a:spcAft>
              <a:buSzPts val="7900"/>
              <a:buNone/>
              <a:defRPr/>
            </a:lvl3pPr>
            <a:lvl4pPr lvl="3">
              <a:spcBef>
                <a:spcPts val="0"/>
              </a:spcBef>
              <a:spcAft>
                <a:spcPts val="0"/>
              </a:spcAft>
              <a:buSzPts val="7900"/>
              <a:buNone/>
              <a:defRPr/>
            </a:lvl4pPr>
            <a:lvl5pPr lvl="4">
              <a:spcBef>
                <a:spcPts val="0"/>
              </a:spcBef>
              <a:spcAft>
                <a:spcPts val="0"/>
              </a:spcAft>
              <a:buSzPts val="7900"/>
              <a:buNone/>
              <a:defRPr/>
            </a:lvl5pPr>
            <a:lvl6pPr lvl="5">
              <a:spcBef>
                <a:spcPts val="0"/>
              </a:spcBef>
              <a:spcAft>
                <a:spcPts val="0"/>
              </a:spcAft>
              <a:buSzPts val="7900"/>
              <a:buNone/>
              <a:defRPr/>
            </a:lvl6pPr>
            <a:lvl7pPr lvl="6">
              <a:spcBef>
                <a:spcPts val="0"/>
              </a:spcBef>
              <a:spcAft>
                <a:spcPts val="0"/>
              </a:spcAft>
              <a:buSzPts val="7900"/>
              <a:buNone/>
              <a:defRPr/>
            </a:lvl7pPr>
            <a:lvl8pPr lvl="7">
              <a:spcBef>
                <a:spcPts val="0"/>
              </a:spcBef>
              <a:spcAft>
                <a:spcPts val="0"/>
              </a:spcAft>
              <a:buSzPts val="7900"/>
              <a:buNone/>
              <a:defRPr/>
            </a:lvl8pPr>
            <a:lvl9pPr lvl="8">
              <a:spcBef>
                <a:spcPts val="0"/>
              </a:spcBef>
              <a:spcAft>
                <a:spcPts val="0"/>
              </a:spcAft>
              <a:buSzPts val="7900"/>
              <a:buNone/>
              <a:defRPr/>
            </a:lvl9pPr>
          </a:lstStyle>
          <a:p>
            <a:endParaRPr/>
          </a:p>
        </p:txBody>
      </p:sp>
      <p:sp>
        <p:nvSpPr>
          <p:cNvPr id="27" name="Google Shape;27;p6"/>
          <p:cNvSpPr txBox="1">
            <a:spLocks noGrp="1"/>
          </p:cNvSpPr>
          <p:nvPr>
            <p:ph type="sldNum" idx="12"/>
          </p:nvPr>
        </p:nvSpPr>
        <p:spPr>
          <a:xfrm>
            <a:off x="15010260" y="19583063"/>
            <a:ext cx="972300" cy="1652400"/>
          </a:xfrm>
          <a:prstGeom prst="rect">
            <a:avLst/>
          </a:prstGeom>
        </p:spPr>
        <p:txBody>
          <a:bodyPr spcFirstLastPara="1" wrap="square" lIns="256075" tIns="256075" rIns="256075" bIns="25607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552224" y="2333228"/>
            <a:ext cx="4975200" cy="3173400"/>
          </a:xfrm>
          <a:prstGeom prst="rect">
            <a:avLst/>
          </a:prstGeom>
        </p:spPr>
        <p:txBody>
          <a:bodyPr spcFirstLastPara="1" wrap="square" lIns="256075" tIns="256075" rIns="256075" bIns="256075" anchor="b" anchorCtr="0">
            <a:normAutofit/>
          </a:bodyPr>
          <a:lstStyle>
            <a:lvl1pPr lvl="0">
              <a:spcBef>
                <a:spcPts val="0"/>
              </a:spcBef>
              <a:spcAft>
                <a:spcPts val="0"/>
              </a:spcAft>
              <a:buSzPts val="6700"/>
              <a:buNone/>
              <a:defRPr sz="6700"/>
            </a:lvl1pPr>
            <a:lvl2pPr lvl="1">
              <a:spcBef>
                <a:spcPts val="0"/>
              </a:spcBef>
              <a:spcAft>
                <a:spcPts val="0"/>
              </a:spcAft>
              <a:buSzPts val="6700"/>
              <a:buNone/>
              <a:defRPr sz="6700"/>
            </a:lvl2pPr>
            <a:lvl3pPr lvl="2">
              <a:spcBef>
                <a:spcPts val="0"/>
              </a:spcBef>
              <a:spcAft>
                <a:spcPts val="0"/>
              </a:spcAft>
              <a:buSzPts val="6700"/>
              <a:buNone/>
              <a:defRPr sz="6700"/>
            </a:lvl3pPr>
            <a:lvl4pPr lvl="3">
              <a:spcBef>
                <a:spcPts val="0"/>
              </a:spcBef>
              <a:spcAft>
                <a:spcPts val="0"/>
              </a:spcAft>
              <a:buSzPts val="6700"/>
              <a:buNone/>
              <a:defRPr sz="6700"/>
            </a:lvl4pPr>
            <a:lvl5pPr lvl="4">
              <a:spcBef>
                <a:spcPts val="0"/>
              </a:spcBef>
              <a:spcAft>
                <a:spcPts val="0"/>
              </a:spcAft>
              <a:buSzPts val="6700"/>
              <a:buNone/>
              <a:defRPr sz="6700"/>
            </a:lvl5pPr>
            <a:lvl6pPr lvl="5">
              <a:spcBef>
                <a:spcPts val="0"/>
              </a:spcBef>
              <a:spcAft>
                <a:spcPts val="0"/>
              </a:spcAft>
              <a:buSzPts val="6700"/>
              <a:buNone/>
              <a:defRPr sz="6700"/>
            </a:lvl6pPr>
            <a:lvl7pPr lvl="6">
              <a:spcBef>
                <a:spcPts val="0"/>
              </a:spcBef>
              <a:spcAft>
                <a:spcPts val="0"/>
              </a:spcAft>
              <a:buSzPts val="6700"/>
              <a:buNone/>
              <a:defRPr sz="6700"/>
            </a:lvl7pPr>
            <a:lvl8pPr lvl="7">
              <a:spcBef>
                <a:spcPts val="0"/>
              </a:spcBef>
              <a:spcAft>
                <a:spcPts val="0"/>
              </a:spcAft>
              <a:buSzPts val="6700"/>
              <a:buNone/>
              <a:defRPr sz="6700"/>
            </a:lvl8pPr>
            <a:lvl9pPr lvl="8">
              <a:spcBef>
                <a:spcPts val="0"/>
              </a:spcBef>
              <a:spcAft>
                <a:spcPts val="0"/>
              </a:spcAft>
              <a:buSzPts val="6700"/>
              <a:buNone/>
              <a:defRPr sz="6700"/>
            </a:lvl9pPr>
          </a:lstStyle>
          <a:p>
            <a:endParaRPr/>
          </a:p>
        </p:txBody>
      </p:sp>
      <p:sp>
        <p:nvSpPr>
          <p:cNvPr id="30" name="Google Shape;30;p7"/>
          <p:cNvSpPr txBox="1">
            <a:spLocks noGrp="1"/>
          </p:cNvSpPr>
          <p:nvPr>
            <p:ph type="body" idx="1"/>
          </p:nvPr>
        </p:nvSpPr>
        <p:spPr>
          <a:xfrm>
            <a:off x="552224" y="5835591"/>
            <a:ext cx="4975200" cy="13352100"/>
          </a:xfrm>
          <a:prstGeom prst="rect">
            <a:avLst/>
          </a:prstGeom>
        </p:spPr>
        <p:txBody>
          <a:bodyPr spcFirstLastPara="1" wrap="square" lIns="256075" tIns="256075" rIns="256075" bIns="256075" anchor="t" anchorCtr="0">
            <a:normAutofit/>
          </a:bodyPr>
          <a:lstStyle>
            <a:lvl1pPr marL="457200" lvl="0" indent="-444500">
              <a:spcBef>
                <a:spcPts val="0"/>
              </a:spcBef>
              <a:spcAft>
                <a:spcPts val="0"/>
              </a:spcAft>
              <a:buSzPts val="3400"/>
              <a:buChar char="●"/>
              <a:defRPr sz="3400"/>
            </a:lvl1pPr>
            <a:lvl2pPr marL="914400" lvl="1" indent="-444500">
              <a:spcBef>
                <a:spcPts val="0"/>
              </a:spcBef>
              <a:spcAft>
                <a:spcPts val="0"/>
              </a:spcAft>
              <a:buSzPts val="3400"/>
              <a:buChar char="○"/>
              <a:defRPr sz="3400"/>
            </a:lvl2pPr>
            <a:lvl3pPr marL="1371600" lvl="2" indent="-444500">
              <a:spcBef>
                <a:spcPts val="0"/>
              </a:spcBef>
              <a:spcAft>
                <a:spcPts val="0"/>
              </a:spcAft>
              <a:buSzPts val="3400"/>
              <a:buChar char="■"/>
              <a:defRPr sz="3400"/>
            </a:lvl3pPr>
            <a:lvl4pPr marL="1828800" lvl="3" indent="-444500">
              <a:spcBef>
                <a:spcPts val="0"/>
              </a:spcBef>
              <a:spcAft>
                <a:spcPts val="0"/>
              </a:spcAft>
              <a:buSzPts val="3400"/>
              <a:buChar char="●"/>
              <a:defRPr sz="3400"/>
            </a:lvl4pPr>
            <a:lvl5pPr marL="2286000" lvl="4" indent="-444500">
              <a:spcBef>
                <a:spcPts val="0"/>
              </a:spcBef>
              <a:spcAft>
                <a:spcPts val="0"/>
              </a:spcAft>
              <a:buSzPts val="3400"/>
              <a:buChar char="○"/>
              <a:defRPr sz="3400"/>
            </a:lvl5pPr>
            <a:lvl6pPr marL="2743200" lvl="5" indent="-444500">
              <a:spcBef>
                <a:spcPts val="0"/>
              </a:spcBef>
              <a:spcAft>
                <a:spcPts val="0"/>
              </a:spcAft>
              <a:buSzPts val="3400"/>
              <a:buChar char="■"/>
              <a:defRPr sz="3400"/>
            </a:lvl6pPr>
            <a:lvl7pPr marL="3200400" lvl="6" indent="-444500">
              <a:spcBef>
                <a:spcPts val="0"/>
              </a:spcBef>
              <a:spcAft>
                <a:spcPts val="0"/>
              </a:spcAft>
              <a:buSzPts val="3400"/>
              <a:buChar char="●"/>
              <a:defRPr sz="3400"/>
            </a:lvl7pPr>
            <a:lvl8pPr marL="3657600" lvl="7" indent="-444500">
              <a:spcBef>
                <a:spcPts val="0"/>
              </a:spcBef>
              <a:spcAft>
                <a:spcPts val="0"/>
              </a:spcAft>
              <a:buSzPts val="3400"/>
              <a:buChar char="○"/>
              <a:defRPr sz="3400"/>
            </a:lvl8pPr>
            <a:lvl9pPr marL="4114800" lvl="8" indent="-444500">
              <a:spcBef>
                <a:spcPts val="0"/>
              </a:spcBef>
              <a:spcAft>
                <a:spcPts val="0"/>
              </a:spcAft>
              <a:buSzPts val="3400"/>
              <a:buChar char="■"/>
              <a:defRPr sz="3400"/>
            </a:lvl9pPr>
          </a:lstStyle>
          <a:p>
            <a:endParaRPr/>
          </a:p>
        </p:txBody>
      </p:sp>
      <p:sp>
        <p:nvSpPr>
          <p:cNvPr id="31" name="Google Shape;31;p7"/>
          <p:cNvSpPr txBox="1">
            <a:spLocks noGrp="1"/>
          </p:cNvSpPr>
          <p:nvPr>
            <p:ph type="sldNum" idx="12"/>
          </p:nvPr>
        </p:nvSpPr>
        <p:spPr>
          <a:xfrm>
            <a:off x="15010260" y="19583063"/>
            <a:ext cx="972300" cy="1652400"/>
          </a:xfrm>
          <a:prstGeom prst="rect">
            <a:avLst/>
          </a:prstGeom>
        </p:spPr>
        <p:txBody>
          <a:bodyPr spcFirstLastPara="1" wrap="square" lIns="256075" tIns="256075" rIns="256075" bIns="25607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868553" y="1890394"/>
            <a:ext cx="11281200" cy="17179500"/>
          </a:xfrm>
          <a:prstGeom prst="rect">
            <a:avLst/>
          </a:prstGeom>
        </p:spPr>
        <p:txBody>
          <a:bodyPr spcFirstLastPara="1" wrap="square" lIns="256075" tIns="256075" rIns="256075" bIns="256075" anchor="ctr" anchorCtr="0">
            <a:normAutofit/>
          </a:bodyPr>
          <a:lstStyle>
            <a:lvl1pPr lvl="0">
              <a:spcBef>
                <a:spcPts val="0"/>
              </a:spcBef>
              <a:spcAft>
                <a:spcPts val="0"/>
              </a:spcAft>
              <a:buSzPts val="13500"/>
              <a:buNone/>
              <a:defRPr sz="13500"/>
            </a:lvl1pPr>
            <a:lvl2pPr lvl="1">
              <a:spcBef>
                <a:spcPts val="0"/>
              </a:spcBef>
              <a:spcAft>
                <a:spcPts val="0"/>
              </a:spcAft>
              <a:buSzPts val="13500"/>
              <a:buNone/>
              <a:defRPr sz="13500"/>
            </a:lvl2pPr>
            <a:lvl3pPr lvl="2">
              <a:spcBef>
                <a:spcPts val="0"/>
              </a:spcBef>
              <a:spcAft>
                <a:spcPts val="0"/>
              </a:spcAft>
              <a:buSzPts val="13500"/>
              <a:buNone/>
              <a:defRPr sz="13500"/>
            </a:lvl3pPr>
            <a:lvl4pPr lvl="3">
              <a:spcBef>
                <a:spcPts val="0"/>
              </a:spcBef>
              <a:spcAft>
                <a:spcPts val="0"/>
              </a:spcAft>
              <a:buSzPts val="13500"/>
              <a:buNone/>
              <a:defRPr sz="13500"/>
            </a:lvl4pPr>
            <a:lvl5pPr lvl="4">
              <a:spcBef>
                <a:spcPts val="0"/>
              </a:spcBef>
              <a:spcAft>
                <a:spcPts val="0"/>
              </a:spcAft>
              <a:buSzPts val="13500"/>
              <a:buNone/>
              <a:defRPr sz="13500"/>
            </a:lvl5pPr>
            <a:lvl6pPr lvl="5">
              <a:spcBef>
                <a:spcPts val="0"/>
              </a:spcBef>
              <a:spcAft>
                <a:spcPts val="0"/>
              </a:spcAft>
              <a:buSzPts val="13500"/>
              <a:buNone/>
              <a:defRPr sz="13500"/>
            </a:lvl6pPr>
            <a:lvl7pPr lvl="6">
              <a:spcBef>
                <a:spcPts val="0"/>
              </a:spcBef>
              <a:spcAft>
                <a:spcPts val="0"/>
              </a:spcAft>
              <a:buSzPts val="13500"/>
              <a:buNone/>
              <a:defRPr sz="13500"/>
            </a:lvl7pPr>
            <a:lvl8pPr lvl="7">
              <a:spcBef>
                <a:spcPts val="0"/>
              </a:spcBef>
              <a:spcAft>
                <a:spcPts val="0"/>
              </a:spcAft>
              <a:buSzPts val="13500"/>
              <a:buNone/>
              <a:defRPr sz="13500"/>
            </a:lvl8pPr>
            <a:lvl9pPr lvl="8">
              <a:spcBef>
                <a:spcPts val="0"/>
              </a:spcBef>
              <a:spcAft>
                <a:spcPts val="0"/>
              </a:spcAft>
              <a:buSzPts val="13500"/>
              <a:buNone/>
              <a:defRPr sz="13500"/>
            </a:lvl9pPr>
          </a:lstStyle>
          <a:p>
            <a:endParaRPr/>
          </a:p>
        </p:txBody>
      </p:sp>
      <p:sp>
        <p:nvSpPr>
          <p:cNvPr id="34" name="Google Shape;34;p8"/>
          <p:cNvSpPr txBox="1">
            <a:spLocks noGrp="1"/>
          </p:cNvSpPr>
          <p:nvPr>
            <p:ph type="sldNum" idx="12"/>
          </p:nvPr>
        </p:nvSpPr>
        <p:spPr>
          <a:xfrm>
            <a:off x="15010260" y="19583063"/>
            <a:ext cx="972300" cy="1652400"/>
          </a:xfrm>
          <a:prstGeom prst="rect">
            <a:avLst/>
          </a:prstGeom>
        </p:spPr>
        <p:txBody>
          <a:bodyPr spcFirstLastPara="1" wrap="square" lIns="256075" tIns="256075" rIns="256075" bIns="25607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8100000" y="-525"/>
            <a:ext cx="8100000" cy="21600000"/>
          </a:xfrm>
          <a:prstGeom prst="rect">
            <a:avLst/>
          </a:prstGeom>
          <a:solidFill>
            <a:schemeClr val="lt2"/>
          </a:solidFill>
          <a:ln>
            <a:noFill/>
          </a:ln>
        </p:spPr>
        <p:txBody>
          <a:bodyPr spcFirstLastPara="1" wrap="square" lIns="256075" tIns="256075" rIns="256075" bIns="25607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470374" y="5178688"/>
            <a:ext cx="7167000" cy="6225000"/>
          </a:xfrm>
          <a:prstGeom prst="rect">
            <a:avLst/>
          </a:prstGeom>
        </p:spPr>
        <p:txBody>
          <a:bodyPr spcFirstLastPara="1" wrap="square" lIns="256075" tIns="256075" rIns="256075" bIns="256075" anchor="b" anchorCtr="0">
            <a:normAutofit/>
          </a:bodyPr>
          <a:lstStyle>
            <a:lvl1pPr lvl="0" algn="ctr">
              <a:spcBef>
                <a:spcPts val="0"/>
              </a:spcBef>
              <a:spcAft>
                <a:spcPts val="0"/>
              </a:spcAft>
              <a:buSzPts val="11800"/>
              <a:buNone/>
              <a:defRPr sz="11800"/>
            </a:lvl1pPr>
            <a:lvl2pPr lvl="1" algn="ctr">
              <a:spcBef>
                <a:spcPts val="0"/>
              </a:spcBef>
              <a:spcAft>
                <a:spcPts val="0"/>
              </a:spcAft>
              <a:buSzPts val="11800"/>
              <a:buNone/>
              <a:defRPr sz="11800"/>
            </a:lvl2pPr>
            <a:lvl3pPr lvl="2" algn="ctr">
              <a:spcBef>
                <a:spcPts val="0"/>
              </a:spcBef>
              <a:spcAft>
                <a:spcPts val="0"/>
              </a:spcAft>
              <a:buSzPts val="11800"/>
              <a:buNone/>
              <a:defRPr sz="11800"/>
            </a:lvl3pPr>
            <a:lvl4pPr lvl="3" algn="ctr">
              <a:spcBef>
                <a:spcPts val="0"/>
              </a:spcBef>
              <a:spcAft>
                <a:spcPts val="0"/>
              </a:spcAft>
              <a:buSzPts val="11800"/>
              <a:buNone/>
              <a:defRPr sz="11800"/>
            </a:lvl4pPr>
            <a:lvl5pPr lvl="4" algn="ctr">
              <a:spcBef>
                <a:spcPts val="0"/>
              </a:spcBef>
              <a:spcAft>
                <a:spcPts val="0"/>
              </a:spcAft>
              <a:buSzPts val="11800"/>
              <a:buNone/>
              <a:defRPr sz="11800"/>
            </a:lvl5pPr>
            <a:lvl6pPr lvl="5" algn="ctr">
              <a:spcBef>
                <a:spcPts val="0"/>
              </a:spcBef>
              <a:spcAft>
                <a:spcPts val="0"/>
              </a:spcAft>
              <a:buSzPts val="11800"/>
              <a:buNone/>
              <a:defRPr sz="11800"/>
            </a:lvl6pPr>
            <a:lvl7pPr lvl="6" algn="ctr">
              <a:spcBef>
                <a:spcPts val="0"/>
              </a:spcBef>
              <a:spcAft>
                <a:spcPts val="0"/>
              </a:spcAft>
              <a:buSzPts val="11800"/>
              <a:buNone/>
              <a:defRPr sz="11800"/>
            </a:lvl7pPr>
            <a:lvl8pPr lvl="7" algn="ctr">
              <a:spcBef>
                <a:spcPts val="0"/>
              </a:spcBef>
              <a:spcAft>
                <a:spcPts val="0"/>
              </a:spcAft>
              <a:buSzPts val="11800"/>
              <a:buNone/>
              <a:defRPr sz="11800"/>
            </a:lvl8pPr>
            <a:lvl9pPr lvl="8" algn="ctr">
              <a:spcBef>
                <a:spcPts val="0"/>
              </a:spcBef>
              <a:spcAft>
                <a:spcPts val="0"/>
              </a:spcAft>
              <a:buSzPts val="11800"/>
              <a:buNone/>
              <a:defRPr sz="11800"/>
            </a:lvl9pPr>
          </a:lstStyle>
          <a:p>
            <a:endParaRPr/>
          </a:p>
        </p:txBody>
      </p:sp>
      <p:sp>
        <p:nvSpPr>
          <p:cNvPr id="38" name="Google Shape;38;p9"/>
          <p:cNvSpPr txBox="1">
            <a:spLocks noGrp="1"/>
          </p:cNvSpPr>
          <p:nvPr>
            <p:ph type="subTitle" idx="1"/>
          </p:nvPr>
        </p:nvSpPr>
        <p:spPr>
          <a:xfrm>
            <a:off x="470374" y="11771444"/>
            <a:ext cx="7167000" cy="5186700"/>
          </a:xfrm>
          <a:prstGeom prst="rect">
            <a:avLst/>
          </a:prstGeom>
        </p:spPr>
        <p:txBody>
          <a:bodyPr spcFirstLastPara="1" wrap="square" lIns="256075" tIns="256075" rIns="256075" bIns="256075" anchor="t" anchorCtr="0">
            <a:normAutofit/>
          </a:bodyPr>
          <a:lstStyle>
            <a:lvl1pPr lvl="0" algn="ctr">
              <a:lnSpc>
                <a:spcPct val="100000"/>
              </a:lnSpc>
              <a:spcBef>
                <a:spcPts val="0"/>
              </a:spcBef>
              <a:spcAft>
                <a:spcPts val="0"/>
              </a:spcAft>
              <a:buSzPts val="5900"/>
              <a:buNone/>
              <a:defRPr sz="5900"/>
            </a:lvl1pPr>
            <a:lvl2pPr lvl="1" algn="ctr">
              <a:lnSpc>
                <a:spcPct val="100000"/>
              </a:lnSpc>
              <a:spcBef>
                <a:spcPts val="0"/>
              </a:spcBef>
              <a:spcAft>
                <a:spcPts val="0"/>
              </a:spcAft>
              <a:buSzPts val="5900"/>
              <a:buNone/>
              <a:defRPr sz="5900"/>
            </a:lvl2pPr>
            <a:lvl3pPr lvl="2" algn="ctr">
              <a:lnSpc>
                <a:spcPct val="100000"/>
              </a:lnSpc>
              <a:spcBef>
                <a:spcPts val="0"/>
              </a:spcBef>
              <a:spcAft>
                <a:spcPts val="0"/>
              </a:spcAft>
              <a:buSzPts val="5900"/>
              <a:buNone/>
              <a:defRPr sz="5900"/>
            </a:lvl3pPr>
            <a:lvl4pPr lvl="3" algn="ctr">
              <a:lnSpc>
                <a:spcPct val="100000"/>
              </a:lnSpc>
              <a:spcBef>
                <a:spcPts val="0"/>
              </a:spcBef>
              <a:spcAft>
                <a:spcPts val="0"/>
              </a:spcAft>
              <a:buSzPts val="5900"/>
              <a:buNone/>
              <a:defRPr sz="5900"/>
            </a:lvl4pPr>
            <a:lvl5pPr lvl="4" algn="ctr">
              <a:lnSpc>
                <a:spcPct val="100000"/>
              </a:lnSpc>
              <a:spcBef>
                <a:spcPts val="0"/>
              </a:spcBef>
              <a:spcAft>
                <a:spcPts val="0"/>
              </a:spcAft>
              <a:buSzPts val="5900"/>
              <a:buNone/>
              <a:defRPr sz="5900"/>
            </a:lvl5pPr>
            <a:lvl6pPr lvl="5" algn="ctr">
              <a:lnSpc>
                <a:spcPct val="100000"/>
              </a:lnSpc>
              <a:spcBef>
                <a:spcPts val="0"/>
              </a:spcBef>
              <a:spcAft>
                <a:spcPts val="0"/>
              </a:spcAft>
              <a:buSzPts val="5900"/>
              <a:buNone/>
              <a:defRPr sz="5900"/>
            </a:lvl6pPr>
            <a:lvl7pPr lvl="6" algn="ctr">
              <a:lnSpc>
                <a:spcPct val="100000"/>
              </a:lnSpc>
              <a:spcBef>
                <a:spcPts val="0"/>
              </a:spcBef>
              <a:spcAft>
                <a:spcPts val="0"/>
              </a:spcAft>
              <a:buSzPts val="5900"/>
              <a:buNone/>
              <a:defRPr sz="5900"/>
            </a:lvl7pPr>
            <a:lvl8pPr lvl="7" algn="ctr">
              <a:lnSpc>
                <a:spcPct val="100000"/>
              </a:lnSpc>
              <a:spcBef>
                <a:spcPts val="0"/>
              </a:spcBef>
              <a:spcAft>
                <a:spcPts val="0"/>
              </a:spcAft>
              <a:buSzPts val="5900"/>
              <a:buNone/>
              <a:defRPr sz="5900"/>
            </a:lvl8pPr>
            <a:lvl9pPr lvl="8" algn="ctr">
              <a:lnSpc>
                <a:spcPct val="100000"/>
              </a:lnSpc>
              <a:spcBef>
                <a:spcPts val="0"/>
              </a:spcBef>
              <a:spcAft>
                <a:spcPts val="0"/>
              </a:spcAft>
              <a:buSzPts val="5900"/>
              <a:buNone/>
              <a:defRPr sz="5900"/>
            </a:lvl9pPr>
          </a:lstStyle>
          <a:p>
            <a:endParaRPr/>
          </a:p>
        </p:txBody>
      </p:sp>
      <p:sp>
        <p:nvSpPr>
          <p:cNvPr id="39" name="Google Shape;39;p9"/>
          <p:cNvSpPr txBox="1">
            <a:spLocks noGrp="1"/>
          </p:cNvSpPr>
          <p:nvPr>
            <p:ph type="body" idx="2"/>
          </p:nvPr>
        </p:nvSpPr>
        <p:spPr>
          <a:xfrm>
            <a:off x="8751083" y="3040735"/>
            <a:ext cx="6798000" cy="15517500"/>
          </a:xfrm>
          <a:prstGeom prst="rect">
            <a:avLst/>
          </a:prstGeom>
        </p:spPr>
        <p:txBody>
          <a:bodyPr spcFirstLastPara="1" wrap="square" lIns="256075" tIns="256075" rIns="256075" bIns="256075" anchor="ctr" anchorCtr="0">
            <a:normAutofit/>
          </a:bodyPr>
          <a:lstStyle>
            <a:lvl1pPr marL="457200" lvl="0" indent="-552450">
              <a:spcBef>
                <a:spcPts val="0"/>
              </a:spcBef>
              <a:spcAft>
                <a:spcPts val="0"/>
              </a:spcAft>
              <a:buSzPts val="5100"/>
              <a:buChar char="●"/>
              <a:defRPr/>
            </a:lvl1pPr>
            <a:lvl2pPr marL="914400" lvl="1" indent="-476250">
              <a:spcBef>
                <a:spcPts val="0"/>
              </a:spcBef>
              <a:spcAft>
                <a:spcPts val="0"/>
              </a:spcAft>
              <a:buSzPts val="3900"/>
              <a:buChar char="○"/>
              <a:defRPr/>
            </a:lvl2pPr>
            <a:lvl3pPr marL="1371600" lvl="2" indent="-476250">
              <a:spcBef>
                <a:spcPts val="0"/>
              </a:spcBef>
              <a:spcAft>
                <a:spcPts val="0"/>
              </a:spcAft>
              <a:buSzPts val="3900"/>
              <a:buChar char="■"/>
              <a:defRPr/>
            </a:lvl3pPr>
            <a:lvl4pPr marL="1828800" lvl="3" indent="-476250">
              <a:spcBef>
                <a:spcPts val="0"/>
              </a:spcBef>
              <a:spcAft>
                <a:spcPts val="0"/>
              </a:spcAft>
              <a:buSzPts val="3900"/>
              <a:buChar char="●"/>
              <a:defRPr/>
            </a:lvl4pPr>
            <a:lvl5pPr marL="2286000" lvl="4" indent="-476250">
              <a:spcBef>
                <a:spcPts val="0"/>
              </a:spcBef>
              <a:spcAft>
                <a:spcPts val="0"/>
              </a:spcAft>
              <a:buSzPts val="3900"/>
              <a:buChar char="○"/>
              <a:defRPr/>
            </a:lvl5pPr>
            <a:lvl6pPr marL="2743200" lvl="5" indent="-476250">
              <a:spcBef>
                <a:spcPts val="0"/>
              </a:spcBef>
              <a:spcAft>
                <a:spcPts val="0"/>
              </a:spcAft>
              <a:buSzPts val="3900"/>
              <a:buChar char="■"/>
              <a:defRPr/>
            </a:lvl6pPr>
            <a:lvl7pPr marL="3200400" lvl="6" indent="-476250">
              <a:spcBef>
                <a:spcPts val="0"/>
              </a:spcBef>
              <a:spcAft>
                <a:spcPts val="0"/>
              </a:spcAft>
              <a:buSzPts val="3900"/>
              <a:buChar char="●"/>
              <a:defRPr/>
            </a:lvl7pPr>
            <a:lvl8pPr marL="3657600" lvl="7" indent="-476250">
              <a:spcBef>
                <a:spcPts val="0"/>
              </a:spcBef>
              <a:spcAft>
                <a:spcPts val="0"/>
              </a:spcAft>
              <a:buSzPts val="3900"/>
              <a:buChar char="○"/>
              <a:defRPr/>
            </a:lvl8pPr>
            <a:lvl9pPr marL="4114800" lvl="8" indent="-476250">
              <a:spcBef>
                <a:spcPts val="0"/>
              </a:spcBef>
              <a:spcAft>
                <a:spcPts val="0"/>
              </a:spcAft>
              <a:buSzPts val="3900"/>
              <a:buChar char="■"/>
              <a:defRPr/>
            </a:lvl9pPr>
          </a:lstStyle>
          <a:p>
            <a:endParaRPr/>
          </a:p>
        </p:txBody>
      </p:sp>
      <p:sp>
        <p:nvSpPr>
          <p:cNvPr id="40" name="Google Shape;40;p9"/>
          <p:cNvSpPr txBox="1">
            <a:spLocks noGrp="1"/>
          </p:cNvSpPr>
          <p:nvPr>
            <p:ph type="sldNum" idx="12"/>
          </p:nvPr>
        </p:nvSpPr>
        <p:spPr>
          <a:xfrm>
            <a:off x="15010260" y="19583063"/>
            <a:ext cx="972300" cy="1652400"/>
          </a:xfrm>
          <a:prstGeom prst="rect">
            <a:avLst/>
          </a:prstGeom>
        </p:spPr>
        <p:txBody>
          <a:bodyPr spcFirstLastPara="1" wrap="square" lIns="256075" tIns="256075" rIns="256075" bIns="25607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552224" y="17766194"/>
            <a:ext cx="10627800" cy="2541300"/>
          </a:xfrm>
          <a:prstGeom prst="rect">
            <a:avLst/>
          </a:prstGeom>
        </p:spPr>
        <p:txBody>
          <a:bodyPr spcFirstLastPara="1" wrap="square" lIns="256075" tIns="256075" rIns="256075" bIns="256075" anchor="ctr" anchorCtr="0">
            <a:normAutofit/>
          </a:bodyPr>
          <a:lstStyle>
            <a:lvl1pPr marL="457200" lvl="0" indent="-228600">
              <a:lnSpc>
                <a:spcPct val="100000"/>
              </a:lnSpc>
              <a:spcBef>
                <a:spcPts val="0"/>
              </a:spcBef>
              <a:spcAft>
                <a:spcPts val="0"/>
              </a:spcAft>
              <a:buSzPts val="5100"/>
              <a:buNone/>
              <a:defRPr/>
            </a:lvl1pPr>
          </a:lstStyle>
          <a:p>
            <a:endParaRPr/>
          </a:p>
        </p:txBody>
      </p:sp>
      <p:sp>
        <p:nvSpPr>
          <p:cNvPr id="43" name="Google Shape;43;p10"/>
          <p:cNvSpPr txBox="1">
            <a:spLocks noGrp="1"/>
          </p:cNvSpPr>
          <p:nvPr>
            <p:ph type="sldNum" idx="12"/>
          </p:nvPr>
        </p:nvSpPr>
        <p:spPr>
          <a:xfrm>
            <a:off x="15010260" y="19583063"/>
            <a:ext cx="972300" cy="1652400"/>
          </a:xfrm>
          <a:prstGeom prst="rect">
            <a:avLst/>
          </a:prstGeom>
        </p:spPr>
        <p:txBody>
          <a:bodyPr spcFirstLastPara="1" wrap="square" lIns="256075" tIns="256075" rIns="256075" bIns="25607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52224" y="1868871"/>
            <a:ext cx="15095700" cy="2405400"/>
          </a:xfrm>
          <a:prstGeom prst="rect">
            <a:avLst/>
          </a:prstGeom>
          <a:noFill/>
          <a:ln>
            <a:noFill/>
          </a:ln>
        </p:spPr>
        <p:txBody>
          <a:bodyPr spcFirstLastPara="1" wrap="square" lIns="256075" tIns="256075" rIns="256075" bIns="256075" anchor="t" anchorCtr="0">
            <a:normAutofit/>
          </a:bodyPr>
          <a:lstStyle>
            <a:lvl1pPr lvl="0">
              <a:spcBef>
                <a:spcPts val="0"/>
              </a:spcBef>
              <a:spcAft>
                <a:spcPts val="0"/>
              </a:spcAft>
              <a:buClr>
                <a:schemeClr val="dk1"/>
              </a:buClr>
              <a:buSzPts val="7900"/>
              <a:buNone/>
              <a:defRPr sz="7900">
                <a:solidFill>
                  <a:schemeClr val="dk1"/>
                </a:solidFill>
              </a:defRPr>
            </a:lvl1pPr>
            <a:lvl2pPr lvl="1">
              <a:spcBef>
                <a:spcPts val="0"/>
              </a:spcBef>
              <a:spcAft>
                <a:spcPts val="0"/>
              </a:spcAft>
              <a:buClr>
                <a:schemeClr val="dk1"/>
              </a:buClr>
              <a:buSzPts val="7900"/>
              <a:buNone/>
              <a:defRPr sz="7900">
                <a:solidFill>
                  <a:schemeClr val="dk1"/>
                </a:solidFill>
              </a:defRPr>
            </a:lvl2pPr>
            <a:lvl3pPr lvl="2">
              <a:spcBef>
                <a:spcPts val="0"/>
              </a:spcBef>
              <a:spcAft>
                <a:spcPts val="0"/>
              </a:spcAft>
              <a:buClr>
                <a:schemeClr val="dk1"/>
              </a:buClr>
              <a:buSzPts val="7900"/>
              <a:buNone/>
              <a:defRPr sz="7900">
                <a:solidFill>
                  <a:schemeClr val="dk1"/>
                </a:solidFill>
              </a:defRPr>
            </a:lvl3pPr>
            <a:lvl4pPr lvl="3">
              <a:spcBef>
                <a:spcPts val="0"/>
              </a:spcBef>
              <a:spcAft>
                <a:spcPts val="0"/>
              </a:spcAft>
              <a:buClr>
                <a:schemeClr val="dk1"/>
              </a:buClr>
              <a:buSzPts val="7900"/>
              <a:buNone/>
              <a:defRPr sz="7900">
                <a:solidFill>
                  <a:schemeClr val="dk1"/>
                </a:solidFill>
              </a:defRPr>
            </a:lvl4pPr>
            <a:lvl5pPr lvl="4">
              <a:spcBef>
                <a:spcPts val="0"/>
              </a:spcBef>
              <a:spcAft>
                <a:spcPts val="0"/>
              </a:spcAft>
              <a:buClr>
                <a:schemeClr val="dk1"/>
              </a:buClr>
              <a:buSzPts val="7900"/>
              <a:buNone/>
              <a:defRPr sz="7900">
                <a:solidFill>
                  <a:schemeClr val="dk1"/>
                </a:solidFill>
              </a:defRPr>
            </a:lvl5pPr>
            <a:lvl6pPr lvl="5">
              <a:spcBef>
                <a:spcPts val="0"/>
              </a:spcBef>
              <a:spcAft>
                <a:spcPts val="0"/>
              </a:spcAft>
              <a:buClr>
                <a:schemeClr val="dk1"/>
              </a:buClr>
              <a:buSzPts val="7900"/>
              <a:buNone/>
              <a:defRPr sz="7900">
                <a:solidFill>
                  <a:schemeClr val="dk1"/>
                </a:solidFill>
              </a:defRPr>
            </a:lvl6pPr>
            <a:lvl7pPr lvl="6">
              <a:spcBef>
                <a:spcPts val="0"/>
              </a:spcBef>
              <a:spcAft>
                <a:spcPts val="0"/>
              </a:spcAft>
              <a:buClr>
                <a:schemeClr val="dk1"/>
              </a:buClr>
              <a:buSzPts val="7900"/>
              <a:buNone/>
              <a:defRPr sz="7900">
                <a:solidFill>
                  <a:schemeClr val="dk1"/>
                </a:solidFill>
              </a:defRPr>
            </a:lvl7pPr>
            <a:lvl8pPr lvl="7">
              <a:spcBef>
                <a:spcPts val="0"/>
              </a:spcBef>
              <a:spcAft>
                <a:spcPts val="0"/>
              </a:spcAft>
              <a:buClr>
                <a:schemeClr val="dk1"/>
              </a:buClr>
              <a:buSzPts val="7900"/>
              <a:buNone/>
              <a:defRPr sz="7900">
                <a:solidFill>
                  <a:schemeClr val="dk1"/>
                </a:solidFill>
              </a:defRPr>
            </a:lvl8pPr>
            <a:lvl9pPr lvl="8">
              <a:spcBef>
                <a:spcPts val="0"/>
              </a:spcBef>
              <a:spcAft>
                <a:spcPts val="0"/>
              </a:spcAft>
              <a:buClr>
                <a:schemeClr val="dk1"/>
              </a:buClr>
              <a:buSzPts val="7900"/>
              <a:buNone/>
              <a:defRPr sz="7900">
                <a:solidFill>
                  <a:schemeClr val="dk1"/>
                </a:solidFill>
              </a:defRPr>
            </a:lvl9pPr>
          </a:lstStyle>
          <a:p>
            <a:endParaRPr/>
          </a:p>
        </p:txBody>
      </p:sp>
      <p:sp>
        <p:nvSpPr>
          <p:cNvPr id="7" name="Google Shape;7;p1"/>
          <p:cNvSpPr txBox="1">
            <a:spLocks noGrp="1"/>
          </p:cNvSpPr>
          <p:nvPr>
            <p:ph type="body" idx="1"/>
          </p:nvPr>
        </p:nvSpPr>
        <p:spPr>
          <a:xfrm>
            <a:off x="552224" y="4839790"/>
            <a:ext cx="15095700" cy="14346900"/>
          </a:xfrm>
          <a:prstGeom prst="rect">
            <a:avLst/>
          </a:prstGeom>
          <a:noFill/>
          <a:ln>
            <a:noFill/>
          </a:ln>
        </p:spPr>
        <p:txBody>
          <a:bodyPr spcFirstLastPara="1" wrap="square" lIns="256075" tIns="256075" rIns="256075" bIns="256075" anchor="t" anchorCtr="0">
            <a:normAutofit/>
          </a:bodyPr>
          <a:lstStyle>
            <a:lvl1pPr marL="457200" lvl="0" indent="-552450">
              <a:lnSpc>
                <a:spcPct val="115000"/>
              </a:lnSpc>
              <a:spcBef>
                <a:spcPts val="0"/>
              </a:spcBef>
              <a:spcAft>
                <a:spcPts val="0"/>
              </a:spcAft>
              <a:buClr>
                <a:schemeClr val="dk2"/>
              </a:buClr>
              <a:buSzPts val="5100"/>
              <a:buChar char="●"/>
              <a:defRPr sz="5100">
                <a:solidFill>
                  <a:schemeClr val="dk2"/>
                </a:solidFill>
              </a:defRPr>
            </a:lvl1pPr>
            <a:lvl2pPr marL="914400" lvl="1" indent="-476250">
              <a:lnSpc>
                <a:spcPct val="115000"/>
              </a:lnSpc>
              <a:spcBef>
                <a:spcPts val="0"/>
              </a:spcBef>
              <a:spcAft>
                <a:spcPts val="0"/>
              </a:spcAft>
              <a:buClr>
                <a:schemeClr val="dk2"/>
              </a:buClr>
              <a:buSzPts val="3900"/>
              <a:buChar char="○"/>
              <a:defRPr sz="3900">
                <a:solidFill>
                  <a:schemeClr val="dk2"/>
                </a:solidFill>
              </a:defRPr>
            </a:lvl2pPr>
            <a:lvl3pPr marL="1371600" lvl="2" indent="-476250">
              <a:lnSpc>
                <a:spcPct val="115000"/>
              </a:lnSpc>
              <a:spcBef>
                <a:spcPts val="0"/>
              </a:spcBef>
              <a:spcAft>
                <a:spcPts val="0"/>
              </a:spcAft>
              <a:buClr>
                <a:schemeClr val="dk2"/>
              </a:buClr>
              <a:buSzPts val="3900"/>
              <a:buChar char="■"/>
              <a:defRPr sz="3900">
                <a:solidFill>
                  <a:schemeClr val="dk2"/>
                </a:solidFill>
              </a:defRPr>
            </a:lvl3pPr>
            <a:lvl4pPr marL="1828800" lvl="3" indent="-476250">
              <a:lnSpc>
                <a:spcPct val="115000"/>
              </a:lnSpc>
              <a:spcBef>
                <a:spcPts val="0"/>
              </a:spcBef>
              <a:spcAft>
                <a:spcPts val="0"/>
              </a:spcAft>
              <a:buClr>
                <a:schemeClr val="dk2"/>
              </a:buClr>
              <a:buSzPts val="3900"/>
              <a:buChar char="●"/>
              <a:defRPr sz="3900">
                <a:solidFill>
                  <a:schemeClr val="dk2"/>
                </a:solidFill>
              </a:defRPr>
            </a:lvl4pPr>
            <a:lvl5pPr marL="2286000" lvl="4" indent="-476250">
              <a:lnSpc>
                <a:spcPct val="115000"/>
              </a:lnSpc>
              <a:spcBef>
                <a:spcPts val="0"/>
              </a:spcBef>
              <a:spcAft>
                <a:spcPts val="0"/>
              </a:spcAft>
              <a:buClr>
                <a:schemeClr val="dk2"/>
              </a:buClr>
              <a:buSzPts val="3900"/>
              <a:buChar char="○"/>
              <a:defRPr sz="3900">
                <a:solidFill>
                  <a:schemeClr val="dk2"/>
                </a:solidFill>
              </a:defRPr>
            </a:lvl5pPr>
            <a:lvl6pPr marL="2743200" lvl="5" indent="-476250">
              <a:lnSpc>
                <a:spcPct val="115000"/>
              </a:lnSpc>
              <a:spcBef>
                <a:spcPts val="0"/>
              </a:spcBef>
              <a:spcAft>
                <a:spcPts val="0"/>
              </a:spcAft>
              <a:buClr>
                <a:schemeClr val="dk2"/>
              </a:buClr>
              <a:buSzPts val="3900"/>
              <a:buChar char="■"/>
              <a:defRPr sz="3900">
                <a:solidFill>
                  <a:schemeClr val="dk2"/>
                </a:solidFill>
              </a:defRPr>
            </a:lvl6pPr>
            <a:lvl7pPr marL="3200400" lvl="6" indent="-476250">
              <a:lnSpc>
                <a:spcPct val="115000"/>
              </a:lnSpc>
              <a:spcBef>
                <a:spcPts val="0"/>
              </a:spcBef>
              <a:spcAft>
                <a:spcPts val="0"/>
              </a:spcAft>
              <a:buClr>
                <a:schemeClr val="dk2"/>
              </a:buClr>
              <a:buSzPts val="3900"/>
              <a:buChar char="●"/>
              <a:defRPr sz="3900">
                <a:solidFill>
                  <a:schemeClr val="dk2"/>
                </a:solidFill>
              </a:defRPr>
            </a:lvl7pPr>
            <a:lvl8pPr marL="3657600" lvl="7" indent="-476250">
              <a:lnSpc>
                <a:spcPct val="115000"/>
              </a:lnSpc>
              <a:spcBef>
                <a:spcPts val="0"/>
              </a:spcBef>
              <a:spcAft>
                <a:spcPts val="0"/>
              </a:spcAft>
              <a:buClr>
                <a:schemeClr val="dk2"/>
              </a:buClr>
              <a:buSzPts val="3900"/>
              <a:buChar char="○"/>
              <a:defRPr sz="3900">
                <a:solidFill>
                  <a:schemeClr val="dk2"/>
                </a:solidFill>
              </a:defRPr>
            </a:lvl8pPr>
            <a:lvl9pPr marL="4114800" lvl="8" indent="-476250">
              <a:lnSpc>
                <a:spcPct val="115000"/>
              </a:lnSpc>
              <a:spcBef>
                <a:spcPts val="0"/>
              </a:spcBef>
              <a:spcAft>
                <a:spcPts val="0"/>
              </a:spcAft>
              <a:buClr>
                <a:schemeClr val="dk2"/>
              </a:buClr>
              <a:buSzPts val="3900"/>
              <a:buChar char="■"/>
              <a:defRPr sz="3900">
                <a:solidFill>
                  <a:schemeClr val="dk2"/>
                </a:solidFill>
              </a:defRPr>
            </a:lvl9pPr>
          </a:lstStyle>
          <a:p>
            <a:endParaRPr/>
          </a:p>
        </p:txBody>
      </p:sp>
      <p:sp>
        <p:nvSpPr>
          <p:cNvPr id="8" name="Google Shape;8;p1"/>
          <p:cNvSpPr txBox="1">
            <a:spLocks noGrp="1"/>
          </p:cNvSpPr>
          <p:nvPr>
            <p:ph type="sldNum" idx="12"/>
          </p:nvPr>
        </p:nvSpPr>
        <p:spPr>
          <a:xfrm>
            <a:off x="15010260" y="19583063"/>
            <a:ext cx="972300" cy="1652400"/>
          </a:xfrm>
          <a:prstGeom prst="rect">
            <a:avLst/>
          </a:prstGeom>
          <a:noFill/>
          <a:ln>
            <a:noFill/>
          </a:ln>
        </p:spPr>
        <p:txBody>
          <a:bodyPr spcFirstLastPara="1" wrap="square" lIns="256075" tIns="256075" rIns="256075" bIns="256075" anchor="ctr" anchorCtr="0">
            <a:normAutofit/>
          </a:bodyPr>
          <a:lstStyle>
            <a:lvl1pPr lvl="0" algn="r">
              <a:buNone/>
              <a:defRPr sz="2800">
                <a:solidFill>
                  <a:schemeClr val="dk2"/>
                </a:solidFill>
              </a:defRPr>
            </a:lvl1pPr>
            <a:lvl2pPr lvl="1" algn="r">
              <a:buNone/>
              <a:defRPr sz="2800">
                <a:solidFill>
                  <a:schemeClr val="dk2"/>
                </a:solidFill>
              </a:defRPr>
            </a:lvl2pPr>
            <a:lvl3pPr lvl="2" algn="r">
              <a:buNone/>
              <a:defRPr sz="2800">
                <a:solidFill>
                  <a:schemeClr val="dk2"/>
                </a:solidFill>
              </a:defRPr>
            </a:lvl3pPr>
            <a:lvl4pPr lvl="3" algn="r">
              <a:buNone/>
              <a:defRPr sz="2800">
                <a:solidFill>
                  <a:schemeClr val="dk2"/>
                </a:solidFill>
              </a:defRPr>
            </a:lvl4pPr>
            <a:lvl5pPr lvl="4" algn="r">
              <a:buNone/>
              <a:defRPr sz="2800">
                <a:solidFill>
                  <a:schemeClr val="dk2"/>
                </a:solidFill>
              </a:defRPr>
            </a:lvl5pPr>
            <a:lvl6pPr lvl="5" algn="r">
              <a:buNone/>
              <a:defRPr sz="2800">
                <a:solidFill>
                  <a:schemeClr val="dk2"/>
                </a:solidFill>
              </a:defRPr>
            </a:lvl6pPr>
            <a:lvl7pPr lvl="6" algn="r">
              <a:buNone/>
              <a:defRPr sz="2800">
                <a:solidFill>
                  <a:schemeClr val="dk2"/>
                </a:solidFill>
              </a:defRPr>
            </a:lvl7pPr>
            <a:lvl8pPr lvl="7" algn="r">
              <a:buNone/>
              <a:defRPr sz="2800">
                <a:solidFill>
                  <a:schemeClr val="dk2"/>
                </a:solidFill>
              </a:defRPr>
            </a:lvl8pPr>
            <a:lvl9pPr lvl="8" algn="r">
              <a:buNone/>
              <a:defRPr sz="2800">
                <a:solidFill>
                  <a:schemeClr val="dk2"/>
                </a:solidFill>
              </a:defRPr>
            </a:lvl9pPr>
          </a:lstStyle>
          <a:p>
            <a:pPr marL="0" lvl="0" indent="0" algn="r" rtl="0">
              <a:spcBef>
                <a:spcPts val="0"/>
              </a:spcBef>
              <a:spcAft>
                <a:spcPts val="0"/>
              </a:spcAft>
              <a:buNone/>
            </a:pPr>
            <a:fld id="{00000000-1234-1234-1234-123412341234}" type="slidenum">
              <a:rPr lang="zh-TW"/>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1.jpg"/><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aidea-web.tw/topic/fcc338da-e7ec-4d9e-a860-5dcdd85ba52b?focus=intro" TargetMode="External"/><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sp>
        <p:nvSpPr>
          <p:cNvPr id="54" name="Google Shape;54;p13"/>
          <p:cNvSpPr/>
          <p:nvPr/>
        </p:nvSpPr>
        <p:spPr>
          <a:xfrm>
            <a:off x="552150" y="2935025"/>
            <a:ext cx="15095700" cy="18095700"/>
          </a:xfrm>
          <a:prstGeom prst="roundRect">
            <a:avLst>
              <a:gd name="adj" fmla="val 5605"/>
            </a:avLst>
          </a:prstGeom>
          <a:solidFill>
            <a:schemeClr val="lt2"/>
          </a:solidFill>
          <a:ln w="9525" cap="flat" cmpd="sng">
            <a:solidFill>
              <a:schemeClr val="dk2"/>
            </a:solidFill>
            <a:prstDash val="solid"/>
            <a:round/>
            <a:headEnd type="none" w="sm" len="sm"/>
            <a:tailEnd type="none" w="sm" len="sm"/>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55" name="Google Shape;55;p13"/>
          <p:cNvSpPr txBox="1"/>
          <p:nvPr/>
        </p:nvSpPr>
        <p:spPr>
          <a:xfrm>
            <a:off x="1119575" y="3237500"/>
            <a:ext cx="6647100" cy="2284200"/>
          </a:xfrm>
          <a:prstGeom prst="rect">
            <a:avLst/>
          </a:prstGeom>
          <a:noFill/>
          <a:ln>
            <a:noFill/>
          </a:ln>
        </p:spPr>
        <p:txBody>
          <a:bodyPr spcFirstLastPara="1" wrap="square" lIns="45725" tIns="45725" rIns="45725" bIns="45725" anchor="t" anchorCtr="0">
            <a:spAutoFit/>
          </a:bodyPr>
          <a:lstStyle/>
          <a:p>
            <a:pPr marL="0" lvl="0" indent="0" algn="l" rtl="0">
              <a:lnSpc>
                <a:spcPct val="115000"/>
              </a:lnSpc>
              <a:spcBef>
                <a:spcPts val="0"/>
              </a:spcBef>
              <a:spcAft>
                <a:spcPts val="0"/>
              </a:spcAft>
              <a:buNone/>
            </a:pPr>
            <a:r>
              <a:rPr lang="zh-TW" sz="3200" b="1" dirty="0">
                <a:latin typeface="DFKai-SB"/>
                <a:ea typeface="DFKai-SB"/>
                <a:cs typeface="DFKai-SB"/>
                <a:sym typeface="DFKai-SB"/>
              </a:rPr>
              <a:t>前言介紹：</a:t>
            </a:r>
            <a:endParaRPr sz="3200" b="1" dirty="0">
              <a:latin typeface="DFKai-SB"/>
              <a:ea typeface="DFKai-SB"/>
              <a:cs typeface="DFKai-SB"/>
              <a:sym typeface="DFKai-SB"/>
            </a:endParaRPr>
          </a:p>
          <a:p>
            <a:pPr marL="298450" lvl="0" indent="-285750" algn="l" rtl="0">
              <a:lnSpc>
                <a:spcPct val="115000"/>
              </a:lnSpc>
              <a:spcBef>
                <a:spcPts val="0"/>
              </a:spcBef>
              <a:spcAft>
                <a:spcPts val="0"/>
              </a:spcAft>
              <a:buClr>
                <a:schemeClr val="dk1"/>
              </a:buClr>
              <a:buSzPts val="1600"/>
              <a:buFont typeface="Wingdings" panose="05000000000000000000" pitchFamily="2" charset="2"/>
              <a:buChar char="l"/>
            </a:pPr>
            <a:r>
              <a:rPr lang="zh-TW" sz="1600" dirty="0">
                <a:solidFill>
                  <a:schemeClr val="dk1"/>
                </a:solidFill>
                <a:latin typeface="DFKai-SB"/>
                <a:ea typeface="DFKai-SB"/>
                <a:cs typeface="DFKai-SB"/>
                <a:sym typeface="DFKai-SB"/>
              </a:rPr>
              <a:t>台灣的酪農業隨著數位轉型開始接受新科技，在精簡人力的狀態下，用科技的能力來找出關鍵因素進而改善每頭牛的平均產乳量，現在台灣的乳牛平均產乳量已經超過澳洲、德國和中國等國家，而且正在逐年成長中，可見這項科技真的對台灣酪農業帶來不小的成效。</a:t>
            </a:r>
            <a:endParaRPr sz="1600" dirty="0">
              <a:solidFill>
                <a:schemeClr val="dk1"/>
              </a:solidFill>
              <a:latin typeface="DFKai-SB"/>
              <a:ea typeface="DFKai-SB"/>
              <a:cs typeface="DFKai-SB"/>
              <a:sym typeface="DFKai-SB"/>
            </a:endParaRPr>
          </a:p>
          <a:p>
            <a:pPr marL="298450" lvl="0" indent="-285750" algn="l" rtl="0">
              <a:spcBef>
                <a:spcPts val="0"/>
              </a:spcBef>
              <a:spcAft>
                <a:spcPts val="0"/>
              </a:spcAft>
              <a:buClr>
                <a:schemeClr val="dk1"/>
              </a:buClr>
              <a:buSzPts val="1600"/>
              <a:buFont typeface="Wingdings" panose="05000000000000000000" pitchFamily="2" charset="2"/>
              <a:buChar char="l"/>
            </a:pPr>
            <a:r>
              <a:rPr lang="zh-TW" sz="1600" dirty="0">
                <a:solidFill>
                  <a:schemeClr val="dk1"/>
                </a:solidFill>
                <a:latin typeface="DFKai-SB"/>
                <a:ea typeface="DFKai-SB"/>
                <a:cs typeface="DFKai-SB"/>
                <a:sym typeface="DFKai-SB"/>
              </a:rPr>
              <a:t>本次實驗主要會針對乳牛的生理狀態和外在環境因素等相關的資訊和數據，讓我們來篩選其中比較重要的因素，預測乳牛在未來的產乳量。</a:t>
            </a:r>
            <a:endParaRPr sz="1600" dirty="0">
              <a:latin typeface="DFKai-SB"/>
              <a:ea typeface="DFKai-SB"/>
              <a:cs typeface="DFKai-SB"/>
              <a:sym typeface="DFKai-SB"/>
            </a:endParaRPr>
          </a:p>
        </p:txBody>
      </p:sp>
      <p:sp>
        <p:nvSpPr>
          <p:cNvPr id="56" name="Google Shape;56;p13"/>
          <p:cNvSpPr txBox="1"/>
          <p:nvPr/>
        </p:nvSpPr>
        <p:spPr>
          <a:xfrm>
            <a:off x="1118100" y="5607150"/>
            <a:ext cx="6647100" cy="2640733"/>
          </a:xfrm>
          <a:prstGeom prst="rect">
            <a:avLst/>
          </a:prstGeom>
          <a:noFill/>
          <a:ln>
            <a:noFill/>
          </a:ln>
        </p:spPr>
        <p:txBody>
          <a:bodyPr spcFirstLastPara="1" wrap="square" lIns="45725" tIns="45725" rIns="45725" bIns="45725" anchor="t" anchorCtr="0">
            <a:spAutoFit/>
          </a:bodyPr>
          <a:lstStyle/>
          <a:p>
            <a:pPr marL="0" lvl="0" indent="0" algn="l" rtl="0">
              <a:lnSpc>
                <a:spcPct val="115000"/>
              </a:lnSpc>
              <a:spcBef>
                <a:spcPts val="0"/>
              </a:spcBef>
              <a:spcAft>
                <a:spcPts val="0"/>
              </a:spcAft>
              <a:buNone/>
            </a:pPr>
            <a:r>
              <a:rPr lang="zh-TW" sz="3200" b="1" dirty="0">
                <a:latin typeface="DFKai-SB"/>
                <a:ea typeface="DFKai-SB"/>
                <a:cs typeface="DFKai-SB"/>
                <a:sym typeface="DFKai-SB"/>
              </a:rPr>
              <a:t>研究動機：</a:t>
            </a:r>
            <a:r>
              <a:rPr lang="zh-TW" sz="1600" b="1" dirty="0">
                <a:latin typeface="DFKai-SB"/>
                <a:ea typeface="DFKai-SB"/>
                <a:cs typeface="DFKai-SB"/>
                <a:sym typeface="DFKai-SB"/>
              </a:rPr>
              <a:t> </a:t>
            </a:r>
            <a:r>
              <a:rPr lang="zh-TW" sz="1600" dirty="0">
                <a:latin typeface="DFKai-SB"/>
                <a:ea typeface="DFKai-SB"/>
                <a:cs typeface="DFKai-SB"/>
                <a:sym typeface="DFKai-SB"/>
              </a:rPr>
              <a:t>                                              </a:t>
            </a:r>
            <a:endParaRPr sz="1600" dirty="0">
              <a:latin typeface="DFKai-SB"/>
              <a:ea typeface="DFKai-SB"/>
              <a:cs typeface="DFKai-SB"/>
              <a:sym typeface="DFKai-SB"/>
            </a:endParaRPr>
          </a:p>
          <a:p>
            <a:pPr marL="298450" lvl="0" indent="-285750" algn="l" rtl="0">
              <a:lnSpc>
                <a:spcPct val="115000"/>
              </a:lnSpc>
              <a:spcBef>
                <a:spcPts val="0"/>
              </a:spcBef>
              <a:spcAft>
                <a:spcPts val="0"/>
              </a:spcAft>
              <a:buClr>
                <a:schemeClr val="dk1"/>
              </a:buClr>
              <a:buSzPts val="1600"/>
              <a:buFont typeface="Wingdings" panose="05000000000000000000" pitchFamily="2" charset="2"/>
              <a:buChar char="l"/>
            </a:pPr>
            <a:r>
              <a:rPr lang="zh-TW" sz="1600" dirty="0">
                <a:solidFill>
                  <a:schemeClr val="dk1"/>
                </a:solidFill>
                <a:latin typeface="DFKai-SB"/>
                <a:ea typeface="DFKai-SB"/>
                <a:cs typeface="DFKai-SB"/>
                <a:sym typeface="DFKai-SB"/>
              </a:rPr>
              <a:t>起初是認為該議題難度適中且資料完整，在做這個專題的過程中，我們也可以做很多不同的嘗試，討論看看我們要用什麼樣的方法來進行不管是資料的整理還是結果的預測，因此我們決定要用這個議題來當作我們的期末專題。</a:t>
            </a:r>
            <a:endParaRPr sz="1600" dirty="0">
              <a:solidFill>
                <a:schemeClr val="dk1"/>
              </a:solidFill>
              <a:latin typeface="DFKai-SB"/>
              <a:ea typeface="DFKai-SB"/>
              <a:cs typeface="DFKai-SB"/>
              <a:sym typeface="DFKai-SB"/>
            </a:endParaRPr>
          </a:p>
          <a:p>
            <a:pPr marL="298450" lvl="0" indent="-285750" algn="l" rtl="0">
              <a:lnSpc>
                <a:spcPct val="115000"/>
              </a:lnSpc>
              <a:spcBef>
                <a:spcPts val="0"/>
              </a:spcBef>
              <a:spcAft>
                <a:spcPts val="0"/>
              </a:spcAft>
              <a:buClr>
                <a:schemeClr val="dk1"/>
              </a:buClr>
              <a:buSzPts val="1600"/>
              <a:buFont typeface="Wingdings" panose="05000000000000000000" pitchFamily="2" charset="2"/>
              <a:buChar char="l"/>
            </a:pPr>
            <a:r>
              <a:rPr lang="zh-TW" sz="1600" dirty="0">
                <a:solidFill>
                  <a:schemeClr val="dk1"/>
                </a:solidFill>
                <a:latin typeface="DFKai-SB"/>
                <a:ea typeface="DFKai-SB"/>
                <a:cs typeface="DFKai-SB"/>
                <a:sym typeface="DFKai-SB"/>
              </a:rPr>
              <a:t>我們整理了三種資料還有提出三種預測手法，這些資料中都有我們各自認為比較重要的因素或是分類的方法，接著進行交換方法或交換資料來交叉實作，最後觀察哪一種資料的預測方式較為精準。</a:t>
            </a:r>
            <a:endParaRPr sz="1600" dirty="0">
              <a:latin typeface="DFKai-SB"/>
              <a:ea typeface="DFKai-SB"/>
              <a:cs typeface="DFKai-SB"/>
              <a:sym typeface="DFKai-SB"/>
            </a:endParaRPr>
          </a:p>
        </p:txBody>
      </p:sp>
      <p:sp>
        <p:nvSpPr>
          <p:cNvPr id="57" name="Google Shape;57;p13"/>
          <p:cNvSpPr txBox="1"/>
          <p:nvPr/>
        </p:nvSpPr>
        <p:spPr>
          <a:xfrm>
            <a:off x="1119600" y="8298100"/>
            <a:ext cx="6647100" cy="3974400"/>
          </a:xfrm>
          <a:prstGeom prst="rect">
            <a:avLst/>
          </a:prstGeom>
          <a:noFill/>
          <a:ln>
            <a:noFill/>
          </a:ln>
        </p:spPr>
        <p:txBody>
          <a:bodyPr spcFirstLastPara="1" wrap="square" lIns="45725" tIns="45725" rIns="45725" bIns="45725" anchor="t" anchorCtr="0">
            <a:spAutoFit/>
          </a:bodyPr>
          <a:lstStyle/>
          <a:p>
            <a:pPr marL="0" lvl="0" indent="0" algn="l" rtl="0">
              <a:lnSpc>
                <a:spcPct val="115000"/>
              </a:lnSpc>
              <a:spcBef>
                <a:spcPts val="0"/>
              </a:spcBef>
              <a:spcAft>
                <a:spcPts val="0"/>
              </a:spcAft>
              <a:buNone/>
            </a:pPr>
            <a:r>
              <a:rPr lang="zh-TW" sz="3200" b="1">
                <a:solidFill>
                  <a:srgbClr val="1A1A1A"/>
                </a:solidFill>
                <a:latin typeface="DFKai-SB"/>
                <a:ea typeface="DFKai-SB"/>
                <a:cs typeface="DFKai-SB"/>
                <a:sym typeface="DFKai-SB"/>
              </a:rPr>
              <a:t>實驗步驟：</a:t>
            </a:r>
            <a:endParaRPr sz="3200" b="1">
              <a:solidFill>
                <a:srgbClr val="1A1A1A"/>
              </a:solidFill>
              <a:latin typeface="DFKai-SB"/>
              <a:ea typeface="DFKai-SB"/>
              <a:cs typeface="DFKai-SB"/>
              <a:sym typeface="DFKai-SB"/>
            </a:endParaRPr>
          </a:p>
          <a:p>
            <a:pPr marL="457200" lvl="0" indent="-330200" algn="l" rtl="0">
              <a:spcBef>
                <a:spcPts val="0"/>
              </a:spcBef>
              <a:spcAft>
                <a:spcPts val="0"/>
              </a:spcAft>
              <a:buSzPts val="1600"/>
              <a:buFont typeface="DFKai-SB"/>
              <a:buAutoNum type="arabicPeriod"/>
            </a:pPr>
            <a:r>
              <a:rPr lang="zh-TW" sz="1600">
                <a:latin typeface="DFKai-SB"/>
                <a:ea typeface="DFKai-SB"/>
                <a:cs typeface="DFKai-SB"/>
                <a:sym typeface="DFKai-SB"/>
              </a:rPr>
              <a:t>整理資料並依照不同的觀點提出3筆不同的分析資料。</a:t>
            </a:r>
            <a:endParaRPr sz="1600">
              <a:latin typeface="DFKai-SB"/>
              <a:ea typeface="DFKai-SB"/>
              <a:cs typeface="DFKai-SB"/>
              <a:sym typeface="DFKai-SB"/>
            </a:endParaRPr>
          </a:p>
          <a:p>
            <a:pPr marL="457200" lvl="0" indent="-330200" algn="l" rtl="0">
              <a:spcBef>
                <a:spcPts val="0"/>
              </a:spcBef>
              <a:spcAft>
                <a:spcPts val="0"/>
              </a:spcAft>
              <a:buSzPts val="1600"/>
              <a:buFont typeface="DFKai-SB"/>
              <a:buAutoNum type="arabicPeriod"/>
            </a:pPr>
            <a:r>
              <a:rPr lang="zh-TW" sz="1600">
                <a:latin typeface="DFKai-SB"/>
                <a:ea typeface="DFKai-SB"/>
                <a:cs typeface="DFKai-SB"/>
                <a:sym typeface="DFKai-SB"/>
              </a:rPr>
              <a:t>使用</a:t>
            </a:r>
            <a:r>
              <a:rPr lang="zh-TW" sz="1600">
                <a:solidFill>
                  <a:schemeClr val="dk1"/>
                </a:solidFill>
                <a:latin typeface="Times New Roman"/>
                <a:ea typeface="Times New Roman"/>
                <a:cs typeface="Times New Roman"/>
                <a:sym typeface="Times New Roman"/>
              </a:rPr>
              <a:t>Random Forest</a:t>
            </a:r>
            <a:r>
              <a:rPr lang="zh-TW" sz="1600">
                <a:solidFill>
                  <a:schemeClr val="dk1"/>
                </a:solidFill>
                <a:latin typeface="DFKai-SB"/>
                <a:ea typeface="DFKai-SB"/>
                <a:cs typeface="DFKai-SB"/>
                <a:sym typeface="DFKai-SB"/>
              </a:rPr>
              <a:t>、</a:t>
            </a:r>
            <a:r>
              <a:rPr lang="zh-TW" sz="1600">
                <a:solidFill>
                  <a:schemeClr val="dk1"/>
                </a:solidFill>
                <a:latin typeface="Times New Roman"/>
                <a:ea typeface="Times New Roman"/>
                <a:cs typeface="Times New Roman"/>
                <a:sym typeface="Times New Roman"/>
              </a:rPr>
              <a:t>GLM</a:t>
            </a:r>
            <a:r>
              <a:rPr lang="zh-TW" sz="1600">
                <a:solidFill>
                  <a:schemeClr val="dk1"/>
                </a:solidFill>
                <a:latin typeface="DFKai-SB"/>
                <a:ea typeface="DFKai-SB"/>
                <a:cs typeface="DFKai-SB"/>
                <a:sym typeface="DFKai-SB"/>
              </a:rPr>
              <a:t>迴歸分析與</a:t>
            </a:r>
            <a:r>
              <a:rPr lang="zh-TW" sz="1600">
                <a:solidFill>
                  <a:schemeClr val="dk1"/>
                </a:solidFill>
                <a:latin typeface="Times New Roman"/>
                <a:ea typeface="Times New Roman"/>
                <a:cs typeface="Times New Roman"/>
                <a:sym typeface="Times New Roman"/>
              </a:rPr>
              <a:t>Regression Analysis</a:t>
            </a:r>
            <a:r>
              <a:rPr lang="zh-TW" sz="1600">
                <a:solidFill>
                  <a:schemeClr val="dk1"/>
                </a:solidFill>
                <a:latin typeface="DFKai-SB"/>
                <a:ea typeface="DFKai-SB"/>
                <a:cs typeface="DFKai-SB"/>
                <a:sym typeface="DFKai-SB"/>
              </a:rPr>
              <a:t>預測乳量</a:t>
            </a:r>
            <a:r>
              <a:rPr lang="zh-TW" sz="1600">
                <a:latin typeface="DFKai-SB"/>
                <a:ea typeface="DFKai-SB"/>
                <a:cs typeface="DFKai-SB"/>
                <a:sym typeface="DFKai-SB"/>
              </a:rPr>
              <a:t>。</a:t>
            </a:r>
            <a:endParaRPr sz="1600">
              <a:latin typeface="DFKai-SB"/>
              <a:ea typeface="DFKai-SB"/>
              <a:cs typeface="DFKai-SB"/>
              <a:sym typeface="DFKai-SB"/>
            </a:endParaRPr>
          </a:p>
          <a:p>
            <a:pPr marL="457200" lvl="0" indent="-330200" algn="l" rtl="0">
              <a:spcBef>
                <a:spcPts val="0"/>
              </a:spcBef>
              <a:spcAft>
                <a:spcPts val="0"/>
              </a:spcAft>
              <a:buSzPts val="1600"/>
              <a:buFont typeface="DFKai-SB"/>
              <a:buAutoNum type="arabicPeriod"/>
            </a:pPr>
            <a:r>
              <a:rPr lang="zh-TW" sz="1600">
                <a:latin typeface="DFKai-SB"/>
                <a:ea typeface="DFKai-SB"/>
                <a:cs typeface="DFKai-SB"/>
                <a:sym typeface="DFKai-SB"/>
              </a:rPr>
              <a:t>討論預測結果、推導結論。</a:t>
            </a:r>
            <a:endParaRPr sz="1600">
              <a:latin typeface="DFKai-SB"/>
              <a:ea typeface="DFKai-SB"/>
              <a:cs typeface="DFKai-SB"/>
              <a:sym typeface="DFKai-SB"/>
            </a:endParaRPr>
          </a:p>
          <a:p>
            <a:pPr marL="0" lvl="0" indent="0" algn="l" rtl="0">
              <a:spcBef>
                <a:spcPts val="0"/>
              </a:spcBef>
              <a:spcAft>
                <a:spcPts val="0"/>
              </a:spcAft>
              <a:buNone/>
            </a:pPr>
            <a:r>
              <a:rPr lang="zh-TW" sz="1600">
                <a:latin typeface="DFKai-SB"/>
                <a:ea typeface="DFKai-SB"/>
                <a:cs typeface="DFKai-SB"/>
                <a:sym typeface="DFKai-SB"/>
              </a:rPr>
              <a:t>                                 </a:t>
            </a:r>
            <a:endParaRPr sz="1600">
              <a:latin typeface="DFKai-SB"/>
              <a:ea typeface="DFKai-SB"/>
              <a:cs typeface="DFKai-SB"/>
              <a:sym typeface="DFKai-SB"/>
            </a:endParaRPr>
          </a:p>
          <a:p>
            <a:pPr marL="228600" lvl="0" indent="0" algn="l" rtl="0">
              <a:lnSpc>
                <a:spcPct val="115000"/>
              </a:lnSpc>
              <a:spcBef>
                <a:spcPts val="0"/>
              </a:spcBef>
              <a:spcAft>
                <a:spcPts val="0"/>
              </a:spcAft>
              <a:buNone/>
            </a:pPr>
            <a:endParaRPr sz="1600">
              <a:latin typeface="DFKai-SB"/>
              <a:ea typeface="DFKai-SB"/>
              <a:cs typeface="DFKai-SB"/>
              <a:sym typeface="DFKai-SB"/>
            </a:endParaRPr>
          </a:p>
          <a:p>
            <a:pPr marL="0" lvl="0" indent="0" algn="l" rtl="0">
              <a:spcBef>
                <a:spcPts val="600"/>
              </a:spcBef>
              <a:spcAft>
                <a:spcPts val="0"/>
              </a:spcAft>
              <a:buNone/>
            </a:pPr>
            <a:endParaRPr sz="1600">
              <a:latin typeface="DFKai-SB"/>
              <a:ea typeface="DFKai-SB"/>
              <a:cs typeface="DFKai-SB"/>
              <a:sym typeface="DFKai-SB"/>
            </a:endParaRPr>
          </a:p>
          <a:p>
            <a:pPr marL="0" lvl="0" indent="0" algn="l" rtl="0">
              <a:spcBef>
                <a:spcPts val="0"/>
              </a:spcBef>
              <a:spcAft>
                <a:spcPts val="0"/>
              </a:spcAft>
              <a:buNone/>
            </a:pPr>
            <a:endParaRPr sz="1600">
              <a:latin typeface="DFKai-SB"/>
              <a:ea typeface="DFKai-SB"/>
              <a:cs typeface="DFKai-SB"/>
              <a:sym typeface="DFKai-SB"/>
            </a:endParaRPr>
          </a:p>
          <a:p>
            <a:pPr marL="0" lvl="0" indent="0" algn="l" rtl="0">
              <a:spcBef>
                <a:spcPts val="0"/>
              </a:spcBef>
              <a:spcAft>
                <a:spcPts val="0"/>
              </a:spcAft>
              <a:buNone/>
            </a:pPr>
            <a:endParaRPr sz="1600">
              <a:latin typeface="DFKai-SB"/>
              <a:ea typeface="DFKai-SB"/>
              <a:cs typeface="DFKai-SB"/>
              <a:sym typeface="DFKai-SB"/>
            </a:endParaRPr>
          </a:p>
          <a:p>
            <a:pPr marL="0" lvl="0" indent="0" algn="l" rtl="0">
              <a:spcBef>
                <a:spcPts val="0"/>
              </a:spcBef>
              <a:spcAft>
                <a:spcPts val="0"/>
              </a:spcAft>
              <a:buNone/>
            </a:pPr>
            <a:endParaRPr sz="1600">
              <a:latin typeface="DFKai-SB"/>
              <a:ea typeface="DFKai-SB"/>
              <a:cs typeface="DFKai-SB"/>
              <a:sym typeface="DFKai-SB"/>
            </a:endParaRPr>
          </a:p>
          <a:p>
            <a:pPr marL="0" lvl="0" indent="0" algn="l" rtl="0">
              <a:spcBef>
                <a:spcPts val="0"/>
              </a:spcBef>
              <a:spcAft>
                <a:spcPts val="0"/>
              </a:spcAft>
              <a:buNone/>
            </a:pPr>
            <a:endParaRPr sz="1600">
              <a:latin typeface="DFKai-SB"/>
              <a:ea typeface="DFKai-SB"/>
              <a:cs typeface="DFKai-SB"/>
              <a:sym typeface="DFKai-SB"/>
            </a:endParaRPr>
          </a:p>
          <a:p>
            <a:pPr marL="0" lvl="0" indent="0" algn="l" rtl="0">
              <a:spcBef>
                <a:spcPts val="0"/>
              </a:spcBef>
              <a:spcAft>
                <a:spcPts val="0"/>
              </a:spcAft>
              <a:buNone/>
            </a:pPr>
            <a:endParaRPr sz="1600">
              <a:latin typeface="DFKai-SB"/>
              <a:ea typeface="DFKai-SB"/>
              <a:cs typeface="DFKai-SB"/>
              <a:sym typeface="DFKai-SB"/>
            </a:endParaRPr>
          </a:p>
          <a:p>
            <a:pPr marL="0" lvl="0" indent="0" algn="l" rtl="0">
              <a:spcBef>
                <a:spcPts val="0"/>
              </a:spcBef>
              <a:spcAft>
                <a:spcPts val="0"/>
              </a:spcAft>
              <a:buNone/>
            </a:pPr>
            <a:endParaRPr sz="1600">
              <a:latin typeface="DFKai-SB"/>
              <a:ea typeface="DFKai-SB"/>
              <a:cs typeface="DFKai-SB"/>
              <a:sym typeface="DFKai-SB"/>
            </a:endParaRPr>
          </a:p>
          <a:p>
            <a:pPr marL="0" lvl="0" indent="0" algn="l" rtl="0">
              <a:spcBef>
                <a:spcPts val="0"/>
              </a:spcBef>
              <a:spcAft>
                <a:spcPts val="0"/>
              </a:spcAft>
              <a:buNone/>
            </a:pPr>
            <a:endParaRPr sz="1600">
              <a:latin typeface="DFKai-SB"/>
              <a:ea typeface="DFKai-SB"/>
              <a:cs typeface="DFKai-SB"/>
              <a:sym typeface="DFKai-SB"/>
            </a:endParaRPr>
          </a:p>
        </p:txBody>
      </p:sp>
      <p:sp>
        <p:nvSpPr>
          <p:cNvPr id="58" name="Google Shape;58;p13"/>
          <p:cNvSpPr/>
          <p:nvPr/>
        </p:nvSpPr>
        <p:spPr>
          <a:xfrm>
            <a:off x="552225" y="618550"/>
            <a:ext cx="15095700" cy="2083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59" name="Google Shape;59;p13"/>
          <p:cNvSpPr txBox="1"/>
          <p:nvPr/>
        </p:nvSpPr>
        <p:spPr>
          <a:xfrm>
            <a:off x="5956875" y="884450"/>
            <a:ext cx="4286400" cy="800400"/>
          </a:xfrm>
          <a:prstGeom prst="rect">
            <a:avLst/>
          </a:prstGeom>
          <a:noFill/>
          <a:ln>
            <a:noFill/>
          </a:ln>
        </p:spPr>
        <p:txBody>
          <a:bodyPr spcFirstLastPara="1" wrap="square" lIns="45725" tIns="45725" rIns="45725" bIns="45725" anchor="t" anchorCtr="0">
            <a:spAutoFit/>
          </a:bodyPr>
          <a:lstStyle/>
          <a:p>
            <a:pPr marL="0" lvl="0" indent="0" algn="ctr" rtl="0">
              <a:spcBef>
                <a:spcPts val="0"/>
              </a:spcBef>
              <a:spcAft>
                <a:spcPts val="0"/>
              </a:spcAft>
              <a:buNone/>
            </a:pPr>
            <a:r>
              <a:rPr lang="zh-TW" sz="4600" b="1">
                <a:latin typeface="Times New Roman"/>
                <a:ea typeface="Times New Roman"/>
                <a:cs typeface="Times New Roman"/>
                <a:sym typeface="Times New Roman"/>
              </a:rPr>
              <a:t>MOO</a:t>
            </a:r>
            <a:endParaRPr sz="4600" b="1">
              <a:latin typeface="Times New Roman"/>
              <a:ea typeface="Times New Roman"/>
              <a:cs typeface="Times New Roman"/>
              <a:sym typeface="Times New Roman"/>
            </a:endParaRPr>
          </a:p>
        </p:txBody>
      </p:sp>
      <p:sp>
        <p:nvSpPr>
          <p:cNvPr id="60" name="Google Shape;60;p13"/>
          <p:cNvSpPr txBox="1"/>
          <p:nvPr/>
        </p:nvSpPr>
        <p:spPr>
          <a:xfrm>
            <a:off x="1119600" y="12346500"/>
            <a:ext cx="6647100" cy="5479800"/>
          </a:xfrm>
          <a:prstGeom prst="rect">
            <a:avLst/>
          </a:prstGeom>
          <a:noFill/>
          <a:ln>
            <a:noFill/>
          </a:ln>
        </p:spPr>
        <p:txBody>
          <a:bodyPr spcFirstLastPara="1" wrap="square" lIns="45725" tIns="45725" rIns="45725" bIns="45725" anchor="t" anchorCtr="0">
            <a:spAutoFit/>
          </a:bodyPr>
          <a:lstStyle/>
          <a:p>
            <a:pPr marL="0" lvl="0" indent="0" algn="l" rtl="0">
              <a:lnSpc>
                <a:spcPct val="100000"/>
              </a:lnSpc>
              <a:spcBef>
                <a:spcPts val="0"/>
              </a:spcBef>
              <a:spcAft>
                <a:spcPts val="0"/>
              </a:spcAft>
              <a:buNone/>
            </a:pPr>
            <a:r>
              <a:rPr lang="zh-TW" sz="3200" b="1" dirty="0">
                <a:solidFill>
                  <a:srgbClr val="1A1A1A"/>
                </a:solidFill>
                <a:latin typeface="DFKai-SB"/>
                <a:ea typeface="DFKai-SB"/>
                <a:cs typeface="DFKai-SB"/>
                <a:sym typeface="DFKai-SB"/>
              </a:rPr>
              <a:t>實驗方式</a:t>
            </a:r>
            <a:r>
              <a:rPr lang="zh-TW" sz="3200" dirty="0">
                <a:latin typeface="DFKai-SB"/>
                <a:ea typeface="DFKai-SB"/>
                <a:cs typeface="DFKai-SB"/>
                <a:sym typeface="DFKai-SB"/>
              </a:rPr>
              <a:t>：</a:t>
            </a:r>
            <a:endParaRPr sz="3200" dirty="0">
              <a:latin typeface="DFKai-SB"/>
              <a:ea typeface="DFKai-SB"/>
              <a:cs typeface="DFKai-SB"/>
              <a:sym typeface="DFKai-SB"/>
            </a:endParaRPr>
          </a:p>
          <a:p>
            <a:pPr marL="0" lvl="0" indent="0" algn="ctr" rtl="0">
              <a:lnSpc>
                <a:spcPct val="115000"/>
              </a:lnSpc>
              <a:spcBef>
                <a:spcPts val="0"/>
              </a:spcBef>
              <a:spcAft>
                <a:spcPts val="0"/>
              </a:spcAft>
              <a:buNone/>
            </a:pPr>
            <a:r>
              <a:rPr lang="zh-TW" sz="2400" dirty="0">
                <a:solidFill>
                  <a:schemeClr val="dk1"/>
                </a:solidFill>
                <a:latin typeface="DFKai-SB"/>
                <a:ea typeface="DFKai-SB"/>
                <a:cs typeface="DFKai-SB"/>
                <a:sym typeface="DFKai-SB"/>
              </a:rPr>
              <a:t>資料整理(1)</a:t>
            </a:r>
            <a:endParaRPr sz="1600" dirty="0">
              <a:solidFill>
                <a:schemeClr val="dk1"/>
              </a:solidFill>
              <a:latin typeface="DFKai-SB"/>
              <a:ea typeface="DFKai-SB"/>
              <a:cs typeface="DFKai-SB"/>
              <a:sym typeface="DFKai-SB"/>
            </a:endParaRPr>
          </a:p>
          <a:p>
            <a:pPr marL="457200" lvl="0" indent="-330200" algn="l" rtl="0">
              <a:spcBef>
                <a:spcPts val="0"/>
              </a:spcBef>
              <a:spcAft>
                <a:spcPts val="0"/>
              </a:spcAft>
              <a:buClr>
                <a:schemeClr val="dk1"/>
              </a:buClr>
              <a:buSzPts val="1600"/>
              <a:buFont typeface="Wingdings" panose="05000000000000000000" pitchFamily="2" charset="2"/>
              <a:buChar char="l"/>
            </a:pPr>
            <a:r>
              <a:rPr lang="zh-TW" sz="1600" dirty="0">
                <a:solidFill>
                  <a:schemeClr val="dk1"/>
                </a:solidFill>
                <a:latin typeface="DFKai-SB"/>
                <a:ea typeface="DFKai-SB"/>
                <a:cs typeface="DFKai-SB"/>
                <a:sym typeface="DFKai-SB"/>
              </a:rPr>
              <a:t>月齡、產乳天數、胎次所影響到的成長、穩定、衰退的階段</a:t>
            </a:r>
            <a:endParaRPr sz="1600" dirty="0">
              <a:solidFill>
                <a:schemeClr val="dk1"/>
              </a:solidFill>
              <a:latin typeface="DFKai-SB"/>
              <a:ea typeface="DFKai-SB"/>
              <a:cs typeface="DFKai-SB"/>
              <a:sym typeface="DFKai-SB"/>
            </a:endParaRPr>
          </a:p>
          <a:p>
            <a:pPr marL="457200" lvl="0" indent="-330200" algn="l" rtl="0">
              <a:lnSpc>
                <a:spcPct val="115000"/>
              </a:lnSpc>
              <a:spcBef>
                <a:spcPts val="0"/>
              </a:spcBef>
              <a:spcAft>
                <a:spcPts val="0"/>
              </a:spcAft>
              <a:buClr>
                <a:schemeClr val="dk1"/>
              </a:buClr>
              <a:buSzPts val="1600"/>
              <a:buFont typeface="Wingdings" panose="05000000000000000000" pitchFamily="2" charset="2"/>
              <a:buChar char="l"/>
            </a:pPr>
            <a:r>
              <a:rPr lang="zh-TW" sz="1600" dirty="0">
                <a:solidFill>
                  <a:schemeClr val="dk1"/>
                </a:solidFill>
                <a:latin typeface="DFKai-SB"/>
                <a:ea typeface="DFKai-SB"/>
                <a:cs typeface="DFKai-SB"/>
                <a:sym typeface="DFKai-SB"/>
              </a:rPr>
              <a:t>標示初胎、胎次(2~4)、胎次(5~9)、胎次(10+)</a:t>
            </a:r>
            <a:endParaRPr sz="1600" dirty="0">
              <a:solidFill>
                <a:schemeClr val="dk1"/>
              </a:solidFill>
              <a:latin typeface="DFKai-SB"/>
              <a:ea typeface="DFKai-SB"/>
              <a:cs typeface="DFKai-SB"/>
              <a:sym typeface="DFKai-SB"/>
            </a:endParaRPr>
          </a:p>
          <a:p>
            <a:pPr marL="457200" lvl="0" indent="-330200" algn="l" rtl="0">
              <a:lnSpc>
                <a:spcPct val="115000"/>
              </a:lnSpc>
              <a:spcBef>
                <a:spcPts val="0"/>
              </a:spcBef>
              <a:spcAft>
                <a:spcPts val="0"/>
              </a:spcAft>
              <a:buClr>
                <a:schemeClr val="dk1"/>
              </a:buClr>
              <a:buSzPts val="1600"/>
              <a:buFont typeface="Wingdings" panose="05000000000000000000" pitchFamily="2" charset="2"/>
              <a:buChar char="l"/>
            </a:pPr>
            <a:r>
              <a:rPr lang="zh-TW" sz="1600" dirty="0">
                <a:solidFill>
                  <a:schemeClr val="dk1"/>
                </a:solidFill>
                <a:latin typeface="DFKai-SB"/>
                <a:ea typeface="DFKai-SB"/>
                <a:cs typeface="DFKai-SB"/>
                <a:sym typeface="DFKai-SB"/>
              </a:rPr>
              <a:t>標示小牛、成牛、老牛</a:t>
            </a:r>
            <a:endParaRPr sz="1600" dirty="0">
              <a:solidFill>
                <a:schemeClr val="dk1"/>
              </a:solidFill>
              <a:latin typeface="DFKai-SB"/>
              <a:ea typeface="DFKai-SB"/>
              <a:cs typeface="DFKai-SB"/>
              <a:sym typeface="DFKai-SB"/>
            </a:endParaRPr>
          </a:p>
          <a:p>
            <a:pPr marL="457200" lvl="0" indent="-330200" algn="l" rtl="0">
              <a:spcBef>
                <a:spcPts val="0"/>
              </a:spcBef>
              <a:spcAft>
                <a:spcPts val="0"/>
              </a:spcAft>
              <a:buClr>
                <a:schemeClr val="dk1"/>
              </a:buClr>
              <a:buSzPts val="1600"/>
              <a:buFont typeface="Wingdings" panose="05000000000000000000" pitchFamily="2" charset="2"/>
              <a:buChar char="l"/>
            </a:pPr>
            <a:r>
              <a:rPr lang="zh-TW" sz="1600" dirty="0">
                <a:solidFill>
                  <a:schemeClr val="dk1"/>
                </a:solidFill>
                <a:latin typeface="DFKai-SB"/>
                <a:ea typeface="DFKai-SB"/>
                <a:cs typeface="DFKai-SB"/>
                <a:sym typeface="DFKai-SB"/>
              </a:rPr>
              <a:t>是否懷孕</a:t>
            </a:r>
            <a:endParaRPr sz="1600" dirty="0">
              <a:solidFill>
                <a:schemeClr val="dk1"/>
              </a:solidFill>
              <a:latin typeface="DFKai-SB"/>
              <a:ea typeface="DFKai-SB"/>
              <a:cs typeface="DFKai-SB"/>
              <a:sym typeface="DFKai-SB"/>
            </a:endParaRPr>
          </a:p>
          <a:p>
            <a:pPr marL="457200" lvl="0" indent="-330200" algn="l" rtl="0">
              <a:spcBef>
                <a:spcPts val="0"/>
              </a:spcBef>
              <a:spcAft>
                <a:spcPts val="0"/>
              </a:spcAft>
              <a:buClr>
                <a:schemeClr val="dk1"/>
              </a:buClr>
              <a:buSzPts val="1600"/>
              <a:buFont typeface="Wingdings" panose="05000000000000000000" pitchFamily="2" charset="2"/>
              <a:buChar char="l"/>
            </a:pPr>
            <a:r>
              <a:rPr lang="zh-TW" sz="1600" dirty="0">
                <a:solidFill>
                  <a:schemeClr val="dk1"/>
                </a:solidFill>
                <a:latin typeface="DFKai-SB"/>
                <a:ea typeface="DFKai-SB"/>
                <a:cs typeface="DFKai-SB"/>
                <a:sym typeface="DFKai-SB"/>
              </a:rPr>
              <a:t>乳牛編號</a:t>
            </a:r>
            <a:endParaRPr sz="1600" dirty="0">
              <a:solidFill>
                <a:schemeClr val="dk1"/>
              </a:solidFill>
              <a:latin typeface="DFKai-SB"/>
              <a:ea typeface="DFKai-SB"/>
              <a:cs typeface="DFKai-SB"/>
              <a:sym typeface="DFKai-SB"/>
            </a:endParaRPr>
          </a:p>
          <a:p>
            <a:pPr marL="457200" lvl="0" indent="-330200" algn="l" rtl="0">
              <a:spcBef>
                <a:spcPts val="0"/>
              </a:spcBef>
              <a:spcAft>
                <a:spcPts val="0"/>
              </a:spcAft>
              <a:buClr>
                <a:schemeClr val="dk1"/>
              </a:buClr>
              <a:buSzPts val="1600"/>
              <a:buFont typeface="Wingdings" panose="05000000000000000000" pitchFamily="2" charset="2"/>
              <a:buChar char="l"/>
            </a:pPr>
            <a:r>
              <a:rPr lang="zh-TW" sz="1600" dirty="0">
                <a:solidFill>
                  <a:schemeClr val="dk1"/>
                </a:solidFill>
                <a:latin typeface="DFKai-SB"/>
                <a:ea typeface="DFKai-SB"/>
                <a:cs typeface="DFKai-SB"/>
                <a:sym typeface="DFKai-SB"/>
              </a:rPr>
              <a:t>配種次數(15天內)</a:t>
            </a:r>
            <a:endParaRPr sz="1600" dirty="0">
              <a:solidFill>
                <a:schemeClr val="dk1"/>
              </a:solidFill>
              <a:latin typeface="DFKai-SB"/>
              <a:ea typeface="DFKai-SB"/>
              <a:cs typeface="DFKai-SB"/>
              <a:sym typeface="DFKai-SB"/>
            </a:endParaRPr>
          </a:p>
          <a:p>
            <a:pPr marL="457200" lvl="0" indent="-330200" algn="l" rtl="0">
              <a:spcBef>
                <a:spcPts val="0"/>
              </a:spcBef>
              <a:spcAft>
                <a:spcPts val="0"/>
              </a:spcAft>
              <a:buClr>
                <a:schemeClr val="dk1"/>
              </a:buClr>
              <a:buSzPts val="1600"/>
              <a:buFont typeface="Wingdings" panose="05000000000000000000" pitchFamily="2" charset="2"/>
              <a:buChar char="l"/>
            </a:pPr>
            <a:r>
              <a:rPr lang="zh-TW" sz="1600" dirty="0">
                <a:solidFill>
                  <a:schemeClr val="dk1"/>
                </a:solidFill>
                <a:latin typeface="DFKai-SB"/>
                <a:ea typeface="DFKai-SB"/>
                <a:cs typeface="DFKai-SB"/>
                <a:sym typeface="DFKai-SB"/>
              </a:rPr>
              <a:t>採樣日期(春、夏、秋、冬)</a:t>
            </a:r>
            <a:endParaRPr sz="1600" dirty="0">
              <a:solidFill>
                <a:schemeClr val="dk1"/>
              </a:solidFill>
              <a:latin typeface="DFKai-SB"/>
              <a:ea typeface="DFKai-SB"/>
              <a:cs typeface="DFKai-SB"/>
              <a:sym typeface="DFKai-SB"/>
            </a:endParaRPr>
          </a:p>
          <a:p>
            <a:pPr marL="457200" lvl="0" indent="-330200" algn="l" rtl="0">
              <a:spcBef>
                <a:spcPts val="0"/>
              </a:spcBef>
              <a:spcAft>
                <a:spcPts val="0"/>
              </a:spcAft>
              <a:buClr>
                <a:schemeClr val="dk1"/>
              </a:buClr>
              <a:buSzPts val="1600"/>
              <a:buFont typeface="Wingdings" panose="05000000000000000000" pitchFamily="2" charset="2"/>
              <a:buChar char="l"/>
            </a:pPr>
            <a:r>
              <a:rPr lang="zh-TW" sz="1600" dirty="0">
                <a:solidFill>
                  <a:schemeClr val="dk1"/>
                </a:solidFill>
                <a:latin typeface="DFKai-SB"/>
                <a:ea typeface="DFKai-SB"/>
                <a:cs typeface="DFKai-SB"/>
                <a:sym typeface="DFKai-SB"/>
              </a:rPr>
              <a:t>牧場(</a:t>
            </a:r>
            <a:r>
              <a:rPr lang="zh-TW" sz="1600" dirty="0">
                <a:solidFill>
                  <a:schemeClr val="dk1"/>
                </a:solidFill>
                <a:latin typeface="Times New Roman"/>
                <a:ea typeface="Times New Roman"/>
                <a:cs typeface="Times New Roman"/>
                <a:sym typeface="Times New Roman"/>
              </a:rPr>
              <a:t>A</a:t>
            </a:r>
            <a:r>
              <a:rPr lang="zh-TW" sz="1600" dirty="0">
                <a:solidFill>
                  <a:schemeClr val="dk1"/>
                </a:solidFill>
                <a:latin typeface="DFKai-SB"/>
                <a:ea typeface="DFKai-SB"/>
                <a:cs typeface="DFKai-SB"/>
                <a:sym typeface="DFKai-SB"/>
              </a:rPr>
              <a:t>、</a:t>
            </a:r>
            <a:r>
              <a:rPr lang="zh-TW" sz="1600" dirty="0">
                <a:solidFill>
                  <a:schemeClr val="dk1"/>
                </a:solidFill>
                <a:latin typeface="Times New Roman"/>
                <a:ea typeface="Times New Roman"/>
                <a:cs typeface="Times New Roman"/>
                <a:sym typeface="Times New Roman"/>
              </a:rPr>
              <a:t>B</a:t>
            </a:r>
            <a:r>
              <a:rPr lang="zh-TW" sz="1600" dirty="0">
                <a:solidFill>
                  <a:schemeClr val="dk1"/>
                </a:solidFill>
                <a:latin typeface="DFKai-SB"/>
                <a:ea typeface="DFKai-SB"/>
                <a:cs typeface="DFKai-SB"/>
                <a:sym typeface="DFKai-SB"/>
              </a:rPr>
              <a:t>、</a:t>
            </a:r>
            <a:r>
              <a:rPr lang="zh-TW" sz="1600" dirty="0">
                <a:solidFill>
                  <a:schemeClr val="dk1"/>
                </a:solidFill>
                <a:latin typeface="Times New Roman"/>
                <a:ea typeface="Times New Roman"/>
                <a:cs typeface="Times New Roman"/>
                <a:sym typeface="Times New Roman"/>
              </a:rPr>
              <a:t>C</a:t>
            </a:r>
            <a:r>
              <a:rPr lang="zh-TW" sz="1600" dirty="0">
                <a:solidFill>
                  <a:schemeClr val="dk1"/>
                </a:solidFill>
                <a:latin typeface="DFKai-SB"/>
                <a:ea typeface="DFKai-SB"/>
                <a:cs typeface="DFKai-SB"/>
                <a:sym typeface="DFKai-SB"/>
              </a:rPr>
              <a:t>三座)</a:t>
            </a:r>
            <a:endParaRPr sz="1600" dirty="0">
              <a:solidFill>
                <a:schemeClr val="dk1"/>
              </a:solidFill>
              <a:latin typeface="DFKai-SB"/>
              <a:ea typeface="DFKai-SB"/>
              <a:cs typeface="DFKai-SB"/>
              <a:sym typeface="DFKai-SB"/>
            </a:endParaRPr>
          </a:p>
          <a:p>
            <a:pPr marL="457200" lvl="0" indent="-330200" algn="l" rtl="0">
              <a:lnSpc>
                <a:spcPct val="115000"/>
              </a:lnSpc>
              <a:spcBef>
                <a:spcPts val="0"/>
              </a:spcBef>
              <a:spcAft>
                <a:spcPts val="0"/>
              </a:spcAft>
              <a:buClr>
                <a:schemeClr val="dk1"/>
              </a:buClr>
              <a:buSzPts val="1600"/>
              <a:buFont typeface="Wingdings" panose="05000000000000000000" pitchFamily="2" charset="2"/>
              <a:buChar char="l"/>
            </a:pPr>
            <a:r>
              <a:rPr lang="zh-TW" sz="1600" dirty="0">
                <a:solidFill>
                  <a:schemeClr val="dk1"/>
                </a:solidFill>
                <a:latin typeface="DFKai-SB"/>
                <a:ea typeface="DFKai-SB"/>
                <a:cs typeface="DFKai-SB"/>
                <a:sym typeface="DFKai-SB"/>
              </a:rPr>
              <a:t>標示出超級牛牛(極端值)</a:t>
            </a:r>
            <a:endParaRPr sz="1600" dirty="0">
              <a:latin typeface="DFKai-SB"/>
              <a:ea typeface="DFKai-SB"/>
              <a:cs typeface="DFKai-SB"/>
              <a:sym typeface="DFKai-SB"/>
            </a:endParaRPr>
          </a:p>
          <a:p>
            <a:pPr marL="0" lvl="0" indent="0" algn="l" rtl="0">
              <a:lnSpc>
                <a:spcPct val="115000"/>
              </a:lnSpc>
              <a:spcBef>
                <a:spcPts val="600"/>
              </a:spcBef>
              <a:spcAft>
                <a:spcPts val="0"/>
              </a:spcAft>
              <a:buNone/>
            </a:pPr>
            <a:endParaRPr sz="1600" dirty="0">
              <a:latin typeface="DFKai-SB"/>
              <a:ea typeface="DFKai-SB"/>
              <a:cs typeface="DFKai-SB"/>
              <a:sym typeface="DFKai-SB"/>
            </a:endParaRPr>
          </a:p>
          <a:p>
            <a:pPr marL="0" lvl="0" indent="0" algn="l" rtl="0">
              <a:lnSpc>
                <a:spcPct val="115000"/>
              </a:lnSpc>
              <a:spcBef>
                <a:spcPts val="600"/>
              </a:spcBef>
              <a:spcAft>
                <a:spcPts val="0"/>
              </a:spcAft>
              <a:buNone/>
            </a:pPr>
            <a:endParaRPr sz="1600" dirty="0">
              <a:latin typeface="DFKai-SB"/>
              <a:ea typeface="DFKai-SB"/>
              <a:cs typeface="DFKai-SB"/>
              <a:sym typeface="DFKai-SB"/>
            </a:endParaRPr>
          </a:p>
          <a:p>
            <a:pPr marL="0" lvl="0" indent="0" algn="l" rtl="0">
              <a:lnSpc>
                <a:spcPct val="115000"/>
              </a:lnSpc>
              <a:spcBef>
                <a:spcPts val="600"/>
              </a:spcBef>
              <a:spcAft>
                <a:spcPts val="0"/>
              </a:spcAft>
              <a:buNone/>
            </a:pPr>
            <a:endParaRPr sz="1600" dirty="0">
              <a:latin typeface="DFKai-SB"/>
              <a:ea typeface="DFKai-SB"/>
              <a:cs typeface="DFKai-SB"/>
              <a:sym typeface="DFKai-SB"/>
            </a:endParaRPr>
          </a:p>
          <a:p>
            <a:pPr marL="0" lvl="0" indent="0" algn="l" rtl="0">
              <a:spcBef>
                <a:spcPts val="600"/>
              </a:spcBef>
              <a:spcAft>
                <a:spcPts val="0"/>
              </a:spcAft>
              <a:buNone/>
            </a:pPr>
            <a:endParaRPr sz="1600" dirty="0">
              <a:latin typeface="DFKai-SB"/>
              <a:ea typeface="DFKai-SB"/>
              <a:cs typeface="DFKai-SB"/>
              <a:sym typeface="DFKai-SB"/>
            </a:endParaRPr>
          </a:p>
          <a:p>
            <a:pPr marL="0" lvl="0" indent="0" algn="l" rtl="0">
              <a:spcBef>
                <a:spcPts val="0"/>
              </a:spcBef>
              <a:spcAft>
                <a:spcPts val="0"/>
              </a:spcAft>
              <a:buNone/>
            </a:pPr>
            <a:endParaRPr sz="1600" dirty="0">
              <a:latin typeface="DFKai-SB"/>
              <a:ea typeface="DFKai-SB"/>
              <a:cs typeface="DFKai-SB"/>
              <a:sym typeface="DFKai-SB"/>
            </a:endParaRPr>
          </a:p>
          <a:p>
            <a:pPr marL="0" lvl="0" indent="0" algn="l" rtl="0">
              <a:spcBef>
                <a:spcPts val="0"/>
              </a:spcBef>
              <a:spcAft>
                <a:spcPts val="0"/>
              </a:spcAft>
              <a:buNone/>
            </a:pPr>
            <a:endParaRPr sz="1600" dirty="0">
              <a:latin typeface="DFKai-SB"/>
              <a:ea typeface="DFKai-SB"/>
              <a:cs typeface="DFKai-SB"/>
              <a:sym typeface="DFKai-SB"/>
            </a:endParaRPr>
          </a:p>
          <a:p>
            <a:pPr marL="0" lvl="0" indent="0" algn="l" rtl="0">
              <a:spcBef>
                <a:spcPts val="0"/>
              </a:spcBef>
              <a:spcAft>
                <a:spcPts val="0"/>
              </a:spcAft>
              <a:buNone/>
            </a:pPr>
            <a:endParaRPr sz="1600" dirty="0">
              <a:latin typeface="DFKai-SB"/>
              <a:ea typeface="DFKai-SB"/>
              <a:cs typeface="DFKai-SB"/>
              <a:sym typeface="DFKai-SB"/>
            </a:endParaRPr>
          </a:p>
        </p:txBody>
      </p:sp>
      <p:sp>
        <p:nvSpPr>
          <p:cNvPr id="61" name="Google Shape;61;p13"/>
          <p:cNvSpPr txBox="1"/>
          <p:nvPr/>
        </p:nvSpPr>
        <p:spPr>
          <a:xfrm>
            <a:off x="1119600" y="17964375"/>
            <a:ext cx="6647100" cy="2910550"/>
          </a:xfrm>
          <a:prstGeom prst="rect">
            <a:avLst/>
          </a:prstGeom>
          <a:noFill/>
          <a:ln>
            <a:noFill/>
          </a:ln>
        </p:spPr>
        <p:txBody>
          <a:bodyPr spcFirstLastPara="1" wrap="square" lIns="45725" tIns="45725" rIns="45725" bIns="45725" anchor="t" anchorCtr="0">
            <a:spAutoFit/>
          </a:bodyPr>
          <a:lstStyle/>
          <a:p>
            <a:pPr marL="0" lvl="0" indent="0" algn="ctr" rtl="0">
              <a:lnSpc>
                <a:spcPct val="115000"/>
              </a:lnSpc>
              <a:spcBef>
                <a:spcPts val="1000"/>
              </a:spcBef>
              <a:spcAft>
                <a:spcPts val="0"/>
              </a:spcAft>
              <a:buNone/>
            </a:pPr>
            <a:r>
              <a:rPr lang="zh-TW" sz="2400" dirty="0">
                <a:latin typeface="DFKai-SB"/>
                <a:ea typeface="DFKai-SB"/>
                <a:cs typeface="DFKai-SB"/>
                <a:sym typeface="DFKai-SB"/>
              </a:rPr>
              <a:t>資料整理(2)</a:t>
            </a:r>
            <a:endParaRPr sz="2400" dirty="0">
              <a:latin typeface="DFKai-SB"/>
              <a:ea typeface="DFKai-SB"/>
              <a:cs typeface="DFKai-SB"/>
              <a:sym typeface="DFKai-SB"/>
            </a:endParaRPr>
          </a:p>
          <a:p>
            <a:pPr marL="457200" lvl="0" indent="-330200" algn="l" rtl="0">
              <a:lnSpc>
                <a:spcPct val="115000"/>
              </a:lnSpc>
              <a:spcBef>
                <a:spcPts val="0"/>
              </a:spcBef>
              <a:spcAft>
                <a:spcPts val="0"/>
              </a:spcAft>
              <a:buClr>
                <a:schemeClr val="dk1"/>
              </a:buClr>
              <a:buSzPts val="1600"/>
              <a:buFont typeface="Wingdings" panose="05000000000000000000" pitchFamily="2" charset="2"/>
              <a:buChar char="l"/>
            </a:pPr>
            <a:r>
              <a:rPr lang="zh-TW" sz="1600" dirty="0">
                <a:solidFill>
                  <a:schemeClr val="dk1"/>
                </a:solidFill>
                <a:latin typeface="DFKai-SB"/>
                <a:ea typeface="DFKai-SB"/>
                <a:cs typeface="DFKai-SB"/>
                <a:sym typeface="DFKai-SB"/>
              </a:rPr>
              <a:t>牛的月齡：直接採用原資料的值</a:t>
            </a:r>
            <a:endParaRPr sz="1600" dirty="0">
              <a:solidFill>
                <a:schemeClr val="dk1"/>
              </a:solidFill>
              <a:latin typeface="DFKai-SB"/>
              <a:ea typeface="DFKai-SB"/>
              <a:cs typeface="DFKai-SB"/>
              <a:sym typeface="DFKai-SB"/>
            </a:endParaRPr>
          </a:p>
          <a:p>
            <a:pPr marL="457200" lvl="0" indent="-330200" algn="l" rtl="0">
              <a:lnSpc>
                <a:spcPct val="115000"/>
              </a:lnSpc>
              <a:spcBef>
                <a:spcPts val="0"/>
              </a:spcBef>
              <a:spcAft>
                <a:spcPts val="0"/>
              </a:spcAft>
              <a:buClr>
                <a:schemeClr val="dk1"/>
              </a:buClr>
              <a:buSzPts val="1600"/>
              <a:buFont typeface="Wingdings" panose="05000000000000000000" pitchFamily="2" charset="2"/>
              <a:buChar char="l"/>
            </a:pPr>
            <a:r>
              <a:rPr lang="zh-TW" sz="1600" dirty="0">
                <a:solidFill>
                  <a:schemeClr val="dk1"/>
                </a:solidFill>
                <a:latin typeface="DFKai-SB"/>
                <a:ea typeface="DFKai-SB"/>
                <a:cs typeface="DFKai-SB"/>
                <a:sym typeface="DFKai-SB"/>
              </a:rPr>
              <a:t>配種次數：直接採用原資料的值</a:t>
            </a:r>
            <a:endParaRPr sz="1600" dirty="0">
              <a:solidFill>
                <a:schemeClr val="dk1"/>
              </a:solidFill>
              <a:latin typeface="DFKai-SB"/>
              <a:ea typeface="DFKai-SB"/>
              <a:cs typeface="DFKai-SB"/>
              <a:sym typeface="DFKai-SB"/>
            </a:endParaRPr>
          </a:p>
          <a:p>
            <a:pPr marL="457200" lvl="0" indent="-330200" algn="l" rtl="0">
              <a:lnSpc>
                <a:spcPct val="115000"/>
              </a:lnSpc>
              <a:spcBef>
                <a:spcPts val="0"/>
              </a:spcBef>
              <a:spcAft>
                <a:spcPts val="0"/>
              </a:spcAft>
              <a:buClr>
                <a:schemeClr val="dk1"/>
              </a:buClr>
              <a:buSzPts val="1600"/>
              <a:buFont typeface="Wingdings" panose="05000000000000000000" pitchFamily="2" charset="2"/>
              <a:buChar char="l"/>
            </a:pPr>
            <a:r>
              <a:rPr lang="zh-TW" sz="1600" dirty="0">
                <a:solidFill>
                  <a:schemeClr val="dk1"/>
                </a:solidFill>
                <a:latin typeface="DFKai-SB"/>
                <a:ea typeface="DFKai-SB"/>
                <a:cs typeface="DFKai-SB"/>
                <a:sym typeface="DFKai-SB"/>
              </a:rPr>
              <a:t>乳牛編號</a:t>
            </a:r>
            <a:endParaRPr sz="1600" dirty="0">
              <a:solidFill>
                <a:schemeClr val="dk1"/>
              </a:solidFill>
              <a:latin typeface="DFKai-SB"/>
              <a:ea typeface="DFKai-SB"/>
              <a:cs typeface="DFKai-SB"/>
              <a:sym typeface="DFKai-SB"/>
            </a:endParaRPr>
          </a:p>
          <a:p>
            <a:pPr marL="457200" lvl="0" indent="-330200" algn="l" rtl="0">
              <a:lnSpc>
                <a:spcPct val="115000"/>
              </a:lnSpc>
              <a:spcBef>
                <a:spcPts val="0"/>
              </a:spcBef>
              <a:spcAft>
                <a:spcPts val="0"/>
              </a:spcAft>
              <a:buClr>
                <a:schemeClr val="dk1"/>
              </a:buClr>
              <a:buSzPts val="1600"/>
              <a:buFont typeface="Wingdings" panose="05000000000000000000" pitchFamily="2" charset="2"/>
              <a:buChar char="l"/>
            </a:pPr>
            <a:r>
              <a:rPr lang="zh-TW" sz="1600" dirty="0">
                <a:solidFill>
                  <a:schemeClr val="dk1"/>
                </a:solidFill>
                <a:latin typeface="DFKai-SB"/>
                <a:ea typeface="DFKai-SB"/>
                <a:cs typeface="DFKai-SB"/>
                <a:sym typeface="DFKai-SB"/>
              </a:rPr>
              <a:t>採樣日期：春(3-5月)、夏(6-8月)、秋(9-11月)、冬(12-2月)</a:t>
            </a:r>
            <a:endParaRPr sz="1600" dirty="0">
              <a:solidFill>
                <a:schemeClr val="dk1"/>
              </a:solidFill>
              <a:latin typeface="DFKai-SB"/>
              <a:ea typeface="DFKai-SB"/>
              <a:cs typeface="DFKai-SB"/>
              <a:sym typeface="DFKai-SB"/>
            </a:endParaRPr>
          </a:p>
          <a:p>
            <a:pPr marL="457200" lvl="0" indent="-330200" algn="l" rtl="0">
              <a:lnSpc>
                <a:spcPct val="115000"/>
              </a:lnSpc>
              <a:spcBef>
                <a:spcPts val="0"/>
              </a:spcBef>
              <a:spcAft>
                <a:spcPts val="0"/>
              </a:spcAft>
              <a:buClr>
                <a:schemeClr val="dk1"/>
              </a:buClr>
              <a:buSzPts val="1600"/>
              <a:buFont typeface="Wingdings" panose="05000000000000000000" pitchFamily="2" charset="2"/>
              <a:buChar char="l"/>
            </a:pPr>
            <a:r>
              <a:rPr lang="zh-TW" sz="1600" dirty="0">
                <a:solidFill>
                  <a:schemeClr val="dk1"/>
                </a:solidFill>
                <a:latin typeface="DFKai-SB"/>
                <a:ea typeface="DFKai-SB"/>
                <a:cs typeface="DFKai-SB"/>
                <a:sym typeface="DFKai-SB"/>
              </a:rPr>
              <a:t>泌乳天數：100天內、100-200天、200-305天、305天以上</a:t>
            </a:r>
            <a:endParaRPr sz="1600" dirty="0">
              <a:solidFill>
                <a:schemeClr val="dk1"/>
              </a:solidFill>
              <a:latin typeface="DFKai-SB"/>
              <a:ea typeface="DFKai-SB"/>
              <a:cs typeface="DFKai-SB"/>
              <a:sym typeface="DFKai-SB"/>
            </a:endParaRPr>
          </a:p>
          <a:p>
            <a:pPr marL="457200" lvl="0" indent="-330200" algn="l" rtl="0">
              <a:lnSpc>
                <a:spcPct val="115000"/>
              </a:lnSpc>
              <a:spcBef>
                <a:spcPts val="0"/>
              </a:spcBef>
              <a:spcAft>
                <a:spcPts val="0"/>
              </a:spcAft>
              <a:buClr>
                <a:schemeClr val="dk1"/>
              </a:buClr>
              <a:buSzPts val="1600"/>
              <a:buFont typeface="Wingdings" panose="05000000000000000000" pitchFamily="2" charset="2"/>
              <a:buChar char="l"/>
            </a:pPr>
            <a:r>
              <a:rPr lang="zh-TW" sz="1600" dirty="0">
                <a:solidFill>
                  <a:schemeClr val="dk1"/>
                </a:solidFill>
                <a:latin typeface="DFKai-SB"/>
                <a:ea typeface="DFKai-SB"/>
                <a:cs typeface="DFKai-SB"/>
                <a:sym typeface="DFKai-SB"/>
              </a:rPr>
              <a:t>胎次：0-2次、3-6次、7次以上</a:t>
            </a:r>
            <a:endParaRPr sz="1600" dirty="0">
              <a:solidFill>
                <a:schemeClr val="dk1"/>
              </a:solidFill>
              <a:latin typeface="DFKai-SB"/>
              <a:ea typeface="DFKai-SB"/>
              <a:cs typeface="DFKai-SB"/>
              <a:sym typeface="DFKai-SB"/>
            </a:endParaRPr>
          </a:p>
          <a:p>
            <a:pPr marL="457200" lvl="0" indent="-330200" algn="l" rtl="0">
              <a:lnSpc>
                <a:spcPct val="115000"/>
              </a:lnSpc>
              <a:spcBef>
                <a:spcPts val="0"/>
              </a:spcBef>
              <a:spcAft>
                <a:spcPts val="0"/>
              </a:spcAft>
              <a:buClr>
                <a:schemeClr val="dk1"/>
              </a:buClr>
              <a:buSzPts val="1600"/>
              <a:buFont typeface="Wingdings" panose="05000000000000000000" pitchFamily="2" charset="2"/>
              <a:buChar char="l"/>
            </a:pPr>
            <a:r>
              <a:rPr lang="zh-TW" sz="1600" dirty="0">
                <a:solidFill>
                  <a:schemeClr val="dk1"/>
                </a:solidFill>
                <a:latin typeface="DFKai-SB"/>
                <a:ea typeface="DFKai-SB"/>
                <a:cs typeface="DFKai-SB"/>
                <a:sym typeface="DFKai-SB"/>
              </a:rPr>
              <a:t>牧場：</a:t>
            </a:r>
            <a:r>
              <a:rPr lang="zh-TW" sz="1600" dirty="0">
                <a:solidFill>
                  <a:schemeClr val="dk1"/>
                </a:solidFill>
                <a:latin typeface="Times New Roman"/>
                <a:ea typeface="Times New Roman"/>
                <a:cs typeface="Times New Roman"/>
                <a:sym typeface="Times New Roman"/>
              </a:rPr>
              <a:t>A</a:t>
            </a:r>
            <a:r>
              <a:rPr lang="zh-TW" sz="1600" dirty="0">
                <a:solidFill>
                  <a:schemeClr val="dk1"/>
                </a:solidFill>
                <a:latin typeface="DFKai-SB"/>
                <a:ea typeface="DFKai-SB"/>
                <a:cs typeface="DFKai-SB"/>
                <a:sym typeface="DFKai-SB"/>
              </a:rPr>
              <a:t>、</a:t>
            </a:r>
            <a:r>
              <a:rPr lang="zh-TW" sz="1600" dirty="0">
                <a:solidFill>
                  <a:schemeClr val="dk1"/>
                </a:solidFill>
                <a:latin typeface="Times New Roman"/>
                <a:ea typeface="Times New Roman"/>
                <a:cs typeface="Times New Roman"/>
                <a:sym typeface="Times New Roman"/>
              </a:rPr>
              <a:t>B</a:t>
            </a:r>
            <a:r>
              <a:rPr lang="zh-TW" sz="1600" dirty="0">
                <a:solidFill>
                  <a:schemeClr val="dk1"/>
                </a:solidFill>
                <a:latin typeface="DFKai-SB"/>
                <a:ea typeface="DFKai-SB"/>
                <a:cs typeface="DFKai-SB"/>
                <a:sym typeface="DFKai-SB"/>
              </a:rPr>
              <a:t>、</a:t>
            </a:r>
            <a:r>
              <a:rPr lang="zh-TW" sz="1600" dirty="0">
                <a:solidFill>
                  <a:schemeClr val="dk1"/>
                </a:solidFill>
                <a:latin typeface="Times New Roman"/>
                <a:ea typeface="Times New Roman"/>
                <a:cs typeface="Times New Roman"/>
                <a:sym typeface="Times New Roman"/>
              </a:rPr>
              <a:t>C</a:t>
            </a:r>
            <a:r>
              <a:rPr lang="zh-TW" sz="1600" dirty="0">
                <a:solidFill>
                  <a:schemeClr val="dk1"/>
                </a:solidFill>
                <a:latin typeface="DFKai-SB"/>
                <a:ea typeface="DFKai-SB"/>
                <a:cs typeface="DFKai-SB"/>
                <a:sym typeface="DFKai-SB"/>
              </a:rPr>
              <a:t>三座</a:t>
            </a:r>
            <a:endParaRPr sz="1600" dirty="0">
              <a:solidFill>
                <a:schemeClr val="dk1"/>
              </a:solidFill>
              <a:latin typeface="DFKai-SB"/>
              <a:ea typeface="DFKai-SB"/>
              <a:cs typeface="DFKai-SB"/>
              <a:sym typeface="DFKai-SB"/>
            </a:endParaRPr>
          </a:p>
          <a:p>
            <a:pPr marL="457200" lvl="0" indent="-330200" algn="l" rtl="0">
              <a:lnSpc>
                <a:spcPct val="115000"/>
              </a:lnSpc>
              <a:spcBef>
                <a:spcPts val="0"/>
              </a:spcBef>
              <a:spcAft>
                <a:spcPts val="0"/>
              </a:spcAft>
              <a:buClr>
                <a:schemeClr val="dk1"/>
              </a:buClr>
              <a:buSzPts val="1600"/>
              <a:buFont typeface="Wingdings" panose="05000000000000000000" pitchFamily="2" charset="2"/>
              <a:buChar char="l"/>
            </a:pPr>
            <a:r>
              <a:rPr lang="zh-TW" sz="1600" dirty="0">
                <a:solidFill>
                  <a:schemeClr val="dk1"/>
                </a:solidFill>
                <a:latin typeface="DFKai-SB"/>
                <a:ea typeface="DFKai-SB"/>
                <a:cs typeface="DFKai-SB"/>
                <a:sym typeface="DFKai-SB"/>
              </a:rPr>
              <a:t>健康狀況：健康、不健康</a:t>
            </a:r>
            <a:endParaRPr sz="1600" dirty="0">
              <a:solidFill>
                <a:schemeClr val="dk1"/>
              </a:solidFill>
              <a:latin typeface="DFKai-SB"/>
              <a:ea typeface="DFKai-SB"/>
              <a:cs typeface="DFKai-SB"/>
              <a:sym typeface="DFKai-SB"/>
            </a:endParaRPr>
          </a:p>
        </p:txBody>
      </p:sp>
      <p:pic>
        <p:nvPicPr>
          <p:cNvPr id="62" name="Google Shape;62;p13"/>
          <p:cNvPicPr preferRelativeResize="0"/>
          <p:nvPr/>
        </p:nvPicPr>
        <p:blipFill>
          <a:blip r:embed="rId4">
            <a:alphaModFix/>
          </a:blip>
          <a:stretch>
            <a:fillRect/>
          </a:stretch>
        </p:blipFill>
        <p:spPr>
          <a:xfrm>
            <a:off x="1118097" y="884460"/>
            <a:ext cx="1551400" cy="1551400"/>
          </a:xfrm>
          <a:prstGeom prst="rect">
            <a:avLst/>
          </a:prstGeom>
          <a:noFill/>
          <a:ln>
            <a:noFill/>
          </a:ln>
        </p:spPr>
      </p:pic>
      <p:sp>
        <p:nvSpPr>
          <p:cNvPr id="63" name="Google Shape;63;p13"/>
          <p:cNvSpPr txBox="1"/>
          <p:nvPr/>
        </p:nvSpPr>
        <p:spPr>
          <a:xfrm>
            <a:off x="8505325" y="3237500"/>
            <a:ext cx="6621600" cy="2733066"/>
          </a:xfrm>
          <a:prstGeom prst="rect">
            <a:avLst/>
          </a:prstGeom>
          <a:noFill/>
          <a:ln>
            <a:noFill/>
          </a:ln>
        </p:spPr>
        <p:txBody>
          <a:bodyPr spcFirstLastPara="1" wrap="square" lIns="45725" tIns="45725" rIns="45725" bIns="45725" anchor="t" anchorCtr="0">
            <a:spAutoFit/>
          </a:bodyPr>
          <a:lstStyle/>
          <a:p>
            <a:pPr marL="0" lvl="0" indent="0" algn="ctr" rtl="0">
              <a:lnSpc>
                <a:spcPct val="115000"/>
              </a:lnSpc>
              <a:spcBef>
                <a:spcPts val="0"/>
              </a:spcBef>
              <a:spcAft>
                <a:spcPts val="0"/>
              </a:spcAft>
              <a:buNone/>
            </a:pPr>
            <a:r>
              <a:rPr lang="zh-TW" sz="2400" dirty="0">
                <a:latin typeface="DFKai-SB"/>
                <a:ea typeface="DFKai-SB"/>
                <a:cs typeface="DFKai-SB"/>
                <a:sym typeface="DFKai-SB"/>
              </a:rPr>
              <a:t>資料整理(3)</a:t>
            </a:r>
            <a:endParaRPr sz="1600" dirty="0">
              <a:solidFill>
                <a:schemeClr val="dk1"/>
              </a:solidFill>
              <a:latin typeface="Times New Roman"/>
              <a:ea typeface="Times New Roman"/>
              <a:cs typeface="Times New Roman"/>
              <a:sym typeface="Times New Roman"/>
            </a:endParaRPr>
          </a:p>
          <a:p>
            <a:pPr marL="457200" indent="-330200">
              <a:buClr>
                <a:schemeClr val="dk1"/>
              </a:buClr>
              <a:buSzPts val="1600"/>
              <a:buFont typeface="Wingdings" panose="05000000000000000000" pitchFamily="2" charset="2"/>
              <a:buChar char="l"/>
            </a:pPr>
            <a:r>
              <a:rPr lang="en-US" altLang="zh-TW" sz="1600" dirty="0">
                <a:solidFill>
                  <a:schemeClr val="dk1"/>
                </a:solidFill>
                <a:latin typeface="Times New Roman" panose="02020603050405020304" pitchFamily="18" charset="0"/>
                <a:ea typeface="DFKai-SB"/>
                <a:cs typeface="Times New Roman" panose="02020603050405020304" pitchFamily="18" charset="0"/>
                <a:sym typeface="DFKai-SB"/>
              </a:rPr>
              <a:t>ID</a:t>
            </a:r>
          </a:p>
          <a:p>
            <a:pPr marL="457200" indent="-330200">
              <a:buClr>
                <a:schemeClr val="dk1"/>
              </a:buClr>
              <a:buSzPts val="1600"/>
              <a:buFont typeface="Wingdings" panose="05000000000000000000" pitchFamily="2" charset="2"/>
              <a:buChar char="l"/>
            </a:pPr>
            <a:r>
              <a:rPr lang="zh-TW" sz="1600" dirty="0">
                <a:solidFill>
                  <a:schemeClr val="dk1"/>
                </a:solidFill>
                <a:latin typeface="DFKai-SB"/>
                <a:ea typeface="DFKai-SB"/>
                <a:cs typeface="DFKai-SB"/>
                <a:sym typeface="DFKai-SB"/>
              </a:rPr>
              <a:t>農場代號</a:t>
            </a:r>
            <a:endParaRPr sz="1600" dirty="0">
              <a:solidFill>
                <a:schemeClr val="dk1"/>
              </a:solidFill>
              <a:latin typeface="DFKai-SB"/>
              <a:ea typeface="DFKai-SB"/>
              <a:cs typeface="DFKai-SB"/>
              <a:sym typeface="DFKai-SB"/>
            </a:endParaRPr>
          </a:p>
          <a:p>
            <a:pPr marL="457200" lvl="0" indent="-330200" algn="l" rtl="0">
              <a:lnSpc>
                <a:spcPct val="100000"/>
              </a:lnSpc>
              <a:spcBef>
                <a:spcPts val="0"/>
              </a:spcBef>
              <a:spcAft>
                <a:spcPts val="0"/>
              </a:spcAft>
              <a:buClr>
                <a:schemeClr val="dk1"/>
              </a:buClr>
              <a:buSzPts val="1600"/>
              <a:buFont typeface="Wingdings" panose="05000000000000000000" pitchFamily="2" charset="2"/>
              <a:buChar char="l"/>
            </a:pPr>
            <a:r>
              <a:rPr lang="zh-TW" sz="1600" dirty="0">
                <a:solidFill>
                  <a:schemeClr val="dk1"/>
                </a:solidFill>
                <a:latin typeface="DFKai-SB"/>
                <a:ea typeface="DFKai-SB"/>
                <a:cs typeface="DFKai-SB"/>
                <a:sym typeface="DFKai-SB"/>
              </a:rPr>
              <a:t>父親編號</a:t>
            </a:r>
            <a:endParaRPr sz="1600" dirty="0">
              <a:solidFill>
                <a:schemeClr val="dk1"/>
              </a:solidFill>
              <a:latin typeface="DFKai-SB"/>
              <a:ea typeface="DFKai-SB"/>
              <a:cs typeface="DFKai-SB"/>
              <a:sym typeface="DFKai-SB"/>
            </a:endParaRPr>
          </a:p>
          <a:p>
            <a:pPr marL="457200" lvl="0" indent="-330200" algn="l" rtl="0">
              <a:lnSpc>
                <a:spcPct val="100000"/>
              </a:lnSpc>
              <a:spcBef>
                <a:spcPts val="0"/>
              </a:spcBef>
              <a:spcAft>
                <a:spcPts val="0"/>
              </a:spcAft>
              <a:buClr>
                <a:schemeClr val="dk1"/>
              </a:buClr>
              <a:buSzPts val="1600"/>
              <a:buFont typeface="Wingdings" panose="05000000000000000000" pitchFamily="2" charset="2"/>
              <a:buChar char="l"/>
            </a:pPr>
            <a:r>
              <a:rPr lang="zh-TW" sz="1600" dirty="0">
                <a:solidFill>
                  <a:schemeClr val="dk1"/>
                </a:solidFill>
                <a:latin typeface="DFKai-SB"/>
                <a:ea typeface="DFKai-SB"/>
                <a:cs typeface="DFKai-SB"/>
                <a:sym typeface="DFKai-SB"/>
              </a:rPr>
              <a:t>母親編號</a:t>
            </a:r>
            <a:endParaRPr sz="1600" dirty="0">
              <a:solidFill>
                <a:schemeClr val="dk1"/>
              </a:solidFill>
              <a:latin typeface="DFKai-SB"/>
              <a:ea typeface="DFKai-SB"/>
              <a:cs typeface="DFKai-SB"/>
              <a:sym typeface="DFKai-SB"/>
            </a:endParaRPr>
          </a:p>
          <a:p>
            <a:pPr marL="457200" lvl="0" indent="-330200" algn="l" rtl="0">
              <a:lnSpc>
                <a:spcPct val="100000"/>
              </a:lnSpc>
              <a:spcBef>
                <a:spcPts val="0"/>
              </a:spcBef>
              <a:spcAft>
                <a:spcPts val="0"/>
              </a:spcAft>
              <a:buClr>
                <a:schemeClr val="dk1"/>
              </a:buClr>
              <a:buSzPts val="1600"/>
              <a:buFont typeface="Wingdings" panose="05000000000000000000" pitchFamily="2" charset="2"/>
              <a:buChar char="l"/>
            </a:pPr>
            <a:r>
              <a:rPr lang="zh-TW" sz="1600" dirty="0">
                <a:solidFill>
                  <a:schemeClr val="dk1"/>
                </a:solidFill>
                <a:latin typeface="DFKai-SB"/>
                <a:ea typeface="DFKai-SB"/>
                <a:cs typeface="DFKai-SB"/>
                <a:sym typeface="DFKai-SB"/>
              </a:rPr>
              <a:t>泌乳天數</a:t>
            </a:r>
            <a:endParaRPr sz="1600" dirty="0">
              <a:solidFill>
                <a:schemeClr val="dk1"/>
              </a:solidFill>
              <a:latin typeface="DFKai-SB"/>
              <a:ea typeface="DFKai-SB"/>
              <a:cs typeface="DFKai-SB"/>
              <a:sym typeface="DFKai-SB"/>
            </a:endParaRPr>
          </a:p>
          <a:p>
            <a:pPr marL="457200" lvl="0" indent="-330200" algn="l" rtl="0">
              <a:lnSpc>
                <a:spcPct val="100000"/>
              </a:lnSpc>
              <a:spcBef>
                <a:spcPts val="0"/>
              </a:spcBef>
              <a:spcAft>
                <a:spcPts val="0"/>
              </a:spcAft>
              <a:buClr>
                <a:schemeClr val="dk1"/>
              </a:buClr>
              <a:buSzPts val="1600"/>
              <a:buFont typeface="Wingdings" panose="05000000000000000000" pitchFamily="2" charset="2"/>
              <a:buChar char="l"/>
            </a:pPr>
            <a:r>
              <a:rPr lang="zh-TW" sz="1600" dirty="0">
                <a:solidFill>
                  <a:schemeClr val="dk1"/>
                </a:solidFill>
                <a:latin typeface="DFKai-SB"/>
                <a:ea typeface="DFKai-SB"/>
                <a:cs typeface="DFKai-SB"/>
                <a:sym typeface="DFKai-SB"/>
              </a:rPr>
              <a:t>乳量</a:t>
            </a:r>
            <a:endParaRPr sz="1600" dirty="0">
              <a:solidFill>
                <a:schemeClr val="dk1"/>
              </a:solidFill>
              <a:latin typeface="DFKai-SB"/>
              <a:ea typeface="DFKai-SB"/>
              <a:cs typeface="DFKai-SB"/>
              <a:sym typeface="DFKai-SB"/>
            </a:endParaRPr>
          </a:p>
          <a:p>
            <a:pPr marL="457200" lvl="0" indent="-330200" algn="l" rtl="0">
              <a:lnSpc>
                <a:spcPct val="100000"/>
              </a:lnSpc>
              <a:spcBef>
                <a:spcPts val="0"/>
              </a:spcBef>
              <a:spcAft>
                <a:spcPts val="0"/>
              </a:spcAft>
              <a:buClr>
                <a:schemeClr val="dk1"/>
              </a:buClr>
              <a:buSzPts val="1600"/>
              <a:buFont typeface="Wingdings" panose="05000000000000000000" pitchFamily="2" charset="2"/>
              <a:buChar char="l"/>
            </a:pPr>
            <a:r>
              <a:rPr lang="zh-TW" sz="1600" dirty="0">
                <a:solidFill>
                  <a:schemeClr val="dk1"/>
                </a:solidFill>
                <a:latin typeface="DFKai-SB"/>
                <a:ea typeface="DFKai-SB"/>
                <a:cs typeface="DFKai-SB"/>
                <a:sym typeface="DFKai-SB"/>
              </a:rPr>
              <a:t>最近分娩日期</a:t>
            </a:r>
            <a:endParaRPr sz="1600" dirty="0">
              <a:solidFill>
                <a:schemeClr val="dk1"/>
              </a:solidFill>
              <a:latin typeface="DFKai-SB"/>
              <a:ea typeface="DFKai-SB"/>
              <a:cs typeface="DFKai-SB"/>
              <a:sym typeface="DFKai-SB"/>
            </a:endParaRPr>
          </a:p>
          <a:p>
            <a:pPr marL="457200" lvl="0" indent="-330200" algn="l" rtl="0">
              <a:lnSpc>
                <a:spcPct val="100000"/>
              </a:lnSpc>
              <a:spcBef>
                <a:spcPts val="0"/>
              </a:spcBef>
              <a:spcAft>
                <a:spcPts val="0"/>
              </a:spcAft>
              <a:buClr>
                <a:schemeClr val="dk1"/>
              </a:buClr>
              <a:buSzPts val="1600"/>
              <a:buFont typeface="Wingdings" panose="05000000000000000000" pitchFamily="2" charset="2"/>
              <a:buChar char="l"/>
            </a:pPr>
            <a:r>
              <a:rPr lang="zh-TW" sz="1600" dirty="0">
                <a:solidFill>
                  <a:schemeClr val="dk1"/>
                </a:solidFill>
                <a:latin typeface="DFKai-SB"/>
                <a:ea typeface="DFKai-SB"/>
                <a:cs typeface="DFKai-SB"/>
                <a:sym typeface="DFKai-SB"/>
              </a:rPr>
              <a:t>月齡</a:t>
            </a:r>
            <a:endParaRPr sz="1600" dirty="0">
              <a:solidFill>
                <a:schemeClr val="dk1"/>
              </a:solidFill>
              <a:latin typeface="DFKai-SB"/>
              <a:ea typeface="DFKai-SB"/>
              <a:cs typeface="DFKai-SB"/>
              <a:sym typeface="DFKai-SB"/>
            </a:endParaRPr>
          </a:p>
          <a:p>
            <a:pPr marL="457200" lvl="0" indent="-330200" algn="l" rtl="0">
              <a:lnSpc>
                <a:spcPct val="100000"/>
              </a:lnSpc>
              <a:spcBef>
                <a:spcPts val="0"/>
              </a:spcBef>
              <a:spcAft>
                <a:spcPts val="0"/>
              </a:spcAft>
              <a:buClr>
                <a:schemeClr val="dk1"/>
              </a:buClr>
              <a:buSzPts val="1600"/>
              <a:buFont typeface="Wingdings" panose="05000000000000000000" pitchFamily="2" charset="2"/>
              <a:buChar char="l"/>
            </a:pPr>
            <a:r>
              <a:rPr lang="zh-TW" sz="1600" dirty="0">
                <a:solidFill>
                  <a:schemeClr val="dk1"/>
                </a:solidFill>
                <a:latin typeface="DFKai-SB"/>
                <a:ea typeface="DFKai-SB"/>
                <a:cs typeface="DFKai-SB"/>
                <a:sym typeface="DFKai-SB"/>
              </a:rPr>
              <a:t>健康狀況</a:t>
            </a:r>
            <a:endParaRPr sz="1600" dirty="0">
              <a:solidFill>
                <a:schemeClr val="dk1"/>
              </a:solidFill>
              <a:latin typeface="DFKai-SB"/>
              <a:ea typeface="DFKai-SB"/>
              <a:cs typeface="DFKai-SB"/>
              <a:sym typeface="DFKai-SB"/>
            </a:endParaRPr>
          </a:p>
        </p:txBody>
      </p:sp>
      <p:sp>
        <p:nvSpPr>
          <p:cNvPr id="64" name="Google Shape;64;p13"/>
          <p:cNvSpPr txBox="1"/>
          <p:nvPr/>
        </p:nvSpPr>
        <p:spPr>
          <a:xfrm>
            <a:off x="4909875" y="1856925"/>
            <a:ext cx="6380400" cy="461700"/>
          </a:xfrm>
          <a:prstGeom prst="rect">
            <a:avLst/>
          </a:prstGeom>
          <a:noFill/>
          <a:ln>
            <a:noFill/>
          </a:ln>
        </p:spPr>
        <p:txBody>
          <a:bodyPr spcFirstLastPara="1" wrap="square" lIns="45725" tIns="45725" rIns="45725" bIns="45725" anchor="t" anchorCtr="0">
            <a:spAutoFit/>
          </a:bodyPr>
          <a:lstStyle/>
          <a:p>
            <a:pPr marL="0" lvl="0" indent="0" algn="l" rtl="0">
              <a:spcBef>
                <a:spcPts val="0"/>
              </a:spcBef>
              <a:spcAft>
                <a:spcPts val="0"/>
              </a:spcAft>
              <a:buNone/>
            </a:pPr>
            <a:r>
              <a:rPr lang="zh-TW" sz="2400">
                <a:solidFill>
                  <a:schemeClr val="dk1"/>
                </a:solidFill>
                <a:latin typeface="Times New Roman"/>
                <a:ea typeface="Times New Roman"/>
                <a:cs typeface="Times New Roman"/>
                <a:sym typeface="Times New Roman"/>
              </a:rPr>
              <a:t>Yi-Qiao Wang, Chien-Cheng Su, Hsuan-Yu Ko</a:t>
            </a:r>
            <a:r>
              <a:rPr lang="zh-TW" sz="2400">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p:txBody>
      </p:sp>
      <p:sp>
        <p:nvSpPr>
          <p:cNvPr id="65" name="Google Shape;65;p13"/>
          <p:cNvSpPr/>
          <p:nvPr/>
        </p:nvSpPr>
        <p:spPr>
          <a:xfrm>
            <a:off x="9262125" y="123300"/>
            <a:ext cx="6216300" cy="400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pic>
        <p:nvPicPr>
          <p:cNvPr id="66" name="Google Shape;66;p13"/>
          <p:cNvPicPr preferRelativeResize="0"/>
          <p:nvPr/>
        </p:nvPicPr>
        <p:blipFill>
          <a:blip r:embed="rId5">
            <a:alphaModFix/>
          </a:blip>
          <a:stretch>
            <a:fillRect/>
          </a:stretch>
        </p:blipFill>
        <p:spPr>
          <a:xfrm>
            <a:off x="10476002" y="4130702"/>
            <a:ext cx="4438701" cy="1806950"/>
          </a:xfrm>
          <a:prstGeom prst="rect">
            <a:avLst/>
          </a:prstGeom>
          <a:noFill/>
          <a:ln>
            <a:noFill/>
          </a:ln>
        </p:spPr>
      </p:pic>
      <p:sp>
        <p:nvSpPr>
          <p:cNvPr id="67" name="Google Shape;67;p13"/>
          <p:cNvSpPr txBox="1"/>
          <p:nvPr/>
        </p:nvSpPr>
        <p:spPr>
          <a:xfrm>
            <a:off x="8505325" y="6261450"/>
            <a:ext cx="6647100" cy="5629243"/>
          </a:xfrm>
          <a:prstGeom prst="rect">
            <a:avLst/>
          </a:prstGeom>
          <a:noFill/>
          <a:ln>
            <a:noFill/>
          </a:ln>
        </p:spPr>
        <p:txBody>
          <a:bodyPr spcFirstLastPara="1" wrap="square" lIns="45725" tIns="45725" rIns="45725" bIns="45725" anchor="t" anchorCtr="0">
            <a:spAutoFit/>
          </a:bodyPr>
          <a:lstStyle/>
          <a:p>
            <a:pPr marL="0" lvl="0" indent="0" algn="l" rtl="0">
              <a:lnSpc>
                <a:spcPct val="115000"/>
              </a:lnSpc>
              <a:spcBef>
                <a:spcPts val="0"/>
              </a:spcBef>
              <a:spcAft>
                <a:spcPts val="0"/>
              </a:spcAft>
              <a:buNone/>
            </a:pPr>
            <a:r>
              <a:rPr lang="zh-TW" sz="3200" b="1" dirty="0">
                <a:latin typeface="DFKai-SB"/>
                <a:ea typeface="DFKai-SB"/>
                <a:cs typeface="DFKai-SB"/>
                <a:sym typeface="DFKai-SB"/>
              </a:rPr>
              <a:t>分類預測：</a:t>
            </a:r>
            <a:endParaRPr sz="3200" b="1" dirty="0">
              <a:solidFill>
                <a:schemeClr val="dk1"/>
              </a:solidFill>
              <a:latin typeface="DFKai-SB"/>
              <a:ea typeface="DFKai-SB"/>
              <a:cs typeface="DFKai-SB"/>
              <a:sym typeface="DFKai-SB"/>
            </a:endParaRPr>
          </a:p>
          <a:p>
            <a:pPr marL="419100" lvl="0" indent="-342900" algn="l" rtl="0">
              <a:lnSpc>
                <a:spcPct val="100000"/>
              </a:lnSpc>
              <a:spcBef>
                <a:spcPts val="0"/>
              </a:spcBef>
              <a:spcAft>
                <a:spcPts val="0"/>
              </a:spcAft>
              <a:buClr>
                <a:schemeClr val="dk1"/>
              </a:buClr>
              <a:buSzPts val="2400"/>
              <a:buFont typeface="Wingdings" panose="05000000000000000000" pitchFamily="2" charset="2"/>
              <a:buChar char="l"/>
            </a:pPr>
            <a:r>
              <a:rPr lang="zh-TW" sz="2400" dirty="0">
                <a:solidFill>
                  <a:schemeClr val="dk1"/>
                </a:solidFill>
                <a:latin typeface="Times New Roman"/>
                <a:ea typeface="Times New Roman"/>
                <a:cs typeface="Times New Roman"/>
                <a:sym typeface="Times New Roman"/>
              </a:rPr>
              <a:t>Random Forest</a:t>
            </a:r>
            <a:endParaRPr sz="2400" dirty="0">
              <a:solidFill>
                <a:schemeClr val="dk1"/>
              </a:solidFill>
              <a:latin typeface="Times New Roman"/>
              <a:ea typeface="Times New Roman"/>
              <a:cs typeface="Times New Roman"/>
              <a:sym typeface="Times New Roman"/>
            </a:endParaRPr>
          </a:p>
          <a:p>
            <a:pPr marL="0" lvl="0" indent="457200" algn="l" rtl="0">
              <a:lnSpc>
                <a:spcPct val="100000"/>
              </a:lnSpc>
              <a:spcBef>
                <a:spcPts val="1200"/>
              </a:spcBef>
              <a:spcAft>
                <a:spcPts val="0"/>
              </a:spcAft>
              <a:buNone/>
            </a:pPr>
            <a:r>
              <a:rPr lang="zh-TW" sz="1600" dirty="0">
                <a:solidFill>
                  <a:schemeClr val="dk1"/>
                </a:solidFill>
                <a:latin typeface="Times New Roman"/>
                <a:ea typeface="Times New Roman"/>
                <a:cs typeface="Times New Roman"/>
                <a:sym typeface="Times New Roman"/>
              </a:rPr>
              <a:t>Random forest</a:t>
            </a:r>
            <a:r>
              <a:rPr lang="zh-TW" sz="1600" dirty="0">
                <a:solidFill>
                  <a:schemeClr val="dk1"/>
                </a:solidFill>
                <a:latin typeface="DFKai-SB"/>
                <a:ea typeface="DFKai-SB"/>
                <a:cs typeface="DFKai-SB"/>
                <a:sym typeface="DFKai-SB"/>
              </a:rPr>
              <a:t>是結合多個</a:t>
            </a:r>
            <a:r>
              <a:rPr lang="zh-TW" sz="1600" dirty="0">
                <a:solidFill>
                  <a:schemeClr val="dk1"/>
                </a:solidFill>
                <a:latin typeface="Times New Roman"/>
                <a:ea typeface="Times New Roman"/>
                <a:cs typeface="Times New Roman"/>
                <a:sym typeface="Times New Roman"/>
              </a:rPr>
              <a:t>decision tree</a:t>
            </a:r>
            <a:r>
              <a:rPr lang="zh-TW" sz="1600" dirty="0">
                <a:solidFill>
                  <a:schemeClr val="dk1"/>
                </a:solidFill>
                <a:latin typeface="DFKai-SB"/>
                <a:ea typeface="DFKai-SB"/>
                <a:cs typeface="DFKai-SB"/>
                <a:sym typeface="DFKai-SB"/>
              </a:rPr>
              <a:t>(弱學習器)來建構成一個</a:t>
            </a:r>
            <a:r>
              <a:rPr lang="zh-TW" sz="1600" dirty="0">
                <a:solidFill>
                  <a:schemeClr val="dk1"/>
                </a:solidFill>
                <a:latin typeface="Times New Roman"/>
                <a:ea typeface="Times New Roman"/>
                <a:cs typeface="Times New Roman"/>
                <a:sym typeface="Times New Roman"/>
              </a:rPr>
              <a:t>random forest</a:t>
            </a:r>
            <a:r>
              <a:rPr lang="zh-TW" sz="1600" dirty="0">
                <a:solidFill>
                  <a:schemeClr val="dk1"/>
                </a:solidFill>
                <a:latin typeface="DFKai-SB"/>
                <a:ea typeface="DFKai-SB"/>
                <a:cs typeface="DFKai-SB"/>
                <a:sym typeface="DFKai-SB"/>
              </a:rPr>
              <a:t>(強學習器)。每次隨機選出特徵子集合(</a:t>
            </a:r>
            <a:r>
              <a:rPr lang="zh-TW" sz="1600" dirty="0">
                <a:solidFill>
                  <a:schemeClr val="dk1"/>
                </a:solidFill>
                <a:latin typeface="Times New Roman"/>
                <a:ea typeface="Times New Roman"/>
                <a:cs typeface="Times New Roman"/>
                <a:sym typeface="Times New Roman"/>
              </a:rPr>
              <a:t>bagging</a:t>
            </a:r>
            <a:r>
              <a:rPr lang="zh-TW" sz="1600" dirty="0">
                <a:solidFill>
                  <a:schemeClr val="dk1"/>
                </a:solidFill>
                <a:latin typeface="DFKai-SB"/>
                <a:ea typeface="DFKai-SB"/>
                <a:cs typeface="DFKai-SB"/>
                <a:sym typeface="DFKai-SB"/>
              </a:rPr>
              <a:t>)訓練出各自獨立的</a:t>
            </a:r>
            <a:r>
              <a:rPr lang="zh-TW" sz="1600" dirty="0">
                <a:solidFill>
                  <a:schemeClr val="dk1"/>
                </a:solidFill>
                <a:latin typeface="Times New Roman"/>
                <a:ea typeface="Times New Roman"/>
                <a:cs typeface="Times New Roman"/>
                <a:sym typeface="Times New Roman"/>
              </a:rPr>
              <a:t>decision tree</a:t>
            </a:r>
            <a:r>
              <a:rPr lang="zh-TW" sz="1600" dirty="0">
                <a:solidFill>
                  <a:schemeClr val="dk1"/>
                </a:solidFill>
                <a:latin typeface="DFKai-SB"/>
                <a:ea typeface="DFKai-SB"/>
                <a:cs typeface="DFKai-SB"/>
                <a:sym typeface="DFKai-SB"/>
              </a:rPr>
              <a:t>，最後以多數決來決定成果。(本實驗令ntree = 500、importance = TRUE)</a:t>
            </a:r>
            <a:endParaRPr sz="1600" dirty="0">
              <a:solidFill>
                <a:schemeClr val="dk1"/>
              </a:solidFill>
              <a:latin typeface="Times New Roman"/>
              <a:ea typeface="Times New Roman"/>
              <a:cs typeface="Times New Roman"/>
              <a:sym typeface="Times New Roman"/>
            </a:endParaRPr>
          </a:p>
          <a:p>
            <a:pPr marL="419100" lvl="0" indent="-342900" algn="l" rtl="0">
              <a:lnSpc>
                <a:spcPct val="100000"/>
              </a:lnSpc>
              <a:spcBef>
                <a:spcPts val="1200"/>
              </a:spcBef>
              <a:spcAft>
                <a:spcPts val="0"/>
              </a:spcAft>
              <a:buClr>
                <a:schemeClr val="dk1"/>
              </a:buClr>
              <a:buSzPts val="2400"/>
              <a:buFont typeface="Wingdings" panose="05000000000000000000" pitchFamily="2" charset="2"/>
              <a:buChar char="l"/>
            </a:pPr>
            <a:r>
              <a:rPr lang="zh-TW" sz="2400" dirty="0">
                <a:solidFill>
                  <a:schemeClr val="dk1"/>
                </a:solidFill>
                <a:latin typeface="Times New Roman"/>
                <a:ea typeface="Times New Roman"/>
                <a:cs typeface="Times New Roman"/>
                <a:sym typeface="Times New Roman"/>
              </a:rPr>
              <a:t>GLM</a:t>
            </a:r>
            <a:r>
              <a:rPr lang="zh-TW" sz="2400" dirty="0">
                <a:solidFill>
                  <a:schemeClr val="dk1"/>
                </a:solidFill>
                <a:latin typeface="DFKai-SB"/>
                <a:ea typeface="DFKai-SB"/>
                <a:cs typeface="DFKai-SB"/>
                <a:sym typeface="DFKai-SB"/>
              </a:rPr>
              <a:t>迴歸分析</a:t>
            </a:r>
            <a:endParaRPr sz="2400" dirty="0">
              <a:solidFill>
                <a:schemeClr val="dk1"/>
              </a:solidFill>
              <a:latin typeface="DFKai-SB"/>
              <a:ea typeface="DFKai-SB"/>
              <a:cs typeface="DFKai-SB"/>
              <a:sym typeface="DFKai-SB"/>
            </a:endParaRPr>
          </a:p>
          <a:p>
            <a:pPr marL="0" lvl="0" indent="457200" algn="l" rtl="0">
              <a:lnSpc>
                <a:spcPct val="100000"/>
              </a:lnSpc>
              <a:spcBef>
                <a:spcPts val="1200"/>
              </a:spcBef>
              <a:spcAft>
                <a:spcPts val="0"/>
              </a:spcAft>
              <a:buNone/>
            </a:pPr>
            <a:r>
              <a:rPr lang="zh-TW" sz="1600" dirty="0">
                <a:solidFill>
                  <a:schemeClr val="dk1"/>
                </a:solidFill>
                <a:latin typeface="DFKai-SB"/>
                <a:ea typeface="DFKai-SB"/>
                <a:cs typeface="DFKai-SB"/>
                <a:sym typeface="DFKai-SB"/>
              </a:rPr>
              <a:t>把整理後的資料參數套入</a:t>
            </a:r>
            <a:r>
              <a:rPr lang="zh-TW" sz="1600" dirty="0">
                <a:solidFill>
                  <a:schemeClr val="dk1"/>
                </a:solidFill>
                <a:latin typeface="Times New Roman"/>
                <a:ea typeface="Times New Roman"/>
                <a:cs typeface="Times New Roman"/>
                <a:sym typeface="Times New Roman"/>
              </a:rPr>
              <a:t>GLM</a:t>
            </a:r>
            <a:r>
              <a:rPr lang="zh-TW" sz="1600" dirty="0">
                <a:solidFill>
                  <a:schemeClr val="dk1"/>
                </a:solidFill>
                <a:latin typeface="DFKai-SB"/>
                <a:ea typeface="DFKai-SB"/>
                <a:cs typeface="DFKai-SB"/>
                <a:sym typeface="DFKai-SB"/>
              </a:rPr>
              <a:t>函數中，並使用</a:t>
            </a:r>
            <a:r>
              <a:rPr lang="zh-TW" sz="1600" dirty="0">
                <a:solidFill>
                  <a:schemeClr val="dk1"/>
                </a:solidFill>
                <a:latin typeface="Times New Roman"/>
                <a:ea typeface="Times New Roman"/>
                <a:cs typeface="Times New Roman"/>
                <a:sym typeface="Times New Roman"/>
              </a:rPr>
              <a:t>cv.glm</a:t>
            </a:r>
            <a:r>
              <a:rPr lang="zh-TW" sz="1600" dirty="0">
                <a:solidFill>
                  <a:schemeClr val="dk1"/>
                </a:solidFill>
                <a:latin typeface="DFKai-SB"/>
                <a:ea typeface="DFKai-SB"/>
                <a:cs typeface="DFKai-SB"/>
                <a:sym typeface="DFKai-SB"/>
              </a:rPr>
              <a:t>交叉驗證法，其中把參數K設定成5，</a:t>
            </a:r>
            <a:r>
              <a:rPr lang="zh-TW" sz="1500" dirty="0">
                <a:solidFill>
                  <a:schemeClr val="dk1"/>
                </a:solidFill>
                <a:latin typeface="DFKai-SB"/>
                <a:ea typeface="DFKai-SB"/>
                <a:cs typeface="DFKai-SB"/>
                <a:sym typeface="DFKai-SB"/>
              </a:rPr>
              <a:t>意即將訓練數據分成5等分，將其中一等分作為測試數據，再用其他4個部分訓練模型，接著進行預測，並對5等分都重複此過程，並採用由模型迭代產生出的平均係數</a:t>
            </a:r>
            <a:r>
              <a:rPr lang="zh-TW" sz="1600" dirty="0">
                <a:solidFill>
                  <a:schemeClr val="dk1"/>
                </a:solidFill>
                <a:latin typeface="DFKai-SB"/>
                <a:ea typeface="DFKai-SB"/>
                <a:cs typeface="DFKai-SB"/>
                <a:sym typeface="DFKai-SB"/>
              </a:rPr>
              <a:t>，最後把所得到的模型套用到資料中來進行結果的預測。</a:t>
            </a:r>
            <a:endParaRPr sz="1600" dirty="0">
              <a:solidFill>
                <a:schemeClr val="dk1"/>
              </a:solidFill>
              <a:latin typeface="DFKai-SB"/>
              <a:ea typeface="DFKai-SB"/>
              <a:cs typeface="DFKai-SB"/>
              <a:sym typeface="DFKai-SB"/>
            </a:endParaRPr>
          </a:p>
          <a:p>
            <a:pPr marL="457200" lvl="0" indent="-381000" algn="l" rtl="0">
              <a:lnSpc>
                <a:spcPct val="100000"/>
              </a:lnSpc>
              <a:spcBef>
                <a:spcPts val="1200"/>
              </a:spcBef>
              <a:spcAft>
                <a:spcPts val="0"/>
              </a:spcAft>
              <a:buClr>
                <a:schemeClr val="dk1"/>
              </a:buClr>
              <a:buSzPts val="2400"/>
              <a:buFont typeface="Wingdings" panose="05000000000000000000" pitchFamily="2" charset="2"/>
              <a:buChar char="l"/>
            </a:pPr>
            <a:r>
              <a:rPr lang="zh-TW" sz="2400" dirty="0">
                <a:solidFill>
                  <a:schemeClr val="dk1"/>
                </a:solidFill>
                <a:latin typeface="Times New Roman"/>
                <a:ea typeface="Times New Roman"/>
                <a:cs typeface="Times New Roman"/>
                <a:sym typeface="Times New Roman"/>
              </a:rPr>
              <a:t>Regression Analysis</a:t>
            </a:r>
            <a:endParaRPr sz="2400" dirty="0">
              <a:solidFill>
                <a:schemeClr val="dk1"/>
              </a:solidFill>
              <a:latin typeface="Times New Roman"/>
              <a:ea typeface="Times New Roman"/>
              <a:cs typeface="Times New Roman"/>
              <a:sym typeface="Times New Roman"/>
            </a:endParaRPr>
          </a:p>
          <a:p>
            <a:pPr marL="0" lvl="0" indent="457200" algn="l" rtl="0">
              <a:lnSpc>
                <a:spcPct val="100000"/>
              </a:lnSpc>
              <a:spcBef>
                <a:spcPts val="1200"/>
              </a:spcBef>
              <a:spcAft>
                <a:spcPts val="1200"/>
              </a:spcAft>
              <a:buNone/>
            </a:pPr>
            <a:r>
              <a:rPr lang="zh-TW" sz="1600" dirty="0">
                <a:solidFill>
                  <a:schemeClr val="dk1"/>
                </a:solidFill>
                <a:latin typeface="DFKai-SB"/>
                <a:ea typeface="DFKai-SB"/>
                <a:cs typeface="DFKai-SB"/>
                <a:sym typeface="DFKai-SB"/>
              </a:rPr>
              <a:t>將整理資料透過lm函數建立迴歸模型，可以用於分析兩個或多個變數間是否相關，以及相關性的方向與強度等，在建立模型之後還可以用來預測未知的資料。</a:t>
            </a:r>
            <a:endParaRPr sz="1600" dirty="0">
              <a:solidFill>
                <a:schemeClr val="dk1"/>
              </a:solidFill>
              <a:latin typeface="DFKai-SB"/>
              <a:ea typeface="DFKai-SB"/>
              <a:cs typeface="DFKai-SB"/>
              <a:sym typeface="DFKai-SB"/>
            </a:endParaRPr>
          </a:p>
        </p:txBody>
      </p:sp>
      <p:sp>
        <p:nvSpPr>
          <p:cNvPr id="68" name="Google Shape;68;p13"/>
          <p:cNvSpPr txBox="1"/>
          <p:nvPr/>
        </p:nvSpPr>
        <p:spPr>
          <a:xfrm>
            <a:off x="9261975" y="64950"/>
            <a:ext cx="6216300" cy="461700"/>
          </a:xfrm>
          <a:prstGeom prst="rect">
            <a:avLst/>
          </a:prstGeom>
          <a:noFill/>
          <a:ln>
            <a:noFill/>
          </a:ln>
        </p:spPr>
        <p:txBody>
          <a:bodyPr spcFirstLastPara="1" wrap="square" lIns="45725" tIns="45725" rIns="45725" bIns="45725" anchor="t" anchorCtr="0">
            <a:spAutoFit/>
          </a:bodyPr>
          <a:lstStyle/>
          <a:p>
            <a:pPr marL="0" lvl="0" indent="0" algn="l" rtl="0">
              <a:spcBef>
                <a:spcPts val="0"/>
              </a:spcBef>
              <a:spcAft>
                <a:spcPts val="0"/>
              </a:spcAft>
              <a:buNone/>
            </a:pPr>
            <a:r>
              <a:rPr lang="zh-TW" sz="2400">
                <a:latin typeface="DFKai-SB"/>
                <a:ea typeface="DFKai-SB"/>
                <a:cs typeface="DFKai-SB"/>
                <a:sym typeface="DFKai-SB"/>
              </a:rPr>
              <a:t>元智大學資訊工程學系 大數據分析 課程專題</a:t>
            </a:r>
            <a:endParaRPr sz="2400">
              <a:latin typeface="DFKai-SB"/>
              <a:ea typeface="DFKai-SB"/>
              <a:cs typeface="DFKai-SB"/>
              <a:sym typeface="DFKai-SB"/>
            </a:endParaRPr>
          </a:p>
        </p:txBody>
      </p:sp>
      <p:sp>
        <p:nvSpPr>
          <p:cNvPr id="69" name="Google Shape;69;p13"/>
          <p:cNvSpPr txBox="1"/>
          <p:nvPr/>
        </p:nvSpPr>
        <p:spPr>
          <a:xfrm>
            <a:off x="8505325" y="11801775"/>
            <a:ext cx="6647100" cy="3367800"/>
          </a:xfrm>
          <a:prstGeom prst="rect">
            <a:avLst/>
          </a:prstGeom>
          <a:noFill/>
          <a:ln>
            <a:noFill/>
          </a:ln>
        </p:spPr>
        <p:txBody>
          <a:bodyPr spcFirstLastPara="1" wrap="square" lIns="45725" tIns="45725" rIns="45725" bIns="45725" anchor="t" anchorCtr="0">
            <a:spAutoFit/>
          </a:bodyPr>
          <a:lstStyle/>
          <a:p>
            <a:pPr marL="0" lvl="0" indent="0" algn="l" rtl="0">
              <a:lnSpc>
                <a:spcPct val="115000"/>
              </a:lnSpc>
              <a:spcBef>
                <a:spcPts val="0"/>
              </a:spcBef>
              <a:spcAft>
                <a:spcPts val="0"/>
              </a:spcAft>
              <a:buNone/>
            </a:pPr>
            <a:r>
              <a:rPr lang="zh-TW" sz="3200" b="1">
                <a:latin typeface="DFKai-SB"/>
                <a:ea typeface="DFKai-SB"/>
                <a:cs typeface="DFKai-SB"/>
                <a:sym typeface="DFKai-SB"/>
              </a:rPr>
              <a:t>預測結果：</a:t>
            </a:r>
            <a:endParaRPr sz="1600" b="1">
              <a:solidFill>
                <a:schemeClr val="dk1"/>
              </a:solidFill>
              <a:latin typeface="DFKai-SB"/>
              <a:ea typeface="DFKai-SB"/>
              <a:cs typeface="DFKai-SB"/>
              <a:sym typeface="DFKai-SB"/>
            </a:endParaRPr>
          </a:p>
          <a:p>
            <a:pPr marL="0" lvl="0" indent="457200" algn="l" rtl="0">
              <a:spcBef>
                <a:spcPts val="0"/>
              </a:spcBef>
              <a:spcAft>
                <a:spcPts val="0"/>
              </a:spcAft>
              <a:buNone/>
            </a:pPr>
            <a:r>
              <a:rPr lang="zh-TW" sz="1600">
                <a:solidFill>
                  <a:srgbClr val="333333"/>
                </a:solidFill>
                <a:latin typeface="DFKai-SB"/>
                <a:ea typeface="DFKai-SB"/>
                <a:cs typeface="DFKai-SB"/>
                <a:sym typeface="DFKai-SB"/>
              </a:rPr>
              <a:t>參與本議題研究者在提供預測結果後，系統後台將根據評估方式計算分數，評估方式採用</a:t>
            </a:r>
            <a:r>
              <a:rPr lang="zh-TW" sz="1600">
                <a:solidFill>
                  <a:srgbClr val="FF0000"/>
                </a:solidFill>
                <a:latin typeface="DFKai-SB"/>
                <a:ea typeface="DFKai-SB"/>
                <a:cs typeface="DFKai-SB"/>
                <a:sym typeface="DFKai-SB"/>
              </a:rPr>
              <a:t>計算與實際值的均根差</a:t>
            </a:r>
            <a:r>
              <a:rPr lang="zh-TW" sz="1600">
                <a:solidFill>
                  <a:srgbClr val="333333"/>
                </a:solidFill>
                <a:latin typeface="DFKai-SB"/>
                <a:ea typeface="DFKai-SB"/>
                <a:cs typeface="DFKai-SB"/>
                <a:sym typeface="DFKai-SB"/>
              </a:rPr>
              <a:t> (</a:t>
            </a:r>
            <a:r>
              <a:rPr lang="zh-TW" sz="1600">
                <a:solidFill>
                  <a:srgbClr val="333333"/>
                </a:solidFill>
                <a:latin typeface="Times New Roman"/>
                <a:ea typeface="Times New Roman"/>
                <a:cs typeface="Times New Roman"/>
                <a:sym typeface="Times New Roman"/>
              </a:rPr>
              <a:t>Root-Mean-Square Error, </a:t>
            </a:r>
            <a:r>
              <a:rPr lang="zh-TW" sz="1600">
                <a:solidFill>
                  <a:srgbClr val="FF0000"/>
                </a:solidFill>
                <a:latin typeface="Times New Roman"/>
                <a:ea typeface="Times New Roman"/>
                <a:cs typeface="Times New Roman"/>
                <a:sym typeface="Times New Roman"/>
              </a:rPr>
              <a:t>RMSE</a:t>
            </a:r>
            <a:r>
              <a:rPr lang="zh-TW" sz="1600">
                <a:solidFill>
                  <a:srgbClr val="333333"/>
                </a:solidFill>
                <a:latin typeface="DFKai-SB"/>
                <a:ea typeface="DFKai-SB"/>
                <a:cs typeface="DFKai-SB"/>
                <a:sym typeface="DFKai-SB"/>
              </a:rPr>
              <a:t>)，公式如下：</a:t>
            </a:r>
            <a:endParaRPr sz="1600">
              <a:solidFill>
                <a:srgbClr val="333333"/>
              </a:solidFill>
              <a:latin typeface="DFKai-SB"/>
              <a:ea typeface="DFKai-SB"/>
              <a:cs typeface="DFKai-SB"/>
              <a:sym typeface="DFKai-SB"/>
            </a:endParaRPr>
          </a:p>
          <a:p>
            <a:pPr marL="0" lvl="0" indent="457200" algn="l" rtl="0">
              <a:spcBef>
                <a:spcPts val="0"/>
              </a:spcBef>
              <a:spcAft>
                <a:spcPts val="0"/>
              </a:spcAft>
              <a:buNone/>
            </a:pPr>
            <a:endParaRPr sz="1600">
              <a:solidFill>
                <a:srgbClr val="333333"/>
              </a:solidFill>
              <a:latin typeface="DFKai-SB"/>
              <a:ea typeface="DFKai-SB"/>
              <a:cs typeface="DFKai-SB"/>
              <a:sym typeface="DFKai-SB"/>
            </a:endParaRPr>
          </a:p>
          <a:p>
            <a:pPr marL="0" lvl="0" indent="457200" algn="l" rtl="0">
              <a:spcBef>
                <a:spcPts val="0"/>
              </a:spcBef>
              <a:spcAft>
                <a:spcPts val="0"/>
              </a:spcAft>
              <a:buNone/>
            </a:pPr>
            <a:endParaRPr sz="1600">
              <a:solidFill>
                <a:srgbClr val="333333"/>
              </a:solidFill>
              <a:latin typeface="DFKai-SB"/>
              <a:ea typeface="DFKai-SB"/>
              <a:cs typeface="DFKai-SB"/>
              <a:sym typeface="DFKai-SB"/>
            </a:endParaRPr>
          </a:p>
          <a:p>
            <a:pPr marL="0" lvl="0" indent="457200" algn="l" rtl="0">
              <a:spcBef>
                <a:spcPts val="0"/>
              </a:spcBef>
              <a:spcAft>
                <a:spcPts val="0"/>
              </a:spcAft>
              <a:buNone/>
            </a:pPr>
            <a:endParaRPr sz="1600">
              <a:solidFill>
                <a:srgbClr val="333333"/>
              </a:solidFill>
              <a:latin typeface="DFKai-SB"/>
              <a:ea typeface="DFKai-SB"/>
              <a:cs typeface="DFKai-SB"/>
              <a:sym typeface="DFKai-SB"/>
            </a:endParaRPr>
          </a:p>
          <a:p>
            <a:pPr marL="0" lvl="0" indent="457200" algn="l" rtl="0">
              <a:spcBef>
                <a:spcPts val="0"/>
              </a:spcBef>
              <a:spcAft>
                <a:spcPts val="0"/>
              </a:spcAft>
              <a:buNone/>
            </a:pPr>
            <a:endParaRPr sz="1600">
              <a:solidFill>
                <a:srgbClr val="333333"/>
              </a:solidFill>
              <a:latin typeface="DFKai-SB"/>
              <a:ea typeface="DFKai-SB"/>
              <a:cs typeface="DFKai-SB"/>
              <a:sym typeface="DFKai-SB"/>
            </a:endParaRPr>
          </a:p>
          <a:p>
            <a:pPr marL="0" lvl="0" indent="457200" algn="l" rtl="0">
              <a:spcBef>
                <a:spcPts val="0"/>
              </a:spcBef>
              <a:spcAft>
                <a:spcPts val="0"/>
              </a:spcAft>
              <a:buNone/>
            </a:pPr>
            <a:endParaRPr sz="1600">
              <a:solidFill>
                <a:srgbClr val="333333"/>
              </a:solidFill>
              <a:latin typeface="DFKai-SB"/>
              <a:ea typeface="DFKai-SB"/>
              <a:cs typeface="DFKai-SB"/>
              <a:sym typeface="DFKai-SB"/>
            </a:endParaRPr>
          </a:p>
          <a:p>
            <a:pPr marL="0" lvl="0" indent="457200" algn="l" rtl="0">
              <a:spcBef>
                <a:spcPts val="0"/>
              </a:spcBef>
              <a:spcAft>
                <a:spcPts val="0"/>
              </a:spcAft>
              <a:buNone/>
            </a:pPr>
            <a:endParaRPr sz="1600">
              <a:solidFill>
                <a:srgbClr val="333333"/>
              </a:solidFill>
              <a:latin typeface="DFKai-SB"/>
              <a:ea typeface="DFKai-SB"/>
              <a:cs typeface="DFKai-SB"/>
              <a:sym typeface="DFKai-SB"/>
            </a:endParaRPr>
          </a:p>
          <a:p>
            <a:pPr marL="0" lvl="0" indent="457200" algn="l" rtl="0">
              <a:spcBef>
                <a:spcPts val="0"/>
              </a:spcBef>
              <a:spcAft>
                <a:spcPts val="0"/>
              </a:spcAft>
              <a:buNone/>
            </a:pPr>
            <a:endParaRPr sz="1600">
              <a:solidFill>
                <a:srgbClr val="333333"/>
              </a:solidFill>
              <a:latin typeface="DFKai-SB"/>
              <a:ea typeface="DFKai-SB"/>
              <a:cs typeface="DFKai-SB"/>
              <a:sym typeface="DFKai-SB"/>
            </a:endParaRPr>
          </a:p>
          <a:p>
            <a:pPr marL="0" lvl="0" indent="457200" algn="l" rtl="0">
              <a:spcBef>
                <a:spcPts val="0"/>
              </a:spcBef>
              <a:spcAft>
                <a:spcPts val="0"/>
              </a:spcAft>
              <a:buClr>
                <a:schemeClr val="dk1"/>
              </a:buClr>
              <a:buSzPts val="1100"/>
              <a:buFont typeface="Arial"/>
              <a:buNone/>
            </a:pPr>
            <a:endParaRPr sz="1600">
              <a:solidFill>
                <a:srgbClr val="333333"/>
              </a:solidFill>
              <a:latin typeface="DFKai-SB"/>
              <a:ea typeface="DFKai-SB"/>
              <a:cs typeface="DFKai-SB"/>
              <a:sym typeface="DFKai-SB"/>
            </a:endParaRPr>
          </a:p>
        </p:txBody>
      </p:sp>
      <p:sp>
        <p:nvSpPr>
          <p:cNvPr id="70" name="Google Shape;70;p13"/>
          <p:cNvSpPr txBox="1"/>
          <p:nvPr/>
        </p:nvSpPr>
        <p:spPr>
          <a:xfrm>
            <a:off x="8505325" y="19772175"/>
            <a:ext cx="6755400" cy="1151400"/>
          </a:xfrm>
          <a:prstGeom prst="rect">
            <a:avLst/>
          </a:prstGeom>
          <a:noFill/>
          <a:ln>
            <a:noFill/>
          </a:ln>
        </p:spPr>
        <p:txBody>
          <a:bodyPr spcFirstLastPara="1" wrap="square" lIns="45725" tIns="45725" rIns="45725" bIns="45725" anchor="t" anchorCtr="0">
            <a:spAutoFit/>
          </a:bodyPr>
          <a:lstStyle/>
          <a:p>
            <a:pPr marL="0" lvl="0" indent="0" algn="l" rtl="0">
              <a:lnSpc>
                <a:spcPct val="115000"/>
              </a:lnSpc>
              <a:spcBef>
                <a:spcPts val="0"/>
              </a:spcBef>
              <a:spcAft>
                <a:spcPts val="0"/>
              </a:spcAft>
              <a:buNone/>
            </a:pPr>
            <a:r>
              <a:rPr lang="zh-TW" sz="3200" b="1">
                <a:latin typeface="DFKai-SB"/>
                <a:ea typeface="DFKai-SB"/>
                <a:cs typeface="DFKai-SB"/>
                <a:sym typeface="DFKai-SB"/>
              </a:rPr>
              <a:t>參考資料：</a:t>
            </a:r>
            <a:endParaRPr sz="3200" b="1">
              <a:latin typeface="DFKai-SB"/>
              <a:ea typeface="DFKai-SB"/>
              <a:cs typeface="DFKai-SB"/>
              <a:sym typeface="DFKai-SB"/>
            </a:endParaRPr>
          </a:p>
          <a:p>
            <a:pPr marL="0" lvl="0" indent="0" algn="l" rtl="0">
              <a:lnSpc>
                <a:spcPct val="100000"/>
              </a:lnSpc>
              <a:spcBef>
                <a:spcPts val="0"/>
              </a:spcBef>
              <a:spcAft>
                <a:spcPts val="1200"/>
              </a:spcAft>
              <a:buNone/>
            </a:pPr>
            <a:r>
              <a:rPr lang="zh-TW" sz="1600">
                <a:solidFill>
                  <a:schemeClr val="dk2"/>
                </a:solidFill>
                <a:latin typeface="Times New Roman"/>
                <a:ea typeface="Times New Roman"/>
                <a:cs typeface="Times New Roman"/>
                <a:sym typeface="Times New Roman"/>
              </a:rPr>
              <a:t>AIdea</a:t>
            </a:r>
            <a:r>
              <a:rPr lang="zh-TW" sz="1600">
                <a:solidFill>
                  <a:schemeClr val="dk2"/>
                </a:solidFill>
                <a:latin typeface="DFKai-SB"/>
                <a:ea typeface="DFKai-SB"/>
                <a:cs typeface="DFKai-SB"/>
                <a:sym typeface="DFKai-SB"/>
              </a:rPr>
              <a:t>台灣牧場乳量預測：</a:t>
            </a:r>
            <a:r>
              <a:rPr lang="zh-TW" sz="1600" u="sng">
                <a:solidFill>
                  <a:srgbClr val="1C3678"/>
                </a:solidFill>
                <a:latin typeface="Times New Roman"/>
                <a:ea typeface="Times New Roman"/>
                <a:cs typeface="Times New Roman"/>
                <a:sym typeface="Times New Roman"/>
                <a:hlinkClick r:id="rId6">
                  <a:extLst>
                    <a:ext uri="{A12FA001-AC4F-418D-AE19-62706E023703}">
                      <ahyp:hlinkClr xmlns:ahyp="http://schemas.microsoft.com/office/drawing/2018/hyperlinkcolor" val="tx"/>
                    </a:ext>
                  </a:extLst>
                </a:hlinkClick>
              </a:rPr>
              <a:t>https://aidea-web.tw/topic/fcc338da-e7ec-4d9e-a860-5dcdd85ba52b?focus=intro</a:t>
            </a:r>
            <a:endParaRPr sz="1600">
              <a:latin typeface="Times New Roman"/>
              <a:ea typeface="Times New Roman"/>
              <a:cs typeface="Times New Roman"/>
              <a:sym typeface="Times New Roman"/>
            </a:endParaRPr>
          </a:p>
        </p:txBody>
      </p:sp>
      <p:pic>
        <p:nvPicPr>
          <p:cNvPr id="71" name="Google Shape;71;p13"/>
          <p:cNvPicPr preferRelativeResize="0"/>
          <p:nvPr/>
        </p:nvPicPr>
        <p:blipFill>
          <a:blip r:embed="rId7">
            <a:alphaModFix/>
          </a:blip>
          <a:stretch>
            <a:fillRect/>
          </a:stretch>
        </p:blipFill>
        <p:spPr>
          <a:xfrm>
            <a:off x="9350510" y="13748194"/>
            <a:ext cx="4932000" cy="1141775"/>
          </a:xfrm>
          <a:prstGeom prst="rect">
            <a:avLst/>
          </a:prstGeom>
          <a:noFill/>
          <a:ln>
            <a:noFill/>
          </a:ln>
        </p:spPr>
      </p:pic>
      <p:sp>
        <p:nvSpPr>
          <p:cNvPr id="72" name="Google Shape;72;p13"/>
          <p:cNvSpPr txBox="1"/>
          <p:nvPr/>
        </p:nvSpPr>
        <p:spPr>
          <a:xfrm>
            <a:off x="8429125" y="15125400"/>
            <a:ext cx="6647100" cy="4537800"/>
          </a:xfrm>
          <a:prstGeom prst="rect">
            <a:avLst/>
          </a:prstGeom>
          <a:noFill/>
          <a:ln>
            <a:noFill/>
          </a:ln>
        </p:spPr>
        <p:txBody>
          <a:bodyPr spcFirstLastPara="1" wrap="square" lIns="45725" tIns="45725" rIns="45725" bIns="45725" anchor="t" anchorCtr="0">
            <a:spAutoFit/>
          </a:bodyPr>
          <a:lstStyle/>
          <a:p>
            <a:pPr marL="0" lvl="0" indent="0" algn="l" rtl="0">
              <a:lnSpc>
                <a:spcPct val="115000"/>
              </a:lnSpc>
              <a:spcBef>
                <a:spcPts val="0"/>
              </a:spcBef>
              <a:spcAft>
                <a:spcPts val="0"/>
              </a:spcAft>
              <a:buNone/>
            </a:pPr>
            <a:r>
              <a:rPr lang="zh-TW" sz="3200" b="1" dirty="0">
                <a:latin typeface="DFKai-SB"/>
                <a:ea typeface="DFKai-SB"/>
                <a:cs typeface="DFKai-SB"/>
                <a:sym typeface="DFKai-SB"/>
              </a:rPr>
              <a:t>預測結論：</a:t>
            </a:r>
            <a:endParaRPr sz="3200" b="1" dirty="0">
              <a:solidFill>
                <a:schemeClr val="dk1"/>
              </a:solidFill>
              <a:latin typeface="DFKai-SB"/>
              <a:ea typeface="DFKai-SB"/>
              <a:cs typeface="DFKai-SB"/>
              <a:sym typeface="DFKai-SB"/>
            </a:endParaRPr>
          </a:p>
          <a:p>
            <a:pPr marL="412750" lvl="0" indent="-285750" algn="l" rtl="0">
              <a:lnSpc>
                <a:spcPct val="100000"/>
              </a:lnSpc>
              <a:spcBef>
                <a:spcPts val="0"/>
              </a:spcBef>
              <a:spcAft>
                <a:spcPts val="0"/>
              </a:spcAft>
              <a:buClr>
                <a:srgbClr val="333333"/>
              </a:buClr>
              <a:buSzPts val="1600"/>
              <a:buFont typeface="Wingdings" panose="05000000000000000000" pitchFamily="2" charset="2"/>
              <a:buChar char="l"/>
            </a:pPr>
            <a:r>
              <a:rPr lang="zh-TW" altLang="en-US" sz="1600" dirty="0">
                <a:solidFill>
                  <a:schemeClr val="dk1"/>
                </a:solidFill>
                <a:latin typeface="DFKai-SB"/>
                <a:ea typeface="DFKai-SB"/>
                <a:sym typeface="DFKai-SB"/>
              </a:rPr>
              <a:t>用預測</a:t>
            </a:r>
            <a:r>
              <a:rPr lang="zh-TW" sz="1600" dirty="0">
                <a:solidFill>
                  <a:srgbClr val="333333"/>
                </a:solidFill>
                <a:latin typeface="DFKai-SB"/>
                <a:ea typeface="DFKai-SB"/>
                <a:cs typeface="DFKai-SB"/>
                <a:sym typeface="DFKai-SB"/>
              </a:rPr>
              <a:t>的方法來看，可以發現到</a:t>
            </a:r>
            <a:r>
              <a:rPr lang="zh-TW" sz="1600" dirty="0">
                <a:solidFill>
                  <a:srgbClr val="333333"/>
                </a:solidFill>
                <a:latin typeface="Times New Roman"/>
                <a:ea typeface="Times New Roman"/>
                <a:cs typeface="Times New Roman"/>
                <a:sym typeface="Times New Roman"/>
              </a:rPr>
              <a:t>Random Forest</a:t>
            </a:r>
            <a:r>
              <a:rPr lang="zh-TW" sz="1600" dirty="0">
                <a:solidFill>
                  <a:srgbClr val="333333"/>
                </a:solidFill>
                <a:latin typeface="DFKai-SB"/>
                <a:ea typeface="DFKai-SB"/>
                <a:cs typeface="DFKai-SB"/>
                <a:sym typeface="DFKai-SB"/>
              </a:rPr>
              <a:t>的誤差值較少，推測是因為它有容納大量的參數與集結多棵決策樹的特性，相較於其他的預測手法較能夠判別出參數之間的影響程度，以此特點提升精準度。</a:t>
            </a:r>
            <a:endParaRPr sz="1600" dirty="0">
              <a:solidFill>
                <a:srgbClr val="333333"/>
              </a:solidFill>
              <a:latin typeface="DFKai-SB"/>
              <a:ea typeface="DFKai-SB"/>
              <a:cs typeface="DFKai-SB"/>
              <a:sym typeface="DFKai-SB"/>
            </a:endParaRPr>
          </a:p>
          <a:p>
            <a:pPr marL="0" lvl="0" indent="0" algn="l" rtl="0">
              <a:spcBef>
                <a:spcPts val="0"/>
              </a:spcBef>
              <a:spcAft>
                <a:spcPts val="0"/>
              </a:spcAft>
              <a:buNone/>
            </a:pPr>
            <a:endParaRPr dirty="0">
              <a:solidFill>
                <a:srgbClr val="333333"/>
              </a:solidFill>
            </a:endParaRPr>
          </a:p>
          <a:p>
            <a:pPr marL="0" lvl="0" indent="0" algn="l" rtl="0">
              <a:spcBef>
                <a:spcPts val="0"/>
              </a:spcBef>
              <a:spcAft>
                <a:spcPts val="0"/>
              </a:spcAft>
              <a:buNone/>
            </a:pPr>
            <a:endParaRPr dirty="0">
              <a:solidFill>
                <a:srgbClr val="333333"/>
              </a:solidFill>
            </a:endParaRPr>
          </a:p>
          <a:p>
            <a:pPr marL="0" lvl="0" indent="0" algn="l" rtl="0">
              <a:spcBef>
                <a:spcPts val="0"/>
              </a:spcBef>
              <a:spcAft>
                <a:spcPts val="0"/>
              </a:spcAft>
              <a:buNone/>
            </a:pPr>
            <a:endParaRPr dirty="0">
              <a:solidFill>
                <a:srgbClr val="333333"/>
              </a:solidFill>
            </a:endParaRPr>
          </a:p>
          <a:p>
            <a:pPr marL="0" lvl="0" indent="0" algn="l" rtl="0">
              <a:spcBef>
                <a:spcPts val="0"/>
              </a:spcBef>
              <a:spcAft>
                <a:spcPts val="0"/>
              </a:spcAft>
              <a:buNone/>
            </a:pPr>
            <a:endParaRPr dirty="0">
              <a:solidFill>
                <a:srgbClr val="333333"/>
              </a:solidFill>
            </a:endParaRPr>
          </a:p>
          <a:p>
            <a:pPr marL="0" lvl="0" indent="0" algn="l" rtl="0">
              <a:spcBef>
                <a:spcPts val="0"/>
              </a:spcBef>
              <a:spcAft>
                <a:spcPts val="0"/>
              </a:spcAft>
              <a:buNone/>
            </a:pPr>
            <a:endParaRPr dirty="0">
              <a:solidFill>
                <a:srgbClr val="333333"/>
              </a:solidFill>
            </a:endParaRPr>
          </a:p>
          <a:p>
            <a:pPr marL="0" lvl="0" indent="0" algn="l" rtl="0">
              <a:spcBef>
                <a:spcPts val="0"/>
              </a:spcBef>
              <a:spcAft>
                <a:spcPts val="0"/>
              </a:spcAft>
              <a:buNone/>
            </a:pPr>
            <a:endParaRPr dirty="0">
              <a:solidFill>
                <a:srgbClr val="333333"/>
              </a:solidFill>
            </a:endParaRPr>
          </a:p>
          <a:p>
            <a:pPr marL="457200" lvl="0" indent="-330200" algn="l" rtl="0">
              <a:lnSpc>
                <a:spcPct val="100000"/>
              </a:lnSpc>
              <a:spcBef>
                <a:spcPts val="0"/>
              </a:spcBef>
              <a:spcAft>
                <a:spcPts val="0"/>
              </a:spcAft>
              <a:buClr>
                <a:srgbClr val="333333"/>
              </a:buClr>
              <a:buSzPts val="1600"/>
              <a:buFont typeface="Wingdings" panose="05000000000000000000" pitchFamily="2" charset="2"/>
              <a:buChar char="l"/>
            </a:pPr>
            <a:r>
              <a:rPr lang="zh-TW" sz="1600" dirty="0">
                <a:solidFill>
                  <a:srgbClr val="333333"/>
                </a:solidFill>
                <a:latin typeface="DFKai-SB"/>
                <a:ea typeface="DFKai-SB"/>
                <a:cs typeface="DFKai-SB"/>
                <a:sym typeface="DFKai-SB"/>
              </a:rPr>
              <a:t>用資料的角度來看，可以發現到每一種的資料都有各自適合的</a:t>
            </a:r>
            <a:r>
              <a:rPr lang="zh-TW" sz="1600" dirty="0">
                <a:solidFill>
                  <a:schemeClr val="dk1"/>
                </a:solidFill>
                <a:latin typeface="Times New Roman"/>
                <a:ea typeface="Times New Roman"/>
                <a:cs typeface="Times New Roman"/>
                <a:sym typeface="Times New Roman"/>
              </a:rPr>
              <a:t>module</a:t>
            </a:r>
            <a:r>
              <a:rPr lang="zh-TW" sz="1600" dirty="0">
                <a:solidFill>
                  <a:schemeClr val="dk1"/>
                </a:solidFill>
                <a:latin typeface="DFKai-SB"/>
                <a:ea typeface="DFKai-SB"/>
                <a:cs typeface="DFKai-SB"/>
                <a:sym typeface="DFKai-SB"/>
              </a:rPr>
              <a:t>，3種資料的好壞不明顯，但因為套用</a:t>
            </a:r>
            <a:r>
              <a:rPr lang="zh-TW" sz="1600" dirty="0">
                <a:solidFill>
                  <a:srgbClr val="333333"/>
                </a:solidFill>
                <a:latin typeface="DFKai-SB"/>
                <a:ea typeface="DFKai-SB"/>
                <a:cs typeface="DFKai-SB"/>
                <a:sym typeface="DFKai-SB"/>
              </a:rPr>
              <a:t>的</a:t>
            </a:r>
            <a:r>
              <a:rPr lang="zh-TW" sz="1600" dirty="0">
                <a:solidFill>
                  <a:schemeClr val="dk1"/>
                </a:solidFill>
                <a:latin typeface="Times New Roman"/>
                <a:ea typeface="Times New Roman"/>
                <a:cs typeface="Times New Roman"/>
                <a:sym typeface="Times New Roman"/>
              </a:rPr>
              <a:t>module</a:t>
            </a:r>
            <a:r>
              <a:rPr lang="zh-TW" sz="1600" dirty="0">
                <a:solidFill>
                  <a:schemeClr val="dk1"/>
                </a:solidFill>
                <a:latin typeface="DFKai-SB"/>
                <a:ea typeface="DFKai-SB"/>
                <a:cs typeface="DFKai-SB"/>
                <a:sym typeface="DFKai-SB"/>
              </a:rPr>
              <a:t>特性不同，資料參數的數量多寡</a:t>
            </a:r>
            <a:r>
              <a:rPr lang="zh-TW" sz="1600" dirty="0">
                <a:solidFill>
                  <a:srgbClr val="333333"/>
                </a:solidFill>
                <a:latin typeface="DFKai-SB"/>
                <a:ea typeface="DFKai-SB"/>
                <a:cs typeface="DFKai-SB"/>
                <a:sym typeface="DFKai-SB"/>
              </a:rPr>
              <a:t>也會是影響實驗結果的原因之一。</a:t>
            </a:r>
            <a:endParaRPr dirty="0">
              <a:solidFill>
                <a:srgbClr val="333333"/>
              </a:solidFill>
            </a:endParaRPr>
          </a:p>
          <a:p>
            <a:pPr marL="0" lvl="0" indent="0" algn="l" rtl="0">
              <a:spcBef>
                <a:spcPts val="0"/>
              </a:spcBef>
              <a:spcAft>
                <a:spcPts val="0"/>
              </a:spcAft>
              <a:buNone/>
            </a:pPr>
            <a:endParaRPr dirty="0">
              <a:solidFill>
                <a:srgbClr val="333333"/>
              </a:solidFill>
            </a:endParaRPr>
          </a:p>
          <a:p>
            <a:pPr marL="0" lvl="0" indent="0" algn="l" rtl="0">
              <a:spcBef>
                <a:spcPts val="0"/>
              </a:spcBef>
              <a:spcAft>
                <a:spcPts val="0"/>
              </a:spcAft>
              <a:buNone/>
            </a:pPr>
            <a:endParaRPr dirty="0">
              <a:solidFill>
                <a:srgbClr val="333333"/>
              </a:solidFill>
            </a:endParaRPr>
          </a:p>
          <a:p>
            <a:pPr marL="0" lvl="0" indent="0" algn="l" rtl="0">
              <a:spcBef>
                <a:spcPts val="0"/>
              </a:spcBef>
              <a:spcAft>
                <a:spcPts val="0"/>
              </a:spcAft>
              <a:buNone/>
            </a:pPr>
            <a:endParaRPr dirty="0">
              <a:solidFill>
                <a:srgbClr val="333333"/>
              </a:solidFill>
            </a:endParaRPr>
          </a:p>
          <a:p>
            <a:pPr marL="0" lvl="0" indent="0" algn="l" rtl="0">
              <a:spcBef>
                <a:spcPts val="0"/>
              </a:spcBef>
              <a:spcAft>
                <a:spcPts val="0"/>
              </a:spcAft>
              <a:buNone/>
            </a:pPr>
            <a:endParaRPr dirty="0">
              <a:solidFill>
                <a:srgbClr val="333333"/>
              </a:solidFill>
            </a:endParaRPr>
          </a:p>
          <a:p>
            <a:pPr marL="0" lvl="0" indent="0" algn="l" rtl="0">
              <a:spcBef>
                <a:spcPts val="0"/>
              </a:spcBef>
              <a:spcAft>
                <a:spcPts val="0"/>
              </a:spcAft>
              <a:buNone/>
            </a:pPr>
            <a:endParaRPr sz="1600" dirty="0">
              <a:solidFill>
                <a:srgbClr val="333333"/>
              </a:solidFill>
              <a:latin typeface="DFKai-SB"/>
              <a:ea typeface="DFKai-SB"/>
              <a:cs typeface="DFKai-SB"/>
              <a:sym typeface="DFKai-SB"/>
            </a:endParaRPr>
          </a:p>
        </p:txBody>
      </p:sp>
      <p:pic>
        <p:nvPicPr>
          <p:cNvPr id="73" name="Google Shape;73;p13"/>
          <p:cNvPicPr preferRelativeResize="0"/>
          <p:nvPr/>
        </p:nvPicPr>
        <p:blipFill>
          <a:blip r:embed="rId8">
            <a:alphaModFix/>
          </a:blip>
          <a:stretch>
            <a:fillRect/>
          </a:stretch>
        </p:blipFill>
        <p:spPr>
          <a:xfrm>
            <a:off x="9350510" y="18533600"/>
            <a:ext cx="4932000" cy="1141200"/>
          </a:xfrm>
          <a:prstGeom prst="rect">
            <a:avLst/>
          </a:prstGeom>
          <a:noFill/>
          <a:ln>
            <a:noFill/>
          </a:ln>
        </p:spPr>
      </p:pic>
      <p:pic>
        <p:nvPicPr>
          <p:cNvPr id="74" name="Google Shape;74;p13"/>
          <p:cNvPicPr preferRelativeResize="0"/>
          <p:nvPr/>
        </p:nvPicPr>
        <p:blipFill>
          <a:blip r:embed="rId9">
            <a:alphaModFix/>
          </a:blip>
          <a:stretch>
            <a:fillRect/>
          </a:stretch>
        </p:blipFill>
        <p:spPr>
          <a:xfrm>
            <a:off x="1309601" y="9732875"/>
            <a:ext cx="6216300" cy="2243194"/>
          </a:xfrm>
          <a:prstGeom prst="rect">
            <a:avLst/>
          </a:prstGeom>
          <a:noFill/>
          <a:ln>
            <a:noFill/>
          </a:ln>
        </p:spPr>
      </p:pic>
      <p:pic>
        <p:nvPicPr>
          <p:cNvPr id="75" name="Google Shape;75;p13"/>
          <p:cNvPicPr preferRelativeResize="0"/>
          <p:nvPr/>
        </p:nvPicPr>
        <p:blipFill rotWithShape="1">
          <a:blip r:embed="rId10">
            <a:alphaModFix/>
          </a:blip>
          <a:srcRect t="970" b="970"/>
          <a:stretch/>
        </p:blipFill>
        <p:spPr>
          <a:xfrm>
            <a:off x="4583400" y="13928850"/>
            <a:ext cx="3492000" cy="1620000"/>
          </a:xfrm>
          <a:prstGeom prst="rect">
            <a:avLst/>
          </a:prstGeom>
          <a:noFill/>
          <a:ln>
            <a:noFill/>
          </a:ln>
        </p:spPr>
      </p:pic>
      <p:pic>
        <p:nvPicPr>
          <p:cNvPr id="76" name="Google Shape;76;p13"/>
          <p:cNvPicPr preferRelativeResize="0"/>
          <p:nvPr/>
        </p:nvPicPr>
        <p:blipFill rotWithShape="1">
          <a:blip r:embed="rId11">
            <a:alphaModFix/>
          </a:blip>
          <a:srcRect t="970" b="970"/>
          <a:stretch/>
        </p:blipFill>
        <p:spPr>
          <a:xfrm>
            <a:off x="908550" y="15948000"/>
            <a:ext cx="3492000" cy="1620000"/>
          </a:xfrm>
          <a:prstGeom prst="rect">
            <a:avLst/>
          </a:prstGeom>
          <a:noFill/>
          <a:ln>
            <a:noFill/>
          </a:ln>
        </p:spPr>
      </p:pic>
      <p:pic>
        <p:nvPicPr>
          <p:cNvPr id="77" name="Google Shape;77;p13"/>
          <p:cNvPicPr preferRelativeResize="0"/>
          <p:nvPr/>
        </p:nvPicPr>
        <p:blipFill rotWithShape="1">
          <a:blip r:embed="rId12">
            <a:alphaModFix/>
          </a:blip>
          <a:srcRect/>
          <a:stretch/>
        </p:blipFill>
        <p:spPr>
          <a:xfrm>
            <a:off x="4583396" y="15946602"/>
            <a:ext cx="3492000" cy="1620001"/>
          </a:xfrm>
          <a:prstGeom prst="rect">
            <a:avLst/>
          </a:prstGeom>
          <a:noFill/>
          <a:ln>
            <a:noFill/>
          </a:ln>
        </p:spPr>
      </p:pic>
      <p:cxnSp>
        <p:nvCxnSpPr>
          <p:cNvPr id="78" name="Google Shape;78;p13"/>
          <p:cNvCxnSpPr/>
          <p:nvPr/>
        </p:nvCxnSpPr>
        <p:spPr>
          <a:xfrm rot="10800000" flipH="1">
            <a:off x="1150200" y="8274527"/>
            <a:ext cx="6755400" cy="9300"/>
          </a:xfrm>
          <a:prstGeom prst="straightConnector1">
            <a:avLst/>
          </a:prstGeom>
          <a:noFill/>
          <a:ln w="28575" cap="flat" cmpd="sng">
            <a:solidFill>
              <a:srgbClr val="B7B7B7"/>
            </a:solidFill>
            <a:prstDash val="solid"/>
            <a:round/>
            <a:headEnd type="none" w="med" len="med"/>
            <a:tailEnd type="none" w="med" len="med"/>
          </a:ln>
        </p:spPr>
      </p:cxnSp>
      <p:cxnSp>
        <p:nvCxnSpPr>
          <p:cNvPr id="79" name="Google Shape;79;p13"/>
          <p:cNvCxnSpPr/>
          <p:nvPr/>
        </p:nvCxnSpPr>
        <p:spPr>
          <a:xfrm rot="10800000" flipH="1">
            <a:off x="1150200" y="5607152"/>
            <a:ext cx="6755400" cy="9300"/>
          </a:xfrm>
          <a:prstGeom prst="straightConnector1">
            <a:avLst/>
          </a:prstGeom>
          <a:noFill/>
          <a:ln w="28575" cap="flat" cmpd="sng">
            <a:solidFill>
              <a:srgbClr val="B7B7B7"/>
            </a:solidFill>
            <a:prstDash val="solid"/>
            <a:round/>
            <a:headEnd type="none" w="med" len="med"/>
            <a:tailEnd type="none" w="med" len="med"/>
          </a:ln>
        </p:spPr>
      </p:cxnSp>
      <p:cxnSp>
        <p:nvCxnSpPr>
          <p:cNvPr id="80" name="Google Shape;80;p13"/>
          <p:cNvCxnSpPr/>
          <p:nvPr/>
        </p:nvCxnSpPr>
        <p:spPr>
          <a:xfrm rot="10800000" flipH="1">
            <a:off x="1150200" y="12323665"/>
            <a:ext cx="6755400" cy="9300"/>
          </a:xfrm>
          <a:prstGeom prst="straightConnector1">
            <a:avLst/>
          </a:prstGeom>
          <a:noFill/>
          <a:ln w="28575" cap="flat" cmpd="sng">
            <a:solidFill>
              <a:srgbClr val="B7B7B7"/>
            </a:solidFill>
            <a:prstDash val="solid"/>
            <a:round/>
            <a:headEnd type="none" w="med" len="med"/>
            <a:tailEnd type="none" w="med" len="med"/>
          </a:ln>
        </p:spPr>
      </p:cxnSp>
      <p:cxnSp>
        <p:nvCxnSpPr>
          <p:cNvPr id="81" name="Google Shape;81;p13"/>
          <p:cNvCxnSpPr/>
          <p:nvPr/>
        </p:nvCxnSpPr>
        <p:spPr>
          <a:xfrm rot="10800000" flipH="1">
            <a:off x="8471875" y="6272877"/>
            <a:ext cx="6755400" cy="9300"/>
          </a:xfrm>
          <a:prstGeom prst="straightConnector1">
            <a:avLst/>
          </a:prstGeom>
          <a:noFill/>
          <a:ln w="28575" cap="flat" cmpd="sng">
            <a:solidFill>
              <a:srgbClr val="B7B7B7"/>
            </a:solidFill>
            <a:prstDash val="solid"/>
            <a:round/>
            <a:headEnd type="none" w="med" len="med"/>
            <a:tailEnd type="none" w="med" len="med"/>
          </a:ln>
        </p:spPr>
      </p:cxnSp>
      <p:cxnSp>
        <p:nvCxnSpPr>
          <p:cNvPr id="82" name="Google Shape;82;p13"/>
          <p:cNvCxnSpPr/>
          <p:nvPr/>
        </p:nvCxnSpPr>
        <p:spPr>
          <a:xfrm rot="10800000" flipH="1">
            <a:off x="8471875" y="11802740"/>
            <a:ext cx="6755400" cy="9300"/>
          </a:xfrm>
          <a:prstGeom prst="straightConnector1">
            <a:avLst/>
          </a:prstGeom>
          <a:noFill/>
          <a:ln w="28575" cap="flat" cmpd="sng">
            <a:solidFill>
              <a:srgbClr val="B7B7B7"/>
            </a:solidFill>
            <a:prstDash val="solid"/>
            <a:round/>
            <a:headEnd type="none" w="med" len="med"/>
            <a:tailEnd type="none" w="med" len="med"/>
          </a:ln>
        </p:spPr>
      </p:cxnSp>
      <p:cxnSp>
        <p:nvCxnSpPr>
          <p:cNvPr id="83" name="Google Shape;83;p13"/>
          <p:cNvCxnSpPr/>
          <p:nvPr/>
        </p:nvCxnSpPr>
        <p:spPr>
          <a:xfrm rot="10800000" flipH="1">
            <a:off x="8471875" y="15108915"/>
            <a:ext cx="6755400" cy="9300"/>
          </a:xfrm>
          <a:prstGeom prst="straightConnector1">
            <a:avLst/>
          </a:prstGeom>
          <a:noFill/>
          <a:ln w="28575" cap="flat" cmpd="sng">
            <a:solidFill>
              <a:srgbClr val="B7B7B7"/>
            </a:solidFill>
            <a:prstDash val="solid"/>
            <a:round/>
            <a:headEnd type="none" w="med" len="med"/>
            <a:tailEnd type="none" w="med" len="med"/>
          </a:ln>
        </p:spPr>
      </p:cxnSp>
      <p:cxnSp>
        <p:nvCxnSpPr>
          <p:cNvPr id="84" name="Google Shape;84;p13"/>
          <p:cNvCxnSpPr/>
          <p:nvPr/>
        </p:nvCxnSpPr>
        <p:spPr>
          <a:xfrm rot="10800000" flipH="1">
            <a:off x="8471875" y="19771452"/>
            <a:ext cx="6755400" cy="9300"/>
          </a:xfrm>
          <a:prstGeom prst="straightConnector1">
            <a:avLst/>
          </a:prstGeom>
          <a:noFill/>
          <a:ln w="28575" cap="flat" cmpd="sng">
            <a:solidFill>
              <a:srgbClr val="B7B7B7"/>
            </a:solidFill>
            <a:prstDash val="solid"/>
            <a:round/>
            <a:headEnd type="none" w="med" len="med"/>
            <a:tailEnd type="none" w="med" len="med"/>
          </a:ln>
        </p:spPr>
      </p:cxnSp>
      <p:sp>
        <p:nvSpPr>
          <p:cNvPr id="85" name="Google Shape;85;p13"/>
          <p:cNvSpPr txBox="1"/>
          <p:nvPr/>
        </p:nvSpPr>
        <p:spPr>
          <a:xfrm>
            <a:off x="12146050" y="5900025"/>
            <a:ext cx="1098600" cy="329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zh-TW">
                <a:latin typeface="DFKai-SB"/>
                <a:ea typeface="DFKai-SB"/>
                <a:cs typeface="DFKai-SB"/>
                <a:sym typeface="DFKai-SB"/>
              </a:rPr>
              <a:t>模型診斷圖</a:t>
            </a:r>
            <a:endParaRPr>
              <a:solidFill>
                <a:srgbClr val="1A1A1A"/>
              </a:solidFill>
              <a:latin typeface="DFKai-SB"/>
              <a:ea typeface="DFKai-SB"/>
              <a:cs typeface="DFKai-SB"/>
              <a:sym typeface="DFKai-SB"/>
            </a:endParaRPr>
          </a:p>
        </p:txBody>
      </p:sp>
      <p:sp>
        <p:nvSpPr>
          <p:cNvPr id="86" name="Google Shape;86;p13"/>
          <p:cNvSpPr txBox="1"/>
          <p:nvPr/>
        </p:nvSpPr>
        <p:spPr>
          <a:xfrm>
            <a:off x="3868450" y="11899863"/>
            <a:ext cx="1098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a:latin typeface="DFKai-SB"/>
                <a:ea typeface="DFKai-SB"/>
                <a:cs typeface="DFKai-SB"/>
                <a:sym typeface="DFKai-SB"/>
              </a:rPr>
              <a:t>實驗流程圖</a:t>
            </a:r>
            <a:endParaRPr>
              <a:latin typeface="DFKai-SB"/>
              <a:ea typeface="DFKai-SB"/>
              <a:cs typeface="DFKai-SB"/>
              <a:sym typeface="DFKai-SB"/>
            </a:endParaRPr>
          </a:p>
        </p:txBody>
      </p:sp>
      <p:pic>
        <p:nvPicPr>
          <p:cNvPr id="87" name="Google Shape;87;p13"/>
          <p:cNvPicPr preferRelativeResize="0"/>
          <p:nvPr/>
        </p:nvPicPr>
        <p:blipFill>
          <a:blip r:embed="rId13">
            <a:alphaModFix/>
          </a:blip>
          <a:stretch>
            <a:fillRect/>
          </a:stretch>
        </p:blipFill>
        <p:spPr>
          <a:xfrm>
            <a:off x="9350228" y="16512899"/>
            <a:ext cx="4932565" cy="1141225"/>
          </a:xfrm>
          <a:prstGeom prst="rect">
            <a:avLst/>
          </a:prstGeom>
          <a:noFill/>
          <a:ln>
            <a:noFill/>
          </a:ln>
        </p:spPr>
      </p:pic>
      <p:sp>
        <p:nvSpPr>
          <p:cNvPr id="88" name="Google Shape;88;p13"/>
          <p:cNvSpPr txBox="1"/>
          <p:nvPr/>
        </p:nvSpPr>
        <p:spPr>
          <a:xfrm>
            <a:off x="1939050" y="17568125"/>
            <a:ext cx="1431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a:latin typeface="DFKai-SB"/>
                <a:ea typeface="DFKai-SB"/>
                <a:cs typeface="DFKai-SB"/>
                <a:sym typeface="DFKai-SB"/>
              </a:rPr>
              <a:t>月齡乳量折線圖</a:t>
            </a:r>
            <a:endParaRPr>
              <a:latin typeface="DFKai-SB"/>
              <a:ea typeface="DFKai-SB"/>
              <a:cs typeface="DFKai-SB"/>
              <a:sym typeface="DFKai-SB"/>
            </a:endParaRPr>
          </a:p>
        </p:txBody>
      </p:sp>
      <p:sp>
        <p:nvSpPr>
          <p:cNvPr id="89" name="Google Shape;89;p13"/>
          <p:cNvSpPr txBox="1"/>
          <p:nvPr/>
        </p:nvSpPr>
        <p:spPr>
          <a:xfrm>
            <a:off x="5444862" y="15548850"/>
            <a:ext cx="1805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a:latin typeface="DFKai-SB"/>
                <a:ea typeface="DFKai-SB"/>
                <a:cs typeface="DFKai-SB"/>
                <a:sym typeface="DFKai-SB"/>
              </a:rPr>
              <a:t>產乳天數乳量折線圖</a:t>
            </a:r>
            <a:endParaRPr>
              <a:latin typeface="DFKai-SB"/>
              <a:ea typeface="DFKai-SB"/>
              <a:cs typeface="DFKai-SB"/>
              <a:sym typeface="DFKai-SB"/>
            </a:endParaRPr>
          </a:p>
        </p:txBody>
      </p:sp>
      <p:sp>
        <p:nvSpPr>
          <p:cNvPr id="90" name="Google Shape;90;p13"/>
          <p:cNvSpPr txBox="1"/>
          <p:nvPr/>
        </p:nvSpPr>
        <p:spPr>
          <a:xfrm>
            <a:off x="5548700" y="17568125"/>
            <a:ext cx="1431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a:latin typeface="DFKai-SB"/>
                <a:ea typeface="DFKai-SB"/>
                <a:cs typeface="DFKai-SB"/>
                <a:sym typeface="DFKai-SB"/>
              </a:rPr>
              <a:t>胎次乳量折線圖</a:t>
            </a:r>
            <a:endParaRPr>
              <a:latin typeface="DFKai-SB"/>
              <a:ea typeface="DFKai-SB"/>
              <a:cs typeface="DFKai-SB"/>
              <a:sym typeface="DFKai-SB"/>
            </a:endParaRPr>
          </a:p>
        </p:txBody>
      </p:sp>
      <p:pic>
        <p:nvPicPr>
          <p:cNvPr id="91" name="Google Shape;91;p13"/>
          <p:cNvPicPr preferRelativeResize="0"/>
          <p:nvPr/>
        </p:nvPicPr>
        <p:blipFill>
          <a:blip r:embed="rId14">
            <a:alphaModFix/>
          </a:blip>
          <a:stretch>
            <a:fillRect/>
          </a:stretch>
        </p:blipFill>
        <p:spPr>
          <a:xfrm>
            <a:off x="10887812" y="13080712"/>
            <a:ext cx="1856637" cy="535200"/>
          </a:xfrm>
          <a:prstGeom prst="rect">
            <a:avLst/>
          </a:prstGeom>
          <a:noFill/>
          <a:ln>
            <a:noFill/>
          </a:ln>
        </p:spPr>
      </p:pic>
      <p:sp>
        <p:nvSpPr>
          <p:cNvPr id="92" name="Google Shape;92;p13"/>
          <p:cNvSpPr txBox="1"/>
          <p:nvPr/>
        </p:nvSpPr>
        <p:spPr>
          <a:xfrm>
            <a:off x="11266825" y="14751250"/>
            <a:ext cx="1098600" cy="329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zh-TW">
                <a:latin typeface="DFKai-SB"/>
                <a:ea typeface="DFKai-SB"/>
                <a:cs typeface="DFKai-SB"/>
                <a:sym typeface="DFKai-SB"/>
              </a:rPr>
              <a:t>預測結果表</a:t>
            </a:r>
            <a:endParaRPr>
              <a:solidFill>
                <a:srgbClr val="1A1A1A"/>
              </a:solidFill>
              <a:latin typeface="DFKai-SB"/>
              <a:ea typeface="DFKai-SB"/>
              <a:cs typeface="DFKai-SB"/>
              <a:sym typeface="DFKai-SB"/>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1118</Words>
  <Application>Microsoft Office PowerPoint</Application>
  <PresentationFormat>自訂</PresentationFormat>
  <Paragraphs>91</Paragraphs>
  <Slides>1</Slides>
  <Notes>1</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vt:i4>
      </vt:variant>
    </vt:vector>
  </HeadingPairs>
  <TitlesOfParts>
    <vt:vector size="6" baseType="lpstr">
      <vt:lpstr>DFKai-SB</vt:lpstr>
      <vt:lpstr>Arial</vt:lpstr>
      <vt:lpstr>Times New Roman</vt:lpstr>
      <vt:lpstr>Wingdings</vt:lpstr>
      <vt:lpstr>Simple Light</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cp:lastModifiedBy>建晟 蘇</cp:lastModifiedBy>
  <cp:revision>1</cp:revision>
  <dcterms:modified xsi:type="dcterms:W3CDTF">2021-06-30T09:48:53Z</dcterms:modified>
</cp:coreProperties>
</file>