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307" r:id="rId3"/>
    <p:sldId id="308" r:id="rId4"/>
    <p:sldId id="309" r:id="rId5"/>
    <p:sldId id="306" r:id="rId6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61D3-AB91-450B-8E70-F3A0708EA451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0CD74-F51F-420A-911F-26C8E8DFF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F458-594D-47BC-8DDE-ECAD293086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BE632-E8E7-4FA8-89CF-00E99E7D7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2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F747-0002-4684-93FA-F70E3E13AC33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1B5E-8751-4A02-B5AB-3BE3E88A348D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39B0-6DB1-4153-B8DB-3F5388CB4E7A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3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FD20-92ED-4EC5-930F-2B1AA3A3759F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0DF6-002C-4A62-AC40-02F10C93D0AB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2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33E-3EA4-4368-8804-1BD438B4EE29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30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193-9FDB-4D60-BDD6-80C78212AE27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7DDA248-3AE7-449A-B786-5E68710E9C37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92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簡廷因 </a:t>
            </a:r>
            <a:r>
              <a:rPr lang="en-US" altLang="zh-TW" dirty="0" smtClean="0"/>
              <a:t>2020.09.15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 Basic </a:t>
            </a:r>
            <a:r>
              <a:rPr lang="en-US" altLang="zh-TW" dirty="0" smtClean="0"/>
              <a:t>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66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 is a 2-dimension array. The address of X(4,2) is 1978 and X(2,3) is 1986. Assume a byte </a:t>
            </a:r>
            <a:r>
              <a:rPr lang="en-US" altLang="zh-TW" dirty="0" smtClean="0"/>
              <a:t>machine </a:t>
            </a:r>
            <a:r>
              <a:rPr lang="en-US" altLang="zh-TW" dirty="0"/>
              <a:t>is used. Each element of X occupies two bytes</a:t>
            </a:r>
            <a:r>
              <a:rPr lang="en-US" altLang="zh-TW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altLang="zh-TW" dirty="0" smtClean="0"/>
              <a:t>X(3,8) = ?</a:t>
            </a:r>
          </a:p>
          <a:p>
            <a:pPr marL="514350" indent="-514350">
              <a:buAutoNum type="arabicParenBoth"/>
            </a:pPr>
            <a:r>
              <a:rPr lang="en-US" altLang="zh-TW" dirty="0" smtClean="0"/>
              <a:t>#rows of X = ?</a:t>
            </a:r>
          </a:p>
          <a:p>
            <a:pPr marL="514350" indent="-514350">
              <a:buAutoNum type="arabicParenBoth"/>
            </a:pPr>
            <a:r>
              <a:rPr lang="en-US" altLang="zh-TW" dirty="0" smtClean="0"/>
              <a:t>row major or column major?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97 </a:t>
            </a:r>
            <a:r>
              <a:rPr lang="zh-TW" altLang="en-US" dirty="0" smtClean="0"/>
              <a:t>成大電機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37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a chain of matrix A1A2A3A4 with their dimensions in the following table, parenthesize the product A1A2A3A4 to minimize the number of scalar multiplications. What is the minimum number of scalar multiplications?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(A) 82 (B) 72 (C)112 (D) 99 (E)80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104 </a:t>
            </a:r>
            <a:r>
              <a:rPr lang="zh-TW" altLang="en-US" dirty="0" smtClean="0"/>
              <a:t>交大資訊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22137"/>
              </p:ext>
            </p:extLst>
          </p:nvPr>
        </p:nvGraphicFramePr>
        <p:xfrm>
          <a:off x="4671753" y="4551833"/>
          <a:ext cx="245225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6127">
                  <a:extLst>
                    <a:ext uri="{9D8B030D-6E8A-4147-A177-3AD203B41FA5}">
                      <a16:colId xmlns:a16="http://schemas.microsoft.com/office/drawing/2014/main" val="4005264566"/>
                    </a:ext>
                  </a:extLst>
                </a:gridCol>
                <a:gridCol w="1226127">
                  <a:extLst>
                    <a:ext uri="{9D8B030D-6E8A-4147-A177-3AD203B41FA5}">
                      <a16:colId xmlns:a16="http://schemas.microsoft.com/office/drawing/2014/main" val="168602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 x 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 x 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9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 x 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79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r>
                        <a:rPr lang="en-US" altLang="zh-TW" smtClean="0"/>
                        <a:t> x 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4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38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a 2-dimensional array of real numbers with 100 rows and 100 columns. Assume that each real number occupies 4 bytes, and the address of A[0,0] is B000</a:t>
            </a:r>
            <a:r>
              <a:rPr lang="en-US" altLang="zh-TW" baseline="-25000" dirty="0" smtClean="0"/>
              <a:t>16</a:t>
            </a:r>
            <a:r>
              <a:rPr lang="en-US" altLang="zh-TW" dirty="0" smtClean="0"/>
              <a:t>. The index of both row and column is assumed to start from 0.</a:t>
            </a:r>
          </a:p>
          <a:p>
            <a:pPr lvl="1"/>
            <a:r>
              <a:rPr lang="en-US" altLang="zh-TW" dirty="0" smtClean="0"/>
              <a:t>Computer the address of A[43,21] if the array A is stored row-major.</a:t>
            </a:r>
          </a:p>
          <a:p>
            <a:pPr lvl="1"/>
            <a:r>
              <a:rPr lang="en-US" altLang="zh-TW" dirty="0"/>
              <a:t>Computer the address of A[43,21] if the array A is stored </a:t>
            </a:r>
            <a:r>
              <a:rPr lang="en-US" altLang="zh-TW" dirty="0" smtClean="0"/>
              <a:t>column-major</a:t>
            </a:r>
            <a:r>
              <a:rPr lang="en-US" altLang="zh-TW" dirty="0"/>
              <a:t>.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103 </a:t>
            </a:r>
            <a:r>
              <a:rPr lang="zh-TW" altLang="en-US" dirty="0" smtClean="0"/>
              <a:t>中央資工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20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0.v1</Template>
  <TotalTime>1920</TotalTime>
  <Words>215</Words>
  <Application>Microsoft Office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Calibri</vt:lpstr>
      <vt:lpstr>Corbel</vt:lpstr>
      <vt:lpstr>Custom Theme</vt:lpstr>
      <vt:lpstr>Chapter 1 Basic Concepts</vt:lpstr>
      <vt:lpstr>97 成大電機</vt:lpstr>
      <vt:lpstr>104 交大資訊</vt:lpstr>
      <vt:lpstr>103 中央資工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Windows 使用者</dc:creator>
  <cp:lastModifiedBy>Windows 使用者</cp:lastModifiedBy>
  <cp:revision>139</cp:revision>
  <cp:lastPrinted>2020-09-16T01:27:25Z</cp:lastPrinted>
  <dcterms:created xsi:type="dcterms:W3CDTF">2020-09-15T02:40:27Z</dcterms:created>
  <dcterms:modified xsi:type="dcterms:W3CDTF">2020-10-15T05:39:38Z</dcterms:modified>
</cp:coreProperties>
</file>