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06" r:id="rId11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61D3-AB91-450B-8E70-F3A0708EA451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0CD74-F51F-420A-911F-26C8E8DF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729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F458-594D-47BC-8DDE-ECAD293086D8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BE632-E8E7-4FA8-89CF-00E99E7D74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22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F747-0002-4684-93FA-F70E3E13AC33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F1B5E-8751-4A02-B5AB-3BE3E88A348D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1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39B0-6DB1-4153-B8DB-3F5388CB4E7A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9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FD20-92ED-4EC5-930F-2B1AA3A3759F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8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0DF6-002C-4A62-AC40-02F10C93D0AB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2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E33E-3EA4-4368-8804-1BD438B4EE29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0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1193-9FDB-4D60-BDD6-80C78212AE27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7DDA248-3AE7-449A-B786-5E68710E9C37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268C1C2-D920-411D-AE84-C708888A01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9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簡廷因 </a:t>
            </a:r>
            <a:r>
              <a:rPr lang="en-US" altLang="zh-TW" dirty="0" smtClean="0"/>
              <a:t>2020.10.28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 Stacks and </a:t>
            </a:r>
            <a:r>
              <a:rPr lang="en-US" altLang="zh-TW" dirty="0" smtClean="0"/>
              <a:t>Queues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66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3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Consider the conversion of the following infix expression to its postfix form: a/(</a:t>
            </a:r>
            <a:r>
              <a:rPr lang="en-US" altLang="zh-TW" dirty="0" err="1" smtClean="0"/>
              <a:t>b+c</a:t>
            </a:r>
            <a:r>
              <a:rPr lang="en-US" altLang="zh-TW" dirty="0" smtClean="0"/>
              <a:t>*d)*(e-f)+g (5%)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Consider the stack used for this conversion. What is the maximum number of tokens in this stack at any moment during the conversion</a:t>
            </a:r>
          </a:p>
          <a:p>
            <a:pPr marL="0" indent="0">
              <a:buNone/>
            </a:pPr>
            <a:r>
              <a:rPr lang="en-US" altLang="zh-TW" dirty="0" smtClean="0"/>
              <a:t>	(A) 1 (B) 2 (C) 3 (D) 4 (E) 5</a:t>
            </a:r>
          </a:p>
          <a:p>
            <a:pPr marL="0" indent="0">
              <a:buNone/>
            </a:pPr>
            <a:r>
              <a:rPr lang="en-US" altLang="zh-TW" dirty="0" smtClean="0"/>
              <a:t>2. The first operator that appears in the postfix expression is</a:t>
            </a:r>
          </a:p>
          <a:p>
            <a:pPr marL="0" indent="0">
              <a:buNone/>
            </a:pPr>
            <a:r>
              <a:rPr lang="en-US" altLang="zh-TW" dirty="0" smtClean="0"/>
              <a:t>	(</a:t>
            </a:r>
            <a:r>
              <a:rPr lang="en-US" altLang="zh-TW" dirty="0"/>
              <a:t>A) </a:t>
            </a:r>
            <a:r>
              <a:rPr lang="en-US" altLang="zh-TW" dirty="0" smtClean="0"/>
              <a:t>( </a:t>
            </a:r>
            <a:r>
              <a:rPr lang="en-US" altLang="zh-TW" dirty="0"/>
              <a:t>(B) </a:t>
            </a:r>
            <a:r>
              <a:rPr lang="en-US" altLang="zh-TW" dirty="0" smtClean="0"/>
              <a:t>* </a:t>
            </a:r>
            <a:r>
              <a:rPr lang="en-US" altLang="zh-TW" dirty="0"/>
              <a:t>(C) </a:t>
            </a:r>
            <a:r>
              <a:rPr lang="en-US" altLang="zh-TW" dirty="0" smtClean="0"/>
              <a:t>/ </a:t>
            </a:r>
            <a:r>
              <a:rPr lang="en-US" altLang="zh-TW" dirty="0"/>
              <a:t>(D) </a:t>
            </a:r>
            <a:r>
              <a:rPr lang="en-US" altLang="zh-TW" dirty="0" smtClean="0"/>
              <a:t>+ </a:t>
            </a:r>
            <a:r>
              <a:rPr lang="en-US" altLang="zh-TW" dirty="0"/>
              <a:t>(E) </a:t>
            </a:r>
            <a:r>
              <a:rPr lang="en-US" altLang="zh-TW" dirty="0" smtClean="0"/>
              <a:t>-</a:t>
            </a:r>
          </a:p>
          <a:p>
            <a:pPr marL="0" indent="0">
              <a:buNone/>
            </a:pPr>
            <a:r>
              <a:rPr lang="en-US" altLang="zh-TW" dirty="0" smtClean="0"/>
              <a:t>3. In the postfix expression, which of these tokens is an operand?</a:t>
            </a:r>
          </a:p>
          <a:p>
            <a:pPr marL="0" indent="0">
              <a:buNone/>
            </a:pPr>
            <a:r>
              <a:rPr lang="en-US" altLang="zh-TW" dirty="0" smtClean="0"/>
              <a:t>	(</a:t>
            </a:r>
            <a:r>
              <a:rPr lang="en-US" altLang="zh-TW" dirty="0"/>
              <a:t>A) </a:t>
            </a:r>
            <a:r>
              <a:rPr lang="en-US" altLang="zh-TW" dirty="0" smtClean="0"/>
              <a:t>the last token </a:t>
            </a:r>
            <a:r>
              <a:rPr lang="en-US" altLang="zh-TW" dirty="0"/>
              <a:t>(B) </a:t>
            </a:r>
            <a:r>
              <a:rPr lang="en-US" altLang="zh-TW" dirty="0" smtClean="0"/>
              <a:t>the eighth token </a:t>
            </a:r>
            <a:r>
              <a:rPr lang="en-US" altLang="zh-TW" dirty="0"/>
              <a:t>(C) </a:t>
            </a:r>
            <a:r>
              <a:rPr lang="en-US" altLang="zh-TW" dirty="0" smtClean="0"/>
              <a:t>the sixth token </a:t>
            </a:r>
            <a:r>
              <a:rPr lang="en-US" altLang="zh-TW" dirty="0"/>
              <a:t>(D) </a:t>
            </a:r>
            <a:r>
              <a:rPr lang="en-US" altLang="zh-TW" dirty="0" smtClean="0"/>
              <a:t>the tenth token </a:t>
            </a:r>
            <a:r>
              <a:rPr lang="en-US" altLang="zh-TW" dirty="0"/>
              <a:t>(E) </a:t>
            </a:r>
            <a:r>
              <a:rPr lang="en-US" altLang="zh-TW" dirty="0" smtClean="0"/>
              <a:t>all of the above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105</a:t>
            </a:r>
            <a:r>
              <a:rPr lang="zh-TW" altLang="en-US" dirty="0" smtClean="0"/>
              <a:t>交大資訊聯招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263265" y="6126164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/>
              <a:t>a</a:t>
            </a:r>
            <a:r>
              <a:rPr lang="en-US" altLang="zh-TW" sz="2800" dirty="0" err="1" smtClean="0"/>
              <a:t>bcd</a:t>
            </a:r>
            <a:r>
              <a:rPr lang="en-US" altLang="zh-TW" sz="2800" dirty="0" smtClean="0"/>
              <a:t>*+/</a:t>
            </a:r>
            <a:r>
              <a:rPr lang="en-US" altLang="zh-TW" sz="2800" dirty="0" err="1" smtClean="0"/>
              <a:t>ef</a:t>
            </a:r>
            <a:r>
              <a:rPr lang="en-US" altLang="zh-TW" sz="2800" dirty="0" smtClean="0"/>
              <a:t>-*g+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04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500841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Queue operations can be implemented using 2 stacks, S1 and S2.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</a:t>
            </a:r>
            <a:r>
              <a:rPr lang="en-US" altLang="zh-TW" dirty="0" smtClean="0"/>
              <a:t>f we have a sequence of n </a:t>
            </a:r>
            <a:r>
              <a:rPr lang="en-US" altLang="zh-TW" dirty="0" err="1" smtClean="0"/>
              <a:t>inQueue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dQueue</a:t>
            </a:r>
            <a:r>
              <a:rPr lang="en-US" altLang="zh-TW" dirty="0" smtClean="0"/>
              <a:t>, which of the following statement(s) is(are) true:</a:t>
            </a:r>
          </a:p>
          <a:p>
            <a:pPr marL="0" indent="0">
              <a:buNone/>
            </a:pPr>
            <a:r>
              <a:rPr lang="en-US" altLang="zh-TW" dirty="0" smtClean="0"/>
              <a:t>(a) </a:t>
            </a:r>
            <a:r>
              <a:rPr lang="en-US" altLang="zh-TW" dirty="0" err="1" smtClean="0"/>
              <a:t>inQueue</a:t>
            </a:r>
            <a:r>
              <a:rPr lang="en-US" altLang="zh-TW" dirty="0" smtClean="0"/>
              <a:t>(e) can be done in constant time</a:t>
            </a:r>
          </a:p>
          <a:p>
            <a:pPr marL="0" indent="0">
              <a:buNone/>
            </a:pPr>
            <a:r>
              <a:rPr lang="en-US" altLang="zh-TW" dirty="0" smtClean="0"/>
              <a:t>(b) A single </a:t>
            </a:r>
            <a:r>
              <a:rPr lang="en-US" altLang="zh-TW" dirty="0" err="1" smtClean="0"/>
              <a:t>dQueue</a:t>
            </a:r>
            <a:r>
              <a:rPr lang="en-US" altLang="zh-TW" dirty="0" smtClean="0"/>
              <a:t>() takes O(n) time because we may need to pop out O(n) items in the </a:t>
            </a:r>
            <a:r>
              <a:rPr lang="en-US" altLang="zh-TW" dirty="0" smtClean="0">
                <a:solidFill>
                  <a:srgbClr val="FF0000"/>
                </a:solidFill>
              </a:rPr>
              <a:t>S2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(c) The sequence of n inter-mix </a:t>
            </a:r>
            <a:r>
              <a:rPr lang="en-US" altLang="zh-TW" dirty="0" err="1" smtClean="0"/>
              <a:t>inQueue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dQueue</a:t>
            </a:r>
            <a:r>
              <a:rPr lang="en-US" altLang="zh-TW" dirty="0" smtClean="0"/>
              <a:t> operations takes </a:t>
            </a:r>
            <a:r>
              <a:rPr lang="el-GR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θ</a:t>
            </a:r>
            <a:r>
              <a:rPr lang="en-US" altLang="zh-TW" dirty="0" smtClean="0">
                <a:ea typeface="新細明體" panose="02020500000000000000" pitchFamily="18" charset="-120"/>
                <a:cs typeface="Times New Roman" panose="02020603050405020304" pitchFamily="18" charset="0"/>
              </a:rPr>
              <a:t>(n) time</a:t>
            </a:r>
            <a:endParaRPr lang="en-US" altLang="zh-TW" dirty="0" smtClean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105 </a:t>
            </a:r>
            <a:r>
              <a:rPr lang="zh-TW" altLang="en-US" dirty="0" smtClean="0"/>
              <a:t>交大資訊聯招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83833" y="2165417"/>
            <a:ext cx="842433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	</a:t>
            </a:r>
            <a:r>
              <a:rPr lang="en-US" altLang="zh-TW" sz="2400" dirty="0" err="1"/>
              <a:t>inQueue</a:t>
            </a:r>
            <a:r>
              <a:rPr lang="en-US" altLang="zh-TW" sz="2400" dirty="0"/>
              <a:t> (e) == S1.push(e);</a:t>
            </a:r>
          </a:p>
          <a:p>
            <a:pPr lvl="1"/>
            <a:r>
              <a:rPr lang="en-US" altLang="zh-TW" sz="2400" dirty="0"/>
              <a:t>	</a:t>
            </a:r>
            <a:r>
              <a:rPr lang="en-US" altLang="zh-TW" sz="2400" dirty="0" err="1"/>
              <a:t>dQueue</a:t>
            </a:r>
            <a:r>
              <a:rPr lang="en-US" altLang="zh-TW" sz="2400" dirty="0"/>
              <a:t>() == if (S2.empty()) </a:t>
            </a:r>
            <a:r>
              <a:rPr lang="en-US" altLang="zh-TW" sz="2400" dirty="0" smtClean="0"/>
              <a:t>then {</a:t>
            </a:r>
          </a:p>
          <a:p>
            <a:pPr lvl="1"/>
            <a:r>
              <a:rPr lang="en-US" altLang="zh-TW" sz="2400" dirty="0"/>
              <a:t>	 </a:t>
            </a:r>
            <a:r>
              <a:rPr lang="en-US" altLang="zh-TW" sz="2400" dirty="0" smtClean="0"/>
              <a:t>   if (S1.empty()) the queue is empty;</a:t>
            </a:r>
          </a:p>
          <a:p>
            <a:pPr lvl="1"/>
            <a:r>
              <a:rPr lang="en-US" altLang="zh-TW" sz="2400" dirty="0"/>
              <a:t>	 </a:t>
            </a:r>
            <a:r>
              <a:rPr lang="en-US" altLang="zh-TW" sz="2400" dirty="0" smtClean="0"/>
              <a:t>  else pop out everything in S1 and push them into </a:t>
            </a:r>
            <a:r>
              <a:rPr lang="en-US" altLang="zh-TW" sz="2400" dirty="0" smtClean="0">
                <a:solidFill>
                  <a:srgbClr val="FF0000"/>
                </a:solidFill>
              </a:rPr>
              <a:t>S1</a:t>
            </a:r>
            <a:r>
              <a:rPr lang="en-US" altLang="zh-TW" sz="2400" dirty="0" smtClean="0"/>
              <a:t>;</a:t>
            </a:r>
            <a:endParaRPr lang="en-US" altLang="zh-TW" sz="2400" dirty="0"/>
          </a:p>
          <a:p>
            <a:pPr lvl="1"/>
            <a:r>
              <a:rPr lang="en-US" altLang="zh-TW" sz="2400" dirty="0"/>
              <a:t> </a:t>
            </a:r>
            <a:r>
              <a:rPr lang="en-US" altLang="zh-TW" sz="2400" dirty="0" smtClean="0"/>
              <a:t>          return </a:t>
            </a:r>
            <a:r>
              <a:rPr lang="en-US" altLang="zh-TW" sz="2400" dirty="0" smtClean="0">
                <a:solidFill>
                  <a:srgbClr val="FF0000"/>
                </a:solidFill>
              </a:rPr>
              <a:t>S1.pop()</a:t>
            </a:r>
          </a:p>
        </p:txBody>
      </p:sp>
    </p:spTree>
    <p:extLst>
      <p:ext uri="{BB962C8B-B14F-4D97-AF65-F5344CB8AC3E}">
        <p14:creationId xmlns:p14="http://schemas.microsoft.com/office/powerpoint/2010/main" val="295286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Please use a stack to illustrate how to evaluate the postfix expression “62/3-42*+” step by step. Please draw the stack status after each step. (6%)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104 </a:t>
            </a:r>
            <a:r>
              <a:rPr lang="zh-TW" altLang="en-US" dirty="0" smtClean="0"/>
              <a:t>台大資工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72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Consider a pair of corresponding infix and postfix arithmetic expressions. Which of the following statements is true? (2.5%)</a:t>
            </a:r>
          </a:p>
          <a:p>
            <a:pPr marL="514350" indent="-514350">
              <a:buAutoNum type="alphaUcParenBoth"/>
            </a:pPr>
            <a:r>
              <a:rPr lang="en-US" altLang="zh-TW" dirty="0" smtClean="0"/>
              <a:t>In the postfix expression, the order of operators is from high to low precedence.</a:t>
            </a:r>
          </a:p>
          <a:p>
            <a:pPr marL="514350" indent="-514350">
              <a:buAutoNum type="alphaUcParenBoth"/>
            </a:pPr>
            <a:r>
              <a:rPr lang="en-US" altLang="zh-TW" dirty="0" smtClean="0"/>
              <a:t>The infix and postfix expressions always have the same number of parentheses.</a:t>
            </a:r>
          </a:p>
          <a:p>
            <a:pPr marL="514350" indent="-514350">
              <a:buAutoNum type="alphaUcParenBoth"/>
            </a:pPr>
            <a:r>
              <a:rPr lang="en-US" altLang="zh-TW" dirty="0"/>
              <a:t>The infix and postfix expressions always have the </a:t>
            </a:r>
            <a:r>
              <a:rPr lang="en-US" altLang="zh-TW" dirty="0" smtClean="0"/>
              <a:t>same order of operands.</a:t>
            </a:r>
          </a:p>
          <a:p>
            <a:pPr marL="514350" indent="-514350">
              <a:buAutoNum type="alphaUcParenBoth"/>
            </a:pPr>
            <a:r>
              <a:rPr lang="en-US" altLang="zh-TW" dirty="0" smtClean="0"/>
              <a:t>A priority queue for the operators is required when evaluating a postfix expression</a:t>
            </a:r>
          </a:p>
          <a:p>
            <a:pPr marL="514350" indent="-514350">
              <a:buAutoNum type="alphaUcParenBoth"/>
            </a:pPr>
            <a:r>
              <a:rPr lang="en-US" altLang="zh-TW" dirty="0" smtClean="0"/>
              <a:t>All of the above.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104 </a:t>
            </a:r>
            <a:r>
              <a:rPr lang="zh-TW" altLang="en-US" dirty="0" smtClean="0"/>
              <a:t>交大資訊聯招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6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Given the expression, (</a:t>
            </a:r>
            <a:r>
              <a:rPr lang="en-US" altLang="zh-TW" dirty="0" err="1"/>
              <a:t>x+y</a:t>
            </a:r>
            <a:r>
              <a:rPr lang="en-US" altLang="zh-TW" dirty="0"/>
              <a:t>)*</a:t>
            </a:r>
            <a:r>
              <a:rPr lang="en-US" altLang="zh-TW" dirty="0" err="1"/>
              <a:t>w+u</a:t>
            </a:r>
            <a:r>
              <a:rPr lang="en-US" altLang="zh-TW" dirty="0"/>
              <a:t>/(</a:t>
            </a:r>
            <a:r>
              <a:rPr lang="en-US" altLang="zh-TW" dirty="0" err="1"/>
              <a:t>v+x</a:t>
            </a:r>
            <a:r>
              <a:rPr lang="en-US" altLang="zh-TW" dirty="0"/>
              <a:t>*w)+z, Please show the content in the stack after the operand </a:t>
            </a:r>
            <a:r>
              <a:rPr lang="en-US" altLang="zh-TW" dirty="0" smtClean="0"/>
              <a:t>v</a:t>
            </a:r>
            <a:r>
              <a:rPr lang="zh-TW" altLang="en-US" dirty="0" smtClean="0"/>
              <a:t> </a:t>
            </a:r>
            <a:r>
              <a:rPr lang="en-US" altLang="zh-TW" dirty="0" smtClean="0"/>
              <a:t>is </a:t>
            </a:r>
            <a:r>
              <a:rPr lang="en-US" altLang="zh-TW" dirty="0"/>
              <a:t>read in postfix transformation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(10%)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104 </a:t>
            </a:r>
            <a:r>
              <a:rPr lang="zh-TW" altLang="en-US" dirty="0" smtClean="0"/>
              <a:t>成大資工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2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the data structure queue, elements can be added to one end and removed from the other. Stacks can be used to implement queues.</a:t>
            </a:r>
          </a:p>
          <a:p>
            <a:pPr marL="514350" indent="-514350">
              <a:buAutoNum type="arabicParenBoth"/>
            </a:pPr>
            <a:r>
              <a:rPr lang="en-US" altLang="zh-TW" dirty="0" smtClean="0"/>
              <a:t>Describe how to implement a queue using only two stacks. (7%/2)</a:t>
            </a:r>
          </a:p>
          <a:p>
            <a:pPr marL="514350" indent="-514350">
              <a:buAutoNum type="arabicParenBoth"/>
            </a:pPr>
            <a:r>
              <a:rPr lang="en-US" altLang="zh-TW" dirty="0" smtClean="0"/>
              <a:t>Use the accounting method to prove the amortized time complexity of a sequence of n queue operations(implemented with the stacks) is O(n). Show your derivation.</a:t>
            </a:r>
            <a:r>
              <a:rPr lang="zh-TW" altLang="en-US" dirty="0" smtClean="0"/>
              <a:t> </a:t>
            </a:r>
            <a:r>
              <a:rPr lang="en-US" altLang="zh-TW" dirty="0" smtClean="0"/>
              <a:t>(7%)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107 </a:t>
            </a:r>
            <a:r>
              <a:rPr lang="zh-TW" altLang="en-US" dirty="0" smtClean="0"/>
              <a:t>台大資工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9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Support we have a prefix expression +*-ABC*/DE*+FGH</a:t>
            </a:r>
          </a:p>
          <a:p>
            <a:pPr marL="0" indent="0">
              <a:buNone/>
            </a:pPr>
            <a:r>
              <a:rPr lang="en-US" altLang="zh-TW" dirty="0" smtClean="0"/>
              <a:t>(1) Given the infix expression and postfix expression (6%)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99 </a:t>
            </a:r>
            <a:r>
              <a:rPr lang="zh-TW" altLang="en-US" dirty="0" smtClean="0"/>
              <a:t>中山資工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2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 the values of A, B, C and D are 2, 3, 4 and 5, respectively, manually calculate the value of the following prefix expression. (10%)</a:t>
            </a:r>
          </a:p>
          <a:p>
            <a:pPr marL="514350" indent="-514350">
              <a:buAutoNum type="arabicParenBoth"/>
            </a:pPr>
            <a:r>
              <a:rPr lang="en-US" altLang="zh-TW" dirty="0" smtClean="0"/>
              <a:t>+-* ABCD</a:t>
            </a:r>
          </a:p>
          <a:p>
            <a:pPr marL="514350" indent="-514350">
              <a:buAutoNum type="arabicParenBoth"/>
            </a:pPr>
            <a:r>
              <a:rPr lang="en-US" altLang="zh-TW" smtClean="0"/>
              <a:t>-*A+BCD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93 </a:t>
            </a:r>
            <a:r>
              <a:rPr lang="zh-TW" altLang="en-US" dirty="0" smtClean="0"/>
              <a:t>台大資工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68C1C2-D920-411D-AE84-C708888A016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1623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0.v1</Template>
  <TotalTime>1987</TotalTime>
  <Words>471</Words>
  <Application>Microsoft Office PowerPoint</Application>
  <PresentationFormat>寬螢幕</PresentationFormat>
  <Paragraphs>62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Calibri</vt:lpstr>
      <vt:lpstr>Corbel</vt:lpstr>
      <vt:lpstr>Times New Roman</vt:lpstr>
      <vt:lpstr>Custom Theme</vt:lpstr>
      <vt:lpstr>Chapter 3 Stacks and Queues</vt:lpstr>
      <vt:lpstr>105交大資訊聯招</vt:lpstr>
      <vt:lpstr>105 交大資訊聯招</vt:lpstr>
      <vt:lpstr>104 台大資工</vt:lpstr>
      <vt:lpstr>104 交大資訊聯招</vt:lpstr>
      <vt:lpstr>104 成大資工</vt:lpstr>
      <vt:lpstr>107 台大資工</vt:lpstr>
      <vt:lpstr>99 中山資工</vt:lpstr>
      <vt:lpstr>93 台大資工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Basic Concepts</dc:title>
  <dc:creator>Windows 使用者</dc:creator>
  <cp:lastModifiedBy>Windows 使用者</cp:lastModifiedBy>
  <cp:revision>155</cp:revision>
  <cp:lastPrinted>2020-09-16T01:27:25Z</cp:lastPrinted>
  <dcterms:created xsi:type="dcterms:W3CDTF">2020-09-15T02:40:27Z</dcterms:created>
  <dcterms:modified xsi:type="dcterms:W3CDTF">2020-10-27T15:37:34Z</dcterms:modified>
</cp:coreProperties>
</file>